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notesMasterIdLst>
    <p:notesMasterId r:id="rId93"/>
  </p:notesMasterIdLst>
  <p:sldIdLst>
    <p:sldId id="2134804866" r:id="rId2"/>
    <p:sldId id="2134804867" r:id="rId3"/>
    <p:sldId id="2134806249" r:id="rId4"/>
    <p:sldId id="2134806438" r:id="rId5"/>
    <p:sldId id="2134806534" r:id="rId6"/>
    <p:sldId id="2134804869" r:id="rId7"/>
    <p:sldId id="2134806126" r:id="rId8"/>
    <p:sldId id="2134806127" r:id="rId9"/>
    <p:sldId id="2134806128" r:id="rId10"/>
    <p:sldId id="2134806224" r:id="rId11"/>
    <p:sldId id="2134806226" r:id="rId12"/>
    <p:sldId id="2134806141" r:id="rId13"/>
    <p:sldId id="2134806179" r:id="rId14"/>
    <p:sldId id="2134806947" r:id="rId15"/>
    <p:sldId id="2134806903" r:id="rId16"/>
    <p:sldId id="2134808494" r:id="rId17"/>
    <p:sldId id="2134808495" r:id="rId18"/>
    <p:sldId id="2147482372" r:id="rId19"/>
    <p:sldId id="2147482373" r:id="rId20"/>
    <p:sldId id="2147482374" r:id="rId21"/>
    <p:sldId id="2147482375" r:id="rId22"/>
    <p:sldId id="2147482343" r:id="rId23"/>
    <p:sldId id="2134806320" r:id="rId24"/>
    <p:sldId id="2134808496" r:id="rId25"/>
    <p:sldId id="2134806300" r:id="rId26"/>
    <p:sldId id="2134806900" r:id="rId27"/>
    <p:sldId id="2134806539" r:id="rId28"/>
    <p:sldId id="2134808497" r:id="rId29"/>
    <p:sldId id="2134806904" r:id="rId30"/>
    <p:sldId id="2134808499" r:id="rId31"/>
    <p:sldId id="2134808498" r:id="rId32"/>
    <p:sldId id="2134808500" r:id="rId33"/>
    <p:sldId id="2134808501" r:id="rId34"/>
    <p:sldId id="2134808502" r:id="rId35"/>
    <p:sldId id="2134806402" r:id="rId36"/>
    <p:sldId id="2134808503" r:id="rId37"/>
    <p:sldId id="2134808504" r:id="rId38"/>
    <p:sldId id="2147482344" r:id="rId39"/>
    <p:sldId id="2134808506" r:id="rId40"/>
    <p:sldId id="2134808508" r:id="rId41"/>
    <p:sldId id="2134808505" r:id="rId42"/>
    <p:sldId id="2147482345" r:id="rId43"/>
    <p:sldId id="2134808507" r:id="rId44"/>
    <p:sldId id="2134808509" r:id="rId45"/>
    <p:sldId id="2134806894" r:id="rId46"/>
    <p:sldId id="2134808510" r:id="rId47"/>
    <p:sldId id="2147482346" r:id="rId48"/>
    <p:sldId id="2134808511" r:id="rId49"/>
    <p:sldId id="2147482350" r:id="rId50"/>
    <p:sldId id="2147482347" r:id="rId51"/>
    <p:sldId id="2147482351" r:id="rId52"/>
    <p:sldId id="2147482348" r:id="rId53"/>
    <p:sldId id="2147482352" r:id="rId54"/>
    <p:sldId id="2147482349" r:id="rId55"/>
    <p:sldId id="2147482353" r:id="rId56"/>
    <p:sldId id="2134808512" r:id="rId57"/>
    <p:sldId id="2134808513" r:id="rId58"/>
    <p:sldId id="2134808546" r:id="rId59"/>
    <p:sldId id="2147482342" r:id="rId60"/>
    <p:sldId id="2134808517" r:id="rId61"/>
    <p:sldId id="2134808518" r:id="rId62"/>
    <p:sldId id="2134808463" r:id="rId63"/>
    <p:sldId id="2147482354" r:id="rId64"/>
    <p:sldId id="2134808547" r:id="rId65"/>
    <p:sldId id="2147482355" r:id="rId66"/>
    <p:sldId id="2134806146" r:id="rId67"/>
    <p:sldId id="2147482363" r:id="rId68"/>
    <p:sldId id="2134808533" r:id="rId69"/>
    <p:sldId id="2134808534" r:id="rId70"/>
    <p:sldId id="2134808545" r:id="rId71"/>
    <p:sldId id="2134808527" r:id="rId72"/>
    <p:sldId id="2147482364" r:id="rId73"/>
    <p:sldId id="2147482356" r:id="rId74"/>
    <p:sldId id="2147482366" r:id="rId75"/>
    <p:sldId id="2134808535" r:id="rId76"/>
    <p:sldId id="2147482367" r:id="rId77"/>
    <p:sldId id="2134808536" r:id="rId78"/>
    <p:sldId id="2147482368" r:id="rId79"/>
    <p:sldId id="2147482362" r:id="rId80"/>
    <p:sldId id="2147482369" r:id="rId81"/>
    <p:sldId id="2147482357" r:id="rId82"/>
    <p:sldId id="2147482370" r:id="rId83"/>
    <p:sldId id="2134808538" r:id="rId84"/>
    <p:sldId id="2147482371" r:id="rId85"/>
    <p:sldId id="2134806136" r:id="rId86"/>
    <p:sldId id="2134806383" r:id="rId87"/>
    <p:sldId id="2134806160" r:id="rId88"/>
    <p:sldId id="2134806532" r:id="rId89"/>
    <p:sldId id="2134806896" r:id="rId90"/>
    <p:sldId id="2134806149" r:id="rId91"/>
    <p:sldId id="2147482339" r:id="rId92"/>
  </p:sldIdLst>
  <p:sldSz cx="9144000" cy="6858000" type="screen4x3"/>
  <p:notesSz cx="6858000" cy="9144000"/>
  <p:embeddedFontLst>
    <p:embeddedFont>
      <p:font typeface="Air Strip Arabic" panose="020B0604020202020204" charset="-78"/>
      <p:regular r:id="rId94"/>
    </p:embeddedFont>
    <p:embeddedFont>
      <p:font typeface="Dosis" pitchFamily="2" charset="0"/>
      <p:regular r:id="rId95"/>
      <p:bold r:id="rId96"/>
    </p:embeddedFont>
    <p:embeddedFont>
      <p:font typeface="Microsoft Uighur" panose="02000000000000000000" pitchFamily="2" charset="-78"/>
      <p:regular r:id="rId97"/>
      <p:bold r:id="rId98"/>
    </p:embeddedFont>
    <p:embeddedFont>
      <p:font typeface="Traditional Arabic" panose="02020603050405020304" pitchFamily="18" charset="-78"/>
      <p:regular r:id="rId99"/>
      <p:bold r:id="rId100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EA43E"/>
    <a:srgbClr val="FBE5D6"/>
    <a:srgbClr val="E3001B"/>
    <a:srgbClr val="75161C"/>
    <a:srgbClr val="1F4E79"/>
    <a:srgbClr val="FF7C80"/>
    <a:srgbClr val="4C7B38"/>
    <a:srgbClr val="FEEACD"/>
    <a:srgbClr val="FDB159"/>
    <a:srgbClr val="44A9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704" autoAdjust="0"/>
    <p:restoredTop sz="94660"/>
  </p:normalViewPr>
  <p:slideViewPr>
    <p:cSldViewPr snapToGrid="0">
      <p:cViewPr varScale="1">
        <p:scale>
          <a:sx n="78" d="100"/>
          <a:sy n="78" d="100"/>
        </p:scale>
        <p:origin x="145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viewProps" Target="viewProps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font" Target="fonts/font2.fntdata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font" Target="fonts/font1.fntdata"/><Relationship Id="rId99" Type="http://schemas.openxmlformats.org/officeDocument/2006/relationships/font" Target="fonts/font6.fntdata"/><Relationship Id="rId10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font" Target="fonts/font4.fntdata"/><Relationship Id="rId104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font" Target="fonts/font7.fntdata"/><Relationship Id="rId105" Type="http://schemas.microsoft.com/office/2016/11/relationships/changesInfo" Target="changesInfos/changesInfo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notesMaster" Target="notesMasters/notesMaster1.xml"/><Relationship Id="rId98" Type="http://schemas.openxmlformats.org/officeDocument/2006/relationships/font" Target="fonts/font5.fntdata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atima Ait Addi" userId="0515e7cb69346bab" providerId="LiveId" clId="{81A9BF2E-8AB5-4332-A41E-3E09A64F4959}"/>
    <pc:docChg chg="modSld">
      <pc:chgData name="Fatima Ait Addi" userId="0515e7cb69346bab" providerId="LiveId" clId="{81A9BF2E-8AB5-4332-A41E-3E09A64F4959}" dt="2025-02-01T15:24:19.276" v="4" actId="20577"/>
      <pc:docMkLst>
        <pc:docMk/>
      </pc:docMkLst>
      <pc:sldChg chg="modSp mod">
        <pc:chgData name="Fatima Ait Addi" userId="0515e7cb69346bab" providerId="LiveId" clId="{81A9BF2E-8AB5-4332-A41E-3E09A64F4959}" dt="2025-02-01T15:24:19.276" v="4" actId="20577"/>
        <pc:sldMkLst>
          <pc:docMk/>
          <pc:sldMk cId="2411014494" sldId="2134804869"/>
        </pc:sldMkLst>
        <pc:spChg chg="mod">
          <ac:chgData name="Fatima Ait Addi" userId="0515e7cb69346bab" providerId="LiveId" clId="{81A9BF2E-8AB5-4332-A41E-3E09A64F4959}" dt="2025-02-01T15:24:19.276" v="4" actId="20577"/>
          <ac:spMkLst>
            <pc:docMk/>
            <pc:sldMk cId="2411014494" sldId="2134804869"/>
            <ac:spMk id="91" creationId="{407391E4-2177-205A-BA89-03374AA875B7}"/>
          </ac:spMkLst>
        </pc:spChg>
      </pc:sldChg>
      <pc:sldChg chg="modSp mod">
        <pc:chgData name="Fatima Ait Addi" userId="0515e7cb69346bab" providerId="LiveId" clId="{81A9BF2E-8AB5-4332-A41E-3E09A64F4959}" dt="2025-02-01T15:24:10.094" v="0" actId="20577"/>
        <pc:sldMkLst>
          <pc:docMk/>
          <pc:sldMk cId="675282328" sldId="2134806438"/>
        </pc:sldMkLst>
        <pc:spChg chg="mod">
          <ac:chgData name="Fatima Ait Addi" userId="0515e7cb69346bab" providerId="LiveId" clId="{81A9BF2E-8AB5-4332-A41E-3E09A64F4959}" dt="2025-02-01T15:24:10.094" v="0" actId="20577"/>
          <ac:spMkLst>
            <pc:docMk/>
            <pc:sldMk cId="675282328" sldId="2134806438"/>
            <ac:spMk id="8" creationId="{2881C22A-0C68-38D7-300B-059F5EC540DB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01/02/2025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518099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525733-1445-ACEC-89E5-39F2C1E5E1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DF1A31E-E697-1E61-2804-9CB64DB1F8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CAFD5AA-A9AC-BFDF-6414-9B161FD089B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0D1D5E9-D136-81B7-BB45-CCE53102923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89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760016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90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883873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>
          <a:extLst>
            <a:ext uri="{FF2B5EF4-FFF2-40B4-BE49-F238E27FC236}">
              <a16:creationId xmlns:a16="http://schemas.microsoft.com/office/drawing/2014/main" id="{64BA5DBC-630B-6D2B-86EF-B2541E7914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21c9da5e15f_2_12:notes">
            <a:extLst>
              <a:ext uri="{FF2B5EF4-FFF2-40B4-BE49-F238E27FC236}">
                <a16:creationId xmlns:a16="http://schemas.microsoft.com/office/drawing/2014/main" id="{1C01961B-CCB2-14C6-E970-85FA2E43BF5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815975" y="860425"/>
            <a:ext cx="5726113" cy="42941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" name="Google Shape;66;g21c9da5e15f_2_12:notes">
            <a:extLst>
              <a:ext uri="{FF2B5EF4-FFF2-40B4-BE49-F238E27FC236}">
                <a16:creationId xmlns:a16="http://schemas.microsoft.com/office/drawing/2014/main" id="{92AAF120-4EAE-105C-0096-6AB849D218A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35898" y="5441279"/>
            <a:ext cx="5887174" cy="51548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700" tIns="104700" rIns="104700" bIns="104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 sz="1300"/>
          </a:p>
        </p:txBody>
      </p:sp>
    </p:spTree>
    <p:extLst>
      <p:ext uri="{BB962C8B-B14F-4D97-AF65-F5344CB8AC3E}">
        <p14:creationId xmlns:p14="http://schemas.microsoft.com/office/powerpoint/2010/main" val="23568622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01/02/2025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01/02/2025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01/02/2025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01/02/2025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01/02/2025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01/02/2025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01/02/2025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01/02/2025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01/02/2025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01/02/2025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01/02/2025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01/02/2025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6.svg"/><Relationship Id="rId7" Type="http://schemas.openxmlformats.org/officeDocument/2006/relationships/image" Target="../media/image9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svg"/><Relationship Id="rId4" Type="http://schemas.openxmlformats.org/officeDocument/2006/relationships/image" Target="../media/image3.png"/><Relationship Id="rId9" Type="http://schemas.openxmlformats.org/officeDocument/2006/relationships/image" Target="../media/image11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7.sv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3.png"/><Relationship Id="rId5" Type="http://schemas.openxmlformats.org/officeDocument/2006/relationships/image" Target="../media/image6.svg"/><Relationship Id="rId4" Type="http://schemas.openxmlformats.org/officeDocument/2006/relationships/image" Target="../media/image1.png"/><Relationship Id="rId9" Type="http://schemas.openxmlformats.org/officeDocument/2006/relationships/image" Target="../media/image9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6.svg"/><Relationship Id="rId7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7.sv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6.svg"/><Relationship Id="rId7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7.sv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svg"/><Relationship Id="rId5" Type="http://schemas.openxmlformats.org/officeDocument/2006/relationships/image" Target="../media/image3.png"/><Relationship Id="rId4" Type="http://schemas.openxmlformats.org/officeDocument/2006/relationships/image" Target="../media/image6.svg"/><Relationship Id="rId9" Type="http://schemas.openxmlformats.org/officeDocument/2006/relationships/image" Target="../media/image9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2.svg"/><Relationship Id="rId7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2.svg"/><Relationship Id="rId7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4.svg"/><Relationship Id="rId10" Type="http://schemas.openxmlformats.org/officeDocument/2006/relationships/image" Target="../media/image15.svg"/><Relationship Id="rId4" Type="http://schemas.openxmlformats.org/officeDocument/2006/relationships/image" Target="../media/image3.png"/><Relationship Id="rId9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svg"/><Relationship Id="rId12" Type="http://schemas.openxmlformats.org/officeDocument/2006/relationships/image" Target="../media/image17.png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image" Target="../media/image3.png"/><Relationship Id="rId11" Type="http://schemas.openxmlformats.org/officeDocument/2006/relationships/image" Target="../media/image16.png"/><Relationship Id="rId5" Type="http://schemas.openxmlformats.org/officeDocument/2006/relationships/image" Target="../media/image2.svg"/><Relationship Id="rId10" Type="http://schemas.openxmlformats.org/officeDocument/2006/relationships/image" Target="../media/image12.svg"/><Relationship Id="rId4" Type="http://schemas.openxmlformats.org/officeDocument/2006/relationships/image" Target="../media/image1.png"/><Relationship Id="rId9" Type="http://schemas.openxmlformats.org/officeDocument/2006/relationships/image" Target="../media/image8.png"/><Relationship Id="rId14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21.svg"/><Relationship Id="rId7" Type="http://schemas.openxmlformats.org/officeDocument/2006/relationships/image" Target="../media/image26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Relationship Id="rId9" Type="http://schemas.openxmlformats.org/officeDocument/2006/relationships/image" Target="../media/image2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svg"/><Relationship Id="rId4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0.jpeg"/><Relationship Id="rId4" Type="http://schemas.openxmlformats.org/officeDocument/2006/relationships/image" Target="../media/image2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png"/><Relationship Id="rId4" Type="http://schemas.openxmlformats.org/officeDocument/2006/relationships/image" Target="../media/image2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7" Type="http://schemas.openxmlformats.org/officeDocument/2006/relationships/image" Target="../media/image3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2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png"/><Relationship Id="rId4" Type="http://schemas.openxmlformats.org/officeDocument/2006/relationships/image" Target="../media/image2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svg"/><Relationship Id="rId4" Type="http://schemas.openxmlformats.org/officeDocument/2006/relationships/image" Target="../media/image3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21.svg"/><Relationship Id="rId7" Type="http://schemas.openxmlformats.org/officeDocument/2006/relationships/image" Target="../media/image4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Relationship Id="rId9" Type="http://schemas.openxmlformats.org/officeDocument/2006/relationships/image" Target="../media/image4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svg"/><Relationship Id="rId4" Type="http://schemas.openxmlformats.org/officeDocument/2006/relationships/image" Target="../media/image3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png"/><Relationship Id="rId4" Type="http://schemas.openxmlformats.org/officeDocument/2006/relationships/image" Target="../media/image45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png"/><Relationship Id="rId4" Type="http://schemas.openxmlformats.org/officeDocument/2006/relationships/image" Target="../media/image45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png"/><Relationship Id="rId4" Type="http://schemas.openxmlformats.org/officeDocument/2006/relationships/image" Target="../media/image45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png"/><Relationship Id="rId4" Type="http://schemas.openxmlformats.org/officeDocument/2006/relationships/image" Target="../media/image45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svg"/><Relationship Id="rId4" Type="http://schemas.openxmlformats.org/officeDocument/2006/relationships/image" Target="../media/image3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jpe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21.svg"/><Relationship Id="rId7" Type="http://schemas.openxmlformats.org/officeDocument/2006/relationships/image" Target="../media/image50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png"/><Relationship Id="rId5" Type="http://schemas.openxmlformats.org/officeDocument/2006/relationships/image" Target="../media/image48.JPG"/><Relationship Id="rId4" Type="http://schemas.openxmlformats.org/officeDocument/2006/relationships/image" Target="../media/image47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7" Type="http://schemas.openxmlformats.org/officeDocument/2006/relationships/image" Target="../media/image29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png"/><Relationship Id="rId5" Type="http://schemas.openxmlformats.org/officeDocument/2006/relationships/image" Target="../media/image48.JPG"/><Relationship Id="rId4" Type="http://schemas.openxmlformats.org/officeDocument/2006/relationships/image" Target="../media/image47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1.jpeg"/><Relationship Id="rId4" Type="http://schemas.openxmlformats.org/officeDocument/2006/relationships/image" Target="../media/image47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png"/><Relationship Id="rId4" Type="http://schemas.openxmlformats.org/officeDocument/2006/relationships/image" Target="../media/image47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2.svg"/><Relationship Id="rId7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21.svg"/><Relationship Id="rId7" Type="http://schemas.openxmlformats.org/officeDocument/2006/relationships/image" Target="../media/image5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6.png"/><Relationship Id="rId4" Type="http://schemas.openxmlformats.org/officeDocument/2006/relationships/image" Target="../media/image52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svg"/><Relationship Id="rId4" Type="http://schemas.openxmlformats.org/officeDocument/2006/relationships/image" Target="../media/image3.pn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2.pn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svg"/><Relationship Id="rId4" Type="http://schemas.openxmlformats.org/officeDocument/2006/relationships/image" Target="../media/image3.pn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7.png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4" Type="http://schemas.openxmlformats.org/officeDocument/2006/relationships/notesSlide" Target="../notesSlides/notesSlide2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0.png"/><Relationship Id="rId5" Type="http://schemas.openxmlformats.org/officeDocument/2006/relationships/image" Target="../media/image59.jpeg"/><Relationship Id="rId4" Type="http://schemas.openxmlformats.org/officeDocument/2006/relationships/image" Target="../media/image21.sv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7" Type="http://schemas.openxmlformats.org/officeDocument/2006/relationships/image" Target="../media/image62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Relationship Id="rId6" Type="http://schemas.openxmlformats.org/officeDocument/2006/relationships/hyperlink" Target="https://docs.google.com/forms/d/e/1FAIpQLSeGbEh4eCfj0ri_aqOht0VG2q1xZDER-dmv6wFZwOP759wbuA/formResponse" TargetMode="External"/><Relationship Id="rId5" Type="http://schemas.openxmlformats.org/officeDocument/2006/relationships/image" Target="../media/image61.emf"/><Relationship Id="rId4" Type="http://schemas.openxmlformats.org/officeDocument/2006/relationships/oleObject" Target="../embeddings/oleObject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ZoneTexte 59">
            <a:extLst>
              <a:ext uri="{FF2B5EF4-FFF2-40B4-BE49-F238E27FC236}">
                <a16:creationId xmlns:a16="http://schemas.microsoft.com/office/drawing/2014/main" id="{1F4D5D9F-2F0F-B443-9C4E-C9A66293FB42}"/>
              </a:ext>
            </a:extLst>
          </p:cNvPr>
          <p:cNvSpPr txBox="1"/>
          <p:nvPr/>
        </p:nvSpPr>
        <p:spPr>
          <a:xfrm>
            <a:off x="891180" y="1680278"/>
            <a:ext cx="7361637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11500" b="1" dirty="0">
                <a:ln>
                  <a:solidFill>
                    <a:srgbClr val="0097B2"/>
                  </a:solidFill>
                </a:ln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</a:t>
            </a:r>
            <a:r>
              <a:rPr lang="fr-MA" sz="11500" b="1" dirty="0">
                <a:ln>
                  <a:solidFill>
                    <a:srgbClr val="0097B2"/>
                  </a:solidFill>
                </a:ln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11500" b="1" dirty="0">
                <a:ln>
                  <a:solidFill>
                    <a:srgbClr val="0097B2"/>
                  </a:solidFill>
                </a:ln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اللغة العربية</a:t>
            </a:r>
            <a:endParaRPr lang="fr-FR" sz="11500" b="1" dirty="0">
              <a:ln>
                <a:solidFill>
                  <a:srgbClr val="0097B2"/>
                </a:solidFill>
              </a:ln>
              <a:solidFill>
                <a:srgbClr val="21596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97" name="Groupe 96">
            <a:extLst>
              <a:ext uri="{FF2B5EF4-FFF2-40B4-BE49-F238E27FC236}">
                <a16:creationId xmlns:a16="http://schemas.microsoft.com/office/drawing/2014/main" id="{8ADCA8A7-0D9B-46E3-9313-70D9227D89B7}"/>
              </a:ext>
            </a:extLst>
          </p:cNvPr>
          <p:cNvGrpSpPr/>
          <p:nvPr/>
        </p:nvGrpSpPr>
        <p:grpSpPr>
          <a:xfrm>
            <a:off x="7380155" y="334513"/>
            <a:ext cx="1632647" cy="1356678"/>
            <a:chOff x="7058683" y="1822095"/>
            <a:chExt cx="1632647" cy="1356678"/>
          </a:xfrm>
        </p:grpSpPr>
        <p:grpSp>
          <p:nvGrpSpPr>
            <p:cNvPr id="75" name="Groupe 74">
              <a:extLst>
                <a:ext uri="{FF2B5EF4-FFF2-40B4-BE49-F238E27FC236}">
                  <a16:creationId xmlns:a16="http://schemas.microsoft.com/office/drawing/2014/main" id="{3AED2E61-921E-F531-63C4-9CBB8613226E}"/>
                </a:ext>
              </a:extLst>
            </p:cNvPr>
            <p:cNvGrpSpPr/>
            <p:nvPr/>
          </p:nvGrpSpPr>
          <p:grpSpPr>
            <a:xfrm flipH="1">
              <a:off x="7177562" y="1822095"/>
              <a:ext cx="1394889" cy="1356678"/>
              <a:chOff x="104413" y="285342"/>
              <a:chExt cx="2111436" cy="2053595"/>
            </a:xfrm>
          </p:grpSpPr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167DAC2B-8394-D71B-B8B4-92CFDAA30654}"/>
                  </a:ext>
                </a:extLst>
              </p:cNvPr>
              <p:cNvSpPr txBox="1"/>
              <p:nvPr/>
            </p:nvSpPr>
            <p:spPr>
              <a:xfrm rot="19636752">
                <a:off x="104413" y="536954"/>
                <a:ext cx="2052844" cy="14442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sz="28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 Massir Ballpoint" panose="00000100000000000000" pitchFamily="2" charset="-78"/>
                    <a:cs typeface="Boahmed Alhour" pitchFamily="2" charset="-78"/>
                  </a:rPr>
                  <a:t>المقاعد</a:t>
                </a:r>
              </a:p>
              <a:p>
                <a:pPr algn="ctr" rtl="1"/>
                <a:r>
                  <a:rPr lang="ar-MA" sz="28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 Massir Ballpoint" panose="00000100000000000000" pitchFamily="2" charset="-78"/>
                    <a:cs typeface="Boahmed Alhour" pitchFamily="2" charset="-78"/>
                  </a:rPr>
                  <a:t>محدودة</a:t>
                </a:r>
                <a:endParaRPr lang="ar-MA" sz="2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endParaRPr>
              </a:p>
            </p:txBody>
          </p:sp>
          <p:grpSp>
            <p:nvGrpSpPr>
              <p:cNvPr id="76" name="Graphique 72">
                <a:extLst>
                  <a:ext uri="{FF2B5EF4-FFF2-40B4-BE49-F238E27FC236}">
                    <a16:creationId xmlns:a16="http://schemas.microsoft.com/office/drawing/2014/main" id="{EB019F4B-8339-6BEA-E29E-FCFBDB9B396A}"/>
                  </a:ext>
                </a:extLst>
              </p:cNvPr>
              <p:cNvGrpSpPr/>
              <p:nvPr/>
            </p:nvGrpSpPr>
            <p:grpSpPr>
              <a:xfrm>
                <a:off x="157532" y="285342"/>
                <a:ext cx="2058317" cy="2053595"/>
                <a:chOff x="157532" y="285342"/>
                <a:chExt cx="2058317" cy="2053595"/>
              </a:xfrm>
            </p:grpSpPr>
            <p:sp>
              <p:nvSpPr>
                <p:cNvPr id="77" name="Forme libre : forme 76">
                  <a:extLst>
                    <a:ext uri="{FF2B5EF4-FFF2-40B4-BE49-F238E27FC236}">
                      <a16:creationId xmlns:a16="http://schemas.microsoft.com/office/drawing/2014/main" id="{88A7BD29-1414-D097-21D8-BC1D9D8FA6DF}"/>
                    </a:ext>
                  </a:extLst>
                </p:cNvPr>
                <p:cNvSpPr/>
                <p:nvPr/>
              </p:nvSpPr>
              <p:spPr>
                <a:xfrm>
                  <a:off x="157532" y="285342"/>
                  <a:ext cx="2058317" cy="2053595"/>
                </a:xfrm>
                <a:custGeom>
                  <a:avLst/>
                  <a:gdLst>
                    <a:gd name="connsiteX0" fmla="*/ 1980901 w 2058317"/>
                    <a:gd name="connsiteY0" fmla="*/ 1385151 h 2053595"/>
                    <a:gd name="connsiteX1" fmla="*/ 2008670 w 2058317"/>
                    <a:gd name="connsiteY1" fmla="*/ 1343789 h 2053595"/>
                    <a:gd name="connsiteX2" fmla="*/ 2009059 w 2058317"/>
                    <a:gd name="connsiteY2" fmla="*/ 1343401 h 2053595"/>
                    <a:gd name="connsiteX3" fmla="*/ 2057217 w 2058317"/>
                    <a:gd name="connsiteY3" fmla="*/ 980854 h 2053595"/>
                    <a:gd name="connsiteX4" fmla="*/ 1070165 w 2058317"/>
                    <a:gd name="connsiteY4" fmla="*/ 792 h 2053595"/>
                    <a:gd name="connsiteX5" fmla="*/ 0 w 2058317"/>
                    <a:gd name="connsiteY5" fmla="*/ 1029206 h 2053595"/>
                    <a:gd name="connsiteX6" fmla="*/ 925301 w 2058317"/>
                    <a:gd name="connsiteY6" fmla="*/ 2052960 h 2053595"/>
                    <a:gd name="connsiteX7" fmla="*/ 1003170 w 2058317"/>
                    <a:gd name="connsiteY7" fmla="*/ 2035289 h 2053595"/>
                    <a:gd name="connsiteX8" fmla="*/ 1980707 w 2058317"/>
                    <a:gd name="connsiteY8" fmla="*/ 1385928 h 2053595"/>
                    <a:gd name="connsiteX9" fmla="*/ 1980901 w 2058317"/>
                    <a:gd name="connsiteY9" fmla="*/ 1385151 h 20535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058317" h="2053595">
                      <a:moveTo>
                        <a:pt x="1980901" y="1385151"/>
                      </a:moveTo>
                      <a:cubicBezTo>
                        <a:pt x="1991388" y="1372140"/>
                        <a:pt x="1997019" y="1356023"/>
                        <a:pt x="2008670" y="1343789"/>
                      </a:cubicBezTo>
                      <a:cubicBezTo>
                        <a:pt x="2008864" y="1343595"/>
                        <a:pt x="2009059" y="1343595"/>
                        <a:pt x="2009059" y="1343401"/>
                      </a:cubicBezTo>
                      <a:cubicBezTo>
                        <a:pt x="2045566" y="1229801"/>
                        <a:pt x="2063043" y="1107852"/>
                        <a:pt x="2057217" y="980854"/>
                      </a:cubicBezTo>
                      <a:cubicBezTo>
                        <a:pt x="2032944" y="450529"/>
                        <a:pt x="1600489" y="21376"/>
                        <a:pt x="1070165" y="792"/>
                      </a:cubicBezTo>
                      <a:cubicBezTo>
                        <a:pt x="483137" y="-21928"/>
                        <a:pt x="0" y="447228"/>
                        <a:pt x="0" y="1029206"/>
                      </a:cubicBezTo>
                      <a:cubicBezTo>
                        <a:pt x="0" y="1562444"/>
                        <a:pt x="405657" y="2000918"/>
                        <a:pt x="925301" y="2052960"/>
                      </a:cubicBezTo>
                      <a:cubicBezTo>
                        <a:pt x="952487" y="2055679"/>
                        <a:pt x="979868" y="2049659"/>
                        <a:pt x="1003170" y="2035289"/>
                      </a:cubicBezTo>
                      <a:cubicBezTo>
                        <a:pt x="1171142" y="1931593"/>
                        <a:pt x="1853709" y="1481273"/>
                        <a:pt x="1980707" y="1385928"/>
                      </a:cubicBezTo>
                      <a:cubicBezTo>
                        <a:pt x="1980707" y="1385733"/>
                        <a:pt x="1980707" y="1385345"/>
                        <a:pt x="1980901" y="1385151"/>
                      </a:cubicBezTo>
                      <a:close/>
                    </a:path>
                  </a:pathLst>
                </a:custGeom>
                <a:gradFill>
                  <a:gsLst>
                    <a:gs pos="50000">
                      <a:srgbClr val="38A4B4"/>
                    </a:gs>
                    <a:gs pos="0">
                      <a:srgbClr val="70B1B6"/>
                    </a:gs>
                    <a:gs pos="100000">
                      <a:srgbClr val="0097B2"/>
                    </a:gs>
                  </a:gsLst>
                  <a:lin ang="5400000" scaled="1"/>
                </a:gradFill>
                <a:ln w="136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78" name="Forme libre : forme 77">
                  <a:extLst>
                    <a:ext uri="{FF2B5EF4-FFF2-40B4-BE49-F238E27FC236}">
                      <a16:creationId xmlns:a16="http://schemas.microsoft.com/office/drawing/2014/main" id="{A831D808-C4B4-79D0-C16E-8C17F528F339}"/>
                    </a:ext>
                  </a:extLst>
                </p:cNvPr>
                <p:cNvSpPr/>
                <p:nvPr/>
              </p:nvSpPr>
              <p:spPr>
                <a:xfrm>
                  <a:off x="930202" y="1608353"/>
                  <a:ext cx="1239495" cy="722809"/>
                </a:xfrm>
                <a:custGeom>
                  <a:avLst/>
                  <a:gdLst>
                    <a:gd name="connsiteX0" fmla="*/ 1239496 w 1239495"/>
                    <a:gd name="connsiteY0" fmla="*/ 0 h 722809"/>
                    <a:gd name="connsiteX1" fmla="*/ 1149587 w 1239495"/>
                    <a:gd name="connsiteY1" fmla="*/ 36313 h 722809"/>
                    <a:gd name="connsiteX2" fmla="*/ 1039871 w 1239495"/>
                    <a:gd name="connsiteY2" fmla="*/ 41168 h 722809"/>
                    <a:gd name="connsiteX3" fmla="*/ 822382 w 1239495"/>
                    <a:gd name="connsiteY3" fmla="*/ 88549 h 722809"/>
                    <a:gd name="connsiteX4" fmla="*/ 624894 w 1239495"/>
                    <a:gd name="connsiteY4" fmla="*/ 179235 h 722809"/>
                    <a:gd name="connsiteX5" fmla="*/ 452456 w 1239495"/>
                    <a:gd name="connsiteY5" fmla="*/ 307786 h 722809"/>
                    <a:gd name="connsiteX6" fmla="*/ 310505 w 1239495"/>
                    <a:gd name="connsiteY6" fmla="*/ 468961 h 722809"/>
                    <a:gd name="connsiteX7" fmla="*/ 218849 w 1239495"/>
                    <a:gd name="connsiteY7" fmla="*/ 625671 h 722809"/>
                    <a:gd name="connsiteX8" fmla="*/ 166612 w 1239495"/>
                    <a:gd name="connsiteY8" fmla="*/ 677130 h 722809"/>
                    <a:gd name="connsiteX9" fmla="*/ 0 w 1239495"/>
                    <a:gd name="connsiteY9" fmla="*/ 692471 h 722809"/>
                    <a:gd name="connsiteX10" fmla="*/ 179429 w 1239495"/>
                    <a:gd name="connsiteY10" fmla="*/ 721599 h 722809"/>
                    <a:gd name="connsiteX11" fmla="*/ 788982 w 1239495"/>
                    <a:gd name="connsiteY11" fmla="*/ 407598 h 722809"/>
                    <a:gd name="connsiteX12" fmla="*/ 1166093 w 1239495"/>
                    <a:gd name="connsiteY12" fmla="*/ 99424 h 722809"/>
                    <a:gd name="connsiteX13" fmla="*/ 1199687 w 1239495"/>
                    <a:gd name="connsiteY13" fmla="*/ 66218 h 722809"/>
                    <a:gd name="connsiteX14" fmla="*/ 1239496 w 1239495"/>
                    <a:gd name="connsiteY14" fmla="*/ 0 h 7228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1239495" h="722809">
                      <a:moveTo>
                        <a:pt x="1239496" y="0"/>
                      </a:moveTo>
                      <a:cubicBezTo>
                        <a:pt x="1220077" y="32818"/>
                        <a:pt x="1182016" y="36895"/>
                        <a:pt x="1149587" y="36313"/>
                      </a:cubicBezTo>
                      <a:cubicBezTo>
                        <a:pt x="1112886" y="35730"/>
                        <a:pt x="1076379" y="37284"/>
                        <a:pt x="1039871" y="41168"/>
                      </a:cubicBezTo>
                      <a:cubicBezTo>
                        <a:pt x="965886" y="48935"/>
                        <a:pt x="892872" y="64858"/>
                        <a:pt x="822382" y="88549"/>
                      </a:cubicBezTo>
                      <a:cubicBezTo>
                        <a:pt x="753640" y="111658"/>
                        <a:pt x="687228" y="142145"/>
                        <a:pt x="624894" y="179235"/>
                      </a:cubicBezTo>
                      <a:cubicBezTo>
                        <a:pt x="563142" y="215936"/>
                        <a:pt x="505274" y="259045"/>
                        <a:pt x="452456" y="307786"/>
                      </a:cubicBezTo>
                      <a:cubicBezTo>
                        <a:pt x="399831" y="356333"/>
                        <a:pt x="352061" y="410511"/>
                        <a:pt x="310505" y="468961"/>
                      </a:cubicBezTo>
                      <a:cubicBezTo>
                        <a:pt x="275357" y="518285"/>
                        <a:pt x="244676" y="570910"/>
                        <a:pt x="218849" y="625671"/>
                      </a:cubicBezTo>
                      <a:cubicBezTo>
                        <a:pt x="210693" y="642759"/>
                        <a:pt x="186031" y="665867"/>
                        <a:pt x="166612" y="677130"/>
                      </a:cubicBezTo>
                      <a:cubicBezTo>
                        <a:pt x="84471" y="724900"/>
                        <a:pt x="41168" y="698879"/>
                        <a:pt x="0" y="692471"/>
                      </a:cubicBezTo>
                      <a:cubicBezTo>
                        <a:pt x="108745" y="731891"/>
                        <a:pt x="179429" y="721599"/>
                        <a:pt x="179429" y="721599"/>
                      </a:cubicBezTo>
                      <a:cubicBezTo>
                        <a:pt x="285649" y="714996"/>
                        <a:pt x="563531" y="561200"/>
                        <a:pt x="788982" y="407598"/>
                      </a:cubicBezTo>
                      <a:cubicBezTo>
                        <a:pt x="940642" y="304291"/>
                        <a:pt x="1065310" y="197488"/>
                        <a:pt x="1166093" y="99424"/>
                      </a:cubicBezTo>
                      <a:cubicBezTo>
                        <a:pt x="1179686" y="87384"/>
                        <a:pt x="1190560" y="76315"/>
                        <a:pt x="1199687" y="66218"/>
                      </a:cubicBezTo>
                      <a:cubicBezTo>
                        <a:pt x="1225708" y="37672"/>
                        <a:pt x="1239496" y="0"/>
                        <a:pt x="1239496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005664"/>
                    </a:gs>
                    <a:gs pos="99350">
                      <a:srgbClr val="0097B2"/>
                    </a:gs>
                  </a:gsLst>
                  <a:lin ang="14501957" scaled="1"/>
                </a:gradFill>
                <a:ln w="136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</p:grpSp>
        </p:grpSp>
        <p:sp>
          <p:nvSpPr>
            <p:cNvPr id="79" name="ZoneTexte 78">
              <a:extLst>
                <a:ext uri="{FF2B5EF4-FFF2-40B4-BE49-F238E27FC236}">
                  <a16:creationId xmlns:a16="http://schemas.microsoft.com/office/drawing/2014/main" id="{6BF665A7-2F2E-3166-DCB8-94BCFA0DFC1B}"/>
                </a:ext>
              </a:extLst>
            </p:cNvPr>
            <p:cNvSpPr txBox="1"/>
            <p:nvPr/>
          </p:nvSpPr>
          <p:spPr>
            <a:xfrm>
              <a:off x="7058683" y="1964880"/>
              <a:ext cx="163264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المستوى</a:t>
              </a:r>
              <a:endParaRPr lang="ar-MA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algn="ctr"/>
              <a:r>
                <a:rPr lang="ar-MA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ir Strip Arabic" panose="02000500000000000000" pitchFamily="2" charset="-78"/>
                  <a:cs typeface="Air Strip Arabic" panose="02000500000000000000" pitchFamily="2" charset="-78"/>
                </a:rPr>
                <a:t> </a:t>
              </a:r>
              <a:endParaRPr lang="ar-MA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9881D907-55F8-3D72-004D-D9937C55F5E5}"/>
                </a:ext>
              </a:extLst>
            </p:cNvPr>
            <p:cNvSpPr txBox="1"/>
            <p:nvPr/>
          </p:nvSpPr>
          <p:spPr>
            <a:xfrm>
              <a:off x="7058683" y="2159345"/>
              <a:ext cx="1632647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5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</a:t>
              </a:r>
              <a:endParaRPr lang="ar-MA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92" name="ZoneTexte 91">
            <a:extLst>
              <a:ext uri="{FF2B5EF4-FFF2-40B4-BE49-F238E27FC236}">
                <a16:creationId xmlns:a16="http://schemas.microsoft.com/office/drawing/2014/main" id="{BB9B0B8F-A672-2EBC-5B0D-44D8908AC294}"/>
              </a:ext>
            </a:extLst>
          </p:cNvPr>
          <p:cNvSpPr txBox="1"/>
          <p:nvPr/>
        </p:nvSpPr>
        <p:spPr>
          <a:xfrm>
            <a:off x="709684" y="6236099"/>
            <a:ext cx="77246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نسخة تجريبية موجهة لمؤسسات الريادة</a:t>
            </a:r>
          </a:p>
          <a:p>
            <a:pPr algn="ctr"/>
            <a:r>
              <a:rPr lang="ar-MA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نسخة قيد التطوير</a:t>
            </a:r>
          </a:p>
        </p:txBody>
      </p:sp>
      <p:sp>
        <p:nvSpPr>
          <p:cNvPr id="53" name="Freeform 2">
            <a:extLst>
              <a:ext uri="{FF2B5EF4-FFF2-40B4-BE49-F238E27FC236}">
                <a16:creationId xmlns:a16="http://schemas.microsoft.com/office/drawing/2014/main" id="{C3EAD172-9EA0-6EB1-5D1D-2AB28C5880B5}"/>
              </a:ext>
            </a:extLst>
          </p:cNvPr>
          <p:cNvSpPr/>
          <p:nvPr/>
        </p:nvSpPr>
        <p:spPr>
          <a:xfrm>
            <a:off x="-1230" y="538899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5E734F60-3961-8506-AB32-AA078DF04865}"/>
              </a:ext>
            </a:extLst>
          </p:cNvPr>
          <p:cNvSpPr/>
          <p:nvPr/>
        </p:nvSpPr>
        <p:spPr>
          <a:xfrm>
            <a:off x="7601802" y="522932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98" name="Rectangle : coins arrondis 97">
            <a:extLst>
              <a:ext uri="{FF2B5EF4-FFF2-40B4-BE49-F238E27FC236}">
                <a16:creationId xmlns:a16="http://schemas.microsoft.com/office/drawing/2014/main" id="{47637AE6-02BA-456F-1E23-4CD2D1EA0DAC}"/>
              </a:ext>
            </a:extLst>
          </p:cNvPr>
          <p:cNvSpPr/>
          <p:nvPr/>
        </p:nvSpPr>
        <p:spPr>
          <a:xfrm>
            <a:off x="1897166" y="436800"/>
            <a:ext cx="5349667" cy="10564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57" name="Image 56">
            <a:extLst>
              <a:ext uri="{FF2B5EF4-FFF2-40B4-BE49-F238E27FC236}">
                <a16:creationId xmlns:a16="http://schemas.microsoft.com/office/drawing/2014/main" id="{38C2736D-9AAE-68E7-C0A2-C3B02B722CF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78786" y="523897"/>
            <a:ext cx="4786427" cy="888948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706B9E66-2B2F-4230-F443-07D52CDE0410}"/>
              </a:ext>
            </a:extLst>
          </p:cNvPr>
          <p:cNvGrpSpPr/>
          <p:nvPr/>
        </p:nvGrpSpPr>
        <p:grpSpPr>
          <a:xfrm>
            <a:off x="3131133" y="4818409"/>
            <a:ext cx="3059807" cy="1417690"/>
            <a:chOff x="2961004" y="4654860"/>
            <a:chExt cx="3059807" cy="1417690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67594E3E-4822-D604-A6D1-3D4FA1D77977}"/>
                </a:ext>
              </a:extLst>
            </p:cNvPr>
            <p:cNvGrpSpPr/>
            <p:nvPr/>
          </p:nvGrpSpPr>
          <p:grpSpPr>
            <a:xfrm flipH="1">
              <a:off x="3123190" y="4654860"/>
              <a:ext cx="2897621" cy="1417690"/>
              <a:chOff x="2090564" y="4775947"/>
              <a:chExt cx="3201302" cy="1417690"/>
            </a:xfrm>
          </p:grpSpPr>
          <p:sp>
            <p:nvSpPr>
              <p:cNvPr id="8" name="Forme libre : forme 7">
                <a:extLst>
                  <a:ext uri="{FF2B5EF4-FFF2-40B4-BE49-F238E27FC236}">
                    <a16:creationId xmlns:a16="http://schemas.microsoft.com/office/drawing/2014/main" id="{F9B7C43E-B84C-EB09-3F7C-B14C15CBE27F}"/>
                  </a:ext>
                </a:extLst>
              </p:cNvPr>
              <p:cNvSpPr/>
              <p:nvPr/>
            </p:nvSpPr>
            <p:spPr>
              <a:xfrm rot="21338648" flipV="1">
                <a:off x="2778467" y="5313022"/>
                <a:ext cx="2513399" cy="880615"/>
              </a:xfrm>
              <a:custGeom>
                <a:avLst/>
                <a:gdLst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6902"/>
                  <a:gd name="connsiteX1" fmla="*/ 2706255 w 2969491"/>
                  <a:gd name="connsiteY1" fmla="*/ 0 h 656902"/>
                  <a:gd name="connsiteX2" fmla="*/ 2890982 w 2969491"/>
                  <a:gd name="connsiteY2" fmla="*/ 78509 h 656902"/>
                  <a:gd name="connsiteX3" fmla="*/ 2969491 w 2969491"/>
                  <a:gd name="connsiteY3" fmla="*/ 258618 h 656902"/>
                  <a:gd name="connsiteX4" fmla="*/ 2872509 w 2969491"/>
                  <a:gd name="connsiteY4" fmla="*/ 378691 h 656902"/>
                  <a:gd name="connsiteX5" fmla="*/ 170873 w 2969491"/>
                  <a:gd name="connsiteY5" fmla="*/ 651164 h 656902"/>
                  <a:gd name="connsiteX6" fmla="*/ 9236 w 2969491"/>
                  <a:gd name="connsiteY6" fmla="*/ 531091 h 656902"/>
                  <a:gd name="connsiteX7" fmla="*/ 0 w 2969491"/>
                  <a:gd name="connsiteY7" fmla="*/ 207818 h 656902"/>
                  <a:gd name="connsiteX8" fmla="*/ 138545 w 2969491"/>
                  <a:gd name="connsiteY8" fmla="*/ 124691 h 656902"/>
                  <a:gd name="connsiteX0" fmla="*/ 138545 w 2969491"/>
                  <a:gd name="connsiteY0" fmla="*/ 124890 h 657101"/>
                  <a:gd name="connsiteX1" fmla="*/ 2706255 w 2969491"/>
                  <a:gd name="connsiteY1" fmla="*/ 199 h 657101"/>
                  <a:gd name="connsiteX2" fmla="*/ 2890982 w 2969491"/>
                  <a:gd name="connsiteY2" fmla="*/ 78708 h 657101"/>
                  <a:gd name="connsiteX3" fmla="*/ 2969491 w 2969491"/>
                  <a:gd name="connsiteY3" fmla="*/ 258817 h 657101"/>
                  <a:gd name="connsiteX4" fmla="*/ 2872509 w 2969491"/>
                  <a:gd name="connsiteY4" fmla="*/ 378890 h 657101"/>
                  <a:gd name="connsiteX5" fmla="*/ 170873 w 2969491"/>
                  <a:gd name="connsiteY5" fmla="*/ 651363 h 657101"/>
                  <a:gd name="connsiteX6" fmla="*/ 9236 w 2969491"/>
                  <a:gd name="connsiteY6" fmla="*/ 531290 h 657101"/>
                  <a:gd name="connsiteX7" fmla="*/ 0 w 2969491"/>
                  <a:gd name="connsiteY7" fmla="*/ 208017 h 657101"/>
                  <a:gd name="connsiteX8" fmla="*/ 138545 w 2969491"/>
                  <a:gd name="connsiteY8" fmla="*/ 124890 h 657101"/>
                  <a:gd name="connsiteX0" fmla="*/ 138545 w 2969491"/>
                  <a:gd name="connsiteY0" fmla="*/ 125008 h 657219"/>
                  <a:gd name="connsiteX1" fmla="*/ 2706255 w 2969491"/>
                  <a:gd name="connsiteY1" fmla="*/ 317 h 657219"/>
                  <a:gd name="connsiteX2" fmla="*/ 2890982 w 2969491"/>
                  <a:gd name="connsiteY2" fmla="*/ 78826 h 657219"/>
                  <a:gd name="connsiteX3" fmla="*/ 2969491 w 2969491"/>
                  <a:gd name="connsiteY3" fmla="*/ 258935 h 657219"/>
                  <a:gd name="connsiteX4" fmla="*/ 2872509 w 2969491"/>
                  <a:gd name="connsiteY4" fmla="*/ 379008 h 657219"/>
                  <a:gd name="connsiteX5" fmla="*/ 170873 w 2969491"/>
                  <a:gd name="connsiteY5" fmla="*/ 651481 h 657219"/>
                  <a:gd name="connsiteX6" fmla="*/ 9236 w 2969491"/>
                  <a:gd name="connsiteY6" fmla="*/ 531408 h 657219"/>
                  <a:gd name="connsiteX7" fmla="*/ 0 w 2969491"/>
                  <a:gd name="connsiteY7" fmla="*/ 208135 h 657219"/>
                  <a:gd name="connsiteX8" fmla="*/ 138545 w 2969491"/>
                  <a:gd name="connsiteY8" fmla="*/ 125008 h 657219"/>
                  <a:gd name="connsiteX0" fmla="*/ 138545 w 2972005"/>
                  <a:gd name="connsiteY0" fmla="*/ 125008 h 657219"/>
                  <a:gd name="connsiteX1" fmla="*/ 2706255 w 2972005"/>
                  <a:gd name="connsiteY1" fmla="*/ 317 h 657219"/>
                  <a:gd name="connsiteX2" fmla="*/ 2890982 w 2972005"/>
                  <a:gd name="connsiteY2" fmla="*/ 78826 h 657219"/>
                  <a:gd name="connsiteX3" fmla="*/ 2969491 w 2972005"/>
                  <a:gd name="connsiteY3" fmla="*/ 258935 h 657219"/>
                  <a:gd name="connsiteX4" fmla="*/ 2872509 w 2972005"/>
                  <a:gd name="connsiteY4" fmla="*/ 379008 h 657219"/>
                  <a:gd name="connsiteX5" fmla="*/ 170873 w 2972005"/>
                  <a:gd name="connsiteY5" fmla="*/ 651481 h 657219"/>
                  <a:gd name="connsiteX6" fmla="*/ 9236 w 2972005"/>
                  <a:gd name="connsiteY6" fmla="*/ 531408 h 657219"/>
                  <a:gd name="connsiteX7" fmla="*/ 0 w 2972005"/>
                  <a:gd name="connsiteY7" fmla="*/ 208135 h 657219"/>
                  <a:gd name="connsiteX8" fmla="*/ 138545 w 2972005"/>
                  <a:gd name="connsiteY8" fmla="*/ 125008 h 657219"/>
                  <a:gd name="connsiteX0" fmla="*/ 138545 w 2973912"/>
                  <a:gd name="connsiteY0" fmla="*/ 125008 h 657219"/>
                  <a:gd name="connsiteX1" fmla="*/ 2706255 w 2973912"/>
                  <a:gd name="connsiteY1" fmla="*/ 317 h 657219"/>
                  <a:gd name="connsiteX2" fmla="*/ 2890982 w 2973912"/>
                  <a:gd name="connsiteY2" fmla="*/ 78826 h 657219"/>
                  <a:gd name="connsiteX3" fmla="*/ 2969491 w 2973912"/>
                  <a:gd name="connsiteY3" fmla="*/ 258935 h 657219"/>
                  <a:gd name="connsiteX4" fmla="*/ 2872509 w 2973912"/>
                  <a:gd name="connsiteY4" fmla="*/ 379008 h 657219"/>
                  <a:gd name="connsiteX5" fmla="*/ 170873 w 2973912"/>
                  <a:gd name="connsiteY5" fmla="*/ 651481 h 657219"/>
                  <a:gd name="connsiteX6" fmla="*/ 9236 w 2973912"/>
                  <a:gd name="connsiteY6" fmla="*/ 531408 h 657219"/>
                  <a:gd name="connsiteX7" fmla="*/ 0 w 2973912"/>
                  <a:gd name="connsiteY7" fmla="*/ 208135 h 657219"/>
                  <a:gd name="connsiteX8" fmla="*/ 138545 w 2973912"/>
                  <a:gd name="connsiteY8" fmla="*/ 125008 h 657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73912" h="657219">
                    <a:moveTo>
                      <a:pt x="138545" y="125008"/>
                    </a:moveTo>
                    <a:lnTo>
                      <a:pt x="2706255" y="317"/>
                    </a:lnTo>
                    <a:cubicBezTo>
                      <a:pt x="2828121" y="-3658"/>
                      <a:pt x="2867087" y="30047"/>
                      <a:pt x="2890982" y="78826"/>
                    </a:cubicBezTo>
                    <a:lnTo>
                      <a:pt x="2969491" y="258935"/>
                    </a:lnTo>
                    <a:cubicBezTo>
                      <a:pt x="2987406" y="336640"/>
                      <a:pt x="2950053" y="379178"/>
                      <a:pt x="2872509" y="379008"/>
                    </a:cubicBezTo>
                    <a:lnTo>
                      <a:pt x="170873" y="651481"/>
                    </a:lnTo>
                    <a:cubicBezTo>
                      <a:pt x="101922" y="666723"/>
                      <a:pt x="5337" y="659356"/>
                      <a:pt x="9236" y="531408"/>
                    </a:cubicBezTo>
                    <a:lnTo>
                      <a:pt x="0" y="208135"/>
                    </a:lnTo>
                    <a:cubicBezTo>
                      <a:pt x="26085" y="152793"/>
                      <a:pt x="37097" y="137645"/>
                      <a:pt x="138545" y="125008"/>
                    </a:cubicBezTo>
                    <a:close/>
                  </a:path>
                </a:pathLst>
              </a:custGeom>
              <a:solidFill>
                <a:srgbClr val="70B1B6"/>
              </a:solidFill>
              <a:ln w="1365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9" name="Forme libre : forme 8">
                <a:extLst>
                  <a:ext uri="{FF2B5EF4-FFF2-40B4-BE49-F238E27FC236}">
                    <a16:creationId xmlns:a16="http://schemas.microsoft.com/office/drawing/2014/main" id="{DDEB77DF-3EEC-2849-FDDB-6DBEC8577DB7}"/>
                  </a:ext>
                </a:extLst>
              </p:cNvPr>
              <p:cNvSpPr/>
              <p:nvPr/>
            </p:nvSpPr>
            <p:spPr>
              <a:xfrm rot="261352" flipH="1" flipV="1">
                <a:off x="2090564" y="4775947"/>
                <a:ext cx="2707398" cy="880615"/>
              </a:xfrm>
              <a:custGeom>
                <a:avLst/>
                <a:gdLst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6902"/>
                  <a:gd name="connsiteX1" fmla="*/ 2706255 w 2969491"/>
                  <a:gd name="connsiteY1" fmla="*/ 0 h 656902"/>
                  <a:gd name="connsiteX2" fmla="*/ 2890982 w 2969491"/>
                  <a:gd name="connsiteY2" fmla="*/ 78509 h 656902"/>
                  <a:gd name="connsiteX3" fmla="*/ 2969491 w 2969491"/>
                  <a:gd name="connsiteY3" fmla="*/ 258618 h 656902"/>
                  <a:gd name="connsiteX4" fmla="*/ 2872509 w 2969491"/>
                  <a:gd name="connsiteY4" fmla="*/ 378691 h 656902"/>
                  <a:gd name="connsiteX5" fmla="*/ 170873 w 2969491"/>
                  <a:gd name="connsiteY5" fmla="*/ 651164 h 656902"/>
                  <a:gd name="connsiteX6" fmla="*/ 9236 w 2969491"/>
                  <a:gd name="connsiteY6" fmla="*/ 531091 h 656902"/>
                  <a:gd name="connsiteX7" fmla="*/ 0 w 2969491"/>
                  <a:gd name="connsiteY7" fmla="*/ 207818 h 656902"/>
                  <a:gd name="connsiteX8" fmla="*/ 138545 w 2969491"/>
                  <a:gd name="connsiteY8" fmla="*/ 124691 h 656902"/>
                  <a:gd name="connsiteX0" fmla="*/ 138545 w 2969491"/>
                  <a:gd name="connsiteY0" fmla="*/ 124890 h 657101"/>
                  <a:gd name="connsiteX1" fmla="*/ 2706255 w 2969491"/>
                  <a:gd name="connsiteY1" fmla="*/ 199 h 657101"/>
                  <a:gd name="connsiteX2" fmla="*/ 2890982 w 2969491"/>
                  <a:gd name="connsiteY2" fmla="*/ 78708 h 657101"/>
                  <a:gd name="connsiteX3" fmla="*/ 2969491 w 2969491"/>
                  <a:gd name="connsiteY3" fmla="*/ 258817 h 657101"/>
                  <a:gd name="connsiteX4" fmla="*/ 2872509 w 2969491"/>
                  <a:gd name="connsiteY4" fmla="*/ 378890 h 657101"/>
                  <a:gd name="connsiteX5" fmla="*/ 170873 w 2969491"/>
                  <a:gd name="connsiteY5" fmla="*/ 651363 h 657101"/>
                  <a:gd name="connsiteX6" fmla="*/ 9236 w 2969491"/>
                  <a:gd name="connsiteY6" fmla="*/ 531290 h 657101"/>
                  <a:gd name="connsiteX7" fmla="*/ 0 w 2969491"/>
                  <a:gd name="connsiteY7" fmla="*/ 208017 h 657101"/>
                  <a:gd name="connsiteX8" fmla="*/ 138545 w 2969491"/>
                  <a:gd name="connsiteY8" fmla="*/ 124890 h 657101"/>
                  <a:gd name="connsiteX0" fmla="*/ 138545 w 2969491"/>
                  <a:gd name="connsiteY0" fmla="*/ 125008 h 657219"/>
                  <a:gd name="connsiteX1" fmla="*/ 2706255 w 2969491"/>
                  <a:gd name="connsiteY1" fmla="*/ 317 h 657219"/>
                  <a:gd name="connsiteX2" fmla="*/ 2890982 w 2969491"/>
                  <a:gd name="connsiteY2" fmla="*/ 78826 h 657219"/>
                  <a:gd name="connsiteX3" fmla="*/ 2969491 w 2969491"/>
                  <a:gd name="connsiteY3" fmla="*/ 258935 h 657219"/>
                  <a:gd name="connsiteX4" fmla="*/ 2872509 w 2969491"/>
                  <a:gd name="connsiteY4" fmla="*/ 379008 h 657219"/>
                  <a:gd name="connsiteX5" fmla="*/ 170873 w 2969491"/>
                  <a:gd name="connsiteY5" fmla="*/ 651481 h 657219"/>
                  <a:gd name="connsiteX6" fmla="*/ 9236 w 2969491"/>
                  <a:gd name="connsiteY6" fmla="*/ 531408 h 657219"/>
                  <a:gd name="connsiteX7" fmla="*/ 0 w 2969491"/>
                  <a:gd name="connsiteY7" fmla="*/ 208135 h 657219"/>
                  <a:gd name="connsiteX8" fmla="*/ 138545 w 2969491"/>
                  <a:gd name="connsiteY8" fmla="*/ 125008 h 657219"/>
                  <a:gd name="connsiteX0" fmla="*/ 138545 w 2972005"/>
                  <a:gd name="connsiteY0" fmla="*/ 125008 h 657219"/>
                  <a:gd name="connsiteX1" fmla="*/ 2706255 w 2972005"/>
                  <a:gd name="connsiteY1" fmla="*/ 317 h 657219"/>
                  <a:gd name="connsiteX2" fmla="*/ 2890982 w 2972005"/>
                  <a:gd name="connsiteY2" fmla="*/ 78826 h 657219"/>
                  <a:gd name="connsiteX3" fmla="*/ 2969491 w 2972005"/>
                  <a:gd name="connsiteY3" fmla="*/ 258935 h 657219"/>
                  <a:gd name="connsiteX4" fmla="*/ 2872509 w 2972005"/>
                  <a:gd name="connsiteY4" fmla="*/ 379008 h 657219"/>
                  <a:gd name="connsiteX5" fmla="*/ 170873 w 2972005"/>
                  <a:gd name="connsiteY5" fmla="*/ 651481 h 657219"/>
                  <a:gd name="connsiteX6" fmla="*/ 9236 w 2972005"/>
                  <a:gd name="connsiteY6" fmla="*/ 531408 h 657219"/>
                  <a:gd name="connsiteX7" fmla="*/ 0 w 2972005"/>
                  <a:gd name="connsiteY7" fmla="*/ 208135 h 657219"/>
                  <a:gd name="connsiteX8" fmla="*/ 138545 w 2972005"/>
                  <a:gd name="connsiteY8" fmla="*/ 125008 h 657219"/>
                  <a:gd name="connsiteX0" fmla="*/ 138545 w 2973912"/>
                  <a:gd name="connsiteY0" fmla="*/ 125008 h 657219"/>
                  <a:gd name="connsiteX1" fmla="*/ 2706255 w 2973912"/>
                  <a:gd name="connsiteY1" fmla="*/ 317 h 657219"/>
                  <a:gd name="connsiteX2" fmla="*/ 2890982 w 2973912"/>
                  <a:gd name="connsiteY2" fmla="*/ 78826 h 657219"/>
                  <a:gd name="connsiteX3" fmla="*/ 2969491 w 2973912"/>
                  <a:gd name="connsiteY3" fmla="*/ 258935 h 657219"/>
                  <a:gd name="connsiteX4" fmla="*/ 2872509 w 2973912"/>
                  <a:gd name="connsiteY4" fmla="*/ 379008 h 657219"/>
                  <a:gd name="connsiteX5" fmla="*/ 170873 w 2973912"/>
                  <a:gd name="connsiteY5" fmla="*/ 651481 h 657219"/>
                  <a:gd name="connsiteX6" fmla="*/ 9236 w 2973912"/>
                  <a:gd name="connsiteY6" fmla="*/ 531408 h 657219"/>
                  <a:gd name="connsiteX7" fmla="*/ 0 w 2973912"/>
                  <a:gd name="connsiteY7" fmla="*/ 208135 h 657219"/>
                  <a:gd name="connsiteX8" fmla="*/ 138545 w 2973912"/>
                  <a:gd name="connsiteY8" fmla="*/ 125008 h 657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73912" h="657219">
                    <a:moveTo>
                      <a:pt x="138545" y="125008"/>
                    </a:moveTo>
                    <a:lnTo>
                      <a:pt x="2706255" y="317"/>
                    </a:lnTo>
                    <a:cubicBezTo>
                      <a:pt x="2828121" y="-3658"/>
                      <a:pt x="2867087" y="30047"/>
                      <a:pt x="2890982" y="78826"/>
                    </a:cubicBezTo>
                    <a:lnTo>
                      <a:pt x="2969491" y="258935"/>
                    </a:lnTo>
                    <a:cubicBezTo>
                      <a:pt x="2987406" y="336640"/>
                      <a:pt x="2950053" y="379178"/>
                      <a:pt x="2872509" y="379008"/>
                    </a:cubicBezTo>
                    <a:lnTo>
                      <a:pt x="170873" y="651481"/>
                    </a:lnTo>
                    <a:cubicBezTo>
                      <a:pt x="101922" y="666723"/>
                      <a:pt x="5337" y="659356"/>
                      <a:pt x="9236" y="531408"/>
                    </a:cubicBezTo>
                    <a:lnTo>
                      <a:pt x="0" y="208135"/>
                    </a:lnTo>
                    <a:cubicBezTo>
                      <a:pt x="26085" y="152793"/>
                      <a:pt x="37097" y="137645"/>
                      <a:pt x="138545" y="125008"/>
                    </a:cubicBezTo>
                    <a:close/>
                  </a:path>
                </a:pathLst>
              </a:custGeom>
              <a:solidFill>
                <a:srgbClr val="1E3F48"/>
              </a:solidFill>
              <a:ln w="1365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0A491E9A-1D2E-99CA-0DAB-21A2E7FC03F5}"/>
                </a:ext>
              </a:extLst>
            </p:cNvPr>
            <p:cNvSpPr txBox="1"/>
            <p:nvPr/>
          </p:nvSpPr>
          <p:spPr>
            <a:xfrm>
              <a:off x="3316811" y="4783647"/>
              <a:ext cx="251037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الأسبوع </a:t>
              </a:r>
              <a:r>
                <a:rPr lang="fr-MA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</a:t>
              </a:r>
              <a:endParaRPr lang="ar-MA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60BDB93E-3649-744D-F060-5637E20A412D}"/>
                </a:ext>
              </a:extLst>
            </p:cNvPr>
            <p:cNvSpPr txBox="1"/>
            <p:nvPr/>
          </p:nvSpPr>
          <p:spPr>
            <a:xfrm>
              <a:off x="2961004" y="5386618"/>
              <a:ext cx="233528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 </a:t>
              </a:r>
              <a:r>
                <a:rPr lang="fr-MA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6</a:t>
              </a:r>
              <a:endParaRPr lang="ar-MA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10" name="ZoneTexte 9">
            <a:extLst>
              <a:ext uri="{FF2B5EF4-FFF2-40B4-BE49-F238E27FC236}">
                <a16:creationId xmlns:a16="http://schemas.microsoft.com/office/drawing/2014/main" id="{F7295BF1-4146-9A2F-EB98-820EB247D276}"/>
              </a:ext>
            </a:extLst>
          </p:cNvPr>
          <p:cNvSpPr txBox="1"/>
          <p:nvPr/>
        </p:nvSpPr>
        <p:spPr>
          <a:xfrm>
            <a:off x="709684" y="3296105"/>
            <a:ext cx="7724633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0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المرحلة الأولى : من نحن؟</a:t>
            </a:r>
          </a:p>
          <a:p>
            <a:pPr algn="ctr"/>
            <a:r>
              <a:rPr lang="ar-MA" sz="2800" b="1" dirty="0">
                <a:solidFill>
                  <a:srgbClr val="44A9C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المجال الثاني: أنا وعائلتي</a:t>
            </a:r>
          </a:p>
        </p:txBody>
      </p:sp>
    </p:spTree>
    <p:extLst>
      <p:ext uri="{BB962C8B-B14F-4D97-AF65-F5344CB8AC3E}">
        <p14:creationId xmlns:p14="http://schemas.microsoft.com/office/powerpoint/2010/main" val="39857733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FA3DDA-DAF4-A661-5394-9881F3F156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B8CB0741-5224-F4FD-C3B5-1E30A0305D51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CF79CA96-CAB9-29A7-06E4-31168E8D07F7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D029881D-4E4E-7D82-4661-E579D046E30B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B13795D4-617E-C814-8960-46588A5CB71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6E747F29-AF47-65EF-7745-69AB78E9093A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115" name="Rectangle : coins arrondis 114">
              <a:extLst>
                <a:ext uri="{FF2B5EF4-FFF2-40B4-BE49-F238E27FC236}">
                  <a16:creationId xmlns:a16="http://schemas.microsoft.com/office/drawing/2014/main" id="{4103E49A-77F5-3CA8-CD87-5019D30E9BAC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100" name="Ellipse 99">
            <a:extLst>
              <a:ext uri="{FF2B5EF4-FFF2-40B4-BE49-F238E27FC236}">
                <a16:creationId xmlns:a16="http://schemas.microsoft.com/office/drawing/2014/main" id="{8DCB5382-F30E-BEB2-52CB-D9F66B91CEE5}"/>
              </a:ext>
            </a:extLst>
          </p:cNvPr>
          <p:cNvSpPr/>
          <p:nvPr/>
        </p:nvSpPr>
        <p:spPr>
          <a:xfrm>
            <a:off x="7174889" y="1614406"/>
            <a:ext cx="1151822" cy="115182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1" name="Ellipse 100">
            <a:extLst>
              <a:ext uri="{FF2B5EF4-FFF2-40B4-BE49-F238E27FC236}">
                <a16:creationId xmlns:a16="http://schemas.microsoft.com/office/drawing/2014/main" id="{B3432556-DE9C-ABF0-76EB-9D28D2BF90B7}"/>
              </a:ext>
            </a:extLst>
          </p:cNvPr>
          <p:cNvSpPr/>
          <p:nvPr/>
        </p:nvSpPr>
        <p:spPr>
          <a:xfrm>
            <a:off x="7174889" y="3067961"/>
            <a:ext cx="1151822" cy="115182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2" name="Ellipse 101">
            <a:extLst>
              <a:ext uri="{FF2B5EF4-FFF2-40B4-BE49-F238E27FC236}">
                <a16:creationId xmlns:a16="http://schemas.microsoft.com/office/drawing/2014/main" id="{37A6C202-3936-65BB-1F74-6828101F5805}"/>
              </a:ext>
            </a:extLst>
          </p:cNvPr>
          <p:cNvSpPr/>
          <p:nvPr/>
        </p:nvSpPr>
        <p:spPr>
          <a:xfrm>
            <a:off x="7174889" y="4521515"/>
            <a:ext cx="1151822" cy="115182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9" name="Graphique 98">
            <a:extLst>
              <a:ext uri="{FF2B5EF4-FFF2-40B4-BE49-F238E27FC236}">
                <a16:creationId xmlns:a16="http://schemas.microsoft.com/office/drawing/2014/main" id="{D6AA847E-2ED1-6F41-8094-DA79FCA26D0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flipH="1">
            <a:off x="7257431" y="3213466"/>
            <a:ext cx="856766" cy="817895"/>
          </a:xfrm>
          <a:prstGeom prst="rect">
            <a:avLst/>
          </a:prstGeom>
        </p:spPr>
      </p:pic>
      <p:sp>
        <p:nvSpPr>
          <p:cNvPr id="104" name="Freeform 7">
            <a:extLst>
              <a:ext uri="{FF2B5EF4-FFF2-40B4-BE49-F238E27FC236}">
                <a16:creationId xmlns:a16="http://schemas.microsoft.com/office/drawing/2014/main" id="{A64705FD-92BF-F47C-1DCD-156BBA479D12}"/>
              </a:ext>
            </a:extLst>
          </p:cNvPr>
          <p:cNvSpPr/>
          <p:nvPr/>
        </p:nvSpPr>
        <p:spPr>
          <a:xfrm>
            <a:off x="7464538" y="1898419"/>
            <a:ext cx="622415" cy="56298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105" name="ZoneTexte 22">
            <a:extLst>
              <a:ext uri="{FF2B5EF4-FFF2-40B4-BE49-F238E27FC236}">
                <a16:creationId xmlns:a16="http://schemas.microsoft.com/office/drawing/2014/main" id="{6784E1D7-7560-2DFE-586C-6C91E3F94F26}"/>
              </a:ext>
            </a:extLst>
          </p:cNvPr>
          <p:cNvSpPr txBox="1"/>
          <p:nvPr/>
        </p:nvSpPr>
        <p:spPr>
          <a:xfrm>
            <a:off x="7174889" y="4830313"/>
            <a:ext cx="115182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يطلب من التلاميذ قراءة الكلمات</a:t>
            </a:r>
          </a:p>
        </p:txBody>
      </p:sp>
      <p:sp>
        <p:nvSpPr>
          <p:cNvPr id="106" name="Forme libre : forme 105">
            <a:extLst>
              <a:ext uri="{FF2B5EF4-FFF2-40B4-BE49-F238E27FC236}">
                <a16:creationId xmlns:a16="http://schemas.microsoft.com/office/drawing/2014/main" id="{124E8447-D73F-1B08-4CD4-E953F13F3E42}"/>
              </a:ext>
            </a:extLst>
          </p:cNvPr>
          <p:cNvSpPr/>
          <p:nvPr/>
        </p:nvSpPr>
        <p:spPr>
          <a:xfrm>
            <a:off x="6389870" y="2118952"/>
            <a:ext cx="545261" cy="142730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09" name="Forme libre : forme 108">
            <a:extLst>
              <a:ext uri="{FF2B5EF4-FFF2-40B4-BE49-F238E27FC236}">
                <a16:creationId xmlns:a16="http://schemas.microsoft.com/office/drawing/2014/main" id="{D25FB749-C947-B6AB-152C-159C5B6EBAA2}"/>
              </a:ext>
            </a:extLst>
          </p:cNvPr>
          <p:cNvSpPr/>
          <p:nvPr/>
        </p:nvSpPr>
        <p:spPr>
          <a:xfrm>
            <a:off x="6389870" y="3572507"/>
            <a:ext cx="545261" cy="142730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10" name="Forme libre : forme 109">
            <a:extLst>
              <a:ext uri="{FF2B5EF4-FFF2-40B4-BE49-F238E27FC236}">
                <a16:creationId xmlns:a16="http://schemas.microsoft.com/office/drawing/2014/main" id="{5AC2802F-2252-023A-332B-634793874459}"/>
              </a:ext>
            </a:extLst>
          </p:cNvPr>
          <p:cNvSpPr/>
          <p:nvPr/>
        </p:nvSpPr>
        <p:spPr>
          <a:xfrm>
            <a:off x="6389870" y="5026061"/>
            <a:ext cx="545261" cy="142730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11" name="Rectangle : coins arrondis 110">
            <a:extLst>
              <a:ext uri="{FF2B5EF4-FFF2-40B4-BE49-F238E27FC236}">
                <a16:creationId xmlns:a16="http://schemas.microsoft.com/office/drawing/2014/main" id="{58CA0BB5-27D9-0EE0-F347-FA8E69F95725}"/>
              </a:ext>
            </a:extLst>
          </p:cNvPr>
          <p:cNvSpPr/>
          <p:nvPr/>
        </p:nvSpPr>
        <p:spPr>
          <a:xfrm>
            <a:off x="817289" y="1949824"/>
            <a:ext cx="4973911" cy="48098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شرائح خاصة بالأستاذ(ة)</a:t>
            </a:r>
            <a:endParaRPr kumimoji="0" lang="fr-FR" sz="2200" b="1" i="0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2" name="Rectangle : coins arrondis 111">
            <a:extLst>
              <a:ext uri="{FF2B5EF4-FFF2-40B4-BE49-F238E27FC236}">
                <a16:creationId xmlns:a16="http://schemas.microsoft.com/office/drawing/2014/main" id="{1C841F98-496E-909C-442D-81A2B699D7C0}"/>
              </a:ext>
            </a:extLst>
          </p:cNvPr>
          <p:cNvSpPr/>
          <p:nvPr/>
        </p:nvSpPr>
        <p:spPr>
          <a:xfrm>
            <a:off x="817289" y="4856933"/>
            <a:ext cx="4973911" cy="48098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أمثلة على التوجيهات </a:t>
            </a: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للأستاذ(ة)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3" name="Rectangle : coins arrondis 112">
            <a:extLst>
              <a:ext uri="{FF2B5EF4-FFF2-40B4-BE49-F238E27FC236}">
                <a16:creationId xmlns:a16="http://schemas.microsoft.com/office/drawing/2014/main" id="{3A114A30-1EC3-B426-A4AF-E1E4AA9BFFE6}"/>
              </a:ext>
            </a:extLst>
          </p:cNvPr>
          <p:cNvSpPr/>
          <p:nvPr/>
        </p:nvSpPr>
        <p:spPr>
          <a:xfrm>
            <a:off x="817289" y="3403379"/>
            <a:ext cx="4973911" cy="48098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2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إرشادات للشروحات والتعليمات التي يجب على الأستاذ(ة) قولها</a:t>
            </a:r>
          </a:p>
        </p:txBody>
      </p:sp>
      <p:sp>
        <p:nvSpPr>
          <p:cNvPr id="114" name="ZoneTexte 5">
            <a:extLst>
              <a:ext uri="{FF2B5EF4-FFF2-40B4-BE49-F238E27FC236}">
                <a16:creationId xmlns:a16="http://schemas.microsoft.com/office/drawing/2014/main" id="{F64C6676-FD60-F23A-EB87-F4C4F07CE0B6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6" name="TextBox 9">
            <a:extLst>
              <a:ext uri="{FF2B5EF4-FFF2-40B4-BE49-F238E27FC236}">
                <a16:creationId xmlns:a16="http://schemas.microsoft.com/office/drawing/2014/main" id="{A65DBFD3-CE26-0F59-3C12-18842AED64DC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توجيهات لاستعمال العرض </a:t>
            </a:r>
          </a:p>
        </p:txBody>
      </p:sp>
    </p:spTree>
    <p:extLst>
      <p:ext uri="{BB962C8B-B14F-4D97-AF65-F5344CB8AC3E}">
        <p14:creationId xmlns:p14="http://schemas.microsoft.com/office/powerpoint/2010/main" val="10824565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BF137F-5071-86EF-BC7D-A05FA865C9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97D6BF70-B609-50B5-F128-0D526B457F0E}"/>
              </a:ext>
            </a:extLst>
          </p:cNvPr>
          <p:cNvGrpSpPr/>
          <p:nvPr/>
        </p:nvGrpSpPr>
        <p:grpSpPr>
          <a:xfrm>
            <a:off x="312516" y="143093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06825DB6-3E52-8938-AB94-C49AB1934F7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56B4B956-43A2-B7FE-F35D-64A5CB1A23E1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428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90" name="Rectangle : coins arrondis 89">
              <a:extLst>
                <a:ext uri="{FF2B5EF4-FFF2-40B4-BE49-F238E27FC236}">
                  <a16:creationId xmlns:a16="http://schemas.microsoft.com/office/drawing/2014/main" id="{A111852C-4360-26A7-680C-E10AF674C79B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ir Strip Arabic" panose="02000500000000000000" pitchFamily="2" charset="-78"/>
                <a:ea typeface="+mn-ea"/>
                <a:cs typeface="Air Strip Arabic" panose="02000500000000000000" pitchFamily="2" charset="-78"/>
              </a:endParaRPr>
            </a:p>
          </p:txBody>
        </p:sp>
      </p:grpSp>
      <p:sp>
        <p:nvSpPr>
          <p:cNvPr id="114" name="ZoneTexte 5">
            <a:extLst>
              <a:ext uri="{FF2B5EF4-FFF2-40B4-BE49-F238E27FC236}">
                <a16:creationId xmlns:a16="http://schemas.microsoft.com/office/drawing/2014/main" id="{67D4F2B8-E3B3-F6D0-E2D8-178436CD494A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خاص بالأستاذ</a:t>
            </a:r>
            <a:endParaRPr kumimoji="0" lang="fr-MA" sz="1800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4" name="Rectangle : coins arrondis 43">
            <a:extLst>
              <a:ext uri="{FF2B5EF4-FFF2-40B4-BE49-F238E27FC236}">
                <a16:creationId xmlns:a16="http://schemas.microsoft.com/office/drawing/2014/main" id="{2BE61A74-F657-A74B-9E0C-C38627C06DC1}"/>
              </a:ext>
            </a:extLst>
          </p:cNvPr>
          <p:cNvSpPr/>
          <p:nvPr/>
        </p:nvSpPr>
        <p:spPr>
          <a:xfrm>
            <a:off x="7708296" y="1609116"/>
            <a:ext cx="1012066" cy="735122"/>
          </a:xfrm>
          <a:prstGeom prst="roundRect">
            <a:avLst>
              <a:gd name="adj" fmla="val 15212"/>
            </a:avLst>
          </a:prstGeom>
          <a:solidFill>
            <a:srgbClr val="0097B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من نحن؟</a:t>
            </a:r>
            <a:endParaRPr kumimoji="0" lang="fr-MA" sz="16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9" name="ZoneTexte 68">
            <a:extLst>
              <a:ext uri="{FF2B5EF4-FFF2-40B4-BE49-F238E27FC236}">
                <a16:creationId xmlns:a16="http://schemas.microsoft.com/office/drawing/2014/main" id="{FEE33B3F-8E33-4729-2EFB-5D1D31930B24}"/>
              </a:ext>
            </a:extLst>
          </p:cNvPr>
          <p:cNvSpPr txBox="1"/>
          <p:nvPr/>
        </p:nvSpPr>
        <p:spPr>
          <a:xfrm rot="16200000">
            <a:off x="7886907" y="4395991"/>
            <a:ext cx="12975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الاستراتيجيات</a:t>
            </a:r>
          </a:p>
        </p:txBody>
      </p:sp>
      <p:sp>
        <p:nvSpPr>
          <p:cNvPr id="3" name="TextBox 9">
            <a:extLst>
              <a:ext uri="{FF2B5EF4-FFF2-40B4-BE49-F238E27FC236}">
                <a16:creationId xmlns:a16="http://schemas.microsoft.com/office/drawing/2014/main" id="{005BB650-C35C-07B8-6BB6-71E49C4EA744}"/>
              </a:ext>
            </a:extLst>
          </p:cNvPr>
          <p:cNvSpPr txBox="1"/>
          <p:nvPr/>
        </p:nvSpPr>
        <p:spPr>
          <a:xfrm>
            <a:off x="2025402" y="451955"/>
            <a:ext cx="4809259" cy="3173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الهيكلة السنوية لمراحل إرساء الموارد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C616D4C6-D207-9A1D-751F-56BF8FC7AFF1}"/>
              </a:ext>
            </a:extLst>
          </p:cNvPr>
          <p:cNvGrpSpPr/>
          <p:nvPr/>
        </p:nvGrpSpPr>
        <p:grpSpPr>
          <a:xfrm>
            <a:off x="431541" y="959185"/>
            <a:ext cx="8288821" cy="542222"/>
            <a:chOff x="31088" y="1665315"/>
            <a:chExt cx="7540228" cy="815747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78E184F0-1E5B-8A3D-778D-60F2A80A2B2B}"/>
                </a:ext>
              </a:extLst>
            </p:cNvPr>
            <p:cNvSpPr/>
            <p:nvPr/>
          </p:nvSpPr>
          <p:spPr>
            <a:xfrm>
              <a:off x="31088" y="1665315"/>
              <a:ext cx="6473156" cy="763313"/>
            </a:xfrm>
            <a:prstGeom prst="roundRect">
              <a:avLst>
                <a:gd name="adj" fmla="val 15858"/>
              </a:avLst>
            </a:prstGeom>
            <a:solidFill>
              <a:schemeClr val="bg1"/>
            </a:solidFill>
            <a:ln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تركز هذه المرحلة على تنشيط المعارف السابقة، وإرساء قواعد النظام والانضباط الصفي والمدرسي لتهيئة بيئة تعليمية مناسبة</a:t>
              </a: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9CE551A-20CF-6756-0450-546AABB08575}"/>
                </a:ext>
              </a:extLst>
            </p:cNvPr>
            <p:cNvSpPr/>
            <p:nvPr/>
          </p:nvSpPr>
          <p:spPr>
            <a:xfrm>
              <a:off x="6676880" y="1673614"/>
              <a:ext cx="894436" cy="807448"/>
            </a:xfrm>
            <a:prstGeom prst="roundRect">
              <a:avLst>
                <a:gd name="adj" fmla="val 15212"/>
              </a:avLst>
            </a:prstGeom>
            <a:solidFill>
              <a:srgbClr val="0097B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مرحلة </a:t>
              </a:r>
              <a:r>
                <a:rPr lang="ar-MA" b="1" kern="0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تنشيط المستلزمات</a:t>
              </a:r>
              <a:endParaRPr kumimoji="0" lang="fr-MA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E34E5727-8F85-82C9-1FE0-95555A040211}"/>
              </a:ext>
            </a:extLst>
          </p:cNvPr>
          <p:cNvGrpSpPr/>
          <p:nvPr/>
        </p:nvGrpSpPr>
        <p:grpSpPr>
          <a:xfrm>
            <a:off x="448968" y="3505706"/>
            <a:ext cx="8280918" cy="864000"/>
            <a:chOff x="31088" y="1673613"/>
            <a:chExt cx="7540228" cy="858528"/>
          </a:xfrm>
        </p:grpSpPr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C4791D1A-237F-DFDF-87F2-967A8A1A944B}"/>
                </a:ext>
              </a:extLst>
            </p:cNvPr>
            <p:cNvSpPr/>
            <p:nvPr/>
          </p:nvSpPr>
          <p:spPr>
            <a:xfrm>
              <a:off x="31088" y="1673613"/>
              <a:ext cx="6479334" cy="858528"/>
            </a:xfrm>
            <a:prstGeom prst="roundRect">
              <a:avLst>
                <a:gd name="adj" fmla="val 15858"/>
              </a:avLst>
            </a:prstGeom>
            <a:solidFill>
              <a:schemeClr val="bg1"/>
            </a:solidFill>
            <a:ln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بحث عن صلتنا بالزمان والمكان، وتاريخنا الشخصي، بيوتنا ورحلاتنا، أو الاكتشافات، وهجرات البشر، والعلاقات بين الأفراد والحضارات المحلية والعالمية.</a:t>
              </a:r>
            </a:p>
          </p:txBody>
        </p:sp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7514BC20-DCAA-097A-963C-3C62B1138CEB}"/>
                </a:ext>
              </a:extLst>
            </p:cNvPr>
            <p:cNvSpPr/>
            <p:nvPr/>
          </p:nvSpPr>
          <p:spPr>
            <a:xfrm>
              <a:off x="6649775" y="1673613"/>
              <a:ext cx="921541" cy="858528"/>
            </a:xfrm>
            <a:prstGeom prst="roundRect">
              <a:avLst>
                <a:gd name="adj" fmla="val 15212"/>
              </a:avLst>
            </a:prstGeom>
            <a:solidFill>
              <a:srgbClr val="0097B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أين نحن في الزمان</a:t>
              </a:r>
              <a:r>
                <a:rPr kumimoji="0" lang="fr-FR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والمكان؟</a:t>
              </a:r>
              <a:endParaRPr kumimoji="0" lang="fr-MA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A3899359-E186-9B26-38E9-D29CE8B7BF38}"/>
              </a:ext>
            </a:extLst>
          </p:cNvPr>
          <p:cNvGrpSpPr/>
          <p:nvPr/>
        </p:nvGrpSpPr>
        <p:grpSpPr>
          <a:xfrm>
            <a:off x="448967" y="4537274"/>
            <a:ext cx="8280919" cy="759828"/>
            <a:chOff x="9319" y="1673613"/>
            <a:chExt cx="7688774" cy="755015"/>
          </a:xfrm>
        </p:grpSpPr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C9664CAF-E9EA-FF81-C096-F576958011E5}"/>
                </a:ext>
              </a:extLst>
            </p:cNvPr>
            <p:cNvSpPr/>
            <p:nvPr/>
          </p:nvSpPr>
          <p:spPr>
            <a:xfrm>
              <a:off x="9319" y="1673613"/>
              <a:ext cx="6632851" cy="755015"/>
            </a:xfrm>
            <a:prstGeom prst="roundRect">
              <a:avLst>
                <a:gd name="adj" fmla="val 15858"/>
              </a:avLst>
            </a:prstGeom>
            <a:solidFill>
              <a:schemeClr val="bg1"/>
            </a:solidFill>
            <a:ln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بحث في الوسائل التي بها نكتشف ّ ذواتنا ونعبر عن أفكارنا، ومشاعرنا، وطبيعتنا ّ وثقافتنا وعقائدنا وقيمنا. والطرق التي نتأمل بها إبداعاتنا ونعززها ونستمتع بها، ونقدر كل ما هو جميل حولنا.</a:t>
              </a:r>
            </a:p>
          </p:txBody>
        </p: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9B55B03F-0996-CDCC-E5DF-A6437BA3223D}"/>
                </a:ext>
              </a:extLst>
            </p:cNvPr>
            <p:cNvSpPr/>
            <p:nvPr/>
          </p:nvSpPr>
          <p:spPr>
            <a:xfrm>
              <a:off x="6776551" y="1673613"/>
              <a:ext cx="921542" cy="736014"/>
            </a:xfrm>
            <a:prstGeom prst="roundRect">
              <a:avLst>
                <a:gd name="adj" fmla="val 15212"/>
              </a:avLst>
            </a:prstGeom>
            <a:solidFill>
              <a:srgbClr val="0097B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كيف نعبر عن أنفسنا؟ </a:t>
              </a:r>
              <a:endParaRPr kumimoji="0" lang="fr-MA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2B9C132D-63B3-72D1-3CEC-CCE233C20A2C}"/>
              </a:ext>
            </a:extLst>
          </p:cNvPr>
          <p:cNvGrpSpPr/>
          <p:nvPr/>
        </p:nvGrpSpPr>
        <p:grpSpPr>
          <a:xfrm>
            <a:off x="439443" y="5417926"/>
            <a:ext cx="8280919" cy="779876"/>
            <a:chOff x="431538" y="5198930"/>
            <a:chExt cx="8280919" cy="779876"/>
          </a:xfrm>
        </p:grpSpPr>
        <p:grpSp>
          <p:nvGrpSpPr>
            <p:cNvPr id="34" name="Groupe 33">
              <a:extLst>
                <a:ext uri="{FF2B5EF4-FFF2-40B4-BE49-F238E27FC236}">
                  <a16:creationId xmlns:a16="http://schemas.microsoft.com/office/drawing/2014/main" id="{81DAF662-6E57-42F3-1008-B9D0157D0E5F}"/>
                </a:ext>
              </a:extLst>
            </p:cNvPr>
            <p:cNvGrpSpPr/>
            <p:nvPr/>
          </p:nvGrpSpPr>
          <p:grpSpPr>
            <a:xfrm>
              <a:off x="431538" y="5198930"/>
              <a:ext cx="8280919" cy="779876"/>
              <a:chOff x="-35340" y="1673613"/>
              <a:chExt cx="7606655" cy="736014"/>
            </a:xfrm>
          </p:grpSpPr>
          <p:sp>
            <p:nvSpPr>
              <p:cNvPr id="35" name="Rectangle : coins arrondis 34">
                <a:extLst>
                  <a:ext uri="{FF2B5EF4-FFF2-40B4-BE49-F238E27FC236}">
                    <a16:creationId xmlns:a16="http://schemas.microsoft.com/office/drawing/2014/main" id="{79485AE4-8E07-36CC-B085-B5E062F30E58}"/>
                  </a:ext>
                </a:extLst>
              </p:cNvPr>
              <p:cNvSpPr/>
              <p:nvPr/>
            </p:nvSpPr>
            <p:spPr>
              <a:xfrm>
                <a:off x="-35340" y="1673614"/>
                <a:ext cx="6545762" cy="721254"/>
              </a:xfrm>
              <a:prstGeom prst="roundRect">
                <a:avLst>
                  <a:gd name="adj" fmla="val 15858"/>
                </a:avLst>
              </a:prstGeom>
              <a:solidFill>
                <a:schemeClr val="bg1"/>
              </a:solidFill>
              <a:ln>
                <a:solidFill>
                  <a:srgbClr val="70B1B6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6" name="Rectangle : coins arrondis 35">
                <a:extLst>
                  <a:ext uri="{FF2B5EF4-FFF2-40B4-BE49-F238E27FC236}">
                    <a16:creationId xmlns:a16="http://schemas.microsoft.com/office/drawing/2014/main" id="{83B9A300-CA53-64F3-F908-C262E606C7CC}"/>
                  </a:ext>
                </a:extLst>
              </p:cNvPr>
              <p:cNvSpPr/>
              <p:nvPr/>
            </p:nvSpPr>
            <p:spPr>
              <a:xfrm>
                <a:off x="6668138" y="1673613"/>
                <a:ext cx="903177" cy="736014"/>
              </a:xfrm>
              <a:prstGeom prst="roundRect">
                <a:avLst>
                  <a:gd name="adj" fmla="val 15212"/>
                </a:avLst>
              </a:prstGeom>
              <a:solidFill>
                <a:srgbClr val="0097B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8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كيف تعمل الطبيعة؟</a:t>
                </a:r>
                <a:endParaRPr kumimoji="0" lang="fr-MA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48" name="ZoneTexte 47">
              <a:extLst>
                <a:ext uri="{FF2B5EF4-FFF2-40B4-BE49-F238E27FC236}">
                  <a16:creationId xmlns:a16="http://schemas.microsoft.com/office/drawing/2014/main" id="{4DE0D9D1-B21F-97EF-2963-791F83B9DECC}"/>
                </a:ext>
              </a:extLst>
            </p:cNvPr>
            <p:cNvSpPr txBox="1"/>
            <p:nvPr/>
          </p:nvSpPr>
          <p:spPr>
            <a:xfrm>
              <a:off x="481722" y="5250898"/>
              <a:ext cx="7143675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بحث في عالم الطبيعة وقوانينه، والتفاعل القائم بين عالم الطبيعة (المادي والحيوي) والمجتمعات الإنسانية، وكيف يستخدم البشر فهمهم للمبادئ العلمية، وتأثير التطورات العلمية والتكنولوجية على المجتمع والبيئة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7DD21C42-E018-DC78-837F-CF2F76189031}"/>
              </a:ext>
            </a:extLst>
          </p:cNvPr>
          <p:cNvSpPr/>
          <p:nvPr/>
        </p:nvSpPr>
        <p:spPr>
          <a:xfrm>
            <a:off x="448968" y="1661163"/>
            <a:ext cx="7115810" cy="754100"/>
          </a:xfrm>
          <a:prstGeom prst="roundRect">
            <a:avLst>
              <a:gd name="adj" fmla="val 15858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70B1B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بحث في طبيعة الذات، والمعتقدات والقيم، والصحة الشخصية والبدنية والعقلية والاجتماعية والروحية، والعلاقات الإنسانية بما فيها العائلات والأصدقاء والمجتمعات والثقافات والحقوق وماذا يعني ان تكون بشرا. </a:t>
            </a:r>
            <a:r>
              <a:rPr lang="ar-MA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(الأصدقاء والعائلة)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DEAB46A7-F64F-AD6B-018C-DD1013BFBF5A}"/>
              </a:ext>
            </a:extLst>
          </p:cNvPr>
          <p:cNvSpPr/>
          <p:nvPr/>
        </p:nvSpPr>
        <p:spPr>
          <a:xfrm>
            <a:off x="7730615" y="2611380"/>
            <a:ext cx="1012066" cy="735122"/>
          </a:xfrm>
          <a:prstGeom prst="roundRect">
            <a:avLst>
              <a:gd name="adj" fmla="val 15212"/>
            </a:avLst>
          </a:prstGeom>
          <a:solidFill>
            <a:srgbClr val="0097B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من نحن؟</a:t>
            </a:r>
            <a:endParaRPr kumimoji="0" lang="fr-MA" sz="16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61D0E61D-B681-0CB9-A7EC-70F069DD8394}"/>
              </a:ext>
            </a:extLst>
          </p:cNvPr>
          <p:cNvSpPr/>
          <p:nvPr/>
        </p:nvSpPr>
        <p:spPr>
          <a:xfrm>
            <a:off x="448968" y="2600634"/>
            <a:ext cx="7115810" cy="754100"/>
          </a:xfrm>
          <a:prstGeom prst="roundRect">
            <a:avLst>
              <a:gd name="adj" fmla="val 15858"/>
            </a:avLst>
          </a:prstGeom>
          <a:solidFill>
            <a:schemeClr val="bg1"/>
          </a:solidFill>
          <a:ln>
            <a:solidFill>
              <a:srgbClr val="70B1B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بحث في طبيعة الذات، والمعتقدات والقيم، والصحة الشخصية والبدنية والعقلية والاجتماعية والروحية، والعلاقات الإنسانية بما فيها العائلات والأصدقاء والمجتمعات والثقافات والحقوق وماذا يعني ان تكون بشرا. (الصحة والتغذية)</a:t>
            </a:r>
          </a:p>
        </p:txBody>
      </p:sp>
    </p:spTree>
    <p:extLst>
      <p:ext uri="{BB962C8B-B14F-4D97-AF65-F5344CB8AC3E}">
        <p14:creationId xmlns:p14="http://schemas.microsoft.com/office/powerpoint/2010/main" val="33171910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6F3A7F-97AF-078C-ED8B-AECC177805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576EB026-2719-DF08-8858-8CF820906F0F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42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760058C7-573E-2C02-D4E1-3A6E04AE6025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42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F9F3B995-CA06-859E-69F9-3DD7D923F900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FA710545-41AD-74E3-91E1-2001E2A63978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DBA468E3-4005-F403-0996-39D8FFCA7CB5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428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15" name="Rectangle : coins arrondis 114">
              <a:extLst>
                <a:ext uri="{FF2B5EF4-FFF2-40B4-BE49-F238E27FC236}">
                  <a16:creationId xmlns:a16="http://schemas.microsoft.com/office/drawing/2014/main" id="{9C1B866B-A13D-926C-DDC9-850BEF23D50C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ir Strip Arabic" panose="02000500000000000000" pitchFamily="2" charset="-78"/>
                <a:ea typeface="+mn-ea"/>
                <a:cs typeface="Air Strip Arabic" panose="02000500000000000000" pitchFamily="2" charset="-78"/>
              </a:endParaRPr>
            </a:p>
          </p:txBody>
        </p:sp>
      </p:grpSp>
      <p:sp>
        <p:nvSpPr>
          <p:cNvPr id="114" name="ZoneTexte 5">
            <a:extLst>
              <a:ext uri="{FF2B5EF4-FFF2-40B4-BE49-F238E27FC236}">
                <a16:creationId xmlns:a16="http://schemas.microsoft.com/office/drawing/2014/main" id="{C374EBC4-DCD7-D979-27E9-4D7D5C4C2D06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خاص بالأستاذ</a:t>
            </a:r>
            <a:endParaRPr kumimoji="0" lang="fr-MA" sz="1800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6" name="TextBox 9">
            <a:extLst>
              <a:ext uri="{FF2B5EF4-FFF2-40B4-BE49-F238E27FC236}">
                <a16:creationId xmlns:a16="http://schemas.microsoft.com/office/drawing/2014/main" id="{99215FE4-31FD-EA6F-B805-7C0446062220}"/>
              </a:ext>
            </a:extLst>
          </p:cNvPr>
          <p:cNvSpPr txBox="1"/>
          <p:nvPr/>
        </p:nvSpPr>
        <p:spPr>
          <a:xfrm>
            <a:off x="2253540" y="507885"/>
            <a:ext cx="4636919" cy="3173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البرنامج السنوي للغة العربية بالمستوى </a:t>
            </a:r>
            <a:r>
              <a:rPr kumimoji="0" lang="ar-EG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الث</a:t>
            </a: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EG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ني</a:t>
            </a: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3" name="TextBox 10">
            <a:extLst>
              <a:ext uri="{FF2B5EF4-FFF2-40B4-BE49-F238E27FC236}">
                <a16:creationId xmlns:a16="http://schemas.microsoft.com/office/drawing/2014/main" id="{CE7E6E0E-A464-A3F4-5BCC-A48E45972190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312513" y="803500"/>
            <a:ext cx="8339752" cy="306466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228611" marR="0" lvl="0" indent="-228611" algn="just" defTabSz="45722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0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يهدف برنامج اللغة العربية  في المستوى الثاني إلى إقدار المتعلمين على استعمال اللغة العربية الفصحى تحدثا و قراءة و كتابة بما يخدم مهارتي التلقي ( فهم المسموع و القراءة) و الإرسال( التحدث و الإنتاج الكتابي) باستثمار نصوص سماعية و نصوص قرائية أدبية و معلوماتية و تملك -بشكل ضمني-  مجموعة من الظواهر اللغوية و الإملائية مناسبة لهذه الفئة العمرية.</a:t>
            </a:r>
            <a:endParaRPr kumimoji="0" lang="fr-FR" sz="20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28611" marR="0" lvl="0" indent="-228611" algn="just" defTabSz="45722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0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ينتظم برنامج اللغة العربية للتدريس الصريح وفق 5 مراحل من 6 أسابيع تربوية، منها 4 أسابيع لإرساء الموارد، بالإضافة إلى الأسبوع الخامس الذي يخصص لأنشطة الدعم والتثبيت والتوليف. تختتم كل وحدة بأسبوع للتقويم والمعالجة. </a:t>
            </a:r>
            <a:endParaRPr kumimoji="0" lang="fr-FR" sz="20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28611" marR="0" lvl="0" indent="-228611" algn="just" defTabSz="45722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0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خلال كل مرحلة  إرساء يتم الاشتغال على مجالين يمتد كل منهما على مدى أسبوعين متكاملين، وتتمحور أنشطة كل مجال على بعد من أبعاد المحور الموجه للمرحلة. </a:t>
            </a:r>
            <a:endParaRPr kumimoji="0" lang="fr-FR" sz="20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28611" marR="0" lvl="0" indent="-228611" algn="just" defTabSz="45722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0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ينتظم كل أسبوع من أسابيع المرحلة وفق 6 حصص يومية. وتخصص الحصة السادسة من كل أسبوع من أسابيع الإرساء للدعم والتوليف. </a:t>
            </a:r>
            <a:endParaRPr kumimoji="0" lang="fr-FR" sz="18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98FF05AA-AD63-6A05-E101-A26464BC619F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491735" y="3336740"/>
            <a:ext cx="8160533" cy="3405188"/>
            <a:chOff x="457588" y="4398910"/>
            <a:chExt cx="8160533" cy="2541909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3DBE996C-A134-570B-3E11-7A8E9CEC5612}"/>
                </a:ext>
              </a:extLst>
            </p:cNvPr>
            <p:cNvSpPr/>
            <p:nvPr/>
          </p:nvSpPr>
          <p:spPr>
            <a:xfrm>
              <a:off x="457588" y="4537444"/>
              <a:ext cx="8160533" cy="2110893"/>
            </a:xfrm>
            <a:prstGeom prst="roundRect">
              <a:avLst>
                <a:gd name="adj" fmla="val 7344"/>
              </a:avLst>
            </a:prstGeom>
            <a:solidFill>
              <a:srgbClr val="FFFFCC"/>
            </a:solidFill>
            <a:ln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8" name="TextBox 10">
              <a:extLst>
                <a:ext uri="{FF2B5EF4-FFF2-40B4-BE49-F238E27FC236}">
                  <a16:creationId xmlns:a16="http://schemas.microsoft.com/office/drawing/2014/main" id="{2881C22A-0C68-38D7-300B-059F5EC540DB}"/>
                </a:ext>
              </a:extLst>
            </p:cNvPr>
            <p:cNvSpPr txBox="1"/>
            <p:nvPr/>
          </p:nvSpPr>
          <p:spPr>
            <a:xfrm>
              <a:off x="4107856" y="4398910"/>
              <a:ext cx="4418537" cy="2541909"/>
            </a:xfrm>
            <a:prstGeom prst="round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marL="354560" marR="0" lvl="0" indent="-228611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المرحلة 1 :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من نحن؟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        - أنا وأصدقائي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        - أنا وعائلتي.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  <a:p>
              <a:pPr marL="354560" indent="-228611" algn="r" defTabSz="457223" rtl="1">
                <a:buFont typeface="Arial" panose="020B0604020202020204" pitchFamily="34" charset="0"/>
                <a:buChar char="•"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المرحلة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2 :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من نحن؟ 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         - صحتي في تغذيتي.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        - عاداتي الصحية.   </a:t>
              </a:r>
            </a:p>
            <a:p>
              <a:pPr marL="354560" marR="0" lvl="0" indent="-228611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المرحلة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3 : </a:t>
              </a: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أين نحن في الزمان والمكان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؟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         - أين أسكن؟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         -  أين أنا في الزمان؟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0D8B4798-FB06-B47E-359A-8C37D287CFD7}"/>
                </a:ext>
              </a:extLst>
            </p:cNvPr>
            <p:cNvSpPr txBox="1"/>
            <p:nvPr/>
          </p:nvSpPr>
          <p:spPr>
            <a:xfrm>
              <a:off x="902170" y="4847848"/>
              <a:ext cx="3756068" cy="14474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354560" marR="0" lvl="0" indent="-228611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المرحلة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: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كيف نعبر عن أنفسنا؟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              -  هواياتي.</a:t>
              </a:r>
            </a:p>
            <a:p>
              <a:pPr marL="125949" marR="0" lvl="0" indent="0" algn="just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               -  أعبر عن مشاعري.</a:t>
              </a:r>
            </a:p>
            <a:p>
              <a:pPr marL="354560" marR="0" lvl="0" indent="-228611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المرحلة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: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كيف تعمل الطبيعة؟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               -  الطبيعة من حولنا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               -  عالم الحيوان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752823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28C60E-FD68-5D42-062D-D854EB5150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5BB4BA3C-540E-C4E5-D821-24AF12040901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21EDBCE1-46ED-DEDC-A5B3-CB065871BE27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7FB05F9A-B309-21A6-4E13-5E4E45418CEC}"/>
              </a:ext>
            </a:extLst>
          </p:cNvPr>
          <p:cNvSpPr txBox="1"/>
          <p:nvPr/>
        </p:nvSpPr>
        <p:spPr>
          <a:xfrm>
            <a:off x="1235451" y="198280"/>
            <a:ext cx="63663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8000" b="1" dirty="0"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F239911-B047-46F3-5E8A-4CA7B20A3B02}"/>
              </a:ext>
            </a:extLst>
          </p:cNvPr>
          <p:cNvGrpSpPr/>
          <p:nvPr/>
        </p:nvGrpSpPr>
        <p:grpSpPr>
          <a:xfrm>
            <a:off x="308289" y="222461"/>
            <a:ext cx="8518967" cy="6196583"/>
            <a:chOff x="312517" y="227366"/>
            <a:chExt cx="8518967" cy="6196583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D04D7866-512F-F688-236F-B79EE28D7F69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32665E45-0BA4-B829-9810-01C3F6FDE8C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4D30E51B-C019-FF7E-4420-380960959662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0729E446-A95D-C925-2DDB-888589FA20E1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11" name="ZoneTexte 10">
            <a:extLst>
              <a:ext uri="{FF2B5EF4-FFF2-40B4-BE49-F238E27FC236}">
                <a16:creationId xmlns:a16="http://schemas.microsoft.com/office/drawing/2014/main" id="{C55D3608-D2A8-D0BE-093B-DA86D4D6D73E}"/>
              </a:ext>
            </a:extLst>
          </p:cNvPr>
          <p:cNvSpPr txBox="1"/>
          <p:nvPr/>
        </p:nvSpPr>
        <p:spPr>
          <a:xfrm>
            <a:off x="2607384" y="475376"/>
            <a:ext cx="3905250" cy="4097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075"/>
              </a:lnSpc>
              <a:defRPr/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تنظيم حصص الأسبوع التربوي</a:t>
            </a:r>
            <a:endParaRPr lang="fr-MA" sz="3000" b="1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F42C16AC-D3CE-0A8B-8D0F-F0A0FFA46F47}"/>
              </a:ext>
            </a:extLst>
          </p:cNvPr>
          <p:cNvGraphicFramePr>
            <a:graphicFrameLocks noGrp="1"/>
          </p:cNvGraphicFramePr>
          <p:nvPr/>
        </p:nvGraphicFramePr>
        <p:xfrm>
          <a:off x="487385" y="1481902"/>
          <a:ext cx="8160774" cy="4631648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360129">
                  <a:extLst>
                    <a:ext uri="{9D8B030D-6E8A-4147-A177-3AD203B41FA5}">
                      <a16:colId xmlns:a16="http://schemas.microsoft.com/office/drawing/2014/main" val="3182721948"/>
                    </a:ext>
                  </a:extLst>
                </a:gridCol>
                <a:gridCol w="1360129">
                  <a:extLst>
                    <a:ext uri="{9D8B030D-6E8A-4147-A177-3AD203B41FA5}">
                      <a16:colId xmlns:a16="http://schemas.microsoft.com/office/drawing/2014/main" val="1399838107"/>
                    </a:ext>
                  </a:extLst>
                </a:gridCol>
                <a:gridCol w="1360129">
                  <a:extLst>
                    <a:ext uri="{9D8B030D-6E8A-4147-A177-3AD203B41FA5}">
                      <a16:colId xmlns:a16="http://schemas.microsoft.com/office/drawing/2014/main" val="2341289807"/>
                    </a:ext>
                  </a:extLst>
                </a:gridCol>
                <a:gridCol w="1360129">
                  <a:extLst>
                    <a:ext uri="{9D8B030D-6E8A-4147-A177-3AD203B41FA5}">
                      <a16:colId xmlns:a16="http://schemas.microsoft.com/office/drawing/2014/main" val="4268085273"/>
                    </a:ext>
                  </a:extLst>
                </a:gridCol>
                <a:gridCol w="1360129">
                  <a:extLst>
                    <a:ext uri="{9D8B030D-6E8A-4147-A177-3AD203B41FA5}">
                      <a16:colId xmlns:a16="http://schemas.microsoft.com/office/drawing/2014/main" val="187310924"/>
                    </a:ext>
                  </a:extLst>
                </a:gridCol>
                <a:gridCol w="1360129">
                  <a:extLst>
                    <a:ext uri="{9D8B030D-6E8A-4147-A177-3AD203B41FA5}">
                      <a16:colId xmlns:a16="http://schemas.microsoft.com/office/drawing/2014/main" val="375376292"/>
                    </a:ext>
                  </a:extLst>
                </a:gridCol>
              </a:tblGrid>
              <a:tr h="28831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800">
                          <a:effectLst/>
                        </a:rPr>
                        <a:t>اليوم السادس</a:t>
                      </a:r>
                      <a:endParaRPr lang="fr-M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800">
                          <a:effectLst/>
                        </a:rPr>
                        <a:t>اليوم الخامس</a:t>
                      </a:r>
                      <a:endParaRPr lang="fr-M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800">
                          <a:effectLst/>
                        </a:rPr>
                        <a:t>اليوم الرابع</a:t>
                      </a:r>
                      <a:endParaRPr lang="fr-M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800">
                          <a:effectLst/>
                        </a:rPr>
                        <a:t>اليوم الثالث</a:t>
                      </a:r>
                      <a:endParaRPr lang="fr-M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800">
                          <a:effectLst/>
                        </a:rPr>
                        <a:t>اليوم الثاني</a:t>
                      </a:r>
                      <a:endParaRPr lang="fr-M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800" dirty="0">
                          <a:effectLst/>
                        </a:rPr>
                        <a:t>اليوم الأول</a:t>
                      </a:r>
                      <a:endParaRPr lang="fr-M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2759592"/>
                  </a:ext>
                </a:extLst>
              </a:tr>
              <a:tr h="42751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300">
                          <a:effectLst/>
                        </a:rPr>
                        <a:t>الأنشطة الاعتيادية 10د</a:t>
                      </a:r>
                      <a:endParaRPr lang="fr-M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300">
                          <a:effectLst/>
                        </a:rPr>
                        <a:t>الأنشطة الاعتيادية 10د</a:t>
                      </a:r>
                      <a:endParaRPr lang="fr-M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300">
                          <a:effectLst/>
                        </a:rPr>
                        <a:t>الأنشطة الاعتيادية 10د</a:t>
                      </a:r>
                      <a:endParaRPr lang="fr-M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300">
                          <a:effectLst/>
                        </a:rPr>
                        <a:t>الأنشطة الاعتيادية 10د</a:t>
                      </a:r>
                      <a:endParaRPr lang="fr-M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300">
                          <a:effectLst/>
                        </a:rPr>
                        <a:t>الأنشطة الاعتيادية 10د</a:t>
                      </a:r>
                      <a:endParaRPr lang="fr-M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300" dirty="0">
                          <a:effectLst/>
                        </a:rPr>
                        <a:t>الأنشطة الاعتيادية 10د</a:t>
                      </a:r>
                      <a:endParaRPr lang="fr-M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extLst>
                  <a:ext uri="{0D108BD9-81ED-4DB2-BD59-A6C34878D82A}">
                    <a16:rowId xmlns:a16="http://schemas.microsoft.com/office/drawing/2014/main" val="3243620674"/>
                  </a:ext>
                </a:extLst>
              </a:tr>
              <a:tr h="833686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400" dirty="0">
                          <a:effectLst/>
                        </a:rPr>
                        <a:t>الطلاقة:</a:t>
                      </a: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 التوليف والدعم 20د</a:t>
                      </a:r>
                      <a:endParaRPr lang="fr-MA" sz="11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600" dirty="0">
                          <a:effectLst/>
                        </a:rPr>
                        <a:t> </a:t>
                      </a:r>
                      <a:endParaRPr lang="fr-M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الاستماع والتحدث (20د</a:t>
                      </a:r>
                      <a:r>
                        <a:rPr lang="ar-MA" sz="1400" dirty="0">
                          <a:effectLst/>
                        </a:rPr>
                        <a:t>)</a:t>
                      </a:r>
                      <a:endParaRPr lang="fr-MA" sz="1100" dirty="0">
                        <a:effectLst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القراءة (30د)</a:t>
                      </a:r>
                      <a:endParaRPr lang="fr-MA" sz="1100" dirty="0">
                        <a:effectLst/>
                      </a:endParaRPr>
                    </a:p>
                  </a:txBody>
                  <a:tcPr marL="67420" marR="67420" marT="0" marB="0" anchor="ctr"/>
                </a:tc>
                <a:tc row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الاستماع والتحدث 20د</a:t>
                      </a:r>
                      <a:endParaRPr lang="fr-MA" sz="11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dirty="0">
                          <a:effectLst/>
                        </a:rPr>
                        <a:t> </a:t>
                      </a:r>
                      <a:endParaRPr lang="fr-MA" sz="11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M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tc row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الاستماع والتحدث 30د</a:t>
                      </a:r>
                      <a:endParaRPr lang="fr-MA" sz="1100" dirty="0">
                        <a:effectLst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>
                          <a:effectLst/>
                        </a:rPr>
                        <a:t>المعجم 30</a:t>
                      </a:r>
                      <a:r>
                        <a:rPr lang="ar-MA" sz="1400">
                          <a:effectLst/>
                        </a:rPr>
                        <a:t>د</a:t>
                      </a:r>
                      <a:endParaRPr lang="fr-M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extLst>
                  <a:ext uri="{0D108BD9-81ED-4DB2-BD59-A6C34878D82A}">
                    <a16:rowId xmlns:a16="http://schemas.microsoft.com/office/drawing/2014/main" val="923132463"/>
                  </a:ext>
                </a:extLst>
              </a:tr>
              <a:tr h="908573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أنشطة التوليف والدعم </a:t>
                      </a:r>
                      <a:endParaRPr lang="fr-MA" sz="11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(30د)</a:t>
                      </a:r>
                      <a:endParaRPr lang="fr-M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قراءة (20د)</a:t>
                      </a:r>
                      <a:endParaRPr lang="fr-MA" sz="1100" dirty="0">
                        <a:effectLst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الاستماع والتحدث 20د</a:t>
                      </a:r>
                      <a:endParaRPr lang="fr-MA" sz="11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M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tc vMerge="1"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الاستماع والتحدث (30</a:t>
                      </a:r>
                      <a:r>
                        <a:rPr lang="ar-MA" sz="1400" dirty="0">
                          <a:effectLst/>
                        </a:rPr>
                        <a:t>د)</a:t>
                      </a:r>
                      <a:endParaRPr lang="fr-MA" sz="1100" dirty="0">
                        <a:effectLst/>
                      </a:endParaRPr>
                    </a:p>
                  </a:txBody>
                  <a:tcPr marL="67420" marR="67420" marT="0" marB="0" anchor="ctr"/>
                </a:tc>
                <a:extLst>
                  <a:ext uri="{0D108BD9-81ED-4DB2-BD59-A6C34878D82A}">
                    <a16:rowId xmlns:a16="http://schemas.microsoft.com/office/drawing/2014/main" val="4033697960"/>
                  </a:ext>
                </a:extLst>
              </a:tr>
              <a:tr h="1140003">
                <a:tc row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>
                          <a:effectLst/>
                        </a:rPr>
                        <a:t>القراءة الإثرائية (30د)</a:t>
                      </a:r>
                      <a:endParaRPr lang="fr-M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التعبير الكتابي</a:t>
                      </a:r>
                      <a:endParaRPr lang="fr-MA" sz="11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(25د)</a:t>
                      </a:r>
                      <a:endParaRPr lang="fr-M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tc row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تمارين كتابية (30</a:t>
                      </a:r>
                      <a:r>
                        <a:rPr lang="ar-MA" sz="1400" dirty="0">
                          <a:effectLst/>
                        </a:rPr>
                        <a:t>د)</a:t>
                      </a:r>
                      <a:endParaRPr lang="fr-MA" sz="1100" dirty="0">
                        <a:effectLst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القراءة </a:t>
                      </a:r>
                      <a:endParaRPr lang="fr-MA" sz="11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400" dirty="0">
                          <a:effectLst/>
                        </a:rPr>
                        <a:t>(45د)</a:t>
                      </a:r>
                      <a:endParaRPr lang="fr-MA" sz="1100" dirty="0">
                        <a:effectLst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القراءة (35</a:t>
                      </a:r>
                      <a:r>
                        <a:rPr lang="ar-MA" sz="1400" dirty="0">
                          <a:effectLst/>
                        </a:rPr>
                        <a:t>)</a:t>
                      </a:r>
                      <a:endParaRPr lang="fr-MA" sz="1100" dirty="0">
                        <a:effectLst/>
                      </a:endParaRPr>
                    </a:p>
                  </a:txBody>
                  <a:tcPr marL="67420" marR="67420" marT="0" marB="0" anchor="ctr"/>
                </a:tc>
                <a:tc row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ورشة القراءة </a:t>
                      </a:r>
                      <a:endParaRPr lang="fr-MA" sz="11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(20د)</a:t>
                      </a:r>
                      <a:endParaRPr lang="fr-MA" sz="11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M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extLst>
                  <a:ext uri="{0D108BD9-81ED-4DB2-BD59-A6C34878D82A}">
                    <a16:rowId xmlns:a16="http://schemas.microsoft.com/office/drawing/2014/main" val="1050371747"/>
                  </a:ext>
                </a:extLst>
              </a:tr>
              <a:tr h="959757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M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الإملاء ح 2</a:t>
                      </a:r>
                      <a:endParaRPr lang="fr-MA" sz="11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 (15د)</a:t>
                      </a:r>
                      <a:endParaRPr lang="fr-MA" sz="1100" dirty="0">
                        <a:effectLst/>
                      </a:endParaRPr>
                    </a:p>
                  </a:txBody>
                  <a:tcPr marL="67420" marR="67420" marT="0" marB="0" anchor="ctr"/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MA" sz="1100" dirty="0">
                        <a:effectLst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>
                          <a:effectLst/>
                        </a:rPr>
                        <a:t>الإملاء ح1</a:t>
                      </a:r>
                      <a:endParaRPr lang="fr-MA" sz="110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>
                          <a:effectLst/>
                        </a:rPr>
                        <a:t> (15 د)</a:t>
                      </a:r>
                      <a:endParaRPr lang="fr-MA" sz="1100" dirty="0">
                        <a:effectLst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الخط والنقل</a:t>
                      </a:r>
                      <a:endParaRPr lang="fr-MA" sz="11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 (15)</a:t>
                      </a:r>
                      <a:endParaRPr lang="fr-MA" sz="1100" dirty="0">
                        <a:effectLst/>
                      </a:endParaRPr>
                    </a:p>
                  </a:txBody>
                  <a:tcPr marL="67420" marR="67420" marT="0" marB="0" anchor="ctr"/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M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extLst>
                  <a:ext uri="{0D108BD9-81ED-4DB2-BD59-A6C34878D82A}">
                    <a16:rowId xmlns:a16="http://schemas.microsoft.com/office/drawing/2014/main" val="22803605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324136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BF137F-5071-86EF-BC7D-A05FA865C9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10C6438D-15D3-4D46-E544-65658C1C405D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ABE1D55F-CB63-5C78-EB07-AFA7451FD3B4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7D6BF70-B609-50B5-F128-0D526B457F0E}"/>
              </a:ext>
            </a:extLst>
          </p:cNvPr>
          <p:cNvGrpSpPr/>
          <p:nvPr/>
        </p:nvGrpSpPr>
        <p:grpSpPr>
          <a:xfrm>
            <a:off x="308289" y="222461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06825DB6-3E52-8938-AB94-C49AB1934F7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B836A21C-8CC3-52C9-47D4-B4B2479E1CC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56B4B956-43A2-B7FE-F35D-64A5CB1A23E1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0" name="Rectangle : coins arrondis 89">
              <a:extLst>
                <a:ext uri="{FF2B5EF4-FFF2-40B4-BE49-F238E27FC236}">
                  <a16:creationId xmlns:a16="http://schemas.microsoft.com/office/drawing/2014/main" id="{A111852C-4360-26A7-680C-E10AF674C79B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114" name="ZoneTexte 5">
            <a:extLst>
              <a:ext uri="{FF2B5EF4-FFF2-40B4-BE49-F238E27FC236}">
                <a16:creationId xmlns:a16="http://schemas.microsoft.com/office/drawing/2014/main" id="{67D4F2B8-E3B3-F6D0-E2D8-178436CD494A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9" name="ZoneTexte 68">
            <a:extLst>
              <a:ext uri="{FF2B5EF4-FFF2-40B4-BE49-F238E27FC236}">
                <a16:creationId xmlns:a16="http://schemas.microsoft.com/office/drawing/2014/main" id="{FEE33B3F-8E33-4729-2EFB-5D1D31930B24}"/>
              </a:ext>
            </a:extLst>
          </p:cNvPr>
          <p:cNvSpPr txBox="1"/>
          <p:nvPr/>
        </p:nvSpPr>
        <p:spPr>
          <a:xfrm rot="16200000">
            <a:off x="7699312" y="4395991"/>
            <a:ext cx="12975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الاستراتيجيات</a:t>
            </a:r>
          </a:p>
        </p:txBody>
      </p:sp>
      <p:sp>
        <p:nvSpPr>
          <p:cNvPr id="91" name="TextBox 9">
            <a:extLst>
              <a:ext uri="{FF2B5EF4-FFF2-40B4-BE49-F238E27FC236}">
                <a16:creationId xmlns:a16="http://schemas.microsoft.com/office/drawing/2014/main" id="{407391E4-2177-205A-BA89-03374AA875B7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هيكلة مضامين الأسبوع الثالث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1DFE61F5-1417-1280-3EB8-81D8CCB3878C}"/>
              </a:ext>
            </a:extLst>
          </p:cNvPr>
          <p:cNvGrpSpPr/>
          <p:nvPr/>
        </p:nvGrpSpPr>
        <p:grpSpPr>
          <a:xfrm>
            <a:off x="558100" y="1104609"/>
            <a:ext cx="8027800" cy="2502514"/>
            <a:chOff x="645917" y="5152424"/>
            <a:chExt cx="8027800" cy="1606598"/>
          </a:xfrm>
        </p:grpSpPr>
        <p:grpSp>
          <p:nvGrpSpPr>
            <p:cNvPr id="79" name="Groupe 78">
              <a:extLst>
                <a:ext uri="{FF2B5EF4-FFF2-40B4-BE49-F238E27FC236}">
                  <a16:creationId xmlns:a16="http://schemas.microsoft.com/office/drawing/2014/main" id="{B1554751-648A-A5B4-C6FA-4209B59368D9}"/>
                </a:ext>
              </a:extLst>
            </p:cNvPr>
            <p:cNvGrpSpPr/>
            <p:nvPr/>
          </p:nvGrpSpPr>
          <p:grpSpPr>
            <a:xfrm>
              <a:off x="6153338" y="5185748"/>
              <a:ext cx="2520379" cy="1573274"/>
              <a:chOff x="5061957" y="1523505"/>
              <a:chExt cx="2520379" cy="1573274"/>
            </a:xfrm>
          </p:grpSpPr>
          <p:sp>
            <p:nvSpPr>
              <p:cNvPr id="80" name="Rectangle : coins arrondis 79">
                <a:extLst>
                  <a:ext uri="{FF2B5EF4-FFF2-40B4-BE49-F238E27FC236}">
                    <a16:creationId xmlns:a16="http://schemas.microsoft.com/office/drawing/2014/main" id="{E3D767AC-20EC-C333-342F-83A5D6CAC296}"/>
                  </a:ext>
                </a:extLst>
              </p:cNvPr>
              <p:cNvSpPr/>
              <p:nvPr/>
            </p:nvSpPr>
            <p:spPr>
              <a:xfrm>
                <a:off x="5061957" y="1947844"/>
                <a:ext cx="2520379" cy="1148935"/>
              </a:xfrm>
              <a:prstGeom prst="roundRect">
                <a:avLst>
                  <a:gd name="adj" fmla="val 15858"/>
                </a:avLst>
              </a:prstGeom>
              <a:solidFill>
                <a:schemeClr val="bg1"/>
              </a:solidFill>
              <a:ln>
                <a:solidFill>
                  <a:srgbClr val="70B1B6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ts val="2200"/>
                  </a:lnSpc>
                </a:pPr>
                <a:r>
                  <a:rPr lang="ar-MA" sz="2400" b="1" dirty="0">
                    <a:solidFill>
                      <a:srgbClr val="00B0F0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نص عاشوراء </a:t>
                </a:r>
                <a:endParaRPr lang="fr-MA" sz="2400" b="1" dirty="0">
                  <a:solidFill>
                    <a:prstClr val="black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ctr" rtl="1">
                  <a:lnSpc>
                    <a:spcPts val="2200"/>
                  </a:lnSpc>
                </a:pPr>
                <a:r>
                  <a:rPr lang="ar-MA" sz="20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التوقع والتحقق</a:t>
                </a:r>
              </a:p>
              <a:p>
                <a:pPr algn="ctr" rtl="1">
                  <a:lnSpc>
                    <a:spcPts val="2200"/>
                  </a:lnSpc>
                </a:pPr>
                <a:r>
                  <a:rPr lang="ar-MA" sz="20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أسلوب التحاور: متى؟ ماذا فعلت؟</a:t>
                </a:r>
              </a:p>
              <a:p>
                <a:pPr algn="ctr" rtl="1">
                  <a:lnSpc>
                    <a:spcPts val="2200"/>
                  </a:lnSpc>
                </a:pPr>
                <a:r>
                  <a:rPr lang="ar-MA" sz="20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عدد الحصص 5</a:t>
                </a:r>
              </a:p>
            </p:txBody>
          </p:sp>
          <p:sp>
            <p:nvSpPr>
              <p:cNvPr id="81" name="Rectangle : coins arrondis 80">
                <a:extLst>
                  <a:ext uri="{FF2B5EF4-FFF2-40B4-BE49-F238E27FC236}">
                    <a16:creationId xmlns:a16="http://schemas.microsoft.com/office/drawing/2014/main" id="{86F2242F-47BC-322F-680F-1D68BA5904EB}"/>
                  </a:ext>
                </a:extLst>
              </p:cNvPr>
              <p:cNvSpPr/>
              <p:nvPr/>
            </p:nvSpPr>
            <p:spPr>
              <a:xfrm>
                <a:off x="5061957" y="1523505"/>
                <a:ext cx="2520379" cy="353146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kumimoji="0" lang="ar-MA" sz="2000" b="1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ورشة الاستماع والتحدث</a:t>
                </a:r>
              </a:p>
            </p:txBody>
          </p:sp>
        </p:grp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59F2419E-52E8-83CC-B675-B222C996718C}"/>
                </a:ext>
              </a:extLst>
            </p:cNvPr>
            <p:cNvGrpSpPr/>
            <p:nvPr/>
          </p:nvGrpSpPr>
          <p:grpSpPr>
            <a:xfrm>
              <a:off x="3399627" y="5183864"/>
              <a:ext cx="2520380" cy="1575158"/>
              <a:chOff x="4273703" y="1521621"/>
              <a:chExt cx="2520380" cy="1575158"/>
            </a:xfrm>
          </p:grpSpPr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88F786F6-3B6D-93C3-7789-C5EAC6B78C73}"/>
                  </a:ext>
                </a:extLst>
              </p:cNvPr>
              <p:cNvSpPr/>
              <p:nvPr/>
            </p:nvSpPr>
            <p:spPr>
              <a:xfrm>
                <a:off x="4273703" y="1936758"/>
                <a:ext cx="2520380" cy="1160021"/>
              </a:xfrm>
              <a:prstGeom prst="roundRect">
                <a:avLst>
                  <a:gd name="adj" fmla="val 15858"/>
                </a:avLst>
              </a:prstGeom>
              <a:solidFill>
                <a:schemeClr val="bg1"/>
              </a:solidFill>
              <a:ln>
                <a:solidFill>
                  <a:srgbClr val="70B1B6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>
                  <a:lnSpc>
                    <a:spcPts val="1700"/>
                  </a:lnSpc>
                </a:pPr>
                <a:endParaRPr lang="ar-MA" sz="2000" b="1" dirty="0">
                  <a:solidFill>
                    <a:srgbClr val="FF000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7D02826B-183B-F7F0-387A-D678DEDE4854}"/>
                  </a:ext>
                </a:extLst>
              </p:cNvPr>
              <p:cNvSpPr/>
              <p:nvPr/>
            </p:nvSpPr>
            <p:spPr>
              <a:xfrm>
                <a:off x="4316752" y="1521621"/>
                <a:ext cx="2425828" cy="353146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kern="0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ورشة القراءة</a:t>
                </a:r>
              </a:p>
            </p:txBody>
          </p:sp>
        </p:grpSp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5A1D4BFB-5092-CCF8-57E7-B8C2F948FDED}"/>
                </a:ext>
              </a:extLst>
            </p:cNvPr>
            <p:cNvGrpSpPr/>
            <p:nvPr/>
          </p:nvGrpSpPr>
          <p:grpSpPr>
            <a:xfrm>
              <a:off x="645917" y="5152424"/>
              <a:ext cx="2520380" cy="1606597"/>
              <a:chOff x="3476661" y="1490181"/>
              <a:chExt cx="2520380" cy="1606597"/>
            </a:xfrm>
          </p:grpSpPr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FAA43CFF-74F8-569E-9759-FDD1FD083C6C}"/>
                  </a:ext>
                </a:extLst>
              </p:cNvPr>
              <p:cNvSpPr/>
              <p:nvPr/>
            </p:nvSpPr>
            <p:spPr>
              <a:xfrm>
                <a:off x="3476661" y="1914519"/>
                <a:ext cx="2520380" cy="1182259"/>
              </a:xfrm>
              <a:prstGeom prst="roundRect">
                <a:avLst>
                  <a:gd name="adj" fmla="val 15858"/>
                </a:avLst>
              </a:prstGeom>
              <a:solidFill>
                <a:schemeClr val="bg1"/>
              </a:solidFill>
              <a:ln>
                <a:solidFill>
                  <a:srgbClr val="70B1B6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ar-MA" sz="2000" b="1" dirty="0">
                  <a:solidFill>
                    <a:srgbClr val="0070C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ctr" rtl="1"/>
                <a:endParaRPr lang="ar-MA" sz="2000" b="1" dirty="0">
                  <a:solidFill>
                    <a:srgbClr val="0070C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ctr" rtl="1"/>
                <a:r>
                  <a:rPr lang="ar-MA" sz="2000" b="1" dirty="0">
                    <a:solidFill>
                      <a:schemeClr val="accent1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إملاء</a:t>
                </a:r>
                <a:endParaRPr lang="ar-MA" sz="2000" b="1" dirty="0">
                  <a:solidFill>
                    <a:schemeClr val="tx1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ctr" rtl="1"/>
                <a:r>
                  <a:rPr lang="ar-MA" sz="2000" b="1" dirty="0">
                    <a:solidFill>
                      <a:schemeClr val="tx1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التعريف بــ: الـ</a:t>
                </a:r>
                <a:endPara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ctr" rtl="1"/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تعبير كتابي</a:t>
                </a:r>
                <a:endParaRPr lang="ar-MA" sz="2000" b="1" dirty="0">
                  <a:solidFill>
                    <a:prstClr val="black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ctr" rtl="1"/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 وصف مشاهد متسلسلة</a:t>
                </a:r>
                <a:endParaRPr lang="ar-MA" sz="2000" b="1" dirty="0">
                  <a:solidFill>
                    <a:prstClr val="black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ctr" rtl="1"/>
                <a:endPara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ctr" rtl="1"/>
                <a:endPara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E6512D56-5480-A136-94E3-C3FE86C550BA}"/>
                  </a:ext>
                </a:extLst>
              </p:cNvPr>
              <p:cNvSpPr/>
              <p:nvPr/>
            </p:nvSpPr>
            <p:spPr>
              <a:xfrm>
                <a:off x="3476661" y="1490181"/>
                <a:ext cx="2520380" cy="353146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kern="0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ورشة الكتابة</a:t>
                </a:r>
              </a:p>
            </p:txBody>
          </p:sp>
        </p:grp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6559283D-2E4D-DC44-E262-CCC7DFFAE158}"/>
              </a:ext>
            </a:extLst>
          </p:cNvPr>
          <p:cNvGrpSpPr/>
          <p:nvPr/>
        </p:nvGrpSpPr>
        <p:grpSpPr>
          <a:xfrm>
            <a:off x="2563804" y="3966574"/>
            <a:ext cx="6307032" cy="2108547"/>
            <a:chOff x="2544014" y="4099855"/>
            <a:chExt cx="6307032" cy="2108547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6192D183-A036-6A8B-DAF5-F4502CC33262}"/>
                </a:ext>
              </a:extLst>
            </p:cNvPr>
            <p:cNvGrpSpPr/>
            <p:nvPr/>
          </p:nvGrpSpPr>
          <p:grpSpPr>
            <a:xfrm>
              <a:off x="2544014" y="4099855"/>
              <a:ext cx="6178249" cy="2108547"/>
              <a:chOff x="2478873" y="5129550"/>
              <a:chExt cx="6178249" cy="1267584"/>
            </a:xfrm>
          </p:grpSpPr>
          <p:grpSp>
            <p:nvGrpSpPr>
              <p:cNvPr id="6" name="Groupe 5">
                <a:extLst>
                  <a:ext uri="{FF2B5EF4-FFF2-40B4-BE49-F238E27FC236}">
                    <a16:creationId xmlns:a16="http://schemas.microsoft.com/office/drawing/2014/main" id="{2B61F827-42E1-ED17-D768-C426E61A38B3}"/>
                  </a:ext>
                </a:extLst>
              </p:cNvPr>
              <p:cNvGrpSpPr/>
              <p:nvPr/>
            </p:nvGrpSpPr>
            <p:grpSpPr>
              <a:xfrm>
                <a:off x="6645313" y="5144488"/>
                <a:ext cx="2011809" cy="1252646"/>
                <a:chOff x="5553932" y="1482245"/>
                <a:chExt cx="2011809" cy="1252646"/>
              </a:xfrm>
            </p:grpSpPr>
            <p:sp>
              <p:nvSpPr>
                <p:cNvPr id="26" name="Rectangle : coins arrondis 25">
                  <a:extLst>
                    <a:ext uri="{FF2B5EF4-FFF2-40B4-BE49-F238E27FC236}">
                      <a16:creationId xmlns:a16="http://schemas.microsoft.com/office/drawing/2014/main" id="{2ADA35E5-E6F5-BC78-15EE-D8FC4CF12C36}"/>
                    </a:ext>
                  </a:extLst>
                </p:cNvPr>
                <p:cNvSpPr/>
                <p:nvPr/>
              </p:nvSpPr>
              <p:spPr>
                <a:xfrm>
                  <a:off x="5553932" y="1906584"/>
                  <a:ext cx="2011809" cy="828307"/>
                </a:xfrm>
                <a:prstGeom prst="roundRect">
                  <a:avLst>
                    <a:gd name="adj" fmla="val 15858"/>
                  </a:avLst>
                </a:prstGeom>
                <a:solidFill>
                  <a:schemeClr val="bg1"/>
                </a:solidFill>
                <a:ln>
                  <a:solidFill>
                    <a:srgbClr val="70B1B6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4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27" name="Rectangle : coins arrondis 26">
                  <a:extLst>
                    <a:ext uri="{FF2B5EF4-FFF2-40B4-BE49-F238E27FC236}">
                      <a16:creationId xmlns:a16="http://schemas.microsoft.com/office/drawing/2014/main" id="{38A766AA-ABCB-891F-4997-9E70FE771634}"/>
                    </a:ext>
                  </a:extLst>
                </p:cNvPr>
                <p:cNvSpPr/>
                <p:nvPr/>
              </p:nvSpPr>
              <p:spPr>
                <a:xfrm>
                  <a:off x="5692876" y="1482245"/>
                  <a:ext cx="1872865" cy="353146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097B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kern="0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المعجم</a:t>
                  </a:r>
                </a:p>
              </p:txBody>
            </p:sp>
          </p:grpSp>
          <p:grpSp>
            <p:nvGrpSpPr>
              <p:cNvPr id="7" name="Groupe 6">
                <a:extLst>
                  <a:ext uri="{FF2B5EF4-FFF2-40B4-BE49-F238E27FC236}">
                    <a16:creationId xmlns:a16="http://schemas.microsoft.com/office/drawing/2014/main" id="{E22FCB05-3908-96FA-91BF-B65FEB8480B0}"/>
                  </a:ext>
                </a:extLst>
              </p:cNvPr>
              <p:cNvGrpSpPr/>
              <p:nvPr/>
            </p:nvGrpSpPr>
            <p:grpSpPr>
              <a:xfrm>
                <a:off x="4579858" y="5129550"/>
                <a:ext cx="1872865" cy="1267584"/>
                <a:chOff x="5453934" y="1467307"/>
                <a:chExt cx="1872865" cy="1267584"/>
              </a:xfrm>
            </p:grpSpPr>
            <p:sp>
              <p:nvSpPr>
                <p:cNvPr id="24" name="Rectangle : coins arrondis 23">
                  <a:extLst>
                    <a:ext uri="{FF2B5EF4-FFF2-40B4-BE49-F238E27FC236}">
                      <a16:creationId xmlns:a16="http://schemas.microsoft.com/office/drawing/2014/main" id="{B4F424DA-9389-7F22-93B4-3DD80D83DACB}"/>
                    </a:ext>
                  </a:extLst>
                </p:cNvPr>
                <p:cNvSpPr/>
                <p:nvPr/>
              </p:nvSpPr>
              <p:spPr>
                <a:xfrm>
                  <a:off x="5453934" y="1891647"/>
                  <a:ext cx="1872865" cy="843244"/>
                </a:xfrm>
                <a:prstGeom prst="roundRect">
                  <a:avLst>
                    <a:gd name="adj" fmla="val 15858"/>
                  </a:avLst>
                </a:prstGeom>
                <a:solidFill>
                  <a:schemeClr val="bg1"/>
                </a:solidFill>
                <a:ln>
                  <a:solidFill>
                    <a:srgbClr val="70B1B6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1">
                    <a:lnSpc>
                      <a:spcPts val="2200"/>
                    </a:lnSpc>
                  </a:pPr>
                  <a:r>
                    <a:rPr lang="ar-MA" sz="20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أساليب الوصف</a:t>
                  </a:r>
                </a:p>
                <a:p>
                  <a:pPr algn="ctr" rtl="1">
                    <a:lnSpc>
                      <a:spcPts val="2200"/>
                    </a:lnSpc>
                  </a:pPr>
                  <a:r>
                    <a:rPr lang="ar-MA" sz="20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أسلوب التحاور: متى؟ ماذا فعلت؟</a:t>
                  </a:r>
                </a:p>
              </p:txBody>
            </p:sp>
            <p:sp>
              <p:nvSpPr>
                <p:cNvPr id="25" name="Rectangle : coins arrondis 24">
                  <a:extLst>
                    <a:ext uri="{FF2B5EF4-FFF2-40B4-BE49-F238E27FC236}">
                      <a16:creationId xmlns:a16="http://schemas.microsoft.com/office/drawing/2014/main" id="{43BC3A9A-1213-C339-03A0-F84CA4E38524}"/>
                    </a:ext>
                  </a:extLst>
                </p:cNvPr>
                <p:cNvSpPr/>
                <p:nvPr/>
              </p:nvSpPr>
              <p:spPr>
                <a:xfrm>
                  <a:off x="5453934" y="1467307"/>
                  <a:ext cx="1872865" cy="353146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097B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kern="0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الأساليب</a:t>
                  </a:r>
                </a:p>
              </p:txBody>
            </p:sp>
          </p:grpSp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41AB68EB-B098-EDED-4484-90AEBEDEFF29}"/>
                  </a:ext>
                </a:extLst>
              </p:cNvPr>
              <p:cNvGrpSpPr/>
              <p:nvPr/>
            </p:nvGrpSpPr>
            <p:grpSpPr>
              <a:xfrm>
                <a:off x="2478873" y="5129551"/>
                <a:ext cx="1908395" cy="1267583"/>
                <a:chOff x="5309617" y="1467308"/>
                <a:chExt cx="1908395" cy="1267583"/>
              </a:xfrm>
            </p:grpSpPr>
            <p:sp>
              <p:nvSpPr>
                <p:cNvPr id="12" name="Rectangle : coins arrondis 11">
                  <a:extLst>
                    <a:ext uri="{FF2B5EF4-FFF2-40B4-BE49-F238E27FC236}">
                      <a16:creationId xmlns:a16="http://schemas.microsoft.com/office/drawing/2014/main" id="{A6E061E4-F003-1000-780D-C95FD612CB4D}"/>
                    </a:ext>
                  </a:extLst>
                </p:cNvPr>
                <p:cNvSpPr/>
                <p:nvPr/>
              </p:nvSpPr>
              <p:spPr>
                <a:xfrm>
                  <a:off x="5309617" y="1891647"/>
                  <a:ext cx="1908395" cy="843244"/>
                </a:xfrm>
                <a:prstGeom prst="roundRect">
                  <a:avLst>
                    <a:gd name="adj" fmla="val 15858"/>
                  </a:avLst>
                </a:prstGeom>
                <a:solidFill>
                  <a:schemeClr val="bg1"/>
                </a:solidFill>
                <a:ln>
                  <a:solidFill>
                    <a:srgbClr val="70B1B6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1">
                    <a:lnSpc>
                      <a:spcPts val="2200"/>
                    </a:lnSpc>
                  </a:pPr>
                  <a:r>
                    <a:rPr lang="ar-MA" sz="20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الجملة الفعلية </a:t>
                  </a:r>
                </a:p>
                <a:p>
                  <a:pPr algn="ctr" rtl="1">
                    <a:lnSpc>
                      <a:spcPts val="2200"/>
                    </a:lnSpc>
                  </a:pPr>
                  <a:r>
                    <a:rPr lang="ar-MA" sz="20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المذكر  /  المؤنث</a:t>
                  </a:r>
                  <a:r>
                    <a:rPr lang="fr-MA" sz="20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  </a:t>
                  </a:r>
                  <a:r>
                    <a:rPr lang="ar-MA" sz="20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تحويلات حسب الضمائر</a:t>
                  </a:r>
                </a:p>
              </p:txBody>
            </p:sp>
            <p:sp>
              <p:nvSpPr>
                <p:cNvPr id="13" name="Rectangle : coins arrondis 12">
                  <a:extLst>
                    <a:ext uri="{FF2B5EF4-FFF2-40B4-BE49-F238E27FC236}">
                      <a16:creationId xmlns:a16="http://schemas.microsoft.com/office/drawing/2014/main" id="{43DA3648-7830-CEEB-EC98-D9E1A75D295C}"/>
                    </a:ext>
                  </a:extLst>
                </p:cNvPr>
                <p:cNvSpPr/>
                <p:nvPr/>
              </p:nvSpPr>
              <p:spPr>
                <a:xfrm>
                  <a:off x="5309617" y="1467308"/>
                  <a:ext cx="1872865" cy="353146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097B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kern="0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البنيات</a:t>
                  </a:r>
                  <a:r>
                    <a:rPr kumimoji="0" lang="ar-MA" b="1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</a:t>
                  </a:r>
                  <a:r>
                    <a:rPr lang="ar-MA" sz="2000" b="1" kern="0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اللغوية</a:t>
                  </a:r>
                </a:p>
              </p:txBody>
            </p:sp>
          </p:grpSp>
        </p:grpSp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F6E37586-BE60-6A20-8AFB-C98262ECC265}"/>
                </a:ext>
              </a:extLst>
            </p:cNvPr>
            <p:cNvSpPr txBox="1"/>
            <p:nvPr/>
          </p:nvSpPr>
          <p:spPr>
            <a:xfrm>
              <a:off x="6553605" y="5153115"/>
              <a:ext cx="2297441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prstClr val="black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زي – عادات – تراشق  </a:t>
              </a:r>
            </a:p>
            <a:p>
              <a:pPr algn="ctr" rtl="1"/>
              <a:r>
                <a:rPr lang="ar-MA" sz="2000" b="1" dirty="0">
                  <a:solidFill>
                    <a:prstClr val="black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توسل – الفواكه الجافة- نفتخر</a:t>
              </a:r>
              <a:endParaRPr lang="fr-M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CE80BE7D-D19F-6F31-C0D4-E9D2E5DF1F8F}"/>
              </a:ext>
            </a:extLst>
          </p:cNvPr>
          <p:cNvGrpSpPr/>
          <p:nvPr/>
        </p:nvGrpSpPr>
        <p:grpSpPr>
          <a:xfrm>
            <a:off x="244572" y="3959803"/>
            <a:ext cx="2297441" cy="2074680"/>
            <a:chOff x="3385644" y="5335118"/>
            <a:chExt cx="2297441" cy="1493033"/>
          </a:xfrm>
        </p:grpSpPr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9576EA43-513C-5121-3279-ACA98C0A61FA}"/>
                </a:ext>
              </a:extLst>
            </p:cNvPr>
            <p:cNvSpPr/>
            <p:nvPr/>
          </p:nvSpPr>
          <p:spPr>
            <a:xfrm>
              <a:off x="3531597" y="5818717"/>
              <a:ext cx="2011809" cy="1009434"/>
            </a:xfrm>
            <a:prstGeom prst="roundRect">
              <a:avLst>
                <a:gd name="adj" fmla="val 15858"/>
              </a:avLst>
            </a:prstGeom>
            <a:solidFill>
              <a:schemeClr val="bg1"/>
            </a:solidFill>
            <a:ln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4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endParaRPr>
            </a:p>
          </p:txBody>
        </p: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CE1442B9-70A6-9793-FE22-7FE1ADF4B955}"/>
                </a:ext>
              </a:extLst>
            </p:cNvPr>
            <p:cNvSpPr/>
            <p:nvPr/>
          </p:nvSpPr>
          <p:spPr>
            <a:xfrm>
              <a:off x="3610831" y="5335118"/>
              <a:ext cx="1917086" cy="422746"/>
            </a:xfrm>
            <a:prstGeom prst="roundRect">
              <a:avLst>
                <a:gd name="adj" fmla="val 50000"/>
              </a:avLst>
            </a:prstGeom>
            <a:solidFill>
              <a:srgbClr val="0097B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kern="0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النشيد</a:t>
              </a:r>
            </a:p>
          </p:txBody>
        </p:sp>
        <p:sp>
          <p:nvSpPr>
            <p:cNvPr id="32" name="ZoneTexte 31">
              <a:extLst>
                <a:ext uri="{FF2B5EF4-FFF2-40B4-BE49-F238E27FC236}">
                  <a16:creationId xmlns:a16="http://schemas.microsoft.com/office/drawing/2014/main" id="{868B6E38-6FF8-C28A-D3B9-DE2E99B2A9B2}"/>
                </a:ext>
              </a:extLst>
            </p:cNvPr>
            <p:cNvSpPr txBox="1"/>
            <p:nvPr/>
          </p:nvSpPr>
          <p:spPr>
            <a:xfrm>
              <a:off x="3385644" y="6186560"/>
              <a:ext cx="2297441" cy="28793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prstClr val="black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نشيد ماما</a:t>
              </a:r>
            </a:p>
          </p:txBody>
        </p:sp>
      </p:grpSp>
      <p:sp>
        <p:nvSpPr>
          <p:cNvPr id="34" name="ZoneTexte 33">
            <a:extLst>
              <a:ext uri="{FF2B5EF4-FFF2-40B4-BE49-F238E27FC236}">
                <a16:creationId xmlns:a16="http://schemas.microsoft.com/office/drawing/2014/main" id="{89869CF4-A743-824B-018F-FEAD5AF70FD0}"/>
              </a:ext>
            </a:extLst>
          </p:cNvPr>
          <p:cNvSpPr txBox="1"/>
          <p:nvPr/>
        </p:nvSpPr>
        <p:spPr>
          <a:xfrm>
            <a:off x="3225794" y="1922584"/>
            <a:ext cx="2725986" cy="15247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lnSpc>
                <a:spcPts val="2200"/>
              </a:lnSpc>
            </a:pPr>
            <a:r>
              <a:rPr lang="ar-MA" sz="2400" b="1" dirty="0">
                <a:solidFill>
                  <a:srgbClr val="00B0F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 عاشوراء </a:t>
            </a:r>
          </a:p>
          <a:p>
            <a:pPr algn="ctr">
              <a:lnSpc>
                <a:spcPts val="2200"/>
              </a:lnSpc>
            </a:pPr>
            <a:r>
              <a:rPr lang="ar-M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شبكة الكلمة</a:t>
            </a:r>
          </a:p>
          <a:p>
            <a:pPr algn="ctr" rtl="1">
              <a:lnSpc>
                <a:spcPts val="2200"/>
              </a:lnSpc>
            </a:pPr>
            <a:r>
              <a:rPr lang="ar-M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استراتيجية التساؤل</a:t>
            </a:r>
          </a:p>
          <a:p>
            <a:pPr algn="ctr" rtl="1">
              <a:lnSpc>
                <a:spcPts val="2200"/>
              </a:lnSpc>
            </a:pPr>
            <a:r>
              <a:rPr lang="ar-M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(من أين متى ماذا فعل)</a:t>
            </a:r>
          </a:p>
          <a:p>
            <a:pPr algn="ctr" rtl="1">
              <a:lnSpc>
                <a:spcPts val="2200"/>
              </a:lnSpc>
            </a:pPr>
            <a:r>
              <a:rPr lang="ar-M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عدد الحصص 5</a:t>
            </a:r>
          </a:p>
        </p:txBody>
      </p:sp>
    </p:spTree>
    <p:extLst>
      <p:ext uri="{BB962C8B-B14F-4D97-AF65-F5344CB8AC3E}">
        <p14:creationId xmlns:p14="http://schemas.microsoft.com/office/powerpoint/2010/main" val="24110144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5895EA-500B-A2EA-8741-33CB5B01D6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DD6918AE-525E-A176-AEEC-199E2064CB7E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53027328-1C8B-4BC8-4EF5-5A8AC7D59BCA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830958E-6519-631D-09AB-F3B29658A81F}"/>
              </a:ext>
            </a:extLst>
          </p:cNvPr>
          <p:cNvSpPr/>
          <p:nvPr/>
        </p:nvSpPr>
        <p:spPr>
          <a:xfrm>
            <a:off x="312517" y="636608"/>
            <a:ext cx="8518967" cy="5787341"/>
          </a:xfrm>
          <a:prstGeom prst="roundRect">
            <a:avLst>
              <a:gd name="adj" fmla="val 2439"/>
            </a:avLst>
          </a:prstGeom>
          <a:solidFill>
            <a:srgbClr val="F4FAFA"/>
          </a:solidFill>
          <a:ln w="28575">
            <a:solidFill>
              <a:srgbClr val="00566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52" name="Image 51">
            <a:extLst>
              <a:ext uri="{FF2B5EF4-FFF2-40B4-BE49-F238E27FC236}">
                <a16:creationId xmlns:a16="http://schemas.microsoft.com/office/drawing/2014/main" id="{58B41374-7EC4-41E5-3185-6985A9BABB4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5000"/>
          </a:blip>
          <a:srcRect l="1" t="45760" r="43502" b="17177"/>
          <a:stretch/>
        </p:blipFill>
        <p:spPr>
          <a:xfrm>
            <a:off x="2611613" y="636608"/>
            <a:ext cx="6219870" cy="5787341"/>
          </a:xfrm>
          <a:prstGeom prst="rect">
            <a:avLst/>
          </a:prstGeom>
          <a:effectLst/>
        </p:spPr>
      </p:pic>
      <p:sp>
        <p:nvSpPr>
          <p:cNvPr id="5" name="Freeform 7">
            <a:extLst>
              <a:ext uri="{FF2B5EF4-FFF2-40B4-BE49-F238E27FC236}">
                <a16:creationId xmlns:a16="http://schemas.microsoft.com/office/drawing/2014/main" id="{5860788A-2B96-8292-460F-2EB649FA16BE}"/>
              </a:ext>
            </a:extLst>
          </p:cNvPr>
          <p:cNvSpPr/>
          <p:nvPr/>
        </p:nvSpPr>
        <p:spPr>
          <a:xfrm>
            <a:off x="625110" y="227366"/>
            <a:ext cx="622415" cy="56298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96" name="Rectangle : coins arrondis 95">
            <a:extLst>
              <a:ext uri="{FF2B5EF4-FFF2-40B4-BE49-F238E27FC236}">
                <a16:creationId xmlns:a16="http://schemas.microsoft.com/office/drawing/2014/main" id="{E0333FE4-6E11-D79D-A877-E1EA1D41C798}"/>
              </a:ext>
            </a:extLst>
          </p:cNvPr>
          <p:cNvSpPr/>
          <p:nvPr/>
        </p:nvSpPr>
        <p:spPr>
          <a:xfrm flipH="1" flipV="1">
            <a:off x="2253541" y="368699"/>
            <a:ext cx="4636919" cy="532201"/>
          </a:xfrm>
          <a:prstGeom prst="roundRect">
            <a:avLst>
              <a:gd name="adj" fmla="val 50000"/>
            </a:avLst>
          </a:prstGeom>
          <a:solidFill>
            <a:srgbClr val="005664"/>
          </a:solidFill>
          <a:ln w="13658" cap="flat">
            <a:solidFill>
              <a:srgbClr val="005664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ir Strip Arabic" panose="02000500000000000000" pitchFamily="2" charset="-78"/>
              <a:cs typeface="Air Strip Arabic" panose="02000500000000000000" pitchFamily="2" charset="-78"/>
            </a:endParaRPr>
          </a:p>
        </p:txBody>
      </p:sp>
      <p:sp>
        <p:nvSpPr>
          <p:cNvPr id="93" name="TextBox 9">
            <a:extLst>
              <a:ext uri="{FF2B5EF4-FFF2-40B4-BE49-F238E27FC236}">
                <a16:creationId xmlns:a16="http://schemas.microsoft.com/office/drawing/2014/main" id="{65830866-7107-A95C-CB22-C37C6125D1EA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تنظيم حصص الأسبوع التربوي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04357512-11A3-CE96-C670-799FAE23D804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D7DB7DAC-5D09-5C48-5581-D9FDE23F0A4E}"/>
              </a:ext>
            </a:extLst>
          </p:cNvPr>
          <p:cNvGrpSpPr/>
          <p:nvPr/>
        </p:nvGrpSpPr>
        <p:grpSpPr>
          <a:xfrm>
            <a:off x="577487" y="2692478"/>
            <a:ext cx="3798383" cy="1778703"/>
            <a:chOff x="577487" y="2726495"/>
            <a:chExt cx="3798383" cy="1778703"/>
          </a:xfrm>
        </p:grpSpPr>
        <p:sp>
          <p:nvSpPr>
            <p:cNvPr id="11" name="Rectangle : coins arrondis 18 - 3">
              <a:extLst>
                <a:ext uri="{FF2B5EF4-FFF2-40B4-BE49-F238E27FC236}">
                  <a16:creationId xmlns:a16="http://schemas.microsoft.com/office/drawing/2014/main" id="{EBB75370-7BEA-2D13-5DC9-DD638E256E15}"/>
                </a:ext>
              </a:extLst>
            </p:cNvPr>
            <p:cNvSpPr/>
            <p:nvPr/>
          </p:nvSpPr>
          <p:spPr>
            <a:xfrm>
              <a:off x="577487" y="3136707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 (10د)</a:t>
              </a: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: استثمار النص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(30د)</a:t>
              </a:r>
              <a:endParaRPr lang="ar-MA" sz="2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الاستماع والتحدث : الإنتاج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( 20د)</a:t>
              </a:r>
              <a:endParaRPr lang="ar-MA" sz="2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تمارين كتابية: البنيات اللغوية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(30د)</a:t>
              </a:r>
            </a:p>
          </p:txBody>
        </p:sp>
        <p:sp>
          <p:nvSpPr>
            <p:cNvPr id="38" name="Oval 97">
              <a:extLst>
                <a:ext uri="{FF2B5EF4-FFF2-40B4-BE49-F238E27FC236}">
                  <a16:creationId xmlns:a16="http://schemas.microsoft.com/office/drawing/2014/main" id="{0AAF736D-DDC2-7A29-09A3-68E8103F6906}"/>
                </a:ext>
              </a:extLst>
            </p:cNvPr>
            <p:cNvSpPr/>
            <p:nvPr/>
          </p:nvSpPr>
          <p:spPr>
            <a:xfrm>
              <a:off x="3547870" y="2726495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74DCA925-C743-B5C5-55DB-88AEA15D8644}"/>
              </a:ext>
            </a:extLst>
          </p:cNvPr>
          <p:cNvGrpSpPr/>
          <p:nvPr/>
        </p:nvGrpSpPr>
        <p:grpSpPr>
          <a:xfrm>
            <a:off x="577487" y="4391197"/>
            <a:ext cx="3798382" cy="1787747"/>
            <a:chOff x="577487" y="4302703"/>
            <a:chExt cx="3798382" cy="1787747"/>
          </a:xfrm>
        </p:grpSpPr>
        <p:sp>
          <p:nvSpPr>
            <p:cNvPr id="13" name="Rectangle : coins arrondis 18 - 3">
              <a:extLst>
                <a:ext uri="{FF2B5EF4-FFF2-40B4-BE49-F238E27FC236}">
                  <a16:creationId xmlns:a16="http://schemas.microsoft.com/office/drawing/2014/main" id="{8A6B7A31-68F3-68E7-42F7-7671EAFDA068}"/>
                </a:ext>
              </a:extLst>
            </p:cNvPr>
            <p:cNvSpPr/>
            <p:nvPr/>
          </p:nvSpPr>
          <p:spPr>
            <a:xfrm>
              <a:off x="577487" y="4721959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 (10د)</a:t>
              </a: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الطلاقة: توليف ودعم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(20د)</a:t>
              </a:r>
              <a:endParaRPr lang="ar-MA" sz="2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توليف ودعم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(30د)</a:t>
              </a:r>
              <a:endParaRPr lang="ar-MA" sz="2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(30د)</a:t>
              </a:r>
            </a:p>
          </p:txBody>
        </p:sp>
        <p:sp>
          <p:nvSpPr>
            <p:cNvPr id="39" name="Oval 98">
              <a:extLst>
                <a:ext uri="{FF2B5EF4-FFF2-40B4-BE49-F238E27FC236}">
                  <a16:creationId xmlns:a16="http://schemas.microsoft.com/office/drawing/2014/main" id="{F32F9BF4-ACDB-F504-2EFB-E5652DEC0D87}"/>
                </a:ext>
              </a:extLst>
            </p:cNvPr>
            <p:cNvSpPr/>
            <p:nvPr/>
          </p:nvSpPr>
          <p:spPr>
            <a:xfrm>
              <a:off x="3547869" y="4302703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6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3" name="Groupe 42">
            <a:extLst>
              <a:ext uri="{FF2B5EF4-FFF2-40B4-BE49-F238E27FC236}">
                <a16:creationId xmlns:a16="http://schemas.microsoft.com/office/drawing/2014/main" id="{9493E0B1-E4B0-7682-1C62-CC0FB7135A24}"/>
              </a:ext>
            </a:extLst>
          </p:cNvPr>
          <p:cNvGrpSpPr/>
          <p:nvPr/>
        </p:nvGrpSpPr>
        <p:grpSpPr>
          <a:xfrm>
            <a:off x="577487" y="1008663"/>
            <a:ext cx="3798384" cy="1763800"/>
            <a:chOff x="577487" y="1156146"/>
            <a:chExt cx="3798384" cy="1763800"/>
          </a:xfrm>
        </p:grpSpPr>
        <p:sp>
          <p:nvSpPr>
            <p:cNvPr id="10" name="Rectangle : coins arrondis 18 - 3">
              <a:extLst>
                <a:ext uri="{FF2B5EF4-FFF2-40B4-BE49-F238E27FC236}">
                  <a16:creationId xmlns:a16="http://schemas.microsoft.com/office/drawing/2014/main" id="{B207CAE5-9845-5CFA-99B6-335635D41D53}"/>
                </a:ext>
              </a:extLst>
            </p:cNvPr>
            <p:cNvSpPr/>
            <p:nvPr/>
          </p:nvSpPr>
          <p:spPr>
            <a:xfrm>
              <a:off x="577487" y="1551455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 (10د)</a:t>
              </a: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الاستماع والتحدث </a:t>
              </a: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: عناصر الحكاية / تقديم الفعل الكلامي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(30د)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ts val="17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القراءة استراتيجية المفردات (40د)</a:t>
              </a: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خط ونقل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(15د)</a:t>
              </a:r>
            </a:p>
          </p:txBody>
        </p:sp>
        <p:sp>
          <p:nvSpPr>
            <p:cNvPr id="37" name="Oval 96">
              <a:extLst>
                <a:ext uri="{FF2B5EF4-FFF2-40B4-BE49-F238E27FC236}">
                  <a16:creationId xmlns:a16="http://schemas.microsoft.com/office/drawing/2014/main" id="{7365DBA4-9943-94EE-D40F-01A4F7C38211}"/>
                </a:ext>
              </a:extLst>
            </p:cNvPr>
            <p:cNvSpPr/>
            <p:nvPr/>
          </p:nvSpPr>
          <p:spPr>
            <a:xfrm>
              <a:off x="3547871" y="1156146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36673336-42B5-D339-686D-6C08A888ECEB}"/>
              </a:ext>
            </a:extLst>
          </p:cNvPr>
          <p:cNvGrpSpPr/>
          <p:nvPr/>
        </p:nvGrpSpPr>
        <p:grpSpPr>
          <a:xfrm>
            <a:off x="4691294" y="1008663"/>
            <a:ext cx="3809630" cy="1763800"/>
            <a:chOff x="4691294" y="1156146"/>
            <a:chExt cx="3809630" cy="1763800"/>
          </a:xfrm>
        </p:grpSpPr>
        <p:sp>
          <p:nvSpPr>
            <p:cNvPr id="18" name="Rectangle : coins arrondis 18 - 3">
              <a:extLst>
                <a:ext uri="{FF2B5EF4-FFF2-40B4-BE49-F238E27FC236}">
                  <a16:creationId xmlns:a16="http://schemas.microsoft.com/office/drawing/2014/main" id="{1E24E317-DE0C-4ABB-0423-9760AE178754}"/>
                </a:ext>
              </a:extLst>
            </p:cNvPr>
            <p:cNvSpPr/>
            <p:nvPr/>
          </p:nvSpPr>
          <p:spPr>
            <a:xfrm>
              <a:off x="4691294" y="1551455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 (10د)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معجم (30د)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الاستماع والتحدث (30د)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الطلاقة: (20د) </a:t>
              </a:r>
            </a:p>
          </p:txBody>
        </p:sp>
        <p:sp>
          <p:nvSpPr>
            <p:cNvPr id="28" name="Oval 86">
              <a:extLst>
                <a:ext uri="{FF2B5EF4-FFF2-40B4-BE49-F238E27FC236}">
                  <a16:creationId xmlns:a16="http://schemas.microsoft.com/office/drawing/2014/main" id="{9B470D93-F6E4-F65A-55D8-27B3CC03E2B0}"/>
                </a:ext>
              </a:extLst>
            </p:cNvPr>
            <p:cNvSpPr/>
            <p:nvPr/>
          </p:nvSpPr>
          <p:spPr>
            <a:xfrm>
              <a:off x="7672924" y="1156146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5" name="Groupe 44">
            <a:extLst>
              <a:ext uri="{FF2B5EF4-FFF2-40B4-BE49-F238E27FC236}">
                <a16:creationId xmlns:a16="http://schemas.microsoft.com/office/drawing/2014/main" id="{ACA9E71C-1075-8040-82C8-8B9A64CF94F0}"/>
              </a:ext>
            </a:extLst>
          </p:cNvPr>
          <p:cNvGrpSpPr/>
          <p:nvPr/>
        </p:nvGrpSpPr>
        <p:grpSpPr>
          <a:xfrm>
            <a:off x="4691294" y="2692480"/>
            <a:ext cx="3809629" cy="1778700"/>
            <a:chOff x="4691294" y="2726498"/>
            <a:chExt cx="3809629" cy="1778700"/>
          </a:xfrm>
        </p:grpSpPr>
        <p:sp>
          <p:nvSpPr>
            <p:cNvPr id="7" name="Rectangle : coins arrondis 18 - 3">
              <a:extLst>
                <a:ext uri="{FF2B5EF4-FFF2-40B4-BE49-F238E27FC236}">
                  <a16:creationId xmlns:a16="http://schemas.microsoft.com/office/drawing/2014/main" id="{C89D7B4C-27BD-CF7E-820C-D3BC73D84063}"/>
                </a:ext>
              </a:extLst>
            </p:cNvPr>
            <p:cNvSpPr/>
            <p:nvPr/>
          </p:nvSpPr>
          <p:spPr>
            <a:xfrm>
              <a:off x="4691294" y="3136707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 (10د)</a:t>
              </a: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الاستماع والتحدث : البنية السردية / لعب الأدوار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(20د)</a:t>
              </a:r>
              <a:endParaRPr lang="ar-MA" sz="2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قراءة: استراتيجية الفهم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(45د)</a:t>
              </a:r>
              <a:endParaRPr lang="ar-MA" sz="2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إملاء ½: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(15د)</a:t>
              </a: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endParaRPr lang="ar-MA" sz="2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9" name="Oval 87">
              <a:extLst>
                <a:ext uri="{FF2B5EF4-FFF2-40B4-BE49-F238E27FC236}">
                  <a16:creationId xmlns:a16="http://schemas.microsoft.com/office/drawing/2014/main" id="{291E9630-F57F-9CF0-6F01-604F1570B39A}"/>
                </a:ext>
              </a:extLst>
            </p:cNvPr>
            <p:cNvSpPr/>
            <p:nvPr/>
          </p:nvSpPr>
          <p:spPr>
            <a:xfrm>
              <a:off x="7672923" y="2726498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CE951050-6A19-120F-A978-11C4B653A1C3}"/>
              </a:ext>
            </a:extLst>
          </p:cNvPr>
          <p:cNvGrpSpPr/>
          <p:nvPr/>
        </p:nvGrpSpPr>
        <p:grpSpPr>
          <a:xfrm>
            <a:off x="4691294" y="4391197"/>
            <a:ext cx="3820744" cy="1787747"/>
            <a:chOff x="4691294" y="4302703"/>
            <a:chExt cx="3820744" cy="1787747"/>
          </a:xfrm>
        </p:grpSpPr>
        <p:sp>
          <p:nvSpPr>
            <p:cNvPr id="9" name="Rectangle : coins arrondis 18 - 3">
              <a:extLst>
                <a:ext uri="{FF2B5EF4-FFF2-40B4-BE49-F238E27FC236}">
                  <a16:creationId xmlns:a16="http://schemas.microsoft.com/office/drawing/2014/main" id="{30D27E3F-0359-0C41-C094-5FE8EE32BC93}"/>
                </a:ext>
              </a:extLst>
            </p:cNvPr>
            <p:cNvSpPr/>
            <p:nvPr/>
          </p:nvSpPr>
          <p:spPr>
            <a:xfrm>
              <a:off x="4691294" y="4721959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 (10د)</a:t>
              </a: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الاستماع والتحدث : إعادة الإنتاج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(20د)</a:t>
              </a:r>
              <a:endParaRPr lang="ar-MA" sz="2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قراءة: استخلاص العبرة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(20د)</a:t>
              </a:r>
              <a:endParaRPr lang="ar-MA" sz="2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(25د)</a:t>
              </a:r>
              <a:endParaRPr lang="ar-MA" sz="2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إملاء 2/2 :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(15د)</a:t>
              </a:r>
            </a:p>
          </p:txBody>
        </p:sp>
        <p:sp>
          <p:nvSpPr>
            <p:cNvPr id="31" name="Oval 99">
              <a:extLst>
                <a:ext uri="{FF2B5EF4-FFF2-40B4-BE49-F238E27FC236}">
                  <a16:creationId xmlns:a16="http://schemas.microsoft.com/office/drawing/2014/main" id="{48BD3193-EE31-DE31-5CCB-55D55CAC9EA2}"/>
                </a:ext>
              </a:extLst>
            </p:cNvPr>
            <p:cNvSpPr/>
            <p:nvPr/>
          </p:nvSpPr>
          <p:spPr>
            <a:xfrm>
              <a:off x="7684038" y="4302703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5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027317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CF9D2E-617B-02EF-AC31-9DE9E7C640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E1E4754E-7E96-4B16-FD8A-1BA9BE681171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C5F4DE53-4F5E-7C4C-E43E-3DE1AA04A99D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EECF1BB-41DB-58DE-3157-8EAAF5D3580D}"/>
              </a:ext>
            </a:extLst>
          </p:cNvPr>
          <p:cNvGrpSpPr/>
          <p:nvPr/>
        </p:nvGrpSpPr>
        <p:grpSpPr>
          <a:xfrm>
            <a:off x="312517" y="199553"/>
            <a:ext cx="8518967" cy="645889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77DECE84-8CA4-EAE6-09DF-23D775EE54C6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638844B3-A03F-4E01-7470-0974119D494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02726FAA-27DE-0A9F-B139-E12B589D834A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D7B02283-255A-EC2E-A77B-571F3E10D0C5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48E0A274-7359-8F48-0E4E-51ECCF8B4407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70CE18DE-E006-7D87-F423-64450E25A2FE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49" name="Groupe 48">
            <a:extLst>
              <a:ext uri="{FF2B5EF4-FFF2-40B4-BE49-F238E27FC236}">
                <a16:creationId xmlns:a16="http://schemas.microsoft.com/office/drawing/2014/main" id="{EC861C0C-E320-2BA0-0FF6-43AA7C42C78A}"/>
              </a:ext>
            </a:extLst>
          </p:cNvPr>
          <p:cNvGrpSpPr/>
          <p:nvPr/>
        </p:nvGrpSpPr>
        <p:grpSpPr>
          <a:xfrm>
            <a:off x="835820" y="994113"/>
            <a:ext cx="7299109" cy="1225280"/>
            <a:chOff x="922446" y="1657338"/>
            <a:chExt cx="7299109" cy="1214353"/>
          </a:xfrm>
        </p:grpSpPr>
        <p:sp>
          <p:nvSpPr>
            <p:cNvPr id="20" name="Rectangle : coins arrondis 18 - 2">
              <a:extLst>
                <a:ext uri="{FF2B5EF4-FFF2-40B4-BE49-F238E27FC236}">
                  <a16:creationId xmlns:a16="http://schemas.microsoft.com/office/drawing/2014/main" id="{09494DF6-0B08-2E48-B296-CC0ED891FC60}"/>
                </a:ext>
              </a:extLst>
            </p:cNvPr>
            <p:cNvSpPr/>
            <p:nvPr/>
          </p:nvSpPr>
          <p:spPr>
            <a:xfrm flipH="1">
              <a:off x="2289697" y="1825195"/>
              <a:ext cx="5743452" cy="848214"/>
            </a:xfrm>
            <a:prstGeom prst="roundRect">
              <a:avLst>
                <a:gd name="adj" fmla="val 14957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9" name="Oval 86">
              <a:extLst>
                <a:ext uri="{FF2B5EF4-FFF2-40B4-BE49-F238E27FC236}">
                  <a16:creationId xmlns:a16="http://schemas.microsoft.com/office/drawing/2014/main" id="{6B9F2D5F-7043-AAD3-C509-19D49C099D97}"/>
                </a:ext>
              </a:extLst>
            </p:cNvPr>
            <p:cNvSpPr/>
            <p:nvPr/>
          </p:nvSpPr>
          <p:spPr>
            <a:xfrm flipH="1">
              <a:off x="7833797" y="165733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grpSp>
          <p:nvGrpSpPr>
            <p:cNvPr id="46" name="Groupe 45">
              <a:extLst>
                <a:ext uri="{FF2B5EF4-FFF2-40B4-BE49-F238E27FC236}">
                  <a16:creationId xmlns:a16="http://schemas.microsoft.com/office/drawing/2014/main" id="{DFF52FDD-BDC8-809D-A9C5-3C0D59CD1217}"/>
                </a:ext>
              </a:extLst>
            </p:cNvPr>
            <p:cNvGrpSpPr/>
            <p:nvPr/>
          </p:nvGrpSpPr>
          <p:grpSpPr>
            <a:xfrm>
              <a:off x="922446" y="1825195"/>
              <a:ext cx="1266136" cy="1046496"/>
              <a:chOff x="922446" y="1825195"/>
              <a:chExt cx="1266136" cy="1046496"/>
            </a:xfrm>
          </p:grpSpPr>
          <p:sp>
            <p:nvSpPr>
              <p:cNvPr id="10" name="Rectangle : coins arrondis 18 - 2">
                <a:extLst>
                  <a:ext uri="{FF2B5EF4-FFF2-40B4-BE49-F238E27FC236}">
                    <a16:creationId xmlns:a16="http://schemas.microsoft.com/office/drawing/2014/main" id="{DB981DC9-A08B-7CAB-1EF1-561438CE2E5A}"/>
                  </a:ext>
                </a:extLst>
              </p:cNvPr>
              <p:cNvSpPr/>
              <p:nvPr/>
            </p:nvSpPr>
            <p:spPr>
              <a:xfrm flipH="1">
                <a:off x="922446" y="1825195"/>
                <a:ext cx="1266136" cy="1046496"/>
              </a:xfrm>
              <a:prstGeom prst="roundRect">
                <a:avLst>
                  <a:gd name="adj" fmla="val 14957"/>
                </a:avLst>
              </a:prstGeom>
              <a:solidFill>
                <a:schemeClr val="bg1"/>
              </a:solidFill>
              <a:ln>
                <a:solidFill>
                  <a:schemeClr val="bg1">
                    <a:lumMod val="85000"/>
                  </a:schemeClr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grpSp>
            <p:nvGrpSpPr>
              <p:cNvPr id="57" name="Graphique 2">
                <a:extLst>
                  <a:ext uri="{FF2B5EF4-FFF2-40B4-BE49-F238E27FC236}">
                    <a16:creationId xmlns:a16="http://schemas.microsoft.com/office/drawing/2014/main" id="{BA2BD03A-58B1-EFA1-FE00-E7A5278263CB}"/>
                  </a:ext>
                </a:extLst>
              </p:cNvPr>
              <p:cNvGrpSpPr/>
              <p:nvPr/>
            </p:nvGrpSpPr>
            <p:grpSpPr>
              <a:xfrm flipH="1">
                <a:off x="1395728" y="1969612"/>
                <a:ext cx="319573" cy="383989"/>
                <a:chOff x="981026" y="1344834"/>
                <a:chExt cx="2418112" cy="2905526"/>
              </a:xfrm>
            </p:grpSpPr>
            <p:grpSp>
              <p:nvGrpSpPr>
                <p:cNvPr id="69" name="Graphique 2">
                  <a:extLst>
                    <a:ext uri="{FF2B5EF4-FFF2-40B4-BE49-F238E27FC236}">
                      <a16:creationId xmlns:a16="http://schemas.microsoft.com/office/drawing/2014/main" id="{297CDEF7-93CE-14D1-7307-EEE5341826E5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2184486" cy="887181"/>
                  <a:chOff x="1098817" y="1344834"/>
                  <a:chExt cx="2184486" cy="887181"/>
                </a:xfrm>
              </p:grpSpPr>
              <p:grpSp>
                <p:nvGrpSpPr>
                  <p:cNvPr id="101" name="Graphique 2">
                    <a:extLst>
                      <a:ext uri="{FF2B5EF4-FFF2-40B4-BE49-F238E27FC236}">
                        <a16:creationId xmlns:a16="http://schemas.microsoft.com/office/drawing/2014/main" id="{51CA4EB6-7238-C366-7AAC-6AAAD185612C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887181"/>
                    <a:chOff x="1098817" y="1344834"/>
                    <a:chExt cx="770041" cy="887181"/>
                  </a:xfrm>
                </p:grpSpPr>
                <p:grpSp>
                  <p:nvGrpSpPr>
                    <p:cNvPr id="110" name="Graphique 2">
                      <a:extLst>
                        <a:ext uri="{FF2B5EF4-FFF2-40B4-BE49-F238E27FC236}">
                          <a16:creationId xmlns:a16="http://schemas.microsoft.com/office/drawing/2014/main" id="{C2B41DC8-B509-7994-9EE4-82682407812E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98817" y="1344834"/>
                      <a:ext cx="770041" cy="613581"/>
                      <a:chOff x="1098817" y="1344834"/>
                      <a:chExt cx="770041" cy="613581"/>
                    </a:xfrm>
                  </p:grpSpPr>
                  <p:sp>
                    <p:nvSpPr>
                      <p:cNvPr id="114" name="Forme libre : forme 113">
                        <a:extLst>
                          <a:ext uri="{FF2B5EF4-FFF2-40B4-BE49-F238E27FC236}">
                            <a16:creationId xmlns:a16="http://schemas.microsoft.com/office/drawing/2014/main" id="{0771397C-6026-7505-023B-CA0B8916EBC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98817" y="1344834"/>
                        <a:ext cx="736597" cy="555518"/>
                      </a:xfrm>
                      <a:custGeom>
                        <a:avLst/>
                        <a:gdLst>
                          <a:gd name="connsiteX0" fmla="*/ 219483 w 736597"/>
                          <a:gd name="connsiteY0" fmla="*/ 62874 h 555518"/>
                          <a:gd name="connsiteX1" fmla="*/ 38464 w 736597"/>
                          <a:gd name="connsiteY1" fmla="*/ 555518 h 555518"/>
                          <a:gd name="connsiteX2" fmla="*/ 736597 w 736597"/>
                          <a:gd name="connsiteY2" fmla="*/ 152499 h 555518"/>
                          <a:gd name="connsiteX3" fmla="*/ 219483 w 73659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597" h="555518">
                            <a:moveTo>
                              <a:pt x="219483" y="62874"/>
                            </a:moveTo>
                            <a:cubicBezTo>
                              <a:pt x="26671" y="174021"/>
                              <a:pt x="-54404" y="394546"/>
                              <a:pt x="38464" y="555518"/>
                            </a:cubicBezTo>
                            <a:lnTo>
                              <a:pt x="736597" y="152499"/>
                            </a:lnTo>
                            <a:cubicBezTo>
                              <a:pt x="643729" y="-8178"/>
                              <a:pt x="412296" y="-48273"/>
                              <a:pt x="219483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15" name="Forme libre : forme 114">
                        <a:extLst>
                          <a:ext uri="{FF2B5EF4-FFF2-40B4-BE49-F238E27FC236}">
                            <a16:creationId xmlns:a16="http://schemas.microsoft.com/office/drawing/2014/main" id="{8B20F856-222B-3891-F2F3-FC9D7674751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295894" y="1365598"/>
                        <a:ext cx="516229" cy="179200"/>
                      </a:xfrm>
                      <a:custGeom>
                        <a:avLst/>
                        <a:gdLst>
                          <a:gd name="connsiteX0" fmla="*/ 4127 w 516229"/>
                          <a:gd name="connsiteY0" fmla="*/ 62747 h 179200"/>
                          <a:gd name="connsiteX1" fmla="*/ 0 w 516229"/>
                          <a:gd name="connsiteY1" fmla="*/ 65400 h 179200"/>
                          <a:gd name="connsiteX2" fmla="*/ 457266 w 516229"/>
                          <a:gd name="connsiteY2" fmla="*/ 179201 h 179200"/>
                          <a:gd name="connsiteX3" fmla="*/ 516230 w 516229"/>
                          <a:gd name="connsiteY3" fmla="*/ 145296 h 179200"/>
                          <a:gd name="connsiteX4" fmla="*/ 4127 w 516229"/>
                          <a:gd name="connsiteY4" fmla="*/ 62747 h 17920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516229" h="179200">
                            <a:moveTo>
                              <a:pt x="4127" y="62747"/>
                            </a:moveTo>
                            <a:cubicBezTo>
                              <a:pt x="2653" y="63631"/>
                              <a:pt x="1474" y="64516"/>
                              <a:pt x="0" y="65400"/>
                            </a:cubicBezTo>
                            <a:cubicBezTo>
                              <a:pt x="177776" y="-8010"/>
                              <a:pt x="372357" y="37097"/>
                              <a:pt x="457266" y="179201"/>
                            </a:cubicBezTo>
                            <a:lnTo>
                              <a:pt x="516230" y="145296"/>
                            </a:lnTo>
                            <a:cubicBezTo>
                              <a:pt x="420708" y="-9189"/>
                              <a:pt x="193697" y="-46631"/>
                              <a:pt x="4127" y="62747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16" name="Forme libre : forme 115">
                        <a:extLst>
                          <a:ext uri="{FF2B5EF4-FFF2-40B4-BE49-F238E27FC236}">
                            <a16:creationId xmlns:a16="http://schemas.microsoft.com/office/drawing/2014/main" id="{4624ADDF-6E39-685F-D1D5-DE46C512F435}"/>
                          </a:ext>
                        </a:extLst>
                      </p:cNvPr>
                      <p:cNvSpPr/>
                      <p:nvPr/>
                    </p:nvSpPr>
                    <p:spPr>
                      <a:xfrm rot="-1800044">
                        <a:off x="1083373" y="1632027"/>
                        <a:ext cx="806019" cy="133845"/>
                      </a:xfrm>
                      <a:custGeom>
                        <a:avLst/>
                        <a:gdLst>
                          <a:gd name="connsiteX0" fmla="*/ 806020 w 806019"/>
                          <a:gd name="connsiteY0" fmla="*/ 66923 h 133845"/>
                          <a:gd name="connsiteX1" fmla="*/ 403010 w 806019"/>
                          <a:gd name="connsiteY1" fmla="*/ 133845 h 133845"/>
                          <a:gd name="connsiteX2" fmla="*/ 0 w 806019"/>
                          <a:gd name="connsiteY2" fmla="*/ 66923 h 133845"/>
                          <a:gd name="connsiteX3" fmla="*/ 403010 w 806019"/>
                          <a:gd name="connsiteY3" fmla="*/ 0 h 133845"/>
                          <a:gd name="connsiteX4" fmla="*/ 806020 w 806019"/>
                          <a:gd name="connsiteY4" fmla="*/ 66923 h 13384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806019" h="133845">
                            <a:moveTo>
                              <a:pt x="806020" y="66923"/>
                            </a:moveTo>
                            <a:cubicBezTo>
                              <a:pt x="806020" y="103883"/>
                              <a:pt x="625586" y="133845"/>
                              <a:pt x="403010" y="133845"/>
                            </a:cubicBezTo>
                            <a:cubicBezTo>
                              <a:pt x="180434" y="133845"/>
                              <a:pt x="0" y="103883"/>
                              <a:pt x="0" y="66923"/>
                            </a:cubicBezTo>
                            <a:cubicBezTo>
                              <a:pt x="0" y="29962"/>
                              <a:pt x="180434" y="0"/>
                              <a:pt x="403010" y="0"/>
                            </a:cubicBezTo>
                            <a:cubicBezTo>
                              <a:pt x="625586" y="0"/>
                              <a:pt x="806020" y="29962"/>
                              <a:pt x="806020" y="66923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  <p:grpSp>
                  <p:nvGrpSpPr>
                    <p:cNvPr id="111" name="Graphique 2">
                      <a:extLst>
                        <a:ext uri="{FF2B5EF4-FFF2-40B4-BE49-F238E27FC236}">
                          <a16:creationId xmlns:a16="http://schemas.microsoft.com/office/drawing/2014/main" id="{D3BA1630-05A6-EFF8-8567-E90688D02B92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426335" y="1651940"/>
                      <a:ext cx="412617" cy="580075"/>
                      <a:chOff x="1426335" y="1651940"/>
                      <a:chExt cx="412617" cy="580075"/>
                    </a:xfrm>
                  </p:grpSpPr>
                  <p:sp>
                    <p:nvSpPr>
                      <p:cNvPr id="112" name="Forme libre : forme 111">
                        <a:extLst>
                          <a:ext uri="{FF2B5EF4-FFF2-40B4-BE49-F238E27FC236}">
                            <a16:creationId xmlns:a16="http://schemas.microsoft.com/office/drawing/2014/main" id="{FDBF0080-BDB6-2850-920C-B92F2D8F350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426335" y="1651948"/>
                        <a:ext cx="412617" cy="580075"/>
                      </a:xfrm>
                      <a:custGeom>
                        <a:avLst/>
                        <a:gdLst>
                          <a:gd name="connsiteX0" fmla="*/ 412618 w 412617"/>
                          <a:gd name="connsiteY0" fmla="*/ 502538 h 580075"/>
                          <a:gd name="connsiteX1" fmla="*/ 278180 w 412617"/>
                          <a:gd name="connsiteY1" fmla="*/ 580075 h 580075"/>
                          <a:gd name="connsiteX2" fmla="*/ 10483 w 412617"/>
                          <a:gd name="connsiteY2" fmla="*/ 116324 h 580075"/>
                          <a:gd name="connsiteX3" fmla="*/ 38786 w 412617"/>
                          <a:gd name="connsiteY3" fmla="*/ 10483 h 580075"/>
                          <a:gd name="connsiteX4" fmla="*/ 144626 w 412617"/>
                          <a:gd name="connsiteY4" fmla="*/ 38786 h 580075"/>
                          <a:gd name="connsiteX5" fmla="*/ 412618 w 412617"/>
                          <a:gd name="connsiteY5" fmla="*/ 502538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617" h="580075">
                            <a:moveTo>
                              <a:pt x="412618" y="502538"/>
                            </a:moveTo>
                            <a:lnTo>
                              <a:pt x="278180" y="580075"/>
                            </a:lnTo>
                            <a:lnTo>
                              <a:pt x="10483" y="116324"/>
                            </a:lnTo>
                            <a:cubicBezTo>
                              <a:pt x="-11038" y="79176"/>
                              <a:pt x="1639" y="31710"/>
                              <a:pt x="38786" y="10483"/>
                            </a:cubicBezTo>
                            <a:cubicBezTo>
                              <a:pt x="75933" y="-11038"/>
                              <a:pt x="123399" y="1639"/>
                              <a:pt x="144626" y="38786"/>
                            </a:cubicBezTo>
                            <a:lnTo>
                              <a:pt x="412618" y="502538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13" name="Forme libre : forme 112">
                        <a:extLst>
                          <a:ext uri="{FF2B5EF4-FFF2-40B4-BE49-F238E27FC236}">
                            <a16:creationId xmlns:a16="http://schemas.microsoft.com/office/drawing/2014/main" id="{2827A09C-DB49-68C3-6F1E-C6F8FDFEBB3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07280" y="1667149"/>
                        <a:ext cx="301895" cy="475249"/>
                      </a:xfrm>
                      <a:custGeom>
                        <a:avLst/>
                        <a:gdLst>
                          <a:gd name="connsiteX0" fmla="*/ 288923 w 301895"/>
                          <a:gd name="connsiteY0" fmla="*/ 475250 h 475249"/>
                          <a:gd name="connsiteX1" fmla="*/ 301896 w 301895"/>
                          <a:gd name="connsiteY1" fmla="*/ 467584 h 475249"/>
                          <a:gd name="connsiteX2" fmla="*/ 53362 w 301895"/>
                          <a:gd name="connsiteY2" fmla="*/ 37147 h 475249"/>
                          <a:gd name="connsiteX3" fmla="*/ 0 w 301895"/>
                          <a:gd name="connsiteY3" fmla="*/ 0 h 475249"/>
                          <a:gd name="connsiteX4" fmla="*/ 32135 w 301895"/>
                          <a:gd name="connsiteY4" fmla="*/ 30366 h 475249"/>
                          <a:gd name="connsiteX5" fmla="*/ 288923 w 301895"/>
                          <a:gd name="connsiteY5" fmla="*/ 475250 h 47524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301895" h="475249">
                            <a:moveTo>
                              <a:pt x="288923" y="475250"/>
                            </a:moveTo>
                            <a:lnTo>
                              <a:pt x="301896" y="467584"/>
                            </a:lnTo>
                            <a:lnTo>
                              <a:pt x="53362" y="37147"/>
                            </a:lnTo>
                            <a:cubicBezTo>
                              <a:pt x="41570" y="16510"/>
                              <a:pt x="21522" y="3833"/>
                              <a:pt x="0" y="0"/>
                            </a:cubicBezTo>
                            <a:cubicBezTo>
                              <a:pt x="12972" y="6486"/>
                              <a:pt x="24175" y="16805"/>
                              <a:pt x="32135" y="30366"/>
                            </a:cubicBezTo>
                            <a:lnTo>
                              <a:pt x="288923" y="475250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</p:grpSp>
              <p:grpSp>
                <p:nvGrpSpPr>
                  <p:cNvPr id="102" name="Graphique 2">
                    <a:extLst>
                      <a:ext uri="{FF2B5EF4-FFF2-40B4-BE49-F238E27FC236}">
                        <a16:creationId xmlns:a16="http://schemas.microsoft.com/office/drawing/2014/main" id="{7F3A43E4-E9F4-5B43-0151-36F8DA40ABC2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887181"/>
                    <a:chOff x="2513728" y="1344834"/>
                    <a:chExt cx="769575" cy="887181"/>
                  </a:xfrm>
                </p:grpSpPr>
                <p:grpSp>
                  <p:nvGrpSpPr>
                    <p:cNvPr id="103" name="Graphique 2">
                      <a:extLst>
                        <a:ext uri="{FF2B5EF4-FFF2-40B4-BE49-F238E27FC236}">
                          <a16:creationId xmlns:a16="http://schemas.microsoft.com/office/drawing/2014/main" id="{2CBA0BB1-83C7-C22A-61EA-209462E90DC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13728" y="1344834"/>
                      <a:ext cx="769575" cy="613500"/>
                      <a:chOff x="2513728" y="1344834"/>
                      <a:chExt cx="769575" cy="613500"/>
                    </a:xfrm>
                  </p:grpSpPr>
                  <p:sp>
                    <p:nvSpPr>
                      <p:cNvPr id="107" name="Forme libre : forme 106">
                        <a:extLst>
                          <a:ext uri="{FF2B5EF4-FFF2-40B4-BE49-F238E27FC236}">
                            <a16:creationId xmlns:a16="http://schemas.microsoft.com/office/drawing/2014/main" id="{71B718FC-8C98-F954-49E3-D7C888E1FF4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6815" y="1344834"/>
                        <a:ext cx="736487" cy="555518"/>
                      </a:xfrm>
                      <a:custGeom>
                        <a:avLst/>
                        <a:gdLst>
                          <a:gd name="connsiteX0" fmla="*/ 517114 w 736487"/>
                          <a:gd name="connsiteY0" fmla="*/ 62874 h 555518"/>
                          <a:gd name="connsiteX1" fmla="*/ 0 w 736487"/>
                          <a:gd name="connsiteY1" fmla="*/ 152499 h 555518"/>
                          <a:gd name="connsiteX2" fmla="*/ 697839 w 736487"/>
                          <a:gd name="connsiteY2" fmla="*/ 555518 h 555518"/>
                          <a:gd name="connsiteX3" fmla="*/ 517114 w 73648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487" h="555518">
                            <a:moveTo>
                              <a:pt x="517114" y="62874"/>
                            </a:moveTo>
                            <a:cubicBezTo>
                              <a:pt x="324302" y="-48273"/>
                              <a:pt x="92868" y="-8178"/>
                              <a:pt x="0" y="152499"/>
                            </a:cubicBezTo>
                            <a:lnTo>
                              <a:pt x="697839" y="555518"/>
                            </a:lnTo>
                            <a:cubicBezTo>
                              <a:pt x="791002" y="394841"/>
                              <a:pt x="709926" y="174316"/>
                              <a:pt x="517114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08" name="Forme libre : forme 107">
                        <a:extLst>
                          <a:ext uri="{FF2B5EF4-FFF2-40B4-BE49-F238E27FC236}">
                            <a16:creationId xmlns:a16="http://schemas.microsoft.com/office/drawing/2014/main" id="{B94BF3BF-DAC5-0285-8D71-9BF17189D6B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032678" y="1400042"/>
                        <a:ext cx="223421" cy="486747"/>
                      </a:xfrm>
                      <a:custGeom>
                        <a:avLst/>
                        <a:gdLst>
                          <a:gd name="connsiteX0" fmla="*/ 4422 w 223421"/>
                          <a:gd name="connsiteY0" fmla="*/ 2359 h 486747"/>
                          <a:gd name="connsiteX1" fmla="*/ 0 w 223421"/>
                          <a:gd name="connsiteY1" fmla="*/ 0 h 486747"/>
                          <a:gd name="connsiteX2" fmla="*/ 130311 w 223421"/>
                          <a:gd name="connsiteY2" fmla="*/ 452843 h 486747"/>
                          <a:gd name="connsiteX3" fmla="*/ 189275 w 223421"/>
                          <a:gd name="connsiteY3" fmla="*/ 486748 h 486747"/>
                          <a:gd name="connsiteX4" fmla="*/ 4422 w 223421"/>
                          <a:gd name="connsiteY4" fmla="*/ 2359 h 48674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23421" h="486747">
                            <a:moveTo>
                              <a:pt x="4422" y="2359"/>
                            </a:moveTo>
                            <a:cubicBezTo>
                              <a:pt x="2948" y="1474"/>
                              <a:pt x="1474" y="884"/>
                              <a:pt x="0" y="0"/>
                            </a:cubicBezTo>
                            <a:cubicBezTo>
                              <a:pt x="152422" y="117044"/>
                              <a:pt x="210796" y="308382"/>
                              <a:pt x="130311" y="452843"/>
                            </a:cubicBezTo>
                            <a:lnTo>
                              <a:pt x="189275" y="486748"/>
                            </a:lnTo>
                            <a:cubicBezTo>
                              <a:pt x="275067" y="326955"/>
                              <a:pt x="193992" y="111737"/>
                              <a:pt x="4422" y="2359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09" name="Forme libre : forme 108">
                        <a:extLst>
                          <a:ext uri="{FF2B5EF4-FFF2-40B4-BE49-F238E27FC236}">
                            <a16:creationId xmlns:a16="http://schemas.microsoft.com/office/drawing/2014/main" id="{D396284F-64C5-F8C5-3E81-54252D1DD2B5}"/>
                          </a:ext>
                        </a:extLst>
                      </p:cNvPr>
                      <p:cNvSpPr/>
                      <p:nvPr/>
                    </p:nvSpPr>
                    <p:spPr>
                      <a:xfrm rot="-3599956">
                        <a:off x="2829282" y="1295859"/>
                        <a:ext cx="133845" cy="806019"/>
                      </a:xfrm>
                      <a:custGeom>
                        <a:avLst/>
                        <a:gdLst>
                          <a:gd name="connsiteX0" fmla="*/ 133845 w 133845"/>
                          <a:gd name="connsiteY0" fmla="*/ 403010 h 806019"/>
                          <a:gd name="connsiteX1" fmla="*/ 66923 w 133845"/>
                          <a:gd name="connsiteY1" fmla="*/ 806020 h 806019"/>
                          <a:gd name="connsiteX2" fmla="*/ 0 w 133845"/>
                          <a:gd name="connsiteY2" fmla="*/ 403010 h 806019"/>
                          <a:gd name="connsiteX3" fmla="*/ 66923 w 133845"/>
                          <a:gd name="connsiteY3" fmla="*/ 0 h 806019"/>
                          <a:gd name="connsiteX4" fmla="*/ 133845 w 133845"/>
                          <a:gd name="connsiteY4" fmla="*/ 403010 h 80601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33845" h="806019">
                            <a:moveTo>
                              <a:pt x="133845" y="403010"/>
                            </a:moveTo>
                            <a:cubicBezTo>
                              <a:pt x="133845" y="625586"/>
                              <a:pt x="103883" y="806020"/>
                              <a:pt x="66923" y="806020"/>
                            </a:cubicBezTo>
                            <a:cubicBezTo>
                              <a:pt x="29962" y="806020"/>
                              <a:pt x="0" y="625586"/>
                              <a:pt x="0" y="403010"/>
                            </a:cubicBezTo>
                            <a:cubicBezTo>
                              <a:pt x="0" y="180434"/>
                              <a:pt x="29962" y="0"/>
                              <a:pt x="66923" y="0"/>
                            </a:cubicBezTo>
                            <a:cubicBezTo>
                              <a:pt x="103883" y="0"/>
                              <a:pt x="133845" y="180434"/>
                              <a:pt x="133845" y="403010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  <p:grpSp>
                  <p:nvGrpSpPr>
                    <p:cNvPr id="104" name="Graphique 2">
                      <a:extLst>
                        <a:ext uri="{FF2B5EF4-FFF2-40B4-BE49-F238E27FC236}">
                          <a16:creationId xmlns:a16="http://schemas.microsoft.com/office/drawing/2014/main" id="{F8F0A116-C9F6-8092-432D-5C94C1154180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43277" y="1651940"/>
                      <a:ext cx="412322" cy="580075"/>
                      <a:chOff x="2543277" y="1651940"/>
                      <a:chExt cx="412322" cy="580075"/>
                    </a:xfrm>
                  </p:grpSpPr>
                  <p:sp>
                    <p:nvSpPr>
                      <p:cNvPr id="105" name="Forme libre : forme 104">
                        <a:extLst>
                          <a:ext uri="{FF2B5EF4-FFF2-40B4-BE49-F238E27FC236}">
                            <a16:creationId xmlns:a16="http://schemas.microsoft.com/office/drawing/2014/main" id="{3AF849CC-0C35-8F2D-1C11-D20A1FCBF30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3277" y="1651948"/>
                        <a:ext cx="412322" cy="580075"/>
                      </a:xfrm>
                      <a:custGeom>
                        <a:avLst/>
                        <a:gdLst>
                          <a:gd name="connsiteX0" fmla="*/ 134438 w 412322"/>
                          <a:gd name="connsiteY0" fmla="*/ 580075 h 580075"/>
                          <a:gd name="connsiteX1" fmla="*/ 0 w 412322"/>
                          <a:gd name="connsiteY1" fmla="*/ 502538 h 580075"/>
                          <a:gd name="connsiteX2" fmla="*/ 267697 w 412322"/>
                          <a:gd name="connsiteY2" fmla="*/ 38786 h 580075"/>
                          <a:gd name="connsiteX3" fmla="*/ 373537 w 412322"/>
                          <a:gd name="connsiteY3" fmla="*/ 10483 h 580075"/>
                          <a:gd name="connsiteX4" fmla="*/ 401840 w 412322"/>
                          <a:gd name="connsiteY4" fmla="*/ 116324 h 580075"/>
                          <a:gd name="connsiteX5" fmla="*/ 134438 w 412322"/>
                          <a:gd name="connsiteY5" fmla="*/ 580075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322" h="580075">
                            <a:moveTo>
                              <a:pt x="134438" y="580075"/>
                            </a:moveTo>
                            <a:lnTo>
                              <a:pt x="0" y="502538"/>
                            </a:lnTo>
                            <a:lnTo>
                              <a:pt x="267697" y="38786"/>
                            </a:lnTo>
                            <a:cubicBezTo>
                              <a:pt x="289218" y="1639"/>
                              <a:pt x="336684" y="-11038"/>
                              <a:pt x="373537" y="10483"/>
                            </a:cubicBezTo>
                            <a:cubicBezTo>
                              <a:pt x="410684" y="32005"/>
                              <a:pt x="423361" y="79471"/>
                              <a:pt x="401840" y="116324"/>
                            </a:cubicBezTo>
                            <a:lnTo>
                              <a:pt x="134438" y="580075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06" name="Forme libre : forme 105">
                        <a:extLst>
                          <a:ext uri="{FF2B5EF4-FFF2-40B4-BE49-F238E27FC236}">
                            <a16:creationId xmlns:a16="http://schemas.microsoft.com/office/drawing/2014/main" id="{DE7FC347-461A-22AA-7AF1-3945D12BD02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666807" y="1701348"/>
                        <a:ext cx="271718" cy="495297"/>
                      </a:xfrm>
                      <a:custGeom>
                        <a:avLst/>
                        <a:gdLst>
                          <a:gd name="connsiteX0" fmla="*/ 0 w 271718"/>
                          <a:gd name="connsiteY0" fmla="*/ 487632 h 495297"/>
                          <a:gd name="connsiteX1" fmla="*/ 12972 w 271718"/>
                          <a:gd name="connsiteY1" fmla="*/ 495297 h 495297"/>
                          <a:gd name="connsiteX2" fmla="*/ 261505 w 271718"/>
                          <a:gd name="connsiteY2" fmla="*/ 64860 h 495297"/>
                          <a:gd name="connsiteX3" fmla="*/ 267107 w 271718"/>
                          <a:gd name="connsiteY3" fmla="*/ 0 h 495297"/>
                          <a:gd name="connsiteX4" fmla="*/ 256788 w 271718"/>
                          <a:gd name="connsiteY4" fmla="*/ 43044 h 495297"/>
                          <a:gd name="connsiteX5" fmla="*/ 0 w 271718"/>
                          <a:gd name="connsiteY5" fmla="*/ 487632 h 49529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271718" h="495297">
                            <a:moveTo>
                              <a:pt x="0" y="487632"/>
                            </a:moveTo>
                            <a:lnTo>
                              <a:pt x="12972" y="495297"/>
                            </a:lnTo>
                            <a:lnTo>
                              <a:pt x="261505" y="64860"/>
                            </a:lnTo>
                            <a:cubicBezTo>
                              <a:pt x="273298" y="44223"/>
                              <a:pt x="274477" y="20637"/>
                              <a:pt x="267107" y="0"/>
                            </a:cubicBezTo>
                            <a:cubicBezTo>
                              <a:pt x="267991" y="14446"/>
                              <a:pt x="264748" y="29482"/>
                              <a:pt x="256788" y="43044"/>
                            </a:cubicBezTo>
                            <a:lnTo>
                              <a:pt x="0" y="487632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</p:grpSp>
            </p:grpSp>
            <p:grpSp>
              <p:nvGrpSpPr>
                <p:cNvPr id="70" name="Graphique 2">
                  <a:extLst>
                    <a:ext uri="{FF2B5EF4-FFF2-40B4-BE49-F238E27FC236}">
                      <a16:creationId xmlns:a16="http://schemas.microsoft.com/office/drawing/2014/main" id="{914A1EB6-0BE5-43A0-F910-A094BB9C6FC1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1765971" cy="705798"/>
                  <a:chOff x="1307097" y="3544562"/>
                  <a:chExt cx="1765971" cy="705798"/>
                </a:xfrm>
              </p:grpSpPr>
              <p:grpSp>
                <p:nvGrpSpPr>
                  <p:cNvPr id="94" name="Graphique 2">
                    <a:extLst>
                      <a:ext uri="{FF2B5EF4-FFF2-40B4-BE49-F238E27FC236}">
                        <a16:creationId xmlns:a16="http://schemas.microsoft.com/office/drawing/2014/main" id="{264DB378-8598-1050-E24B-0D366094A907}"/>
                      </a:ext>
                    </a:extLst>
                  </p:cNvPr>
                  <p:cNvGrpSpPr/>
                  <p:nvPr/>
                </p:nvGrpSpPr>
                <p:grpSpPr>
                  <a:xfrm>
                    <a:off x="1307097" y="3544562"/>
                    <a:ext cx="737344" cy="705798"/>
                    <a:chOff x="1307097" y="3544562"/>
                    <a:chExt cx="737344" cy="705798"/>
                  </a:xfrm>
                </p:grpSpPr>
                <p:sp>
                  <p:nvSpPr>
                    <p:cNvPr id="99" name="Forme libre : forme 98">
                      <a:extLst>
                        <a:ext uri="{FF2B5EF4-FFF2-40B4-BE49-F238E27FC236}">
                          <a16:creationId xmlns:a16="http://schemas.microsoft.com/office/drawing/2014/main" id="{96C70EAD-27F7-385B-FE1E-D5AC7BD70B5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51910" y="3575813"/>
                      <a:ext cx="692531" cy="674548"/>
                    </a:xfrm>
                    <a:custGeom>
                      <a:avLst/>
                      <a:gdLst>
                        <a:gd name="connsiteX0" fmla="*/ 692532 w 692531"/>
                        <a:gd name="connsiteY0" fmla="*/ 63386 h 674548"/>
                        <a:gd name="connsiteX1" fmla="*/ 438692 w 692531"/>
                        <a:gd name="connsiteY1" fmla="*/ 0 h 674548"/>
                        <a:gd name="connsiteX2" fmla="*/ 0 w 692531"/>
                        <a:gd name="connsiteY2" fmla="*/ 674548 h 674548"/>
                        <a:gd name="connsiteX3" fmla="*/ 65745 w 692531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531" h="674548">
                          <a:moveTo>
                            <a:pt x="692532" y="63386"/>
                          </a:moveTo>
                          <a:lnTo>
                            <a:pt x="438692" y="0"/>
                          </a:lnTo>
                          <a:lnTo>
                            <a:pt x="0" y="674548"/>
                          </a:lnTo>
                          <a:lnTo>
                            <a:pt x="65745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100" name="Forme libre : forme 99">
                      <a:extLst>
                        <a:ext uri="{FF2B5EF4-FFF2-40B4-BE49-F238E27FC236}">
                          <a16:creationId xmlns:a16="http://schemas.microsoft.com/office/drawing/2014/main" id="{706B61DC-1248-921E-E56B-F79F5098A5B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07097" y="3544562"/>
                      <a:ext cx="483504" cy="705798"/>
                    </a:xfrm>
                    <a:custGeom>
                      <a:avLst/>
                      <a:gdLst>
                        <a:gd name="connsiteX0" fmla="*/ 358501 w 483504"/>
                        <a:gd name="connsiteY0" fmla="*/ 0 h 705798"/>
                        <a:gd name="connsiteX1" fmla="*/ 0 w 483504"/>
                        <a:gd name="connsiteY1" fmla="*/ 705799 h 705798"/>
                        <a:gd name="connsiteX2" fmla="*/ 44813 w 483504"/>
                        <a:gd name="connsiteY2" fmla="*/ 705799 h 705798"/>
                        <a:gd name="connsiteX3" fmla="*/ 483505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358501" y="0"/>
                          </a:moveTo>
                          <a:lnTo>
                            <a:pt x="0" y="705799"/>
                          </a:lnTo>
                          <a:lnTo>
                            <a:pt x="44813" y="705799"/>
                          </a:lnTo>
                          <a:lnTo>
                            <a:pt x="483505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95" name="Graphique 2">
                    <a:extLst>
                      <a:ext uri="{FF2B5EF4-FFF2-40B4-BE49-F238E27FC236}">
                        <a16:creationId xmlns:a16="http://schemas.microsoft.com/office/drawing/2014/main" id="{045A33BB-9E00-12E1-1875-22D9D69D9A60}"/>
                      </a:ext>
                    </a:extLst>
                  </p:cNvPr>
                  <p:cNvGrpSpPr/>
                  <p:nvPr/>
                </p:nvGrpSpPr>
                <p:grpSpPr>
                  <a:xfrm>
                    <a:off x="2335429" y="3544562"/>
                    <a:ext cx="737639" cy="705798"/>
                    <a:chOff x="2335429" y="3544562"/>
                    <a:chExt cx="737639" cy="705798"/>
                  </a:xfrm>
                </p:grpSpPr>
                <p:sp>
                  <p:nvSpPr>
                    <p:cNvPr id="97" name="Forme libre : forme 96">
                      <a:extLst>
                        <a:ext uri="{FF2B5EF4-FFF2-40B4-BE49-F238E27FC236}">
                          <a16:creationId xmlns:a16="http://schemas.microsoft.com/office/drawing/2014/main" id="{961AC40E-5DD6-AD4F-531D-6425BB26BD9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335429" y="3575813"/>
                      <a:ext cx="692826" cy="674548"/>
                    </a:xfrm>
                    <a:custGeom>
                      <a:avLst/>
                      <a:gdLst>
                        <a:gd name="connsiteX0" fmla="*/ 0 w 692826"/>
                        <a:gd name="connsiteY0" fmla="*/ 63386 h 674548"/>
                        <a:gd name="connsiteX1" fmla="*/ 254135 w 692826"/>
                        <a:gd name="connsiteY1" fmla="*/ 0 h 674548"/>
                        <a:gd name="connsiteX2" fmla="*/ 692827 w 692826"/>
                        <a:gd name="connsiteY2" fmla="*/ 674548 h 674548"/>
                        <a:gd name="connsiteX3" fmla="*/ 627082 w 692826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826" h="674548">
                          <a:moveTo>
                            <a:pt x="0" y="63386"/>
                          </a:moveTo>
                          <a:lnTo>
                            <a:pt x="254135" y="0"/>
                          </a:lnTo>
                          <a:lnTo>
                            <a:pt x="692827" y="674548"/>
                          </a:lnTo>
                          <a:lnTo>
                            <a:pt x="627082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98" name="Forme libre : forme 97">
                      <a:extLst>
                        <a:ext uri="{FF2B5EF4-FFF2-40B4-BE49-F238E27FC236}">
                          <a16:creationId xmlns:a16="http://schemas.microsoft.com/office/drawing/2014/main" id="{0A6731F3-6C4E-7C73-2141-9C8B339FF01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89564" y="3544562"/>
                      <a:ext cx="483504" cy="705798"/>
                    </a:xfrm>
                    <a:custGeom>
                      <a:avLst/>
                      <a:gdLst>
                        <a:gd name="connsiteX0" fmla="*/ 125004 w 483504"/>
                        <a:gd name="connsiteY0" fmla="*/ 0 h 705798"/>
                        <a:gd name="connsiteX1" fmla="*/ 483505 w 483504"/>
                        <a:gd name="connsiteY1" fmla="*/ 705799 h 705798"/>
                        <a:gd name="connsiteX2" fmla="*/ 438692 w 483504"/>
                        <a:gd name="connsiteY2" fmla="*/ 705799 h 705798"/>
                        <a:gd name="connsiteX3" fmla="*/ 0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125004" y="0"/>
                          </a:moveTo>
                          <a:lnTo>
                            <a:pt x="483505" y="705799"/>
                          </a:lnTo>
                          <a:lnTo>
                            <a:pt x="438692" y="705799"/>
                          </a:lnTo>
                          <a:lnTo>
                            <a:pt x="0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  <p:sp>
              <p:nvSpPr>
                <p:cNvPr id="71" name="Forme libre : forme 70">
                  <a:extLst>
                    <a:ext uri="{FF2B5EF4-FFF2-40B4-BE49-F238E27FC236}">
                      <a16:creationId xmlns:a16="http://schemas.microsoft.com/office/drawing/2014/main" id="{F0718376-3A87-DCC9-B7FE-4405E23C4214}"/>
                    </a:ext>
                  </a:extLst>
                </p:cNvPr>
                <p:cNvSpPr/>
                <p:nvPr/>
              </p:nvSpPr>
              <p:spPr>
                <a:xfrm>
                  <a:off x="981026" y="1717268"/>
                  <a:ext cx="2418112" cy="2418112"/>
                </a:xfrm>
                <a:custGeom>
                  <a:avLst/>
                  <a:gdLst>
                    <a:gd name="connsiteX0" fmla="*/ 2418113 w 2418112"/>
                    <a:gd name="connsiteY0" fmla="*/ 1209056 h 2418112"/>
                    <a:gd name="connsiteX1" fmla="*/ 1209056 w 2418112"/>
                    <a:gd name="connsiteY1" fmla="*/ 2418113 h 2418112"/>
                    <a:gd name="connsiteX2" fmla="*/ 0 w 2418112"/>
                    <a:gd name="connsiteY2" fmla="*/ 1209056 h 2418112"/>
                    <a:gd name="connsiteX3" fmla="*/ 1209056 w 2418112"/>
                    <a:gd name="connsiteY3" fmla="*/ 0 h 2418112"/>
                    <a:gd name="connsiteX4" fmla="*/ 2418113 w 2418112"/>
                    <a:gd name="connsiteY4" fmla="*/ 1209056 h 24181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418112" h="2418112">
                      <a:moveTo>
                        <a:pt x="2418113" y="1209056"/>
                      </a:moveTo>
                      <a:cubicBezTo>
                        <a:pt x="2418113" y="1876800"/>
                        <a:pt x="1876800" y="2418113"/>
                        <a:pt x="1209056" y="2418113"/>
                      </a:cubicBezTo>
                      <a:cubicBezTo>
                        <a:pt x="541313" y="2418113"/>
                        <a:pt x="0" y="1876800"/>
                        <a:pt x="0" y="1209056"/>
                      </a:cubicBezTo>
                      <a:cubicBezTo>
                        <a:pt x="0" y="541313"/>
                        <a:pt x="541313" y="0"/>
                        <a:pt x="1209056" y="0"/>
                      </a:cubicBezTo>
                      <a:cubicBezTo>
                        <a:pt x="1876800" y="0"/>
                        <a:pt x="2418113" y="541313"/>
                        <a:pt x="2418113" y="1209056"/>
                      </a:cubicBezTo>
                      <a:close/>
                    </a:path>
                  </a:pathLst>
                </a:custGeom>
                <a:solidFill>
                  <a:srgbClr val="05535F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72" name="Forme libre : forme 71">
                  <a:extLst>
                    <a:ext uri="{FF2B5EF4-FFF2-40B4-BE49-F238E27FC236}">
                      <a16:creationId xmlns:a16="http://schemas.microsoft.com/office/drawing/2014/main" id="{A4D5948A-14C5-B00C-E106-578EDBA221C5}"/>
                    </a:ext>
                  </a:extLst>
                </p:cNvPr>
                <p:cNvSpPr/>
                <p:nvPr/>
              </p:nvSpPr>
              <p:spPr>
                <a:xfrm>
                  <a:off x="1018761" y="1755002"/>
                  <a:ext cx="2342641" cy="2342640"/>
                </a:xfrm>
                <a:custGeom>
                  <a:avLst/>
                  <a:gdLst>
                    <a:gd name="connsiteX0" fmla="*/ 2342639 w 2342638"/>
                    <a:gd name="connsiteY0" fmla="*/ 1171320 h 2342639"/>
                    <a:gd name="connsiteX1" fmla="*/ 1171319 w 2342638"/>
                    <a:gd name="connsiteY1" fmla="*/ 2342639 h 2342639"/>
                    <a:gd name="connsiteX2" fmla="*/ 0 w 2342638"/>
                    <a:gd name="connsiteY2" fmla="*/ 1171320 h 2342639"/>
                    <a:gd name="connsiteX3" fmla="*/ 1171319 w 2342638"/>
                    <a:gd name="connsiteY3" fmla="*/ 0 h 2342639"/>
                    <a:gd name="connsiteX4" fmla="*/ 2342639 w 2342638"/>
                    <a:gd name="connsiteY4" fmla="*/ 1171320 h 23426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42638" h="2342639">
                      <a:moveTo>
                        <a:pt x="2342639" y="1171320"/>
                      </a:moveTo>
                      <a:cubicBezTo>
                        <a:pt x="2342639" y="1818221"/>
                        <a:pt x="1818221" y="2342639"/>
                        <a:pt x="1171319" y="2342639"/>
                      </a:cubicBezTo>
                      <a:cubicBezTo>
                        <a:pt x="524417" y="2342639"/>
                        <a:pt x="0" y="1818221"/>
                        <a:pt x="0" y="1171320"/>
                      </a:cubicBezTo>
                      <a:cubicBezTo>
                        <a:pt x="0" y="524418"/>
                        <a:pt x="524417" y="0"/>
                        <a:pt x="1171319" y="0"/>
                      </a:cubicBezTo>
                      <a:cubicBezTo>
                        <a:pt x="1818221" y="0"/>
                        <a:pt x="2342639" y="524418"/>
                        <a:pt x="2342639" y="1171320"/>
                      </a:cubicBezTo>
                      <a:close/>
                    </a:path>
                  </a:pathLst>
                </a:custGeom>
                <a:solidFill>
                  <a:srgbClr val="098385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73" name="Forme libre : forme 72">
                  <a:extLst>
                    <a:ext uri="{FF2B5EF4-FFF2-40B4-BE49-F238E27FC236}">
                      <a16:creationId xmlns:a16="http://schemas.microsoft.com/office/drawing/2014/main" id="{485E4C28-E00D-E4E0-11C0-24DC48171C8C}"/>
                    </a:ext>
                  </a:extLst>
                </p:cNvPr>
                <p:cNvSpPr/>
                <p:nvPr/>
              </p:nvSpPr>
              <p:spPr>
                <a:xfrm>
                  <a:off x="1140524" y="1876765"/>
                  <a:ext cx="2099115" cy="2099113"/>
                </a:xfrm>
                <a:custGeom>
                  <a:avLst/>
                  <a:gdLst>
                    <a:gd name="connsiteX0" fmla="*/ 2099118 w 2099117"/>
                    <a:gd name="connsiteY0" fmla="*/ 1049559 h 2099117"/>
                    <a:gd name="connsiteX1" fmla="*/ 1049559 w 2099117"/>
                    <a:gd name="connsiteY1" fmla="*/ 2099118 h 2099117"/>
                    <a:gd name="connsiteX2" fmla="*/ 0 w 2099117"/>
                    <a:gd name="connsiteY2" fmla="*/ 1049559 h 2099117"/>
                    <a:gd name="connsiteX3" fmla="*/ 1049559 w 2099117"/>
                    <a:gd name="connsiteY3" fmla="*/ 0 h 2099117"/>
                    <a:gd name="connsiteX4" fmla="*/ 2099118 w 2099117"/>
                    <a:gd name="connsiteY4" fmla="*/ 1049559 h 20991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99117" h="2099117">
                      <a:moveTo>
                        <a:pt x="2099118" y="1049559"/>
                      </a:moveTo>
                      <a:cubicBezTo>
                        <a:pt x="2099118" y="1629214"/>
                        <a:pt x="1629214" y="2099118"/>
                        <a:pt x="1049559" y="2099118"/>
                      </a:cubicBezTo>
                      <a:cubicBezTo>
                        <a:pt x="469904" y="2099118"/>
                        <a:pt x="0" y="1629214"/>
                        <a:pt x="0" y="1049559"/>
                      </a:cubicBezTo>
                      <a:cubicBezTo>
                        <a:pt x="0" y="469903"/>
                        <a:pt x="469904" y="0"/>
                        <a:pt x="1049559" y="0"/>
                      </a:cubicBezTo>
                      <a:cubicBezTo>
                        <a:pt x="1629214" y="0"/>
                        <a:pt x="2099118" y="469903"/>
                        <a:pt x="2099118" y="10495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74" name="Forme libre : forme 73">
                  <a:extLst>
                    <a:ext uri="{FF2B5EF4-FFF2-40B4-BE49-F238E27FC236}">
                      <a16:creationId xmlns:a16="http://schemas.microsoft.com/office/drawing/2014/main" id="{717AEA61-FCF4-FFA9-856B-626C2ED177E1}"/>
                    </a:ext>
                  </a:extLst>
                </p:cNvPr>
                <p:cNvSpPr/>
                <p:nvPr/>
              </p:nvSpPr>
              <p:spPr>
                <a:xfrm>
                  <a:off x="1173538" y="1909786"/>
                  <a:ext cx="2033081" cy="2033079"/>
                </a:xfrm>
                <a:custGeom>
                  <a:avLst/>
                  <a:gdLst>
                    <a:gd name="connsiteX0" fmla="*/ 2033078 w 2033077"/>
                    <a:gd name="connsiteY0" fmla="*/ 1016539 h 2033078"/>
                    <a:gd name="connsiteX1" fmla="*/ 1016539 w 2033077"/>
                    <a:gd name="connsiteY1" fmla="*/ 2033078 h 2033078"/>
                    <a:gd name="connsiteX2" fmla="*/ 0 w 2033077"/>
                    <a:gd name="connsiteY2" fmla="*/ 1016539 h 2033078"/>
                    <a:gd name="connsiteX3" fmla="*/ 1016539 w 2033077"/>
                    <a:gd name="connsiteY3" fmla="*/ 0 h 2033078"/>
                    <a:gd name="connsiteX4" fmla="*/ 2033078 w 2033077"/>
                    <a:gd name="connsiteY4" fmla="*/ 1016539 h 20330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33077" h="2033078">
                      <a:moveTo>
                        <a:pt x="2033078" y="1016539"/>
                      </a:moveTo>
                      <a:cubicBezTo>
                        <a:pt x="2033078" y="1577958"/>
                        <a:pt x="1577958" y="2033078"/>
                        <a:pt x="1016539" y="2033078"/>
                      </a:cubicBezTo>
                      <a:cubicBezTo>
                        <a:pt x="455120" y="2033078"/>
                        <a:pt x="0" y="1577958"/>
                        <a:pt x="0" y="1016539"/>
                      </a:cubicBezTo>
                      <a:cubicBezTo>
                        <a:pt x="0" y="455120"/>
                        <a:pt x="455120" y="0"/>
                        <a:pt x="1016539" y="0"/>
                      </a:cubicBezTo>
                      <a:cubicBezTo>
                        <a:pt x="1577958" y="0"/>
                        <a:pt x="2033078" y="455120"/>
                        <a:pt x="2033078" y="1016539"/>
                      </a:cubicBezTo>
                      <a:close/>
                    </a:path>
                  </a:pathLst>
                </a:custGeom>
                <a:solidFill>
                  <a:srgbClr val="FEFAF4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75" name="Forme libre : forme 74">
                  <a:extLst>
                    <a:ext uri="{FF2B5EF4-FFF2-40B4-BE49-F238E27FC236}">
                      <a16:creationId xmlns:a16="http://schemas.microsoft.com/office/drawing/2014/main" id="{A1A72B86-661C-2F7A-54A9-D9059982490B}"/>
                    </a:ext>
                  </a:extLst>
                </p:cNvPr>
                <p:cNvSpPr/>
                <p:nvPr/>
              </p:nvSpPr>
              <p:spPr>
                <a:xfrm>
                  <a:off x="1173839" y="2127068"/>
                  <a:ext cx="1788377" cy="1815795"/>
                </a:xfrm>
                <a:custGeom>
                  <a:avLst/>
                  <a:gdLst>
                    <a:gd name="connsiteX0" fmla="*/ 1160706 w 1788377"/>
                    <a:gd name="connsiteY0" fmla="*/ 1677525 h 1815795"/>
                    <a:gd name="connsiteX1" fmla="*/ 144167 w 1788377"/>
                    <a:gd name="connsiteY1" fmla="*/ 660986 h 1815795"/>
                    <a:gd name="connsiteX2" fmla="*/ 388867 w 1788377"/>
                    <a:gd name="connsiteY2" fmla="*/ 0 h 1815795"/>
                    <a:gd name="connsiteX3" fmla="*/ 0 w 1788377"/>
                    <a:gd name="connsiteY3" fmla="*/ 799257 h 1815795"/>
                    <a:gd name="connsiteX4" fmla="*/ 1016539 w 1788377"/>
                    <a:gd name="connsiteY4" fmla="*/ 1815796 h 1815795"/>
                    <a:gd name="connsiteX5" fmla="*/ 1788377 w 1788377"/>
                    <a:gd name="connsiteY5" fmla="*/ 1460243 h 1815795"/>
                    <a:gd name="connsiteX6" fmla="*/ 1160706 w 1788377"/>
                    <a:gd name="connsiteY6" fmla="*/ 1677525 h 18157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788377" h="1815795">
                      <a:moveTo>
                        <a:pt x="1160706" y="1677525"/>
                      </a:moveTo>
                      <a:cubicBezTo>
                        <a:pt x="599369" y="1677525"/>
                        <a:pt x="144167" y="1222323"/>
                        <a:pt x="144167" y="660986"/>
                      </a:cubicBezTo>
                      <a:cubicBezTo>
                        <a:pt x="144167" y="408620"/>
                        <a:pt x="236445" y="177776"/>
                        <a:pt x="388867" y="0"/>
                      </a:cubicBezTo>
                      <a:cubicBezTo>
                        <a:pt x="152127" y="186031"/>
                        <a:pt x="0" y="474955"/>
                        <a:pt x="0" y="799257"/>
                      </a:cubicBezTo>
                      <a:cubicBezTo>
                        <a:pt x="0" y="1360594"/>
                        <a:pt x="455202" y="1815796"/>
                        <a:pt x="1016539" y="1815796"/>
                      </a:cubicBezTo>
                      <a:cubicBezTo>
                        <a:pt x="1325510" y="1815796"/>
                        <a:pt x="1602051" y="1677820"/>
                        <a:pt x="1788377" y="1460243"/>
                      </a:cubicBezTo>
                      <a:cubicBezTo>
                        <a:pt x="1615318" y="1596155"/>
                        <a:pt x="1397446" y="1677525"/>
                        <a:pt x="1160706" y="1677525"/>
                      </a:cubicBezTo>
                      <a:close/>
                    </a:path>
                  </a:pathLst>
                </a:custGeom>
                <a:solidFill>
                  <a:srgbClr val="EAE2D8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grpSp>
              <p:nvGrpSpPr>
                <p:cNvPr id="76" name="Graphique 2">
                  <a:extLst>
                    <a:ext uri="{FF2B5EF4-FFF2-40B4-BE49-F238E27FC236}">
                      <a16:creationId xmlns:a16="http://schemas.microsoft.com/office/drawing/2014/main" id="{9BB18472-6243-1956-A3E2-8CE253D6FBFB}"/>
                    </a:ext>
                  </a:extLst>
                </p:cNvPr>
                <p:cNvGrpSpPr/>
                <p:nvPr/>
              </p:nvGrpSpPr>
              <p:grpSpPr>
                <a:xfrm>
                  <a:off x="1233687" y="1970224"/>
                  <a:ext cx="1912791" cy="1912496"/>
                  <a:chOff x="1233687" y="1970224"/>
                  <a:chExt cx="1912791" cy="1912496"/>
                </a:xfrm>
                <a:solidFill>
                  <a:srgbClr val="07636C"/>
                </a:solidFill>
              </p:grpSpPr>
              <p:sp>
                <p:nvSpPr>
                  <p:cNvPr id="87" name="Forme libre : forme 86">
                    <a:extLst>
                      <a:ext uri="{FF2B5EF4-FFF2-40B4-BE49-F238E27FC236}">
                        <a16:creationId xmlns:a16="http://schemas.microsoft.com/office/drawing/2014/main" id="{31730CFB-5045-CBCD-8D38-4CC92BA7E82F}"/>
                      </a:ext>
                    </a:extLst>
                  </p:cNvPr>
                  <p:cNvSpPr/>
                  <p:nvPr/>
                </p:nvSpPr>
                <p:spPr>
                  <a:xfrm>
                    <a:off x="2129940" y="197022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88" name="Forme libre : forme 87">
                    <a:extLst>
                      <a:ext uri="{FF2B5EF4-FFF2-40B4-BE49-F238E27FC236}">
                        <a16:creationId xmlns:a16="http://schemas.microsoft.com/office/drawing/2014/main" id="{9E277FA5-5C64-7B4D-87A2-67CC237CA355}"/>
                      </a:ext>
                    </a:extLst>
                  </p:cNvPr>
                  <p:cNvSpPr/>
                  <p:nvPr/>
                </p:nvSpPr>
                <p:spPr>
                  <a:xfrm>
                    <a:off x="1233687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458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91" name="Forme libre : forme 90">
                    <a:extLst>
                      <a:ext uri="{FF2B5EF4-FFF2-40B4-BE49-F238E27FC236}">
                        <a16:creationId xmlns:a16="http://schemas.microsoft.com/office/drawing/2014/main" id="{36FD38D6-B257-6921-969B-7C047EB53144}"/>
                      </a:ext>
                    </a:extLst>
                  </p:cNvPr>
                  <p:cNvSpPr/>
                  <p:nvPr/>
                </p:nvSpPr>
                <p:spPr>
                  <a:xfrm>
                    <a:off x="2129940" y="376243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7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7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7"/>
                        </a:moveTo>
                        <a:cubicBezTo>
                          <a:pt x="27123" y="120287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458"/>
                          <a:pt x="93163" y="120287"/>
                          <a:pt x="60143" y="120287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92" name="Forme libre : forme 91">
                    <a:extLst>
                      <a:ext uri="{FF2B5EF4-FFF2-40B4-BE49-F238E27FC236}">
                        <a16:creationId xmlns:a16="http://schemas.microsoft.com/office/drawing/2014/main" id="{277BB3E8-2DDB-79DC-E553-C9947DD26012}"/>
                      </a:ext>
                    </a:extLst>
                  </p:cNvPr>
                  <p:cNvSpPr/>
                  <p:nvPr/>
                </p:nvSpPr>
                <p:spPr>
                  <a:xfrm>
                    <a:off x="3026192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  <p:grpSp>
              <p:nvGrpSpPr>
                <p:cNvPr id="77" name="Graphique 2">
                  <a:extLst>
                    <a:ext uri="{FF2B5EF4-FFF2-40B4-BE49-F238E27FC236}">
                      <a16:creationId xmlns:a16="http://schemas.microsoft.com/office/drawing/2014/main" id="{246CBF27-B5CE-10E9-4C5D-52E9A3351879}"/>
                    </a:ext>
                  </a:extLst>
                </p:cNvPr>
                <p:cNvGrpSpPr/>
                <p:nvPr/>
              </p:nvGrpSpPr>
              <p:grpSpPr>
                <a:xfrm>
                  <a:off x="1371663" y="2108200"/>
                  <a:ext cx="1636545" cy="1636545"/>
                  <a:chOff x="1371663" y="2108200"/>
                  <a:chExt cx="1636545" cy="1636545"/>
                </a:xfrm>
                <a:solidFill>
                  <a:srgbClr val="0B9392"/>
                </a:solidFill>
              </p:grpSpPr>
              <p:sp>
                <p:nvSpPr>
                  <p:cNvPr id="78" name="Forme libre : forme 77">
                    <a:extLst>
                      <a:ext uri="{FF2B5EF4-FFF2-40B4-BE49-F238E27FC236}">
                        <a16:creationId xmlns:a16="http://schemas.microsoft.com/office/drawing/2014/main" id="{4C5799E1-1A6D-E103-C651-A48B5D391F57}"/>
                      </a:ext>
                    </a:extLst>
                  </p:cNvPr>
                  <p:cNvSpPr/>
                  <p:nvPr/>
                </p:nvSpPr>
                <p:spPr>
                  <a:xfrm>
                    <a:off x="1699797" y="2108200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79" name="Forme libre : forme 78">
                    <a:extLst>
                      <a:ext uri="{FF2B5EF4-FFF2-40B4-BE49-F238E27FC236}">
                        <a16:creationId xmlns:a16="http://schemas.microsoft.com/office/drawing/2014/main" id="{68FFFFEA-189D-FBC3-A8E8-0209878BF346}"/>
                      </a:ext>
                    </a:extLst>
                  </p:cNvPr>
                  <p:cNvSpPr/>
                  <p:nvPr/>
                </p:nvSpPr>
                <p:spPr>
                  <a:xfrm>
                    <a:off x="1371663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80" name="Forme libre : forme 79">
                    <a:extLst>
                      <a:ext uri="{FF2B5EF4-FFF2-40B4-BE49-F238E27FC236}">
                        <a16:creationId xmlns:a16="http://schemas.microsoft.com/office/drawing/2014/main" id="{D6E2B10F-EEC7-DE78-FB1D-43A1D05CB7E3}"/>
                      </a:ext>
                    </a:extLst>
                  </p:cNvPr>
                  <p:cNvSpPr/>
                  <p:nvPr/>
                </p:nvSpPr>
                <p:spPr>
                  <a:xfrm>
                    <a:off x="1371663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81" name="Forme libre : forme 80">
                    <a:extLst>
                      <a:ext uri="{FF2B5EF4-FFF2-40B4-BE49-F238E27FC236}">
                        <a16:creationId xmlns:a16="http://schemas.microsoft.com/office/drawing/2014/main" id="{131AEC10-531B-14F7-D1E0-76E8E686A17C}"/>
                      </a:ext>
                    </a:extLst>
                  </p:cNvPr>
                  <p:cNvSpPr/>
                  <p:nvPr/>
                </p:nvSpPr>
                <p:spPr>
                  <a:xfrm>
                    <a:off x="1699797" y="3660426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82" name="Forme libre : forme 81">
                    <a:extLst>
                      <a:ext uri="{FF2B5EF4-FFF2-40B4-BE49-F238E27FC236}">
                        <a16:creationId xmlns:a16="http://schemas.microsoft.com/office/drawing/2014/main" id="{FB01EFF8-3EE9-5D69-FF2B-EDF1A4DA5C15}"/>
                      </a:ext>
                    </a:extLst>
                  </p:cNvPr>
                  <p:cNvSpPr/>
                  <p:nvPr/>
                </p:nvSpPr>
                <p:spPr>
                  <a:xfrm>
                    <a:off x="2596050" y="3660426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84" name="Forme libre : forme 83">
                    <a:extLst>
                      <a:ext uri="{FF2B5EF4-FFF2-40B4-BE49-F238E27FC236}">
                        <a16:creationId xmlns:a16="http://schemas.microsoft.com/office/drawing/2014/main" id="{21E8A371-0C3C-9710-F5CF-2B5E842498C4}"/>
                      </a:ext>
                    </a:extLst>
                  </p:cNvPr>
                  <p:cNvSpPr/>
                  <p:nvPr/>
                </p:nvSpPr>
                <p:spPr>
                  <a:xfrm>
                    <a:off x="2923890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6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85" name="Forme libre : forme 84">
                    <a:extLst>
                      <a:ext uri="{FF2B5EF4-FFF2-40B4-BE49-F238E27FC236}">
                        <a16:creationId xmlns:a16="http://schemas.microsoft.com/office/drawing/2014/main" id="{3170CD78-F124-486C-1B93-A6F7A506A90D}"/>
                      </a:ext>
                    </a:extLst>
                  </p:cNvPr>
                  <p:cNvSpPr/>
                  <p:nvPr/>
                </p:nvSpPr>
                <p:spPr>
                  <a:xfrm>
                    <a:off x="2923890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6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86" name="Forme libre : forme 85">
                    <a:extLst>
                      <a:ext uri="{FF2B5EF4-FFF2-40B4-BE49-F238E27FC236}">
                        <a16:creationId xmlns:a16="http://schemas.microsoft.com/office/drawing/2014/main" id="{F7A6EF79-41B9-29C5-BF4E-20D82439297F}"/>
                      </a:ext>
                    </a:extLst>
                  </p:cNvPr>
                  <p:cNvSpPr/>
                  <p:nvPr/>
                </p:nvSpPr>
                <p:spPr>
                  <a:xfrm>
                    <a:off x="2596050" y="2108200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</p:grpSp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CC06F612-60F0-D782-C26F-4DD48B9E88C9}"/>
                  </a:ext>
                </a:extLst>
              </p:cNvPr>
              <p:cNvSpPr txBox="1"/>
              <p:nvPr/>
            </p:nvSpPr>
            <p:spPr>
              <a:xfrm>
                <a:off x="1352457" y="2009626"/>
                <a:ext cx="40611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sz="1600" b="1" dirty="0">
                    <a:solidFill>
                      <a:srgbClr val="00566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10</a:t>
                </a:r>
                <a:endParaRPr lang="fr-MA" sz="16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3" name="ZoneTexte 42">
                <a:extLst>
                  <a:ext uri="{FF2B5EF4-FFF2-40B4-BE49-F238E27FC236}">
                    <a16:creationId xmlns:a16="http://schemas.microsoft.com/office/drawing/2014/main" id="{45360BD6-0B6F-6368-E9AC-F62EE19F4802}"/>
                  </a:ext>
                </a:extLst>
              </p:cNvPr>
              <p:cNvSpPr txBox="1"/>
              <p:nvPr/>
            </p:nvSpPr>
            <p:spPr>
              <a:xfrm>
                <a:off x="1242630" y="2365961"/>
                <a:ext cx="62576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dirty="0">
                    <a:solidFill>
                      <a:srgbClr val="00566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دقـائق</a:t>
                </a:r>
                <a:endParaRPr lang="fr-MA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47" name="Oval 86">
              <a:extLst>
                <a:ext uri="{FF2B5EF4-FFF2-40B4-BE49-F238E27FC236}">
                  <a16:creationId xmlns:a16="http://schemas.microsoft.com/office/drawing/2014/main" id="{015940D9-DC77-2B21-C0D7-4BBBDFB6397C}"/>
                </a:ext>
              </a:extLst>
            </p:cNvPr>
            <p:cNvSpPr/>
            <p:nvPr/>
          </p:nvSpPr>
          <p:spPr>
            <a:xfrm flipH="1">
              <a:off x="4431323" y="1657338"/>
              <a:ext cx="3343038" cy="376435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النشاط الاعتيادي</a:t>
              </a:r>
            </a:p>
          </p:txBody>
        </p:sp>
        <p:sp>
          <p:nvSpPr>
            <p:cNvPr id="48" name="ZoneTexte 47">
              <a:extLst>
                <a:ext uri="{FF2B5EF4-FFF2-40B4-BE49-F238E27FC236}">
                  <a16:creationId xmlns:a16="http://schemas.microsoft.com/office/drawing/2014/main" id="{BD2C76A1-1EFE-FAE7-CC43-A372AA8AB678}"/>
                </a:ext>
              </a:extLst>
            </p:cNvPr>
            <p:cNvSpPr txBox="1"/>
            <p:nvPr/>
          </p:nvSpPr>
          <p:spPr>
            <a:xfrm>
              <a:off x="3451651" y="2159994"/>
              <a:ext cx="4322710" cy="4791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lnSpc>
                  <a:spcPts val="1400"/>
                </a:lnSpc>
                <a:buClr>
                  <a:srgbClr val="106585"/>
                </a:buClr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نشيد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: «ماما»</a:t>
              </a:r>
            </a:p>
            <a:p>
              <a:pPr marL="342900" indent="-342900" algn="r" rtl="1">
                <a:lnSpc>
                  <a:spcPts val="1400"/>
                </a:lnSpc>
                <a:buClr>
                  <a:srgbClr val="106585"/>
                </a:buClr>
                <a:buFont typeface="Arial" panose="020B0604020202020204" pitchFamily="34" charset="0"/>
                <a:buChar char="•"/>
              </a:pPr>
              <a:r>
                <a:rPr lang="ar-MA" sz="20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كلمات بصرية – المعرف  ب ال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50" name="Groupe 49">
            <a:extLst>
              <a:ext uri="{FF2B5EF4-FFF2-40B4-BE49-F238E27FC236}">
                <a16:creationId xmlns:a16="http://schemas.microsoft.com/office/drawing/2014/main" id="{8C2F751E-9F40-94C2-56BC-0FB86832CB14}"/>
              </a:ext>
            </a:extLst>
          </p:cNvPr>
          <p:cNvGrpSpPr/>
          <p:nvPr/>
        </p:nvGrpSpPr>
        <p:grpSpPr>
          <a:xfrm>
            <a:off x="803622" y="2697833"/>
            <a:ext cx="7368945" cy="1001036"/>
            <a:chOff x="922445" y="1596043"/>
            <a:chExt cx="7255208" cy="995390"/>
          </a:xfrm>
        </p:grpSpPr>
        <p:sp>
          <p:nvSpPr>
            <p:cNvPr id="51" name="Rectangle : coins arrondis 18 - 2">
              <a:extLst>
                <a:ext uri="{FF2B5EF4-FFF2-40B4-BE49-F238E27FC236}">
                  <a16:creationId xmlns:a16="http://schemas.microsoft.com/office/drawing/2014/main" id="{1BA5E9C9-20FD-4B67-B720-4F598195BE64}"/>
                </a:ext>
              </a:extLst>
            </p:cNvPr>
            <p:cNvSpPr/>
            <p:nvPr/>
          </p:nvSpPr>
          <p:spPr>
            <a:xfrm flipH="1">
              <a:off x="2289697" y="1825195"/>
              <a:ext cx="5653245" cy="700941"/>
            </a:xfrm>
            <a:prstGeom prst="roundRect">
              <a:avLst>
                <a:gd name="adj" fmla="val 14957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58" name="Oval 86">
              <a:extLst>
                <a:ext uri="{FF2B5EF4-FFF2-40B4-BE49-F238E27FC236}">
                  <a16:creationId xmlns:a16="http://schemas.microsoft.com/office/drawing/2014/main" id="{79BD17FE-EBBE-58F7-903D-016E6A91897F}"/>
                </a:ext>
              </a:extLst>
            </p:cNvPr>
            <p:cNvSpPr/>
            <p:nvPr/>
          </p:nvSpPr>
          <p:spPr>
            <a:xfrm flipH="1">
              <a:off x="7789895" y="1596043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grpSp>
          <p:nvGrpSpPr>
            <p:cNvPr id="59" name="Groupe 58">
              <a:extLst>
                <a:ext uri="{FF2B5EF4-FFF2-40B4-BE49-F238E27FC236}">
                  <a16:creationId xmlns:a16="http://schemas.microsoft.com/office/drawing/2014/main" id="{59CD4DC2-5159-2FE6-162B-346C00C124C9}"/>
                </a:ext>
              </a:extLst>
            </p:cNvPr>
            <p:cNvGrpSpPr/>
            <p:nvPr/>
          </p:nvGrpSpPr>
          <p:grpSpPr>
            <a:xfrm>
              <a:off x="922445" y="1825195"/>
              <a:ext cx="1266136" cy="766238"/>
              <a:chOff x="922445" y="1825195"/>
              <a:chExt cx="1266136" cy="766238"/>
            </a:xfrm>
          </p:grpSpPr>
          <p:sp>
            <p:nvSpPr>
              <p:cNvPr id="63" name="Rectangle : coins arrondis 18 - 2">
                <a:extLst>
                  <a:ext uri="{FF2B5EF4-FFF2-40B4-BE49-F238E27FC236}">
                    <a16:creationId xmlns:a16="http://schemas.microsoft.com/office/drawing/2014/main" id="{5333B41F-0007-1A29-CB75-A7B45FE421E7}"/>
                  </a:ext>
                </a:extLst>
              </p:cNvPr>
              <p:cNvSpPr/>
              <p:nvPr/>
            </p:nvSpPr>
            <p:spPr>
              <a:xfrm flipH="1">
                <a:off x="922445" y="1825195"/>
                <a:ext cx="1266136" cy="766238"/>
              </a:xfrm>
              <a:prstGeom prst="roundRect">
                <a:avLst>
                  <a:gd name="adj" fmla="val 14957"/>
                </a:avLst>
              </a:prstGeom>
              <a:solidFill>
                <a:schemeClr val="bg1"/>
              </a:solidFill>
              <a:ln>
                <a:solidFill>
                  <a:schemeClr val="bg1">
                    <a:lumMod val="85000"/>
                  </a:schemeClr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grpSp>
            <p:nvGrpSpPr>
              <p:cNvPr id="66" name="Graphique 2">
                <a:extLst>
                  <a:ext uri="{FF2B5EF4-FFF2-40B4-BE49-F238E27FC236}">
                    <a16:creationId xmlns:a16="http://schemas.microsoft.com/office/drawing/2014/main" id="{802AA404-C202-73BC-09FC-46732BC04A67}"/>
                  </a:ext>
                </a:extLst>
              </p:cNvPr>
              <p:cNvGrpSpPr/>
              <p:nvPr/>
            </p:nvGrpSpPr>
            <p:grpSpPr>
              <a:xfrm flipH="1">
                <a:off x="1395728" y="1969612"/>
                <a:ext cx="319573" cy="383989"/>
                <a:chOff x="981026" y="1344834"/>
                <a:chExt cx="2418112" cy="2905527"/>
              </a:xfrm>
            </p:grpSpPr>
            <p:grpSp>
              <p:nvGrpSpPr>
                <p:cNvPr id="90" name="Graphique 2">
                  <a:extLst>
                    <a:ext uri="{FF2B5EF4-FFF2-40B4-BE49-F238E27FC236}">
                      <a16:creationId xmlns:a16="http://schemas.microsoft.com/office/drawing/2014/main" id="{4F5B684D-24EB-E6E5-C55B-9CB345C009F1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2184485" cy="887190"/>
                  <a:chOff x="1098817" y="1344834"/>
                  <a:chExt cx="2184485" cy="887190"/>
                </a:xfrm>
              </p:grpSpPr>
              <p:grpSp>
                <p:nvGrpSpPr>
                  <p:cNvPr id="144" name="Graphique 2">
                    <a:extLst>
                      <a:ext uri="{FF2B5EF4-FFF2-40B4-BE49-F238E27FC236}">
                        <a16:creationId xmlns:a16="http://schemas.microsoft.com/office/drawing/2014/main" id="{CCFA959E-60FA-F417-BABB-EF5315E44658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887190"/>
                    <a:chOff x="1098817" y="1344834"/>
                    <a:chExt cx="770041" cy="887190"/>
                  </a:xfrm>
                </p:grpSpPr>
                <p:grpSp>
                  <p:nvGrpSpPr>
                    <p:cNvPr id="153" name="Graphique 2">
                      <a:extLst>
                        <a:ext uri="{FF2B5EF4-FFF2-40B4-BE49-F238E27FC236}">
                          <a16:creationId xmlns:a16="http://schemas.microsoft.com/office/drawing/2014/main" id="{77D69E41-7F62-3E7F-DA62-22FA73E0059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98817" y="1344834"/>
                      <a:ext cx="770041" cy="613581"/>
                      <a:chOff x="1098817" y="1344834"/>
                      <a:chExt cx="770041" cy="613581"/>
                    </a:xfrm>
                  </p:grpSpPr>
                  <p:sp>
                    <p:nvSpPr>
                      <p:cNvPr id="157" name="Forme libre : forme 156">
                        <a:extLst>
                          <a:ext uri="{FF2B5EF4-FFF2-40B4-BE49-F238E27FC236}">
                            <a16:creationId xmlns:a16="http://schemas.microsoft.com/office/drawing/2014/main" id="{534119A8-3F2C-E33D-494C-71D50DBEE65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98817" y="1344834"/>
                        <a:ext cx="736597" cy="555518"/>
                      </a:xfrm>
                      <a:custGeom>
                        <a:avLst/>
                        <a:gdLst>
                          <a:gd name="connsiteX0" fmla="*/ 219483 w 736597"/>
                          <a:gd name="connsiteY0" fmla="*/ 62874 h 555518"/>
                          <a:gd name="connsiteX1" fmla="*/ 38464 w 736597"/>
                          <a:gd name="connsiteY1" fmla="*/ 555518 h 555518"/>
                          <a:gd name="connsiteX2" fmla="*/ 736597 w 736597"/>
                          <a:gd name="connsiteY2" fmla="*/ 152499 h 555518"/>
                          <a:gd name="connsiteX3" fmla="*/ 219483 w 73659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597" h="555518">
                            <a:moveTo>
                              <a:pt x="219483" y="62874"/>
                            </a:moveTo>
                            <a:cubicBezTo>
                              <a:pt x="26671" y="174021"/>
                              <a:pt x="-54404" y="394546"/>
                              <a:pt x="38464" y="555518"/>
                            </a:cubicBezTo>
                            <a:lnTo>
                              <a:pt x="736597" y="152499"/>
                            </a:lnTo>
                            <a:cubicBezTo>
                              <a:pt x="643729" y="-8178"/>
                              <a:pt x="412296" y="-48273"/>
                              <a:pt x="219483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58" name="Forme libre : forme 157">
                        <a:extLst>
                          <a:ext uri="{FF2B5EF4-FFF2-40B4-BE49-F238E27FC236}">
                            <a16:creationId xmlns:a16="http://schemas.microsoft.com/office/drawing/2014/main" id="{7EB72DC8-8559-69DF-868D-4C0222FDC69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295894" y="1365598"/>
                        <a:ext cx="516229" cy="179200"/>
                      </a:xfrm>
                      <a:custGeom>
                        <a:avLst/>
                        <a:gdLst>
                          <a:gd name="connsiteX0" fmla="*/ 4127 w 516229"/>
                          <a:gd name="connsiteY0" fmla="*/ 62747 h 179200"/>
                          <a:gd name="connsiteX1" fmla="*/ 0 w 516229"/>
                          <a:gd name="connsiteY1" fmla="*/ 65400 h 179200"/>
                          <a:gd name="connsiteX2" fmla="*/ 457266 w 516229"/>
                          <a:gd name="connsiteY2" fmla="*/ 179201 h 179200"/>
                          <a:gd name="connsiteX3" fmla="*/ 516230 w 516229"/>
                          <a:gd name="connsiteY3" fmla="*/ 145296 h 179200"/>
                          <a:gd name="connsiteX4" fmla="*/ 4127 w 516229"/>
                          <a:gd name="connsiteY4" fmla="*/ 62747 h 17920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516229" h="179200">
                            <a:moveTo>
                              <a:pt x="4127" y="62747"/>
                            </a:moveTo>
                            <a:cubicBezTo>
                              <a:pt x="2653" y="63631"/>
                              <a:pt x="1474" y="64516"/>
                              <a:pt x="0" y="65400"/>
                            </a:cubicBezTo>
                            <a:cubicBezTo>
                              <a:pt x="177776" y="-8010"/>
                              <a:pt x="372357" y="37097"/>
                              <a:pt x="457266" y="179201"/>
                            </a:cubicBezTo>
                            <a:lnTo>
                              <a:pt x="516230" y="145296"/>
                            </a:lnTo>
                            <a:cubicBezTo>
                              <a:pt x="420708" y="-9189"/>
                              <a:pt x="193697" y="-46631"/>
                              <a:pt x="4127" y="62747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59" name="Forme libre : forme 158">
                        <a:extLst>
                          <a:ext uri="{FF2B5EF4-FFF2-40B4-BE49-F238E27FC236}">
                            <a16:creationId xmlns:a16="http://schemas.microsoft.com/office/drawing/2014/main" id="{741EFF30-C4BB-D9EE-FC8F-5D7A97F7EACE}"/>
                          </a:ext>
                        </a:extLst>
                      </p:cNvPr>
                      <p:cNvSpPr/>
                      <p:nvPr/>
                    </p:nvSpPr>
                    <p:spPr>
                      <a:xfrm rot="-1800044">
                        <a:off x="1083373" y="1632027"/>
                        <a:ext cx="806019" cy="133845"/>
                      </a:xfrm>
                      <a:custGeom>
                        <a:avLst/>
                        <a:gdLst>
                          <a:gd name="connsiteX0" fmla="*/ 806020 w 806019"/>
                          <a:gd name="connsiteY0" fmla="*/ 66923 h 133845"/>
                          <a:gd name="connsiteX1" fmla="*/ 403010 w 806019"/>
                          <a:gd name="connsiteY1" fmla="*/ 133845 h 133845"/>
                          <a:gd name="connsiteX2" fmla="*/ 0 w 806019"/>
                          <a:gd name="connsiteY2" fmla="*/ 66923 h 133845"/>
                          <a:gd name="connsiteX3" fmla="*/ 403010 w 806019"/>
                          <a:gd name="connsiteY3" fmla="*/ 0 h 133845"/>
                          <a:gd name="connsiteX4" fmla="*/ 806020 w 806019"/>
                          <a:gd name="connsiteY4" fmla="*/ 66923 h 13384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806019" h="133845">
                            <a:moveTo>
                              <a:pt x="806020" y="66923"/>
                            </a:moveTo>
                            <a:cubicBezTo>
                              <a:pt x="806020" y="103883"/>
                              <a:pt x="625586" y="133845"/>
                              <a:pt x="403010" y="133845"/>
                            </a:cubicBezTo>
                            <a:cubicBezTo>
                              <a:pt x="180434" y="133845"/>
                              <a:pt x="0" y="103883"/>
                              <a:pt x="0" y="66923"/>
                            </a:cubicBezTo>
                            <a:cubicBezTo>
                              <a:pt x="0" y="29962"/>
                              <a:pt x="180434" y="0"/>
                              <a:pt x="403010" y="0"/>
                            </a:cubicBezTo>
                            <a:cubicBezTo>
                              <a:pt x="625586" y="0"/>
                              <a:pt x="806020" y="29962"/>
                              <a:pt x="806020" y="66923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  <p:grpSp>
                  <p:nvGrpSpPr>
                    <p:cNvPr id="154" name="Graphique 2">
                      <a:extLst>
                        <a:ext uri="{FF2B5EF4-FFF2-40B4-BE49-F238E27FC236}">
                          <a16:creationId xmlns:a16="http://schemas.microsoft.com/office/drawing/2014/main" id="{D862B2EE-696F-6C77-448B-3FE2CDE16D06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426335" y="1651948"/>
                      <a:ext cx="412617" cy="580075"/>
                      <a:chOff x="1426335" y="1651948"/>
                      <a:chExt cx="412617" cy="580075"/>
                    </a:xfrm>
                  </p:grpSpPr>
                  <p:sp>
                    <p:nvSpPr>
                      <p:cNvPr id="155" name="Forme libre : forme 154">
                        <a:extLst>
                          <a:ext uri="{FF2B5EF4-FFF2-40B4-BE49-F238E27FC236}">
                            <a16:creationId xmlns:a16="http://schemas.microsoft.com/office/drawing/2014/main" id="{88F72F21-B98E-C88D-53BA-CFC544DDDF8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426335" y="1651948"/>
                        <a:ext cx="412617" cy="580075"/>
                      </a:xfrm>
                      <a:custGeom>
                        <a:avLst/>
                        <a:gdLst>
                          <a:gd name="connsiteX0" fmla="*/ 412618 w 412617"/>
                          <a:gd name="connsiteY0" fmla="*/ 502538 h 580075"/>
                          <a:gd name="connsiteX1" fmla="*/ 278180 w 412617"/>
                          <a:gd name="connsiteY1" fmla="*/ 580075 h 580075"/>
                          <a:gd name="connsiteX2" fmla="*/ 10483 w 412617"/>
                          <a:gd name="connsiteY2" fmla="*/ 116324 h 580075"/>
                          <a:gd name="connsiteX3" fmla="*/ 38786 w 412617"/>
                          <a:gd name="connsiteY3" fmla="*/ 10483 h 580075"/>
                          <a:gd name="connsiteX4" fmla="*/ 144626 w 412617"/>
                          <a:gd name="connsiteY4" fmla="*/ 38786 h 580075"/>
                          <a:gd name="connsiteX5" fmla="*/ 412618 w 412617"/>
                          <a:gd name="connsiteY5" fmla="*/ 502538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617" h="580075">
                            <a:moveTo>
                              <a:pt x="412618" y="502538"/>
                            </a:moveTo>
                            <a:lnTo>
                              <a:pt x="278180" y="580075"/>
                            </a:lnTo>
                            <a:lnTo>
                              <a:pt x="10483" y="116324"/>
                            </a:lnTo>
                            <a:cubicBezTo>
                              <a:pt x="-11038" y="79176"/>
                              <a:pt x="1639" y="31710"/>
                              <a:pt x="38786" y="10483"/>
                            </a:cubicBezTo>
                            <a:cubicBezTo>
                              <a:pt x="75933" y="-11038"/>
                              <a:pt x="123399" y="1639"/>
                              <a:pt x="144626" y="38786"/>
                            </a:cubicBezTo>
                            <a:lnTo>
                              <a:pt x="412618" y="502538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56" name="Forme libre : forme 155">
                        <a:extLst>
                          <a:ext uri="{FF2B5EF4-FFF2-40B4-BE49-F238E27FC236}">
                            <a16:creationId xmlns:a16="http://schemas.microsoft.com/office/drawing/2014/main" id="{1AEE5550-23B3-B0F5-CC82-CF0BDF12201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07280" y="1667149"/>
                        <a:ext cx="301895" cy="475249"/>
                      </a:xfrm>
                      <a:custGeom>
                        <a:avLst/>
                        <a:gdLst>
                          <a:gd name="connsiteX0" fmla="*/ 288923 w 301895"/>
                          <a:gd name="connsiteY0" fmla="*/ 475250 h 475249"/>
                          <a:gd name="connsiteX1" fmla="*/ 301896 w 301895"/>
                          <a:gd name="connsiteY1" fmla="*/ 467584 h 475249"/>
                          <a:gd name="connsiteX2" fmla="*/ 53362 w 301895"/>
                          <a:gd name="connsiteY2" fmla="*/ 37147 h 475249"/>
                          <a:gd name="connsiteX3" fmla="*/ 0 w 301895"/>
                          <a:gd name="connsiteY3" fmla="*/ 0 h 475249"/>
                          <a:gd name="connsiteX4" fmla="*/ 32135 w 301895"/>
                          <a:gd name="connsiteY4" fmla="*/ 30366 h 475249"/>
                          <a:gd name="connsiteX5" fmla="*/ 288923 w 301895"/>
                          <a:gd name="connsiteY5" fmla="*/ 475250 h 47524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301895" h="475249">
                            <a:moveTo>
                              <a:pt x="288923" y="475250"/>
                            </a:moveTo>
                            <a:lnTo>
                              <a:pt x="301896" y="467584"/>
                            </a:lnTo>
                            <a:lnTo>
                              <a:pt x="53362" y="37147"/>
                            </a:lnTo>
                            <a:cubicBezTo>
                              <a:pt x="41570" y="16510"/>
                              <a:pt x="21522" y="3833"/>
                              <a:pt x="0" y="0"/>
                            </a:cubicBezTo>
                            <a:cubicBezTo>
                              <a:pt x="12972" y="6486"/>
                              <a:pt x="24175" y="16805"/>
                              <a:pt x="32135" y="30366"/>
                            </a:cubicBezTo>
                            <a:lnTo>
                              <a:pt x="288923" y="475250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</p:grpSp>
              <p:grpSp>
                <p:nvGrpSpPr>
                  <p:cNvPr id="145" name="Graphique 2">
                    <a:extLst>
                      <a:ext uri="{FF2B5EF4-FFF2-40B4-BE49-F238E27FC236}">
                        <a16:creationId xmlns:a16="http://schemas.microsoft.com/office/drawing/2014/main" id="{EA84B2C1-5E3B-2C1E-D731-AB973F8203D8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887190"/>
                    <a:chOff x="2513728" y="1344834"/>
                    <a:chExt cx="769575" cy="887190"/>
                  </a:xfrm>
                </p:grpSpPr>
                <p:grpSp>
                  <p:nvGrpSpPr>
                    <p:cNvPr id="146" name="Graphique 2">
                      <a:extLst>
                        <a:ext uri="{FF2B5EF4-FFF2-40B4-BE49-F238E27FC236}">
                          <a16:creationId xmlns:a16="http://schemas.microsoft.com/office/drawing/2014/main" id="{4D19B20D-683B-24DF-556D-B5BED2416EEE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13728" y="1344834"/>
                      <a:ext cx="769575" cy="613500"/>
                      <a:chOff x="2513728" y="1344834"/>
                      <a:chExt cx="769575" cy="613500"/>
                    </a:xfrm>
                  </p:grpSpPr>
                  <p:sp>
                    <p:nvSpPr>
                      <p:cNvPr id="150" name="Forme libre : forme 149">
                        <a:extLst>
                          <a:ext uri="{FF2B5EF4-FFF2-40B4-BE49-F238E27FC236}">
                            <a16:creationId xmlns:a16="http://schemas.microsoft.com/office/drawing/2014/main" id="{759CB2EF-AFFB-9624-818D-516DC29813D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6815" y="1344834"/>
                        <a:ext cx="736487" cy="555518"/>
                      </a:xfrm>
                      <a:custGeom>
                        <a:avLst/>
                        <a:gdLst>
                          <a:gd name="connsiteX0" fmla="*/ 517114 w 736487"/>
                          <a:gd name="connsiteY0" fmla="*/ 62874 h 555518"/>
                          <a:gd name="connsiteX1" fmla="*/ 0 w 736487"/>
                          <a:gd name="connsiteY1" fmla="*/ 152499 h 555518"/>
                          <a:gd name="connsiteX2" fmla="*/ 697839 w 736487"/>
                          <a:gd name="connsiteY2" fmla="*/ 555518 h 555518"/>
                          <a:gd name="connsiteX3" fmla="*/ 517114 w 73648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487" h="555518">
                            <a:moveTo>
                              <a:pt x="517114" y="62874"/>
                            </a:moveTo>
                            <a:cubicBezTo>
                              <a:pt x="324302" y="-48273"/>
                              <a:pt x="92868" y="-8178"/>
                              <a:pt x="0" y="152499"/>
                            </a:cubicBezTo>
                            <a:lnTo>
                              <a:pt x="697839" y="555518"/>
                            </a:lnTo>
                            <a:cubicBezTo>
                              <a:pt x="791002" y="394841"/>
                              <a:pt x="709926" y="174316"/>
                              <a:pt x="517114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51" name="Forme libre : forme 150">
                        <a:extLst>
                          <a:ext uri="{FF2B5EF4-FFF2-40B4-BE49-F238E27FC236}">
                            <a16:creationId xmlns:a16="http://schemas.microsoft.com/office/drawing/2014/main" id="{D4DEE0B4-A03E-263C-E070-AEBDAD05107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032678" y="1400042"/>
                        <a:ext cx="223421" cy="486747"/>
                      </a:xfrm>
                      <a:custGeom>
                        <a:avLst/>
                        <a:gdLst>
                          <a:gd name="connsiteX0" fmla="*/ 4422 w 223421"/>
                          <a:gd name="connsiteY0" fmla="*/ 2359 h 486747"/>
                          <a:gd name="connsiteX1" fmla="*/ 0 w 223421"/>
                          <a:gd name="connsiteY1" fmla="*/ 0 h 486747"/>
                          <a:gd name="connsiteX2" fmla="*/ 130311 w 223421"/>
                          <a:gd name="connsiteY2" fmla="*/ 452843 h 486747"/>
                          <a:gd name="connsiteX3" fmla="*/ 189275 w 223421"/>
                          <a:gd name="connsiteY3" fmla="*/ 486748 h 486747"/>
                          <a:gd name="connsiteX4" fmla="*/ 4422 w 223421"/>
                          <a:gd name="connsiteY4" fmla="*/ 2359 h 48674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23421" h="486747">
                            <a:moveTo>
                              <a:pt x="4422" y="2359"/>
                            </a:moveTo>
                            <a:cubicBezTo>
                              <a:pt x="2948" y="1474"/>
                              <a:pt x="1474" y="884"/>
                              <a:pt x="0" y="0"/>
                            </a:cubicBezTo>
                            <a:cubicBezTo>
                              <a:pt x="152422" y="117044"/>
                              <a:pt x="210796" y="308382"/>
                              <a:pt x="130311" y="452843"/>
                            </a:cubicBezTo>
                            <a:lnTo>
                              <a:pt x="189275" y="486748"/>
                            </a:lnTo>
                            <a:cubicBezTo>
                              <a:pt x="275067" y="326955"/>
                              <a:pt x="193992" y="111737"/>
                              <a:pt x="4422" y="2359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52" name="Forme libre : forme 151">
                        <a:extLst>
                          <a:ext uri="{FF2B5EF4-FFF2-40B4-BE49-F238E27FC236}">
                            <a16:creationId xmlns:a16="http://schemas.microsoft.com/office/drawing/2014/main" id="{0CCFA365-9F4E-D4C3-989C-F05850E4F097}"/>
                          </a:ext>
                        </a:extLst>
                      </p:cNvPr>
                      <p:cNvSpPr/>
                      <p:nvPr/>
                    </p:nvSpPr>
                    <p:spPr>
                      <a:xfrm rot="-3599956">
                        <a:off x="2829282" y="1295859"/>
                        <a:ext cx="133845" cy="806019"/>
                      </a:xfrm>
                      <a:custGeom>
                        <a:avLst/>
                        <a:gdLst>
                          <a:gd name="connsiteX0" fmla="*/ 133845 w 133845"/>
                          <a:gd name="connsiteY0" fmla="*/ 403010 h 806019"/>
                          <a:gd name="connsiteX1" fmla="*/ 66923 w 133845"/>
                          <a:gd name="connsiteY1" fmla="*/ 806020 h 806019"/>
                          <a:gd name="connsiteX2" fmla="*/ 0 w 133845"/>
                          <a:gd name="connsiteY2" fmla="*/ 403010 h 806019"/>
                          <a:gd name="connsiteX3" fmla="*/ 66923 w 133845"/>
                          <a:gd name="connsiteY3" fmla="*/ 0 h 806019"/>
                          <a:gd name="connsiteX4" fmla="*/ 133845 w 133845"/>
                          <a:gd name="connsiteY4" fmla="*/ 403010 h 80601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33845" h="806019">
                            <a:moveTo>
                              <a:pt x="133845" y="403010"/>
                            </a:moveTo>
                            <a:cubicBezTo>
                              <a:pt x="133845" y="625586"/>
                              <a:pt x="103883" y="806020"/>
                              <a:pt x="66923" y="806020"/>
                            </a:cubicBezTo>
                            <a:cubicBezTo>
                              <a:pt x="29962" y="806020"/>
                              <a:pt x="0" y="625586"/>
                              <a:pt x="0" y="403010"/>
                            </a:cubicBezTo>
                            <a:cubicBezTo>
                              <a:pt x="0" y="180434"/>
                              <a:pt x="29962" y="0"/>
                              <a:pt x="66923" y="0"/>
                            </a:cubicBezTo>
                            <a:cubicBezTo>
                              <a:pt x="103883" y="0"/>
                              <a:pt x="133845" y="180434"/>
                              <a:pt x="133845" y="403010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  <p:grpSp>
                  <p:nvGrpSpPr>
                    <p:cNvPr id="147" name="Graphique 2">
                      <a:extLst>
                        <a:ext uri="{FF2B5EF4-FFF2-40B4-BE49-F238E27FC236}">
                          <a16:creationId xmlns:a16="http://schemas.microsoft.com/office/drawing/2014/main" id="{BD70F39C-7A9C-D17E-E70E-1D3D3A645CC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43277" y="1651948"/>
                      <a:ext cx="412322" cy="580075"/>
                      <a:chOff x="2543277" y="1651948"/>
                      <a:chExt cx="412322" cy="580075"/>
                    </a:xfrm>
                  </p:grpSpPr>
                  <p:sp>
                    <p:nvSpPr>
                      <p:cNvPr id="148" name="Forme libre : forme 147">
                        <a:extLst>
                          <a:ext uri="{FF2B5EF4-FFF2-40B4-BE49-F238E27FC236}">
                            <a16:creationId xmlns:a16="http://schemas.microsoft.com/office/drawing/2014/main" id="{1E6D69FE-5548-49DF-2EED-931462D7DFE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3277" y="1651948"/>
                        <a:ext cx="412322" cy="580075"/>
                      </a:xfrm>
                      <a:custGeom>
                        <a:avLst/>
                        <a:gdLst>
                          <a:gd name="connsiteX0" fmla="*/ 134438 w 412322"/>
                          <a:gd name="connsiteY0" fmla="*/ 580075 h 580075"/>
                          <a:gd name="connsiteX1" fmla="*/ 0 w 412322"/>
                          <a:gd name="connsiteY1" fmla="*/ 502538 h 580075"/>
                          <a:gd name="connsiteX2" fmla="*/ 267697 w 412322"/>
                          <a:gd name="connsiteY2" fmla="*/ 38786 h 580075"/>
                          <a:gd name="connsiteX3" fmla="*/ 373537 w 412322"/>
                          <a:gd name="connsiteY3" fmla="*/ 10483 h 580075"/>
                          <a:gd name="connsiteX4" fmla="*/ 401840 w 412322"/>
                          <a:gd name="connsiteY4" fmla="*/ 116324 h 580075"/>
                          <a:gd name="connsiteX5" fmla="*/ 134438 w 412322"/>
                          <a:gd name="connsiteY5" fmla="*/ 580075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322" h="580075">
                            <a:moveTo>
                              <a:pt x="134438" y="580075"/>
                            </a:moveTo>
                            <a:lnTo>
                              <a:pt x="0" y="502538"/>
                            </a:lnTo>
                            <a:lnTo>
                              <a:pt x="267697" y="38786"/>
                            </a:lnTo>
                            <a:cubicBezTo>
                              <a:pt x="289218" y="1639"/>
                              <a:pt x="336684" y="-11038"/>
                              <a:pt x="373537" y="10483"/>
                            </a:cubicBezTo>
                            <a:cubicBezTo>
                              <a:pt x="410684" y="32005"/>
                              <a:pt x="423361" y="79471"/>
                              <a:pt x="401840" y="116324"/>
                            </a:cubicBezTo>
                            <a:lnTo>
                              <a:pt x="134438" y="580075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49" name="Forme libre : forme 148">
                        <a:extLst>
                          <a:ext uri="{FF2B5EF4-FFF2-40B4-BE49-F238E27FC236}">
                            <a16:creationId xmlns:a16="http://schemas.microsoft.com/office/drawing/2014/main" id="{5F61F93D-8735-E35F-FFB9-F794097890D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666807" y="1701348"/>
                        <a:ext cx="271718" cy="495297"/>
                      </a:xfrm>
                      <a:custGeom>
                        <a:avLst/>
                        <a:gdLst>
                          <a:gd name="connsiteX0" fmla="*/ 0 w 271718"/>
                          <a:gd name="connsiteY0" fmla="*/ 487632 h 495297"/>
                          <a:gd name="connsiteX1" fmla="*/ 12972 w 271718"/>
                          <a:gd name="connsiteY1" fmla="*/ 495297 h 495297"/>
                          <a:gd name="connsiteX2" fmla="*/ 261505 w 271718"/>
                          <a:gd name="connsiteY2" fmla="*/ 64860 h 495297"/>
                          <a:gd name="connsiteX3" fmla="*/ 267107 w 271718"/>
                          <a:gd name="connsiteY3" fmla="*/ 0 h 495297"/>
                          <a:gd name="connsiteX4" fmla="*/ 256788 w 271718"/>
                          <a:gd name="connsiteY4" fmla="*/ 43044 h 495297"/>
                          <a:gd name="connsiteX5" fmla="*/ 0 w 271718"/>
                          <a:gd name="connsiteY5" fmla="*/ 487632 h 49529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271718" h="495297">
                            <a:moveTo>
                              <a:pt x="0" y="487632"/>
                            </a:moveTo>
                            <a:lnTo>
                              <a:pt x="12972" y="495297"/>
                            </a:lnTo>
                            <a:lnTo>
                              <a:pt x="261505" y="64860"/>
                            </a:lnTo>
                            <a:cubicBezTo>
                              <a:pt x="273298" y="44223"/>
                              <a:pt x="274477" y="20637"/>
                              <a:pt x="267107" y="0"/>
                            </a:cubicBezTo>
                            <a:cubicBezTo>
                              <a:pt x="267991" y="14446"/>
                              <a:pt x="264748" y="29482"/>
                              <a:pt x="256788" y="43044"/>
                            </a:cubicBezTo>
                            <a:lnTo>
                              <a:pt x="0" y="487632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</p:grpSp>
            </p:grpSp>
            <p:grpSp>
              <p:nvGrpSpPr>
                <p:cNvPr id="118" name="Graphique 2">
                  <a:extLst>
                    <a:ext uri="{FF2B5EF4-FFF2-40B4-BE49-F238E27FC236}">
                      <a16:creationId xmlns:a16="http://schemas.microsoft.com/office/drawing/2014/main" id="{968A43AE-DE4A-9777-D479-D48D663C0A84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1765971" cy="705798"/>
                  <a:chOff x="1307097" y="3544562"/>
                  <a:chExt cx="1765971" cy="705798"/>
                </a:xfrm>
              </p:grpSpPr>
              <p:grpSp>
                <p:nvGrpSpPr>
                  <p:cNvPr id="138" name="Graphique 2">
                    <a:extLst>
                      <a:ext uri="{FF2B5EF4-FFF2-40B4-BE49-F238E27FC236}">
                        <a16:creationId xmlns:a16="http://schemas.microsoft.com/office/drawing/2014/main" id="{59A6FF8F-EDE3-82AE-4626-B741D97E850D}"/>
                      </a:ext>
                    </a:extLst>
                  </p:cNvPr>
                  <p:cNvGrpSpPr/>
                  <p:nvPr/>
                </p:nvGrpSpPr>
                <p:grpSpPr>
                  <a:xfrm>
                    <a:off x="1307097" y="3544562"/>
                    <a:ext cx="737344" cy="705798"/>
                    <a:chOff x="1307097" y="3544562"/>
                    <a:chExt cx="737344" cy="705798"/>
                  </a:xfrm>
                </p:grpSpPr>
                <p:sp>
                  <p:nvSpPr>
                    <p:cNvPr id="142" name="Forme libre : forme 141">
                      <a:extLst>
                        <a:ext uri="{FF2B5EF4-FFF2-40B4-BE49-F238E27FC236}">
                          <a16:creationId xmlns:a16="http://schemas.microsoft.com/office/drawing/2014/main" id="{25926177-C66F-83A6-A7BC-8D3C3D53E69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51910" y="3575813"/>
                      <a:ext cx="692531" cy="674548"/>
                    </a:xfrm>
                    <a:custGeom>
                      <a:avLst/>
                      <a:gdLst>
                        <a:gd name="connsiteX0" fmla="*/ 692532 w 692531"/>
                        <a:gd name="connsiteY0" fmla="*/ 63386 h 674548"/>
                        <a:gd name="connsiteX1" fmla="*/ 438692 w 692531"/>
                        <a:gd name="connsiteY1" fmla="*/ 0 h 674548"/>
                        <a:gd name="connsiteX2" fmla="*/ 0 w 692531"/>
                        <a:gd name="connsiteY2" fmla="*/ 674548 h 674548"/>
                        <a:gd name="connsiteX3" fmla="*/ 65745 w 692531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531" h="674548">
                          <a:moveTo>
                            <a:pt x="692532" y="63386"/>
                          </a:moveTo>
                          <a:lnTo>
                            <a:pt x="438692" y="0"/>
                          </a:lnTo>
                          <a:lnTo>
                            <a:pt x="0" y="674548"/>
                          </a:lnTo>
                          <a:lnTo>
                            <a:pt x="65745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143" name="Forme libre : forme 142">
                      <a:extLst>
                        <a:ext uri="{FF2B5EF4-FFF2-40B4-BE49-F238E27FC236}">
                          <a16:creationId xmlns:a16="http://schemas.microsoft.com/office/drawing/2014/main" id="{DDCE7572-C3EE-9D57-DCD0-8D79289E268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07097" y="3544562"/>
                      <a:ext cx="483504" cy="705798"/>
                    </a:xfrm>
                    <a:custGeom>
                      <a:avLst/>
                      <a:gdLst>
                        <a:gd name="connsiteX0" fmla="*/ 358501 w 483504"/>
                        <a:gd name="connsiteY0" fmla="*/ 0 h 705798"/>
                        <a:gd name="connsiteX1" fmla="*/ 0 w 483504"/>
                        <a:gd name="connsiteY1" fmla="*/ 705799 h 705798"/>
                        <a:gd name="connsiteX2" fmla="*/ 44813 w 483504"/>
                        <a:gd name="connsiteY2" fmla="*/ 705799 h 705798"/>
                        <a:gd name="connsiteX3" fmla="*/ 483505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358501" y="0"/>
                          </a:moveTo>
                          <a:lnTo>
                            <a:pt x="0" y="705799"/>
                          </a:lnTo>
                          <a:lnTo>
                            <a:pt x="44813" y="705799"/>
                          </a:lnTo>
                          <a:lnTo>
                            <a:pt x="483505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139" name="Graphique 2">
                    <a:extLst>
                      <a:ext uri="{FF2B5EF4-FFF2-40B4-BE49-F238E27FC236}">
                        <a16:creationId xmlns:a16="http://schemas.microsoft.com/office/drawing/2014/main" id="{2D0CD863-1FD3-C907-6B79-D8477E4DC15F}"/>
                      </a:ext>
                    </a:extLst>
                  </p:cNvPr>
                  <p:cNvGrpSpPr/>
                  <p:nvPr/>
                </p:nvGrpSpPr>
                <p:grpSpPr>
                  <a:xfrm>
                    <a:off x="2335429" y="3544562"/>
                    <a:ext cx="737639" cy="705798"/>
                    <a:chOff x="2335429" y="3544562"/>
                    <a:chExt cx="737639" cy="705798"/>
                  </a:xfrm>
                </p:grpSpPr>
                <p:sp>
                  <p:nvSpPr>
                    <p:cNvPr id="140" name="Forme libre : forme 139">
                      <a:extLst>
                        <a:ext uri="{FF2B5EF4-FFF2-40B4-BE49-F238E27FC236}">
                          <a16:creationId xmlns:a16="http://schemas.microsoft.com/office/drawing/2014/main" id="{3753DE09-0FBB-5BEA-42CD-D5126E04DF3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335429" y="3575813"/>
                      <a:ext cx="692826" cy="674548"/>
                    </a:xfrm>
                    <a:custGeom>
                      <a:avLst/>
                      <a:gdLst>
                        <a:gd name="connsiteX0" fmla="*/ 0 w 692826"/>
                        <a:gd name="connsiteY0" fmla="*/ 63386 h 674548"/>
                        <a:gd name="connsiteX1" fmla="*/ 254135 w 692826"/>
                        <a:gd name="connsiteY1" fmla="*/ 0 h 674548"/>
                        <a:gd name="connsiteX2" fmla="*/ 692827 w 692826"/>
                        <a:gd name="connsiteY2" fmla="*/ 674548 h 674548"/>
                        <a:gd name="connsiteX3" fmla="*/ 627082 w 692826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826" h="674548">
                          <a:moveTo>
                            <a:pt x="0" y="63386"/>
                          </a:moveTo>
                          <a:lnTo>
                            <a:pt x="254135" y="0"/>
                          </a:lnTo>
                          <a:lnTo>
                            <a:pt x="692827" y="674548"/>
                          </a:lnTo>
                          <a:lnTo>
                            <a:pt x="627082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141" name="Forme libre : forme 140">
                      <a:extLst>
                        <a:ext uri="{FF2B5EF4-FFF2-40B4-BE49-F238E27FC236}">
                          <a16:creationId xmlns:a16="http://schemas.microsoft.com/office/drawing/2014/main" id="{2D795281-BAD4-366F-1C48-53EB5C15F6C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89564" y="3544562"/>
                      <a:ext cx="483504" cy="705798"/>
                    </a:xfrm>
                    <a:custGeom>
                      <a:avLst/>
                      <a:gdLst>
                        <a:gd name="connsiteX0" fmla="*/ 125004 w 483504"/>
                        <a:gd name="connsiteY0" fmla="*/ 0 h 705798"/>
                        <a:gd name="connsiteX1" fmla="*/ 483505 w 483504"/>
                        <a:gd name="connsiteY1" fmla="*/ 705799 h 705798"/>
                        <a:gd name="connsiteX2" fmla="*/ 438692 w 483504"/>
                        <a:gd name="connsiteY2" fmla="*/ 705799 h 705798"/>
                        <a:gd name="connsiteX3" fmla="*/ 0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125004" y="0"/>
                          </a:moveTo>
                          <a:lnTo>
                            <a:pt x="483505" y="705799"/>
                          </a:lnTo>
                          <a:lnTo>
                            <a:pt x="438692" y="705799"/>
                          </a:lnTo>
                          <a:lnTo>
                            <a:pt x="0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  <p:sp>
              <p:nvSpPr>
                <p:cNvPr id="119" name="Forme libre : forme 118">
                  <a:extLst>
                    <a:ext uri="{FF2B5EF4-FFF2-40B4-BE49-F238E27FC236}">
                      <a16:creationId xmlns:a16="http://schemas.microsoft.com/office/drawing/2014/main" id="{6B2B5DFC-91E2-20F5-281B-6A9EC20F7D4B}"/>
                    </a:ext>
                  </a:extLst>
                </p:cNvPr>
                <p:cNvSpPr/>
                <p:nvPr/>
              </p:nvSpPr>
              <p:spPr>
                <a:xfrm>
                  <a:off x="981026" y="1717268"/>
                  <a:ext cx="2418112" cy="2418112"/>
                </a:xfrm>
                <a:custGeom>
                  <a:avLst/>
                  <a:gdLst>
                    <a:gd name="connsiteX0" fmla="*/ 2418113 w 2418112"/>
                    <a:gd name="connsiteY0" fmla="*/ 1209056 h 2418112"/>
                    <a:gd name="connsiteX1" fmla="*/ 1209056 w 2418112"/>
                    <a:gd name="connsiteY1" fmla="*/ 2418113 h 2418112"/>
                    <a:gd name="connsiteX2" fmla="*/ 0 w 2418112"/>
                    <a:gd name="connsiteY2" fmla="*/ 1209056 h 2418112"/>
                    <a:gd name="connsiteX3" fmla="*/ 1209056 w 2418112"/>
                    <a:gd name="connsiteY3" fmla="*/ 0 h 2418112"/>
                    <a:gd name="connsiteX4" fmla="*/ 2418113 w 2418112"/>
                    <a:gd name="connsiteY4" fmla="*/ 1209056 h 24181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418112" h="2418112">
                      <a:moveTo>
                        <a:pt x="2418113" y="1209056"/>
                      </a:moveTo>
                      <a:cubicBezTo>
                        <a:pt x="2418113" y="1876800"/>
                        <a:pt x="1876800" y="2418113"/>
                        <a:pt x="1209056" y="2418113"/>
                      </a:cubicBezTo>
                      <a:cubicBezTo>
                        <a:pt x="541313" y="2418113"/>
                        <a:pt x="0" y="1876800"/>
                        <a:pt x="0" y="1209056"/>
                      </a:cubicBezTo>
                      <a:cubicBezTo>
                        <a:pt x="0" y="541313"/>
                        <a:pt x="541313" y="0"/>
                        <a:pt x="1209056" y="0"/>
                      </a:cubicBezTo>
                      <a:cubicBezTo>
                        <a:pt x="1876800" y="0"/>
                        <a:pt x="2418113" y="541313"/>
                        <a:pt x="2418113" y="1209056"/>
                      </a:cubicBezTo>
                      <a:close/>
                    </a:path>
                  </a:pathLst>
                </a:custGeom>
                <a:solidFill>
                  <a:srgbClr val="05535F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20" name="Forme libre : forme 119">
                  <a:extLst>
                    <a:ext uri="{FF2B5EF4-FFF2-40B4-BE49-F238E27FC236}">
                      <a16:creationId xmlns:a16="http://schemas.microsoft.com/office/drawing/2014/main" id="{0E15D07A-CD8F-9191-BB41-7116C0FF78BF}"/>
                    </a:ext>
                  </a:extLst>
                </p:cNvPr>
                <p:cNvSpPr/>
                <p:nvPr/>
              </p:nvSpPr>
              <p:spPr>
                <a:xfrm>
                  <a:off x="1018763" y="1755005"/>
                  <a:ext cx="2342638" cy="2342639"/>
                </a:xfrm>
                <a:custGeom>
                  <a:avLst/>
                  <a:gdLst>
                    <a:gd name="connsiteX0" fmla="*/ 2342639 w 2342638"/>
                    <a:gd name="connsiteY0" fmla="*/ 1171320 h 2342639"/>
                    <a:gd name="connsiteX1" fmla="*/ 1171319 w 2342638"/>
                    <a:gd name="connsiteY1" fmla="*/ 2342639 h 2342639"/>
                    <a:gd name="connsiteX2" fmla="*/ 0 w 2342638"/>
                    <a:gd name="connsiteY2" fmla="*/ 1171320 h 2342639"/>
                    <a:gd name="connsiteX3" fmla="*/ 1171319 w 2342638"/>
                    <a:gd name="connsiteY3" fmla="*/ 0 h 2342639"/>
                    <a:gd name="connsiteX4" fmla="*/ 2342639 w 2342638"/>
                    <a:gd name="connsiteY4" fmla="*/ 1171320 h 23426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42638" h="2342639">
                      <a:moveTo>
                        <a:pt x="2342639" y="1171320"/>
                      </a:moveTo>
                      <a:cubicBezTo>
                        <a:pt x="2342639" y="1818221"/>
                        <a:pt x="1818221" y="2342639"/>
                        <a:pt x="1171319" y="2342639"/>
                      </a:cubicBezTo>
                      <a:cubicBezTo>
                        <a:pt x="524417" y="2342639"/>
                        <a:pt x="0" y="1818221"/>
                        <a:pt x="0" y="1171320"/>
                      </a:cubicBezTo>
                      <a:cubicBezTo>
                        <a:pt x="0" y="524418"/>
                        <a:pt x="524417" y="0"/>
                        <a:pt x="1171319" y="0"/>
                      </a:cubicBezTo>
                      <a:cubicBezTo>
                        <a:pt x="1818221" y="0"/>
                        <a:pt x="2342639" y="524418"/>
                        <a:pt x="2342639" y="1171320"/>
                      </a:cubicBezTo>
                      <a:close/>
                    </a:path>
                  </a:pathLst>
                </a:custGeom>
                <a:solidFill>
                  <a:srgbClr val="098385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21" name="Forme libre : forme 120">
                  <a:extLst>
                    <a:ext uri="{FF2B5EF4-FFF2-40B4-BE49-F238E27FC236}">
                      <a16:creationId xmlns:a16="http://schemas.microsoft.com/office/drawing/2014/main" id="{4303C150-10AB-23F2-CF10-7D90BF67FA10}"/>
                    </a:ext>
                  </a:extLst>
                </p:cNvPr>
                <p:cNvSpPr/>
                <p:nvPr/>
              </p:nvSpPr>
              <p:spPr>
                <a:xfrm>
                  <a:off x="1140524" y="1876766"/>
                  <a:ext cx="2099117" cy="2099117"/>
                </a:xfrm>
                <a:custGeom>
                  <a:avLst/>
                  <a:gdLst>
                    <a:gd name="connsiteX0" fmla="*/ 2099118 w 2099117"/>
                    <a:gd name="connsiteY0" fmla="*/ 1049559 h 2099117"/>
                    <a:gd name="connsiteX1" fmla="*/ 1049559 w 2099117"/>
                    <a:gd name="connsiteY1" fmla="*/ 2099118 h 2099117"/>
                    <a:gd name="connsiteX2" fmla="*/ 0 w 2099117"/>
                    <a:gd name="connsiteY2" fmla="*/ 1049559 h 2099117"/>
                    <a:gd name="connsiteX3" fmla="*/ 1049559 w 2099117"/>
                    <a:gd name="connsiteY3" fmla="*/ 0 h 2099117"/>
                    <a:gd name="connsiteX4" fmla="*/ 2099118 w 2099117"/>
                    <a:gd name="connsiteY4" fmla="*/ 1049559 h 20991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99117" h="2099117">
                      <a:moveTo>
                        <a:pt x="2099118" y="1049559"/>
                      </a:moveTo>
                      <a:cubicBezTo>
                        <a:pt x="2099118" y="1629214"/>
                        <a:pt x="1629214" y="2099118"/>
                        <a:pt x="1049559" y="2099118"/>
                      </a:cubicBezTo>
                      <a:cubicBezTo>
                        <a:pt x="469904" y="2099118"/>
                        <a:pt x="0" y="1629214"/>
                        <a:pt x="0" y="1049559"/>
                      </a:cubicBezTo>
                      <a:cubicBezTo>
                        <a:pt x="0" y="469903"/>
                        <a:pt x="469904" y="0"/>
                        <a:pt x="1049559" y="0"/>
                      </a:cubicBezTo>
                      <a:cubicBezTo>
                        <a:pt x="1629214" y="0"/>
                        <a:pt x="2099118" y="469903"/>
                        <a:pt x="2099118" y="10495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22" name="Forme libre : forme 121">
                  <a:extLst>
                    <a:ext uri="{FF2B5EF4-FFF2-40B4-BE49-F238E27FC236}">
                      <a16:creationId xmlns:a16="http://schemas.microsoft.com/office/drawing/2014/main" id="{B199DF52-2976-3F52-7A48-5BB9B3C3956C}"/>
                    </a:ext>
                  </a:extLst>
                </p:cNvPr>
                <p:cNvSpPr/>
                <p:nvPr/>
              </p:nvSpPr>
              <p:spPr>
                <a:xfrm>
                  <a:off x="1173544" y="1909786"/>
                  <a:ext cx="2033077" cy="2033078"/>
                </a:xfrm>
                <a:custGeom>
                  <a:avLst/>
                  <a:gdLst>
                    <a:gd name="connsiteX0" fmla="*/ 2033078 w 2033077"/>
                    <a:gd name="connsiteY0" fmla="*/ 1016539 h 2033078"/>
                    <a:gd name="connsiteX1" fmla="*/ 1016539 w 2033077"/>
                    <a:gd name="connsiteY1" fmla="*/ 2033078 h 2033078"/>
                    <a:gd name="connsiteX2" fmla="*/ 0 w 2033077"/>
                    <a:gd name="connsiteY2" fmla="*/ 1016539 h 2033078"/>
                    <a:gd name="connsiteX3" fmla="*/ 1016539 w 2033077"/>
                    <a:gd name="connsiteY3" fmla="*/ 0 h 2033078"/>
                    <a:gd name="connsiteX4" fmla="*/ 2033078 w 2033077"/>
                    <a:gd name="connsiteY4" fmla="*/ 1016539 h 20330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33077" h="2033078">
                      <a:moveTo>
                        <a:pt x="2033078" y="1016539"/>
                      </a:moveTo>
                      <a:cubicBezTo>
                        <a:pt x="2033078" y="1577958"/>
                        <a:pt x="1577958" y="2033078"/>
                        <a:pt x="1016539" y="2033078"/>
                      </a:cubicBezTo>
                      <a:cubicBezTo>
                        <a:pt x="455120" y="2033078"/>
                        <a:pt x="0" y="1577958"/>
                        <a:pt x="0" y="1016539"/>
                      </a:cubicBezTo>
                      <a:cubicBezTo>
                        <a:pt x="0" y="455120"/>
                        <a:pt x="455120" y="0"/>
                        <a:pt x="1016539" y="0"/>
                      </a:cubicBezTo>
                      <a:cubicBezTo>
                        <a:pt x="1577958" y="0"/>
                        <a:pt x="2033078" y="455120"/>
                        <a:pt x="2033078" y="1016539"/>
                      </a:cubicBezTo>
                      <a:close/>
                    </a:path>
                  </a:pathLst>
                </a:custGeom>
                <a:solidFill>
                  <a:srgbClr val="FEFAF4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23" name="Forme libre : forme 122">
                  <a:extLst>
                    <a:ext uri="{FF2B5EF4-FFF2-40B4-BE49-F238E27FC236}">
                      <a16:creationId xmlns:a16="http://schemas.microsoft.com/office/drawing/2014/main" id="{3E5D9BA3-1CCB-8CDF-B7B1-E483241FD5AB}"/>
                    </a:ext>
                  </a:extLst>
                </p:cNvPr>
                <p:cNvSpPr/>
                <p:nvPr/>
              </p:nvSpPr>
              <p:spPr>
                <a:xfrm>
                  <a:off x="1173839" y="2127068"/>
                  <a:ext cx="1788377" cy="1815795"/>
                </a:xfrm>
                <a:custGeom>
                  <a:avLst/>
                  <a:gdLst>
                    <a:gd name="connsiteX0" fmla="*/ 1160706 w 1788377"/>
                    <a:gd name="connsiteY0" fmla="*/ 1677525 h 1815795"/>
                    <a:gd name="connsiteX1" fmla="*/ 144167 w 1788377"/>
                    <a:gd name="connsiteY1" fmla="*/ 660986 h 1815795"/>
                    <a:gd name="connsiteX2" fmla="*/ 388867 w 1788377"/>
                    <a:gd name="connsiteY2" fmla="*/ 0 h 1815795"/>
                    <a:gd name="connsiteX3" fmla="*/ 0 w 1788377"/>
                    <a:gd name="connsiteY3" fmla="*/ 799257 h 1815795"/>
                    <a:gd name="connsiteX4" fmla="*/ 1016539 w 1788377"/>
                    <a:gd name="connsiteY4" fmla="*/ 1815796 h 1815795"/>
                    <a:gd name="connsiteX5" fmla="*/ 1788377 w 1788377"/>
                    <a:gd name="connsiteY5" fmla="*/ 1460243 h 1815795"/>
                    <a:gd name="connsiteX6" fmla="*/ 1160706 w 1788377"/>
                    <a:gd name="connsiteY6" fmla="*/ 1677525 h 18157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788377" h="1815795">
                      <a:moveTo>
                        <a:pt x="1160706" y="1677525"/>
                      </a:moveTo>
                      <a:cubicBezTo>
                        <a:pt x="599369" y="1677525"/>
                        <a:pt x="144167" y="1222323"/>
                        <a:pt x="144167" y="660986"/>
                      </a:cubicBezTo>
                      <a:cubicBezTo>
                        <a:pt x="144167" y="408620"/>
                        <a:pt x="236445" y="177776"/>
                        <a:pt x="388867" y="0"/>
                      </a:cubicBezTo>
                      <a:cubicBezTo>
                        <a:pt x="152127" y="186031"/>
                        <a:pt x="0" y="474955"/>
                        <a:pt x="0" y="799257"/>
                      </a:cubicBezTo>
                      <a:cubicBezTo>
                        <a:pt x="0" y="1360594"/>
                        <a:pt x="455202" y="1815796"/>
                        <a:pt x="1016539" y="1815796"/>
                      </a:cubicBezTo>
                      <a:cubicBezTo>
                        <a:pt x="1325510" y="1815796"/>
                        <a:pt x="1602051" y="1677820"/>
                        <a:pt x="1788377" y="1460243"/>
                      </a:cubicBezTo>
                      <a:cubicBezTo>
                        <a:pt x="1615318" y="1596155"/>
                        <a:pt x="1397446" y="1677525"/>
                        <a:pt x="1160706" y="1677525"/>
                      </a:cubicBezTo>
                      <a:close/>
                    </a:path>
                  </a:pathLst>
                </a:custGeom>
                <a:solidFill>
                  <a:srgbClr val="EAE2D8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grpSp>
              <p:nvGrpSpPr>
                <p:cNvPr id="124" name="Graphique 2">
                  <a:extLst>
                    <a:ext uri="{FF2B5EF4-FFF2-40B4-BE49-F238E27FC236}">
                      <a16:creationId xmlns:a16="http://schemas.microsoft.com/office/drawing/2014/main" id="{1236C60C-B873-D297-AF64-FC59036454ED}"/>
                    </a:ext>
                  </a:extLst>
                </p:cNvPr>
                <p:cNvGrpSpPr/>
                <p:nvPr/>
              </p:nvGrpSpPr>
              <p:grpSpPr>
                <a:xfrm>
                  <a:off x="1233687" y="1970224"/>
                  <a:ext cx="1912791" cy="1912496"/>
                  <a:chOff x="1233687" y="1970224"/>
                  <a:chExt cx="1912791" cy="1912496"/>
                </a:xfrm>
                <a:solidFill>
                  <a:srgbClr val="07636C"/>
                </a:solidFill>
              </p:grpSpPr>
              <p:sp>
                <p:nvSpPr>
                  <p:cNvPr id="134" name="Forme libre : forme 133">
                    <a:extLst>
                      <a:ext uri="{FF2B5EF4-FFF2-40B4-BE49-F238E27FC236}">
                        <a16:creationId xmlns:a16="http://schemas.microsoft.com/office/drawing/2014/main" id="{C6B2D4C1-A3C3-4EEB-2778-9AD40067CD7B}"/>
                      </a:ext>
                    </a:extLst>
                  </p:cNvPr>
                  <p:cNvSpPr/>
                  <p:nvPr/>
                </p:nvSpPr>
                <p:spPr>
                  <a:xfrm>
                    <a:off x="2129940" y="197022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35" name="Forme libre : forme 134">
                    <a:extLst>
                      <a:ext uri="{FF2B5EF4-FFF2-40B4-BE49-F238E27FC236}">
                        <a16:creationId xmlns:a16="http://schemas.microsoft.com/office/drawing/2014/main" id="{6BE11D2A-2DC7-8507-A9FF-0BA8C44CE49E}"/>
                      </a:ext>
                    </a:extLst>
                  </p:cNvPr>
                  <p:cNvSpPr/>
                  <p:nvPr/>
                </p:nvSpPr>
                <p:spPr>
                  <a:xfrm>
                    <a:off x="1233687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458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36" name="Forme libre : forme 135">
                    <a:extLst>
                      <a:ext uri="{FF2B5EF4-FFF2-40B4-BE49-F238E27FC236}">
                        <a16:creationId xmlns:a16="http://schemas.microsoft.com/office/drawing/2014/main" id="{5D4E6EC3-8113-D5FC-1176-3C92DEA191DA}"/>
                      </a:ext>
                    </a:extLst>
                  </p:cNvPr>
                  <p:cNvSpPr/>
                  <p:nvPr/>
                </p:nvSpPr>
                <p:spPr>
                  <a:xfrm>
                    <a:off x="2129940" y="376243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7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7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7"/>
                        </a:moveTo>
                        <a:cubicBezTo>
                          <a:pt x="27123" y="120287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458"/>
                          <a:pt x="93163" y="120287"/>
                          <a:pt x="60143" y="120287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37" name="Forme libre : forme 136">
                    <a:extLst>
                      <a:ext uri="{FF2B5EF4-FFF2-40B4-BE49-F238E27FC236}">
                        <a16:creationId xmlns:a16="http://schemas.microsoft.com/office/drawing/2014/main" id="{CA49348B-8D36-AA48-F959-A61B4032C0BF}"/>
                      </a:ext>
                    </a:extLst>
                  </p:cNvPr>
                  <p:cNvSpPr/>
                  <p:nvPr/>
                </p:nvSpPr>
                <p:spPr>
                  <a:xfrm>
                    <a:off x="3026192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  <p:grpSp>
              <p:nvGrpSpPr>
                <p:cNvPr id="125" name="Graphique 2">
                  <a:extLst>
                    <a:ext uri="{FF2B5EF4-FFF2-40B4-BE49-F238E27FC236}">
                      <a16:creationId xmlns:a16="http://schemas.microsoft.com/office/drawing/2014/main" id="{B1409ADE-7DF6-BEB0-8F4B-4B11BA646A24}"/>
                    </a:ext>
                  </a:extLst>
                </p:cNvPr>
                <p:cNvGrpSpPr/>
                <p:nvPr/>
              </p:nvGrpSpPr>
              <p:grpSpPr>
                <a:xfrm>
                  <a:off x="1371663" y="2108200"/>
                  <a:ext cx="1636545" cy="1636545"/>
                  <a:chOff x="1371663" y="2108200"/>
                  <a:chExt cx="1636545" cy="1636545"/>
                </a:xfrm>
                <a:solidFill>
                  <a:srgbClr val="0B9392"/>
                </a:solidFill>
              </p:grpSpPr>
              <p:sp>
                <p:nvSpPr>
                  <p:cNvPr id="126" name="Forme libre : forme 125">
                    <a:extLst>
                      <a:ext uri="{FF2B5EF4-FFF2-40B4-BE49-F238E27FC236}">
                        <a16:creationId xmlns:a16="http://schemas.microsoft.com/office/drawing/2014/main" id="{CE415291-F8DC-6916-A3AA-969E34B68A73}"/>
                      </a:ext>
                    </a:extLst>
                  </p:cNvPr>
                  <p:cNvSpPr/>
                  <p:nvPr/>
                </p:nvSpPr>
                <p:spPr>
                  <a:xfrm>
                    <a:off x="1699797" y="2108200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27" name="Forme libre : forme 126">
                    <a:extLst>
                      <a:ext uri="{FF2B5EF4-FFF2-40B4-BE49-F238E27FC236}">
                        <a16:creationId xmlns:a16="http://schemas.microsoft.com/office/drawing/2014/main" id="{B503A68C-7CB7-3315-5B3A-C420E8AE1BC0}"/>
                      </a:ext>
                    </a:extLst>
                  </p:cNvPr>
                  <p:cNvSpPr/>
                  <p:nvPr/>
                </p:nvSpPr>
                <p:spPr>
                  <a:xfrm>
                    <a:off x="1371663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28" name="Forme libre : forme 127">
                    <a:extLst>
                      <a:ext uri="{FF2B5EF4-FFF2-40B4-BE49-F238E27FC236}">
                        <a16:creationId xmlns:a16="http://schemas.microsoft.com/office/drawing/2014/main" id="{44033813-644D-29C9-E3F8-27534387D70F}"/>
                      </a:ext>
                    </a:extLst>
                  </p:cNvPr>
                  <p:cNvSpPr/>
                  <p:nvPr/>
                </p:nvSpPr>
                <p:spPr>
                  <a:xfrm>
                    <a:off x="1371663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29" name="Forme libre : forme 128">
                    <a:extLst>
                      <a:ext uri="{FF2B5EF4-FFF2-40B4-BE49-F238E27FC236}">
                        <a16:creationId xmlns:a16="http://schemas.microsoft.com/office/drawing/2014/main" id="{6D5EBFBE-176F-E7E1-0FB8-BCC1D48993EF}"/>
                      </a:ext>
                    </a:extLst>
                  </p:cNvPr>
                  <p:cNvSpPr/>
                  <p:nvPr/>
                </p:nvSpPr>
                <p:spPr>
                  <a:xfrm>
                    <a:off x="1699797" y="3660426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30" name="Forme libre : forme 129">
                    <a:extLst>
                      <a:ext uri="{FF2B5EF4-FFF2-40B4-BE49-F238E27FC236}">
                        <a16:creationId xmlns:a16="http://schemas.microsoft.com/office/drawing/2014/main" id="{1230B10D-5D53-10DC-CFC7-349F2C7AE18F}"/>
                      </a:ext>
                    </a:extLst>
                  </p:cNvPr>
                  <p:cNvSpPr/>
                  <p:nvPr/>
                </p:nvSpPr>
                <p:spPr>
                  <a:xfrm>
                    <a:off x="2596050" y="3660426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31" name="Forme libre : forme 130">
                    <a:extLst>
                      <a:ext uri="{FF2B5EF4-FFF2-40B4-BE49-F238E27FC236}">
                        <a16:creationId xmlns:a16="http://schemas.microsoft.com/office/drawing/2014/main" id="{257461CA-5870-1399-6D40-7E9BD33A590D}"/>
                      </a:ext>
                    </a:extLst>
                  </p:cNvPr>
                  <p:cNvSpPr/>
                  <p:nvPr/>
                </p:nvSpPr>
                <p:spPr>
                  <a:xfrm>
                    <a:off x="2923890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6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32" name="Forme libre : forme 131">
                    <a:extLst>
                      <a:ext uri="{FF2B5EF4-FFF2-40B4-BE49-F238E27FC236}">
                        <a16:creationId xmlns:a16="http://schemas.microsoft.com/office/drawing/2014/main" id="{010F6C00-6709-2C53-A57C-53B5C29393E6}"/>
                      </a:ext>
                    </a:extLst>
                  </p:cNvPr>
                  <p:cNvSpPr/>
                  <p:nvPr/>
                </p:nvSpPr>
                <p:spPr>
                  <a:xfrm>
                    <a:off x="2923890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6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33" name="Forme libre : forme 132">
                    <a:extLst>
                      <a:ext uri="{FF2B5EF4-FFF2-40B4-BE49-F238E27FC236}">
                        <a16:creationId xmlns:a16="http://schemas.microsoft.com/office/drawing/2014/main" id="{4812D05A-452B-ED1E-BE9A-3844012BD780}"/>
                      </a:ext>
                    </a:extLst>
                  </p:cNvPr>
                  <p:cNvSpPr/>
                  <p:nvPr/>
                </p:nvSpPr>
                <p:spPr>
                  <a:xfrm>
                    <a:off x="2596050" y="2108200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</p:grpSp>
        </p:grpSp>
        <p:sp>
          <p:nvSpPr>
            <p:cNvPr id="61" name="Oval 86">
              <a:extLst>
                <a:ext uri="{FF2B5EF4-FFF2-40B4-BE49-F238E27FC236}">
                  <a16:creationId xmlns:a16="http://schemas.microsoft.com/office/drawing/2014/main" id="{270C1996-209C-73EC-F416-C19D803A2833}"/>
                </a:ext>
              </a:extLst>
            </p:cNvPr>
            <p:cNvSpPr/>
            <p:nvPr/>
          </p:nvSpPr>
          <p:spPr>
            <a:xfrm flipH="1">
              <a:off x="4431323" y="1657338"/>
              <a:ext cx="3343038" cy="376435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طلاقة</a:t>
              </a:r>
            </a:p>
          </p:txBody>
        </p:sp>
        <p:sp>
          <p:nvSpPr>
            <p:cNvPr id="62" name="ZoneTexte 61">
              <a:extLst>
                <a:ext uri="{FF2B5EF4-FFF2-40B4-BE49-F238E27FC236}">
                  <a16:creationId xmlns:a16="http://schemas.microsoft.com/office/drawing/2014/main" id="{A73A1BD7-2837-8FE7-914A-0424F180AC9B}"/>
                </a:ext>
              </a:extLst>
            </p:cNvPr>
            <p:cNvSpPr txBox="1"/>
            <p:nvPr/>
          </p:nvSpPr>
          <p:spPr>
            <a:xfrm>
              <a:off x="3377595" y="2110305"/>
              <a:ext cx="4322710" cy="3978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buClr>
                  <a:srgbClr val="106585"/>
                </a:buClr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توليف ودعم</a:t>
              </a:r>
            </a:p>
          </p:txBody>
        </p:sp>
      </p:grpSp>
      <p:sp>
        <p:nvSpPr>
          <p:cNvPr id="161" name="Rectangle : coins arrondis 18 - 2">
            <a:extLst>
              <a:ext uri="{FF2B5EF4-FFF2-40B4-BE49-F238E27FC236}">
                <a16:creationId xmlns:a16="http://schemas.microsoft.com/office/drawing/2014/main" id="{1D084491-CDCC-2FAB-170F-CED281D17DD1}"/>
              </a:ext>
            </a:extLst>
          </p:cNvPr>
          <p:cNvSpPr/>
          <p:nvPr/>
        </p:nvSpPr>
        <p:spPr>
          <a:xfrm flipH="1">
            <a:off x="2249504" y="5374010"/>
            <a:ext cx="5662934" cy="828054"/>
          </a:xfrm>
          <a:prstGeom prst="roundRect">
            <a:avLst>
              <a:gd name="adj" fmla="val 9181"/>
            </a:avLst>
          </a:prstGeom>
          <a:solidFill>
            <a:srgbClr val="D6E9E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2" name="Oval 86">
            <a:extLst>
              <a:ext uri="{FF2B5EF4-FFF2-40B4-BE49-F238E27FC236}">
                <a16:creationId xmlns:a16="http://schemas.microsoft.com/office/drawing/2014/main" id="{B95ECC63-F7FC-752B-687B-08655FBD5035}"/>
              </a:ext>
            </a:extLst>
          </p:cNvPr>
          <p:cNvSpPr/>
          <p:nvPr/>
        </p:nvSpPr>
        <p:spPr>
          <a:xfrm flipH="1">
            <a:off x="7803348" y="5118932"/>
            <a:ext cx="387758" cy="376435"/>
          </a:xfrm>
          <a:prstGeom prst="ellipse">
            <a:avLst/>
          </a:prstGeom>
          <a:solidFill>
            <a:srgbClr val="005664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4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6" name="Rectangle : coins arrondis 18 - 2">
            <a:extLst>
              <a:ext uri="{FF2B5EF4-FFF2-40B4-BE49-F238E27FC236}">
                <a16:creationId xmlns:a16="http://schemas.microsoft.com/office/drawing/2014/main" id="{212D6A81-A31A-B86F-0900-F28D8F3E571F}"/>
              </a:ext>
            </a:extLst>
          </p:cNvPr>
          <p:cNvSpPr/>
          <p:nvPr/>
        </p:nvSpPr>
        <p:spPr>
          <a:xfrm flipH="1">
            <a:off x="856976" y="5448585"/>
            <a:ext cx="1266136" cy="741756"/>
          </a:xfrm>
          <a:prstGeom prst="roundRect">
            <a:avLst>
              <a:gd name="adj" fmla="val 14957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9F56E4E1-B5C3-CB90-53E1-A7BBFF5E3399}"/>
              </a:ext>
            </a:extLst>
          </p:cNvPr>
          <p:cNvGrpSpPr/>
          <p:nvPr/>
        </p:nvGrpSpPr>
        <p:grpSpPr>
          <a:xfrm>
            <a:off x="1184459" y="5485316"/>
            <a:ext cx="625769" cy="765681"/>
            <a:chOff x="1242630" y="4677668"/>
            <a:chExt cx="625769" cy="765681"/>
          </a:xfrm>
        </p:grpSpPr>
        <p:grpSp>
          <p:nvGrpSpPr>
            <p:cNvPr id="167" name="Graphique 2">
              <a:extLst>
                <a:ext uri="{FF2B5EF4-FFF2-40B4-BE49-F238E27FC236}">
                  <a16:creationId xmlns:a16="http://schemas.microsoft.com/office/drawing/2014/main" id="{9FCC0203-B828-DEE5-5279-C88442D4E09B}"/>
                </a:ext>
              </a:extLst>
            </p:cNvPr>
            <p:cNvGrpSpPr/>
            <p:nvPr/>
          </p:nvGrpSpPr>
          <p:grpSpPr>
            <a:xfrm flipH="1">
              <a:off x="1395728" y="4677668"/>
              <a:ext cx="319573" cy="383989"/>
              <a:chOff x="981026" y="1344834"/>
              <a:chExt cx="2418112" cy="2905527"/>
            </a:xfrm>
          </p:grpSpPr>
          <p:grpSp>
            <p:nvGrpSpPr>
              <p:cNvPr id="170" name="Graphique 2">
                <a:extLst>
                  <a:ext uri="{FF2B5EF4-FFF2-40B4-BE49-F238E27FC236}">
                    <a16:creationId xmlns:a16="http://schemas.microsoft.com/office/drawing/2014/main" id="{F3D9C5E8-DD04-C01E-F906-FEDAAA524BA2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197" name="Graphique 2">
                  <a:extLst>
                    <a:ext uri="{FF2B5EF4-FFF2-40B4-BE49-F238E27FC236}">
                      <a16:creationId xmlns:a16="http://schemas.microsoft.com/office/drawing/2014/main" id="{48F34888-1F0C-A2BE-A183-06818F46583E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206" name="Graphique 2">
                    <a:extLst>
                      <a:ext uri="{FF2B5EF4-FFF2-40B4-BE49-F238E27FC236}">
                        <a16:creationId xmlns:a16="http://schemas.microsoft.com/office/drawing/2014/main" id="{1B4F739A-FA89-8F5C-A918-10E58E954060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210" name="Forme libre : forme 209">
                      <a:extLst>
                        <a:ext uri="{FF2B5EF4-FFF2-40B4-BE49-F238E27FC236}">
                          <a16:creationId xmlns:a16="http://schemas.microsoft.com/office/drawing/2014/main" id="{260DECC5-7CA5-F2AA-2E81-20D7D3A445D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rgbClr val="098385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211" name="Forme libre : forme 210">
                      <a:extLst>
                        <a:ext uri="{FF2B5EF4-FFF2-40B4-BE49-F238E27FC236}">
                          <a16:creationId xmlns:a16="http://schemas.microsoft.com/office/drawing/2014/main" id="{81FCAE06-FFB4-61B3-72ED-5C80B135D47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212" name="Forme libre : forme 211">
                      <a:extLst>
                        <a:ext uri="{FF2B5EF4-FFF2-40B4-BE49-F238E27FC236}">
                          <a16:creationId xmlns:a16="http://schemas.microsoft.com/office/drawing/2014/main" id="{B9953C52-B566-A733-1011-5FE58DE06153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207" name="Graphique 2">
                    <a:extLst>
                      <a:ext uri="{FF2B5EF4-FFF2-40B4-BE49-F238E27FC236}">
                        <a16:creationId xmlns:a16="http://schemas.microsoft.com/office/drawing/2014/main" id="{A67DE6AB-1B71-F6CE-3C7B-DEE02AC93DAE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208" name="Forme libre : forme 207">
                      <a:extLst>
                        <a:ext uri="{FF2B5EF4-FFF2-40B4-BE49-F238E27FC236}">
                          <a16:creationId xmlns:a16="http://schemas.microsoft.com/office/drawing/2014/main" id="{140A3358-2A15-79DC-C2EC-C912CF39449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209" name="Forme libre : forme 208">
                      <a:extLst>
                        <a:ext uri="{FF2B5EF4-FFF2-40B4-BE49-F238E27FC236}">
                          <a16:creationId xmlns:a16="http://schemas.microsoft.com/office/drawing/2014/main" id="{A663DDBD-19F5-47C6-FB12-121CA535080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  <p:grpSp>
              <p:nvGrpSpPr>
                <p:cNvPr id="198" name="Graphique 2">
                  <a:extLst>
                    <a:ext uri="{FF2B5EF4-FFF2-40B4-BE49-F238E27FC236}">
                      <a16:creationId xmlns:a16="http://schemas.microsoft.com/office/drawing/2014/main" id="{D7F9528C-203E-43E2-AD4F-1E6B7D59CB41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199" name="Graphique 2">
                    <a:extLst>
                      <a:ext uri="{FF2B5EF4-FFF2-40B4-BE49-F238E27FC236}">
                        <a16:creationId xmlns:a16="http://schemas.microsoft.com/office/drawing/2014/main" id="{F8CCE5D7-FCF2-2961-A3A9-311F77563858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203" name="Forme libre : forme 202">
                      <a:extLst>
                        <a:ext uri="{FF2B5EF4-FFF2-40B4-BE49-F238E27FC236}">
                          <a16:creationId xmlns:a16="http://schemas.microsoft.com/office/drawing/2014/main" id="{824BCC73-0465-034C-3588-9F08B763A2E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rgbClr val="098385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204" name="Forme libre : forme 203">
                      <a:extLst>
                        <a:ext uri="{FF2B5EF4-FFF2-40B4-BE49-F238E27FC236}">
                          <a16:creationId xmlns:a16="http://schemas.microsoft.com/office/drawing/2014/main" id="{6E498392-2F99-32A0-3494-54FDECFFB72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205" name="Forme libre : forme 204">
                      <a:extLst>
                        <a:ext uri="{FF2B5EF4-FFF2-40B4-BE49-F238E27FC236}">
                          <a16:creationId xmlns:a16="http://schemas.microsoft.com/office/drawing/2014/main" id="{042E5415-41C3-622F-9821-02CF070002C5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200" name="Graphique 2">
                    <a:extLst>
                      <a:ext uri="{FF2B5EF4-FFF2-40B4-BE49-F238E27FC236}">
                        <a16:creationId xmlns:a16="http://schemas.microsoft.com/office/drawing/2014/main" id="{41BED410-385D-3141-C5B8-49231F30F916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201" name="Forme libre : forme 200">
                      <a:extLst>
                        <a:ext uri="{FF2B5EF4-FFF2-40B4-BE49-F238E27FC236}">
                          <a16:creationId xmlns:a16="http://schemas.microsoft.com/office/drawing/2014/main" id="{FA1E3682-CEB1-8EB6-DE1D-94954985399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202" name="Forme libre : forme 201">
                      <a:extLst>
                        <a:ext uri="{FF2B5EF4-FFF2-40B4-BE49-F238E27FC236}">
                          <a16:creationId xmlns:a16="http://schemas.microsoft.com/office/drawing/2014/main" id="{08D4252C-9B81-1968-23FE-956858AA9E6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</p:grpSp>
          <p:grpSp>
            <p:nvGrpSpPr>
              <p:cNvPr id="171" name="Graphique 2">
                <a:extLst>
                  <a:ext uri="{FF2B5EF4-FFF2-40B4-BE49-F238E27FC236}">
                    <a16:creationId xmlns:a16="http://schemas.microsoft.com/office/drawing/2014/main" id="{380A7FFA-0830-06BE-2AB6-3D074AD9775D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191" name="Graphique 2">
                  <a:extLst>
                    <a:ext uri="{FF2B5EF4-FFF2-40B4-BE49-F238E27FC236}">
                      <a16:creationId xmlns:a16="http://schemas.microsoft.com/office/drawing/2014/main" id="{48C22905-BE5B-8900-FC25-E60D3B99D59E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195" name="Forme libre : forme 194">
                    <a:extLst>
                      <a:ext uri="{FF2B5EF4-FFF2-40B4-BE49-F238E27FC236}">
                        <a16:creationId xmlns:a16="http://schemas.microsoft.com/office/drawing/2014/main" id="{5533B0A8-38D0-B652-E36D-A315340C9FA5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96" name="Forme libre : forme 195">
                    <a:extLst>
                      <a:ext uri="{FF2B5EF4-FFF2-40B4-BE49-F238E27FC236}">
                        <a16:creationId xmlns:a16="http://schemas.microsoft.com/office/drawing/2014/main" id="{648608F2-F156-415A-03C0-95E9D0FEE3CC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  <p:grpSp>
              <p:nvGrpSpPr>
                <p:cNvPr id="192" name="Graphique 2">
                  <a:extLst>
                    <a:ext uri="{FF2B5EF4-FFF2-40B4-BE49-F238E27FC236}">
                      <a16:creationId xmlns:a16="http://schemas.microsoft.com/office/drawing/2014/main" id="{A2CF16A5-FDE5-44C9-DB54-0C48EDA9B34B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193" name="Forme libre : forme 192">
                    <a:extLst>
                      <a:ext uri="{FF2B5EF4-FFF2-40B4-BE49-F238E27FC236}">
                        <a16:creationId xmlns:a16="http://schemas.microsoft.com/office/drawing/2014/main" id="{E39CFF5C-8998-1F8A-8C66-C5181BBA1685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94" name="Forme libre : forme 193">
                    <a:extLst>
                      <a:ext uri="{FF2B5EF4-FFF2-40B4-BE49-F238E27FC236}">
                        <a16:creationId xmlns:a16="http://schemas.microsoft.com/office/drawing/2014/main" id="{A78FF8AF-C1F7-267D-DC5B-35299011A1C6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</p:grpSp>
          <p:sp>
            <p:nvSpPr>
              <p:cNvPr id="172" name="Forme libre : forme 171">
                <a:extLst>
                  <a:ext uri="{FF2B5EF4-FFF2-40B4-BE49-F238E27FC236}">
                    <a16:creationId xmlns:a16="http://schemas.microsoft.com/office/drawing/2014/main" id="{07A4A330-EACF-2985-BE1E-1EF5F78B08B4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rgbClr val="05535F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73" name="Forme libre : forme 172">
                <a:extLst>
                  <a:ext uri="{FF2B5EF4-FFF2-40B4-BE49-F238E27FC236}">
                    <a16:creationId xmlns:a16="http://schemas.microsoft.com/office/drawing/2014/main" id="{E2E32236-EDBC-E7A7-CBCD-05D685732861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74" name="Forme libre : forme 173">
                <a:extLst>
                  <a:ext uri="{FF2B5EF4-FFF2-40B4-BE49-F238E27FC236}">
                    <a16:creationId xmlns:a16="http://schemas.microsoft.com/office/drawing/2014/main" id="{990A223A-5DAB-80D7-EBA7-7E66BE0C4513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75" name="Forme libre : forme 174">
                <a:extLst>
                  <a:ext uri="{FF2B5EF4-FFF2-40B4-BE49-F238E27FC236}">
                    <a16:creationId xmlns:a16="http://schemas.microsoft.com/office/drawing/2014/main" id="{928E8859-46B1-EE79-AAAC-347BB122757E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rgbClr val="FEFAF4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76" name="Forme libre : forme 175">
                <a:extLst>
                  <a:ext uri="{FF2B5EF4-FFF2-40B4-BE49-F238E27FC236}">
                    <a16:creationId xmlns:a16="http://schemas.microsoft.com/office/drawing/2014/main" id="{87B06C3F-BE00-544E-2FAB-3B331464706A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grpSp>
            <p:nvGrpSpPr>
              <p:cNvPr id="177" name="Graphique 2">
                <a:extLst>
                  <a:ext uri="{FF2B5EF4-FFF2-40B4-BE49-F238E27FC236}">
                    <a16:creationId xmlns:a16="http://schemas.microsoft.com/office/drawing/2014/main" id="{1F462ADF-5175-C2AE-09EA-35ABDDFCFC0B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187" name="Forme libre : forme 186">
                  <a:extLst>
                    <a:ext uri="{FF2B5EF4-FFF2-40B4-BE49-F238E27FC236}">
                      <a16:creationId xmlns:a16="http://schemas.microsoft.com/office/drawing/2014/main" id="{74C8A595-51AB-DD23-0187-AA01F6F5C3F6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88" name="Forme libre : forme 187">
                  <a:extLst>
                    <a:ext uri="{FF2B5EF4-FFF2-40B4-BE49-F238E27FC236}">
                      <a16:creationId xmlns:a16="http://schemas.microsoft.com/office/drawing/2014/main" id="{62EECF8C-E87C-5546-1830-142DD995A007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89" name="Forme libre : forme 188">
                  <a:extLst>
                    <a:ext uri="{FF2B5EF4-FFF2-40B4-BE49-F238E27FC236}">
                      <a16:creationId xmlns:a16="http://schemas.microsoft.com/office/drawing/2014/main" id="{6A23DF1C-FDF4-3B5D-EF4E-86F3930ED5F4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90" name="Forme libre : forme 189">
                  <a:extLst>
                    <a:ext uri="{FF2B5EF4-FFF2-40B4-BE49-F238E27FC236}">
                      <a16:creationId xmlns:a16="http://schemas.microsoft.com/office/drawing/2014/main" id="{4F5807B1-35A0-E997-9074-5BFA03281AAD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</p:grpSp>
          <p:grpSp>
            <p:nvGrpSpPr>
              <p:cNvPr id="178" name="Graphique 2">
                <a:extLst>
                  <a:ext uri="{FF2B5EF4-FFF2-40B4-BE49-F238E27FC236}">
                    <a16:creationId xmlns:a16="http://schemas.microsoft.com/office/drawing/2014/main" id="{3853CA56-4B92-844D-0341-9F4400437423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179" name="Forme libre : forme 178">
                  <a:extLst>
                    <a:ext uri="{FF2B5EF4-FFF2-40B4-BE49-F238E27FC236}">
                      <a16:creationId xmlns:a16="http://schemas.microsoft.com/office/drawing/2014/main" id="{6D079E41-BFF4-645C-02AA-5E64928359D2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80" name="Forme libre : forme 179">
                  <a:extLst>
                    <a:ext uri="{FF2B5EF4-FFF2-40B4-BE49-F238E27FC236}">
                      <a16:creationId xmlns:a16="http://schemas.microsoft.com/office/drawing/2014/main" id="{5D896105-F035-762A-1C12-35F9FF6797CD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81" name="Forme libre : forme 180">
                  <a:extLst>
                    <a:ext uri="{FF2B5EF4-FFF2-40B4-BE49-F238E27FC236}">
                      <a16:creationId xmlns:a16="http://schemas.microsoft.com/office/drawing/2014/main" id="{0C1CB804-8809-00B9-1D09-250A36945AFE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82" name="Forme libre : forme 181">
                  <a:extLst>
                    <a:ext uri="{FF2B5EF4-FFF2-40B4-BE49-F238E27FC236}">
                      <a16:creationId xmlns:a16="http://schemas.microsoft.com/office/drawing/2014/main" id="{FF547DF2-38C2-708C-6D47-E61D66A32F0B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83" name="Forme libre : forme 182">
                  <a:extLst>
                    <a:ext uri="{FF2B5EF4-FFF2-40B4-BE49-F238E27FC236}">
                      <a16:creationId xmlns:a16="http://schemas.microsoft.com/office/drawing/2014/main" id="{2D98A840-3830-51FD-7C62-352D8A40AA50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84" name="Forme libre : forme 183">
                  <a:extLst>
                    <a:ext uri="{FF2B5EF4-FFF2-40B4-BE49-F238E27FC236}">
                      <a16:creationId xmlns:a16="http://schemas.microsoft.com/office/drawing/2014/main" id="{CFB23C7A-7B85-9ADB-B452-A0565C5F50BE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85" name="Forme libre : forme 184">
                  <a:extLst>
                    <a:ext uri="{FF2B5EF4-FFF2-40B4-BE49-F238E27FC236}">
                      <a16:creationId xmlns:a16="http://schemas.microsoft.com/office/drawing/2014/main" id="{2ABA238B-3101-C1E0-D933-639129E1CC87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86" name="Forme libre : forme 185">
                  <a:extLst>
                    <a:ext uri="{FF2B5EF4-FFF2-40B4-BE49-F238E27FC236}">
                      <a16:creationId xmlns:a16="http://schemas.microsoft.com/office/drawing/2014/main" id="{0CF27269-0532-9F8D-9B67-CFDF93A2A31D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</p:grpSp>
        </p:grpSp>
        <p:sp>
          <p:nvSpPr>
            <p:cNvPr id="168" name="ZoneTexte 167">
              <a:extLst>
                <a:ext uri="{FF2B5EF4-FFF2-40B4-BE49-F238E27FC236}">
                  <a16:creationId xmlns:a16="http://schemas.microsoft.com/office/drawing/2014/main" id="{92E207CE-5097-DE03-BDE2-B992CF5B7332}"/>
                </a:ext>
              </a:extLst>
            </p:cNvPr>
            <p:cNvSpPr txBox="1"/>
            <p:nvPr/>
          </p:nvSpPr>
          <p:spPr>
            <a:xfrm>
              <a:off x="1352457" y="4717682"/>
              <a:ext cx="40611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16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30</a:t>
              </a:r>
              <a:endParaRPr lang="fr-MA" sz="16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69" name="ZoneTexte 168">
              <a:extLst>
                <a:ext uri="{FF2B5EF4-FFF2-40B4-BE49-F238E27FC236}">
                  <a16:creationId xmlns:a16="http://schemas.microsoft.com/office/drawing/2014/main" id="{94AFA335-78E4-0E7B-1927-69E80A2A5542}"/>
                </a:ext>
              </a:extLst>
            </p:cNvPr>
            <p:cNvSpPr txBox="1"/>
            <p:nvPr/>
          </p:nvSpPr>
          <p:spPr>
            <a:xfrm>
              <a:off x="1242630" y="5074017"/>
              <a:ext cx="62576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دقيقة</a:t>
              </a:r>
              <a:endParaRPr lang="fr-MA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164" name="Oval 86">
            <a:extLst>
              <a:ext uri="{FF2B5EF4-FFF2-40B4-BE49-F238E27FC236}">
                <a16:creationId xmlns:a16="http://schemas.microsoft.com/office/drawing/2014/main" id="{39E509E6-B5D0-46E9-700E-255A3C333581}"/>
              </a:ext>
            </a:extLst>
          </p:cNvPr>
          <p:cNvSpPr/>
          <p:nvPr/>
        </p:nvSpPr>
        <p:spPr>
          <a:xfrm flipH="1">
            <a:off x="4391004" y="5204067"/>
            <a:ext cx="3343038" cy="376435"/>
          </a:xfrm>
          <a:prstGeom prst="roundRect">
            <a:avLst>
              <a:gd name="adj" fmla="val 50000"/>
            </a:avLst>
          </a:prstGeom>
          <a:solidFill>
            <a:srgbClr val="005664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65" name="ZoneTexte 164">
            <a:extLst>
              <a:ext uri="{FF2B5EF4-FFF2-40B4-BE49-F238E27FC236}">
                <a16:creationId xmlns:a16="http://schemas.microsoft.com/office/drawing/2014/main" id="{CB319A3C-91C9-BE1A-A4C3-338F4DC8BE98}"/>
              </a:ext>
            </a:extLst>
          </p:cNvPr>
          <p:cNvSpPr txBox="1"/>
          <p:nvPr/>
        </p:nvSpPr>
        <p:spPr>
          <a:xfrm>
            <a:off x="3369721" y="5681610"/>
            <a:ext cx="43227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 rtl="1">
              <a:buClr>
                <a:srgbClr val="106585"/>
              </a:buClr>
              <a:buFont typeface="Arial" panose="020B0604020202020204" pitchFamily="34" charset="0"/>
              <a:buChar char="•"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الدودة القارئة:  الفهم والاستثمار</a:t>
            </a:r>
          </a:p>
        </p:txBody>
      </p:sp>
      <p:grpSp>
        <p:nvGrpSpPr>
          <p:cNvPr id="271" name="Groupe 270">
            <a:extLst>
              <a:ext uri="{FF2B5EF4-FFF2-40B4-BE49-F238E27FC236}">
                <a16:creationId xmlns:a16="http://schemas.microsoft.com/office/drawing/2014/main" id="{4B608173-7AD0-3787-1671-79E9BE1CFC51}"/>
              </a:ext>
            </a:extLst>
          </p:cNvPr>
          <p:cNvGrpSpPr/>
          <p:nvPr/>
        </p:nvGrpSpPr>
        <p:grpSpPr>
          <a:xfrm>
            <a:off x="1229795" y="3331255"/>
            <a:ext cx="406114" cy="383989"/>
            <a:chOff x="1352457" y="4677668"/>
            <a:chExt cx="406114" cy="383989"/>
          </a:xfrm>
        </p:grpSpPr>
        <p:grpSp>
          <p:nvGrpSpPr>
            <p:cNvPr id="272" name="Graphique 2">
              <a:extLst>
                <a:ext uri="{FF2B5EF4-FFF2-40B4-BE49-F238E27FC236}">
                  <a16:creationId xmlns:a16="http://schemas.microsoft.com/office/drawing/2014/main" id="{849FFCD7-9355-93BE-F319-F033A6285C6F}"/>
                </a:ext>
              </a:extLst>
            </p:cNvPr>
            <p:cNvGrpSpPr/>
            <p:nvPr/>
          </p:nvGrpSpPr>
          <p:grpSpPr>
            <a:xfrm flipH="1">
              <a:off x="1395728" y="4677668"/>
              <a:ext cx="319573" cy="383989"/>
              <a:chOff x="981026" y="1344834"/>
              <a:chExt cx="2418112" cy="2905527"/>
            </a:xfrm>
          </p:grpSpPr>
          <p:grpSp>
            <p:nvGrpSpPr>
              <p:cNvPr id="275" name="Graphique 2">
                <a:extLst>
                  <a:ext uri="{FF2B5EF4-FFF2-40B4-BE49-F238E27FC236}">
                    <a16:creationId xmlns:a16="http://schemas.microsoft.com/office/drawing/2014/main" id="{5C190776-D75D-4CCE-D764-1AB29B8DDB3D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02" name="Graphique 2">
                  <a:extLst>
                    <a:ext uri="{FF2B5EF4-FFF2-40B4-BE49-F238E27FC236}">
                      <a16:creationId xmlns:a16="http://schemas.microsoft.com/office/drawing/2014/main" id="{82EA816A-B1C2-F641-967A-C2C7C92E936D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311" name="Graphique 2">
                    <a:extLst>
                      <a:ext uri="{FF2B5EF4-FFF2-40B4-BE49-F238E27FC236}">
                        <a16:creationId xmlns:a16="http://schemas.microsoft.com/office/drawing/2014/main" id="{C4F68A3D-47C2-2BDA-BF7D-670DCB74F202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315" name="Forme libre : forme 314">
                      <a:extLst>
                        <a:ext uri="{FF2B5EF4-FFF2-40B4-BE49-F238E27FC236}">
                          <a16:creationId xmlns:a16="http://schemas.microsoft.com/office/drawing/2014/main" id="{D24EDE2B-5526-EF6B-702F-3234F9D03F7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rgbClr val="098385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316" name="Forme libre : forme 315">
                      <a:extLst>
                        <a:ext uri="{FF2B5EF4-FFF2-40B4-BE49-F238E27FC236}">
                          <a16:creationId xmlns:a16="http://schemas.microsoft.com/office/drawing/2014/main" id="{F0224D53-3F7E-F506-9BDB-553A6C2272D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317" name="Forme libre : forme 316">
                      <a:extLst>
                        <a:ext uri="{FF2B5EF4-FFF2-40B4-BE49-F238E27FC236}">
                          <a16:creationId xmlns:a16="http://schemas.microsoft.com/office/drawing/2014/main" id="{B3B6CF52-8B52-89F2-FADA-8E3B4B0E08DD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312" name="Graphique 2">
                    <a:extLst>
                      <a:ext uri="{FF2B5EF4-FFF2-40B4-BE49-F238E27FC236}">
                        <a16:creationId xmlns:a16="http://schemas.microsoft.com/office/drawing/2014/main" id="{E71AE497-7F47-86C0-CC96-55BC9CFCFBA3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313" name="Forme libre : forme 312">
                      <a:extLst>
                        <a:ext uri="{FF2B5EF4-FFF2-40B4-BE49-F238E27FC236}">
                          <a16:creationId xmlns:a16="http://schemas.microsoft.com/office/drawing/2014/main" id="{E1AF3AC2-4277-45AE-71B6-10F7E4B3F05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314" name="Forme libre : forme 313">
                      <a:extLst>
                        <a:ext uri="{FF2B5EF4-FFF2-40B4-BE49-F238E27FC236}">
                          <a16:creationId xmlns:a16="http://schemas.microsoft.com/office/drawing/2014/main" id="{BCA7E939-7EA9-0573-131F-6249A620991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  <p:grpSp>
              <p:nvGrpSpPr>
                <p:cNvPr id="303" name="Graphique 2">
                  <a:extLst>
                    <a:ext uri="{FF2B5EF4-FFF2-40B4-BE49-F238E27FC236}">
                      <a16:creationId xmlns:a16="http://schemas.microsoft.com/office/drawing/2014/main" id="{65E933F4-4680-8A3E-F219-F1A1115D4C0F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304" name="Graphique 2">
                    <a:extLst>
                      <a:ext uri="{FF2B5EF4-FFF2-40B4-BE49-F238E27FC236}">
                        <a16:creationId xmlns:a16="http://schemas.microsoft.com/office/drawing/2014/main" id="{F1704E34-36A5-B416-DB56-EA1389421C23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308" name="Forme libre : forme 307">
                      <a:extLst>
                        <a:ext uri="{FF2B5EF4-FFF2-40B4-BE49-F238E27FC236}">
                          <a16:creationId xmlns:a16="http://schemas.microsoft.com/office/drawing/2014/main" id="{CA465928-88CA-A2A3-9C04-646E5178463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rgbClr val="098385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309" name="Forme libre : forme 308">
                      <a:extLst>
                        <a:ext uri="{FF2B5EF4-FFF2-40B4-BE49-F238E27FC236}">
                          <a16:creationId xmlns:a16="http://schemas.microsoft.com/office/drawing/2014/main" id="{D624B6FA-1CF0-4774-B1DB-D03EC2C0B4C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310" name="Forme libre : forme 309">
                      <a:extLst>
                        <a:ext uri="{FF2B5EF4-FFF2-40B4-BE49-F238E27FC236}">
                          <a16:creationId xmlns:a16="http://schemas.microsoft.com/office/drawing/2014/main" id="{DE4E5027-3E1A-F4BB-4BC8-A4F5A5B42C15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305" name="Graphique 2">
                    <a:extLst>
                      <a:ext uri="{FF2B5EF4-FFF2-40B4-BE49-F238E27FC236}">
                        <a16:creationId xmlns:a16="http://schemas.microsoft.com/office/drawing/2014/main" id="{407A8C83-1777-8CE0-63B7-70813EE3CCC4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306" name="Forme libre : forme 305">
                      <a:extLst>
                        <a:ext uri="{FF2B5EF4-FFF2-40B4-BE49-F238E27FC236}">
                          <a16:creationId xmlns:a16="http://schemas.microsoft.com/office/drawing/2014/main" id="{DBF8BABB-D096-5F59-67ED-B6FDFB6FCFC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307" name="Forme libre : forme 306">
                      <a:extLst>
                        <a:ext uri="{FF2B5EF4-FFF2-40B4-BE49-F238E27FC236}">
                          <a16:creationId xmlns:a16="http://schemas.microsoft.com/office/drawing/2014/main" id="{815F61AA-7B05-DBC9-DFE8-D2E6F729D4A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</p:grpSp>
          <p:grpSp>
            <p:nvGrpSpPr>
              <p:cNvPr id="276" name="Graphique 2">
                <a:extLst>
                  <a:ext uri="{FF2B5EF4-FFF2-40B4-BE49-F238E27FC236}">
                    <a16:creationId xmlns:a16="http://schemas.microsoft.com/office/drawing/2014/main" id="{7C5399B4-4855-02D7-8319-91E6DDE7521E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296" name="Graphique 2">
                  <a:extLst>
                    <a:ext uri="{FF2B5EF4-FFF2-40B4-BE49-F238E27FC236}">
                      <a16:creationId xmlns:a16="http://schemas.microsoft.com/office/drawing/2014/main" id="{A449E4B9-731C-FBAE-46CF-4B113B65F420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00" name="Forme libre : forme 299">
                    <a:extLst>
                      <a:ext uri="{FF2B5EF4-FFF2-40B4-BE49-F238E27FC236}">
                        <a16:creationId xmlns:a16="http://schemas.microsoft.com/office/drawing/2014/main" id="{64E75A1A-992A-D0A3-7212-A83F6632D3E1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01" name="Forme libre : forme 300">
                    <a:extLst>
                      <a:ext uri="{FF2B5EF4-FFF2-40B4-BE49-F238E27FC236}">
                        <a16:creationId xmlns:a16="http://schemas.microsoft.com/office/drawing/2014/main" id="{D68991C1-18B9-4427-DA99-0480B20B371F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  <p:grpSp>
              <p:nvGrpSpPr>
                <p:cNvPr id="297" name="Graphique 2">
                  <a:extLst>
                    <a:ext uri="{FF2B5EF4-FFF2-40B4-BE49-F238E27FC236}">
                      <a16:creationId xmlns:a16="http://schemas.microsoft.com/office/drawing/2014/main" id="{C6427E13-083F-3753-1EB3-E2A75B74F24C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298" name="Forme libre : forme 297">
                    <a:extLst>
                      <a:ext uri="{FF2B5EF4-FFF2-40B4-BE49-F238E27FC236}">
                        <a16:creationId xmlns:a16="http://schemas.microsoft.com/office/drawing/2014/main" id="{42ACD060-391F-ADD8-626D-0D51EF64CAD7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299" name="Forme libre : forme 298">
                    <a:extLst>
                      <a:ext uri="{FF2B5EF4-FFF2-40B4-BE49-F238E27FC236}">
                        <a16:creationId xmlns:a16="http://schemas.microsoft.com/office/drawing/2014/main" id="{0202DC3F-3A72-5093-E0F4-33EC9DFA5D05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</p:grpSp>
          <p:sp>
            <p:nvSpPr>
              <p:cNvPr id="277" name="Forme libre : forme 276">
                <a:extLst>
                  <a:ext uri="{FF2B5EF4-FFF2-40B4-BE49-F238E27FC236}">
                    <a16:creationId xmlns:a16="http://schemas.microsoft.com/office/drawing/2014/main" id="{CD9E9857-CEC3-063B-4FBC-2049ADCE3993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rgbClr val="05535F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278" name="Forme libre : forme 277">
                <a:extLst>
                  <a:ext uri="{FF2B5EF4-FFF2-40B4-BE49-F238E27FC236}">
                    <a16:creationId xmlns:a16="http://schemas.microsoft.com/office/drawing/2014/main" id="{239A0A3C-F5E1-F403-F519-324D84947A12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279" name="Forme libre : forme 278">
                <a:extLst>
                  <a:ext uri="{FF2B5EF4-FFF2-40B4-BE49-F238E27FC236}">
                    <a16:creationId xmlns:a16="http://schemas.microsoft.com/office/drawing/2014/main" id="{FF3F1089-F5CD-2B38-22AD-DD21E0166F77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280" name="Forme libre : forme 279">
                <a:extLst>
                  <a:ext uri="{FF2B5EF4-FFF2-40B4-BE49-F238E27FC236}">
                    <a16:creationId xmlns:a16="http://schemas.microsoft.com/office/drawing/2014/main" id="{1E1F2C13-FCCE-DD05-A9C7-B1C61E4AF616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rgbClr val="FEFAF4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281" name="Forme libre : forme 280">
                <a:extLst>
                  <a:ext uri="{FF2B5EF4-FFF2-40B4-BE49-F238E27FC236}">
                    <a16:creationId xmlns:a16="http://schemas.microsoft.com/office/drawing/2014/main" id="{A26CC664-7575-4586-2B47-7F7F804F6FAB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grpSp>
            <p:nvGrpSpPr>
              <p:cNvPr id="282" name="Graphique 2">
                <a:extLst>
                  <a:ext uri="{FF2B5EF4-FFF2-40B4-BE49-F238E27FC236}">
                    <a16:creationId xmlns:a16="http://schemas.microsoft.com/office/drawing/2014/main" id="{55DAFCE9-C632-1CCE-AC84-B6F177786655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2" name="Forme libre : forme 291">
                  <a:extLst>
                    <a:ext uri="{FF2B5EF4-FFF2-40B4-BE49-F238E27FC236}">
                      <a16:creationId xmlns:a16="http://schemas.microsoft.com/office/drawing/2014/main" id="{3CA91D1A-2693-763F-0A42-F38A91968FBF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93" name="Forme libre : forme 292">
                  <a:extLst>
                    <a:ext uri="{FF2B5EF4-FFF2-40B4-BE49-F238E27FC236}">
                      <a16:creationId xmlns:a16="http://schemas.microsoft.com/office/drawing/2014/main" id="{65B70122-10C1-5A0B-98C7-CCFCB0D9D708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94" name="Forme libre : forme 293">
                  <a:extLst>
                    <a:ext uri="{FF2B5EF4-FFF2-40B4-BE49-F238E27FC236}">
                      <a16:creationId xmlns:a16="http://schemas.microsoft.com/office/drawing/2014/main" id="{83ADE3A2-2182-BDD0-44A0-2337B13EF72A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95" name="Forme libre : forme 294">
                  <a:extLst>
                    <a:ext uri="{FF2B5EF4-FFF2-40B4-BE49-F238E27FC236}">
                      <a16:creationId xmlns:a16="http://schemas.microsoft.com/office/drawing/2014/main" id="{C9DAD4BD-3BD4-6FD1-3E97-DD96A7D9015A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</p:grpSp>
          <p:grpSp>
            <p:nvGrpSpPr>
              <p:cNvPr id="283" name="Graphique 2">
                <a:extLst>
                  <a:ext uri="{FF2B5EF4-FFF2-40B4-BE49-F238E27FC236}">
                    <a16:creationId xmlns:a16="http://schemas.microsoft.com/office/drawing/2014/main" id="{1527346B-C875-1082-4994-640BBFD59ED1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84" name="Forme libre : forme 283">
                  <a:extLst>
                    <a:ext uri="{FF2B5EF4-FFF2-40B4-BE49-F238E27FC236}">
                      <a16:creationId xmlns:a16="http://schemas.microsoft.com/office/drawing/2014/main" id="{23C227C1-361F-496D-791D-45930D3EF2E1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85" name="Forme libre : forme 284">
                  <a:extLst>
                    <a:ext uri="{FF2B5EF4-FFF2-40B4-BE49-F238E27FC236}">
                      <a16:creationId xmlns:a16="http://schemas.microsoft.com/office/drawing/2014/main" id="{0F6FD28A-5AE5-2A71-E9D5-08A9AFCF80B7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86" name="Forme libre : forme 285">
                  <a:extLst>
                    <a:ext uri="{FF2B5EF4-FFF2-40B4-BE49-F238E27FC236}">
                      <a16:creationId xmlns:a16="http://schemas.microsoft.com/office/drawing/2014/main" id="{0F110855-4539-32AB-7884-E0D129ED9827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87" name="Forme libre : forme 286">
                  <a:extLst>
                    <a:ext uri="{FF2B5EF4-FFF2-40B4-BE49-F238E27FC236}">
                      <a16:creationId xmlns:a16="http://schemas.microsoft.com/office/drawing/2014/main" id="{DB078635-AF1B-A4E2-4F08-71A56807AF88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88" name="Forme libre : forme 287">
                  <a:extLst>
                    <a:ext uri="{FF2B5EF4-FFF2-40B4-BE49-F238E27FC236}">
                      <a16:creationId xmlns:a16="http://schemas.microsoft.com/office/drawing/2014/main" id="{DEB29A30-2C73-DB20-3E55-6CECA854654B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89" name="Forme libre : forme 288">
                  <a:extLst>
                    <a:ext uri="{FF2B5EF4-FFF2-40B4-BE49-F238E27FC236}">
                      <a16:creationId xmlns:a16="http://schemas.microsoft.com/office/drawing/2014/main" id="{74C21885-5783-8E7F-0F07-275F0C9A10F4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90" name="Forme libre : forme 289">
                  <a:extLst>
                    <a:ext uri="{FF2B5EF4-FFF2-40B4-BE49-F238E27FC236}">
                      <a16:creationId xmlns:a16="http://schemas.microsoft.com/office/drawing/2014/main" id="{2E6F1EED-E035-5EB8-DFF4-3268F80A6AB7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91" name="Forme libre : forme 290">
                  <a:extLst>
                    <a:ext uri="{FF2B5EF4-FFF2-40B4-BE49-F238E27FC236}">
                      <a16:creationId xmlns:a16="http://schemas.microsoft.com/office/drawing/2014/main" id="{04E6D085-8E28-2107-35B6-6966B14C5C54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</p:grpSp>
        </p:grpSp>
        <p:sp>
          <p:nvSpPr>
            <p:cNvPr id="273" name="ZoneTexte 272">
              <a:extLst>
                <a:ext uri="{FF2B5EF4-FFF2-40B4-BE49-F238E27FC236}">
                  <a16:creationId xmlns:a16="http://schemas.microsoft.com/office/drawing/2014/main" id="{62AD2B9C-F142-0C3A-5682-FF81077EC89C}"/>
                </a:ext>
              </a:extLst>
            </p:cNvPr>
            <p:cNvSpPr txBox="1"/>
            <p:nvPr/>
          </p:nvSpPr>
          <p:spPr>
            <a:xfrm>
              <a:off x="1352457" y="4717682"/>
              <a:ext cx="40611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fr-MA" sz="16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20</a:t>
              </a:r>
            </a:p>
          </p:txBody>
        </p:sp>
      </p:grpSp>
      <p:grpSp>
        <p:nvGrpSpPr>
          <p:cNvPr id="318" name="Groupe 317">
            <a:extLst>
              <a:ext uri="{FF2B5EF4-FFF2-40B4-BE49-F238E27FC236}">
                <a16:creationId xmlns:a16="http://schemas.microsoft.com/office/drawing/2014/main" id="{5454B4C9-B2D4-95E1-5F2A-B43A73EDB6AA}"/>
              </a:ext>
            </a:extLst>
          </p:cNvPr>
          <p:cNvGrpSpPr/>
          <p:nvPr/>
        </p:nvGrpSpPr>
        <p:grpSpPr>
          <a:xfrm>
            <a:off x="884872" y="3678970"/>
            <a:ext cx="7305819" cy="1416333"/>
            <a:chOff x="914698" y="1746294"/>
            <a:chExt cx="7193056" cy="1104743"/>
          </a:xfrm>
        </p:grpSpPr>
        <p:sp>
          <p:nvSpPr>
            <p:cNvPr id="319" name="Rectangle : coins arrondis 18 - 2">
              <a:extLst>
                <a:ext uri="{FF2B5EF4-FFF2-40B4-BE49-F238E27FC236}">
                  <a16:creationId xmlns:a16="http://schemas.microsoft.com/office/drawing/2014/main" id="{CA2788AF-73AA-B382-C8D9-651460376A42}"/>
                </a:ext>
              </a:extLst>
            </p:cNvPr>
            <p:cNvSpPr/>
            <p:nvPr/>
          </p:nvSpPr>
          <p:spPr>
            <a:xfrm flipH="1">
              <a:off x="2237883" y="2033773"/>
              <a:ext cx="5595913" cy="750775"/>
            </a:xfrm>
            <a:prstGeom prst="roundRect">
              <a:avLst>
                <a:gd name="adj" fmla="val 14957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20" name="Oval 86">
              <a:extLst>
                <a:ext uri="{FF2B5EF4-FFF2-40B4-BE49-F238E27FC236}">
                  <a16:creationId xmlns:a16="http://schemas.microsoft.com/office/drawing/2014/main" id="{44787774-83BF-A8E2-5DFD-6F6217A6B0B2}"/>
                </a:ext>
              </a:extLst>
            </p:cNvPr>
            <p:cNvSpPr/>
            <p:nvPr/>
          </p:nvSpPr>
          <p:spPr>
            <a:xfrm flipH="1">
              <a:off x="7719996" y="1746294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grpSp>
          <p:nvGrpSpPr>
            <p:cNvPr id="321" name="Groupe 320">
              <a:extLst>
                <a:ext uri="{FF2B5EF4-FFF2-40B4-BE49-F238E27FC236}">
                  <a16:creationId xmlns:a16="http://schemas.microsoft.com/office/drawing/2014/main" id="{ADE09EED-82AE-9451-F464-88AC818419A3}"/>
                </a:ext>
              </a:extLst>
            </p:cNvPr>
            <p:cNvGrpSpPr/>
            <p:nvPr/>
          </p:nvGrpSpPr>
          <p:grpSpPr>
            <a:xfrm>
              <a:off x="914698" y="1972356"/>
              <a:ext cx="1266136" cy="878681"/>
              <a:chOff x="914698" y="1972356"/>
              <a:chExt cx="1266136" cy="878681"/>
            </a:xfrm>
          </p:grpSpPr>
          <p:sp>
            <p:nvSpPr>
              <p:cNvPr id="324" name="Rectangle : coins arrondis 18 - 2">
                <a:extLst>
                  <a:ext uri="{FF2B5EF4-FFF2-40B4-BE49-F238E27FC236}">
                    <a16:creationId xmlns:a16="http://schemas.microsoft.com/office/drawing/2014/main" id="{9353EB88-24D8-3EB9-E98D-7D1BC5145CF0}"/>
                  </a:ext>
                </a:extLst>
              </p:cNvPr>
              <p:cNvSpPr/>
              <p:nvPr/>
            </p:nvSpPr>
            <p:spPr>
              <a:xfrm flipH="1">
                <a:off x="914698" y="2084799"/>
                <a:ext cx="1266136" cy="766238"/>
              </a:xfrm>
              <a:prstGeom prst="roundRect">
                <a:avLst>
                  <a:gd name="adj" fmla="val 14957"/>
                </a:avLst>
              </a:prstGeom>
              <a:solidFill>
                <a:schemeClr val="bg1"/>
              </a:solidFill>
              <a:ln>
                <a:solidFill>
                  <a:schemeClr val="bg1">
                    <a:lumMod val="85000"/>
                  </a:schemeClr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grpSp>
            <p:nvGrpSpPr>
              <p:cNvPr id="325" name="Graphique 2">
                <a:extLst>
                  <a:ext uri="{FF2B5EF4-FFF2-40B4-BE49-F238E27FC236}">
                    <a16:creationId xmlns:a16="http://schemas.microsoft.com/office/drawing/2014/main" id="{14B78D59-029E-089A-8B7C-5F18B42F084B}"/>
                  </a:ext>
                </a:extLst>
              </p:cNvPr>
              <p:cNvGrpSpPr/>
              <p:nvPr/>
            </p:nvGrpSpPr>
            <p:grpSpPr>
              <a:xfrm flipH="1">
                <a:off x="1414631" y="1972356"/>
                <a:ext cx="275188" cy="381245"/>
                <a:chOff x="1173839" y="1365598"/>
                <a:chExt cx="2082262" cy="2884762"/>
              </a:xfrm>
            </p:grpSpPr>
            <p:grpSp>
              <p:nvGrpSpPr>
                <p:cNvPr id="326" name="Graphique 2">
                  <a:extLst>
                    <a:ext uri="{FF2B5EF4-FFF2-40B4-BE49-F238E27FC236}">
                      <a16:creationId xmlns:a16="http://schemas.microsoft.com/office/drawing/2014/main" id="{B3D08945-8921-EA4A-0D12-84D27C232141}"/>
                    </a:ext>
                  </a:extLst>
                </p:cNvPr>
                <p:cNvGrpSpPr/>
                <p:nvPr/>
              </p:nvGrpSpPr>
              <p:grpSpPr>
                <a:xfrm>
                  <a:off x="1295896" y="1365598"/>
                  <a:ext cx="1960205" cy="831048"/>
                  <a:chOff x="1295896" y="1365598"/>
                  <a:chExt cx="1960205" cy="831048"/>
                </a:xfrm>
              </p:grpSpPr>
              <p:sp>
                <p:nvSpPr>
                  <p:cNvPr id="367" name="Forme libre : forme 366">
                    <a:extLst>
                      <a:ext uri="{FF2B5EF4-FFF2-40B4-BE49-F238E27FC236}">
                        <a16:creationId xmlns:a16="http://schemas.microsoft.com/office/drawing/2014/main" id="{6BFDBCD4-C60C-E81F-DE94-EC1E78A8BC47}"/>
                      </a:ext>
                    </a:extLst>
                  </p:cNvPr>
                  <p:cNvSpPr/>
                  <p:nvPr/>
                </p:nvSpPr>
                <p:spPr>
                  <a:xfrm>
                    <a:off x="1295896" y="1365598"/>
                    <a:ext cx="516225" cy="179199"/>
                  </a:xfrm>
                  <a:custGeom>
                    <a:avLst/>
                    <a:gdLst>
                      <a:gd name="connsiteX0" fmla="*/ 4127 w 516229"/>
                      <a:gd name="connsiteY0" fmla="*/ 62747 h 179200"/>
                      <a:gd name="connsiteX1" fmla="*/ 0 w 516229"/>
                      <a:gd name="connsiteY1" fmla="*/ 65400 h 179200"/>
                      <a:gd name="connsiteX2" fmla="*/ 457266 w 516229"/>
                      <a:gd name="connsiteY2" fmla="*/ 179201 h 179200"/>
                      <a:gd name="connsiteX3" fmla="*/ 516230 w 516229"/>
                      <a:gd name="connsiteY3" fmla="*/ 145296 h 179200"/>
                      <a:gd name="connsiteX4" fmla="*/ 4127 w 516229"/>
                      <a:gd name="connsiteY4" fmla="*/ 62747 h 1792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16229" h="179200">
                        <a:moveTo>
                          <a:pt x="4127" y="62747"/>
                        </a:moveTo>
                        <a:cubicBezTo>
                          <a:pt x="2653" y="63631"/>
                          <a:pt x="1474" y="64516"/>
                          <a:pt x="0" y="65400"/>
                        </a:cubicBezTo>
                        <a:cubicBezTo>
                          <a:pt x="177776" y="-8010"/>
                          <a:pt x="372357" y="37097"/>
                          <a:pt x="457266" y="179201"/>
                        </a:cubicBezTo>
                        <a:lnTo>
                          <a:pt x="516230" y="145296"/>
                        </a:lnTo>
                        <a:cubicBezTo>
                          <a:pt x="420708" y="-9189"/>
                          <a:pt x="193697" y="-46631"/>
                          <a:pt x="4127" y="62747"/>
                        </a:cubicBezTo>
                        <a:close/>
                      </a:path>
                    </a:pathLst>
                  </a:custGeom>
                  <a:solidFill>
                    <a:srgbClr val="37D3CF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grpSp>
                <p:nvGrpSpPr>
                  <p:cNvPr id="354" name="Graphique 2">
                    <a:extLst>
                      <a:ext uri="{FF2B5EF4-FFF2-40B4-BE49-F238E27FC236}">
                        <a16:creationId xmlns:a16="http://schemas.microsoft.com/office/drawing/2014/main" id="{C6384636-E7C6-0F9D-B254-D5A87C6331C5}"/>
                      </a:ext>
                    </a:extLst>
                  </p:cNvPr>
                  <p:cNvGrpSpPr/>
                  <p:nvPr/>
                </p:nvGrpSpPr>
                <p:grpSpPr>
                  <a:xfrm>
                    <a:off x="2666801" y="1400042"/>
                    <a:ext cx="589300" cy="796604"/>
                    <a:chOff x="2666801" y="1400042"/>
                    <a:chExt cx="589300" cy="796604"/>
                  </a:xfrm>
                </p:grpSpPr>
                <p:sp>
                  <p:nvSpPr>
                    <p:cNvPr id="360" name="Forme libre : forme 359">
                      <a:extLst>
                        <a:ext uri="{FF2B5EF4-FFF2-40B4-BE49-F238E27FC236}">
                          <a16:creationId xmlns:a16="http://schemas.microsoft.com/office/drawing/2014/main" id="{44F88A69-698E-E178-A31C-99B6C6B0CF6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9" y="1400042"/>
                      <a:ext cx="223422" cy="486750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358" name="Forme libre : forme 357">
                      <a:extLst>
                        <a:ext uri="{FF2B5EF4-FFF2-40B4-BE49-F238E27FC236}">
                          <a16:creationId xmlns:a16="http://schemas.microsoft.com/office/drawing/2014/main" id="{FFC4FF18-8496-CF4E-AFC3-3636EFA6F56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1" y="1701353"/>
                      <a:ext cx="271720" cy="495293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  <p:grpSp>
              <p:nvGrpSpPr>
                <p:cNvPr id="327" name="Graphique 2">
                  <a:extLst>
                    <a:ext uri="{FF2B5EF4-FFF2-40B4-BE49-F238E27FC236}">
                      <a16:creationId xmlns:a16="http://schemas.microsoft.com/office/drawing/2014/main" id="{20802E34-5FB3-8A87-6763-91AF1050D80E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1765971" cy="705798"/>
                  <a:chOff x="1307097" y="3544562"/>
                  <a:chExt cx="1765971" cy="705798"/>
                </a:xfrm>
              </p:grpSpPr>
              <p:grpSp>
                <p:nvGrpSpPr>
                  <p:cNvPr id="347" name="Graphique 2">
                    <a:extLst>
                      <a:ext uri="{FF2B5EF4-FFF2-40B4-BE49-F238E27FC236}">
                        <a16:creationId xmlns:a16="http://schemas.microsoft.com/office/drawing/2014/main" id="{3AA54324-FF65-B03A-1163-7445BBFDADC1}"/>
                      </a:ext>
                    </a:extLst>
                  </p:cNvPr>
                  <p:cNvGrpSpPr/>
                  <p:nvPr/>
                </p:nvGrpSpPr>
                <p:grpSpPr>
                  <a:xfrm>
                    <a:off x="1307097" y="3544562"/>
                    <a:ext cx="737344" cy="705798"/>
                    <a:chOff x="1307097" y="3544562"/>
                    <a:chExt cx="737344" cy="705798"/>
                  </a:xfrm>
                </p:grpSpPr>
                <p:sp>
                  <p:nvSpPr>
                    <p:cNvPr id="351" name="Forme libre : forme 350">
                      <a:extLst>
                        <a:ext uri="{FF2B5EF4-FFF2-40B4-BE49-F238E27FC236}">
                          <a16:creationId xmlns:a16="http://schemas.microsoft.com/office/drawing/2014/main" id="{6B118447-F677-DC6E-3751-497439E5004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51910" y="3575813"/>
                      <a:ext cx="692531" cy="674548"/>
                    </a:xfrm>
                    <a:custGeom>
                      <a:avLst/>
                      <a:gdLst>
                        <a:gd name="connsiteX0" fmla="*/ 692532 w 692531"/>
                        <a:gd name="connsiteY0" fmla="*/ 63386 h 674548"/>
                        <a:gd name="connsiteX1" fmla="*/ 438692 w 692531"/>
                        <a:gd name="connsiteY1" fmla="*/ 0 h 674548"/>
                        <a:gd name="connsiteX2" fmla="*/ 0 w 692531"/>
                        <a:gd name="connsiteY2" fmla="*/ 674548 h 674548"/>
                        <a:gd name="connsiteX3" fmla="*/ 65745 w 692531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531" h="674548">
                          <a:moveTo>
                            <a:pt x="692532" y="63386"/>
                          </a:moveTo>
                          <a:lnTo>
                            <a:pt x="438692" y="0"/>
                          </a:lnTo>
                          <a:lnTo>
                            <a:pt x="0" y="674548"/>
                          </a:lnTo>
                          <a:lnTo>
                            <a:pt x="65745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352" name="Forme libre : forme 351">
                      <a:extLst>
                        <a:ext uri="{FF2B5EF4-FFF2-40B4-BE49-F238E27FC236}">
                          <a16:creationId xmlns:a16="http://schemas.microsoft.com/office/drawing/2014/main" id="{962F2ACA-6C1B-4CCA-3983-2BCF09F7007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07097" y="3544562"/>
                      <a:ext cx="483504" cy="705798"/>
                    </a:xfrm>
                    <a:custGeom>
                      <a:avLst/>
                      <a:gdLst>
                        <a:gd name="connsiteX0" fmla="*/ 358501 w 483504"/>
                        <a:gd name="connsiteY0" fmla="*/ 0 h 705798"/>
                        <a:gd name="connsiteX1" fmla="*/ 0 w 483504"/>
                        <a:gd name="connsiteY1" fmla="*/ 705799 h 705798"/>
                        <a:gd name="connsiteX2" fmla="*/ 44813 w 483504"/>
                        <a:gd name="connsiteY2" fmla="*/ 705799 h 705798"/>
                        <a:gd name="connsiteX3" fmla="*/ 483505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358501" y="0"/>
                          </a:moveTo>
                          <a:lnTo>
                            <a:pt x="0" y="705799"/>
                          </a:lnTo>
                          <a:lnTo>
                            <a:pt x="44813" y="705799"/>
                          </a:lnTo>
                          <a:lnTo>
                            <a:pt x="483505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348" name="Graphique 2">
                    <a:extLst>
                      <a:ext uri="{FF2B5EF4-FFF2-40B4-BE49-F238E27FC236}">
                        <a16:creationId xmlns:a16="http://schemas.microsoft.com/office/drawing/2014/main" id="{6076BEB6-A551-C18C-586A-46EEA7DA91F7}"/>
                      </a:ext>
                    </a:extLst>
                  </p:cNvPr>
                  <p:cNvGrpSpPr/>
                  <p:nvPr/>
                </p:nvGrpSpPr>
                <p:grpSpPr>
                  <a:xfrm>
                    <a:off x="2335429" y="3544562"/>
                    <a:ext cx="737639" cy="705798"/>
                    <a:chOff x="2335429" y="3544562"/>
                    <a:chExt cx="737639" cy="705798"/>
                  </a:xfrm>
                </p:grpSpPr>
                <p:sp>
                  <p:nvSpPr>
                    <p:cNvPr id="349" name="Forme libre : forme 348">
                      <a:extLst>
                        <a:ext uri="{FF2B5EF4-FFF2-40B4-BE49-F238E27FC236}">
                          <a16:creationId xmlns:a16="http://schemas.microsoft.com/office/drawing/2014/main" id="{6DF29D22-21BF-7417-DE94-3BAF4A16643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335429" y="3575813"/>
                      <a:ext cx="692826" cy="674548"/>
                    </a:xfrm>
                    <a:custGeom>
                      <a:avLst/>
                      <a:gdLst>
                        <a:gd name="connsiteX0" fmla="*/ 0 w 692826"/>
                        <a:gd name="connsiteY0" fmla="*/ 63386 h 674548"/>
                        <a:gd name="connsiteX1" fmla="*/ 254135 w 692826"/>
                        <a:gd name="connsiteY1" fmla="*/ 0 h 674548"/>
                        <a:gd name="connsiteX2" fmla="*/ 692827 w 692826"/>
                        <a:gd name="connsiteY2" fmla="*/ 674548 h 674548"/>
                        <a:gd name="connsiteX3" fmla="*/ 627082 w 692826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826" h="674548">
                          <a:moveTo>
                            <a:pt x="0" y="63386"/>
                          </a:moveTo>
                          <a:lnTo>
                            <a:pt x="254135" y="0"/>
                          </a:lnTo>
                          <a:lnTo>
                            <a:pt x="692827" y="674548"/>
                          </a:lnTo>
                          <a:lnTo>
                            <a:pt x="627082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350" name="Forme libre : forme 349">
                      <a:extLst>
                        <a:ext uri="{FF2B5EF4-FFF2-40B4-BE49-F238E27FC236}">
                          <a16:creationId xmlns:a16="http://schemas.microsoft.com/office/drawing/2014/main" id="{4F95212A-B1FB-3ABC-C0F8-853C4F71CC9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89564" y="3544562"/>
                      <a:ext cx="483504" cy="705798"/>
                    </a:xfrm>
                    <a:custGeom>
                      <a:avLst/>
                      <a:gdLst>
                        <a:gd name="connsiteX0" fmla="*/ 125004 w 483504"/>
                        <a:gd name="connsiteY0" fmla="*/ 0 h 705798"/>
                        <a:gd name="connsiteX1" fmla="*/ 483505 w 483504"/>
                        <a:gd name="connsiteY1" fmla="*/ 705799 h 705798"/>
                        <a:gd name="connsiteX2" fmla="*/ 438692 w 483504"/>
                        <a:gd name="connsiteY2" fmla="*/ 705799 h 705798"/>
                        <a:gd name="connsiteX3" fmla="*/ 0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125004" y="0"/>
                          </a:moveTo>
                          <a:lnTo>
                            <a:pt x="483505" y="705799"/>
                          </a:lnTo>
                          <a:lnTo>
                            <a:pt x="438692" y="705799"/>
                          </a:lnTo>
                          <a:lnTo>
                            <a:pt x="0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  <p:sp>
              <p:nvSpPr>
                <p:cNvPr id="332" name="Forme libre : forme 331">
                  <a:extLst>
                    <a:ext uri="{FF2B5EF4-FFF2-40B4-BE49-F238E27FC236}">
                      <a16:creationId xmlns:a16="http://schemas.microsoft.com/office/drawing/2014/main" id="{41DCD793-8C37-3D5F-2967-94E7AE4A8C20}"/>
                    </a:ext>
                  </a:extLst>
                </p:cNvPr>
                <p:cNvSpPr/>
                <p:nvPr/>
              </p:nvSpPr>
              <p:spPr>
                <a:xfrm>
                  <a:off x="1173839" y="2127068"/>
                  <a:ext cx="1788377" cy="1815795"/>
                </a:xfrm>
                <a:custGeom>
                  <a:avLst/>
                  <a:gdLst>
                    <a:gd name="connsiteX0" fmla="*/ 1160706 w 1788377"/>
                    <a:gd name="connsiteY0" fmla="*/ 1677525 h 1815795"/>
                    <a:gd name="connsiteX1" fmla="*/ 144167 w 1788377"/>
                    <a:gd name="connsiteY1" fmla="*/ 660986 h 1815795"/>
                    <a:gd name="connsiteX2" fmla="*/ 388867 w 1788377"/>
                    <a:gd name="connsiteY2" fmla="*/ 0 h 1815795"/>
                    <a:gd name="connsiteX3" fmla="*/ 0 w 1788377"/>
                    <a:gd name="connsiteY3" fmla="*/ 799257 h 1815795"/>
                    <a:gd name="connsiteX4" fmla="*/ 1016539 w 1788377"/>
                    <a:gd name="connsiteY4" fmla="*/ 1815796 h 1815795"/>
                    <a:gd name="connsiteX5" fmla="*/ 1788377 w 1788377"/>
                    <a:gd name="connsiteY5" fmla="*/ 1460243 h 1815795"/>
                    <a:gd name="connsiteX6" fmla="*/ 1160706 w 1788377"/>
                    <a:gd name="connsiteY6" fmla="*/ 1677525 h 18157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788377" h="1815795">
                      <a:moveTo>
                        <a:pt x="1160706" y="1677525"/>
                      </a:moveTo>
                      <a:cubicBezTo>
                        <a:pt x="599369" y="1677525"/>
                        <a:pt x="144167" y="1222323"/>
                        <a:pt x="144167" y="660986"/>
                      </a:cubicBezTo>
                      <a:cubicBezTo>
                        <a:pt x="144167" y="408620"/>
                        <a:pt x="236445" y="177776"/>
                        <a:pt x="388867" y="0"/>
                      </a:cubicBezTo>
                      <a:cubicBezTo>
                        <a:pt x="152127" y="186031"/>
                        <a:pt x="0" y="474955"/>
                        <a:pt x="0" y="799257"/>
                      </a:cubicBezTo>
                      <a:cubicBezTo>
                        <a:pt x="0" y="1360594"/>
                        <a:pt x="455202" y="1815796"/>
                        <a:pt x="1016539" y="1815796"/>
                      </a:cubicBezTo>
                      <a:cubicBezTo>
                        <a:pt x="1325510" y="1815796"/>
                        <a:pt x="1602051" y="1677820"/>
                        <a:pt x="1788377" y="1460243"/>
                      </a:cubicBezTo>
                      <a:cubicBezTo>
                        <a:pt x="1615318" y="1596155"/>
                        <a:pt x="1397446" y="1677525"/>
                        <a:pt x="1160706" y="1677525"/>
                      </a:cubicBezTo>
                      <a:close/>
                    </a:path>
                  </a:pathLst>
                </a:custGeom>
                <a:solidFill>
                  <a:srgbClr val="EAE2D8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grpSp>
              <p:nvGrpSpPr>
                <p:cNvPr id="333" name="Graphique 2">
                  <a:extLst>
                    <a:ext uri="{FF2B5EF4-FFF2-40B4-BE49-F238E27FC236}">
                      <a16:creationId xmlns:a16="http://schemas.microsoft.com/office/drawing/2014/main" id="{AD02C825-C6B9-CC1D-9CA0-4E42743D6B65}"/>
                    </a:ext>
                  </a:extLst>
                </p:cNvPr>
                <p:cNvGrpSpPr/>
                <p:nvPr/>
              </p:nvGrpSpPr>
              <p:grpSpPr>
                <a:xfrm>
                  <a:off x="1233687" y="1970224"/>
                  <a:ext cx="1912791" cy="1912496"/>
                  <a:chOff x="1233687" y="1970224"/>
                  <a:chExt cx="1912791" cy="1912496"/>
                </a:xfrm>
                <a:solidFill>
                  <a:srgbClr val="07636C"/>
                </a:solidFill>
              </p:grpSpPr>
              <p:sp>
                <p:nvSpPr>
                  <p:cNvPr id="343" name="Forme libre : forme 342">
                    <a:extLst>
                      <a:ext uri="{FF2B5EF4-FFF2-40B4-BE49-F238E27FC236}">
                        <a16:creationId xmlns:a16="http://schemas.microsoft.com/office/drawing/2014/main" id="{A71FBDC1-E8DF-2FEF-83D3-4680CAE9E9B0}"/>
                      </a:ext>
                    </a:extLst>
                  </p:cNvPr>
                  <p:cNvSpPr/>
                  <p:nvPr/>
                </p:nvSpPr>
                <p:spPr>
                  <a:xfrm>
                    <a:off x="2129940" y="197022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44" name="Forme libre : forme 343">
                    <a:extLst>
                      <a:ext uri="{FF2B5EF4-FFF2-40B4-BE49-F238E27FC236}">
                        <a16:creationId xmlns:a16="http://schemas.microsoft.com/office/drawing/2014/main" id="{D402E7F2-70B8-AA3D-2D4F-8C2A74254754}"/>
                      </a:ext>
                    </a:extLst>
                  </p:cNvPr>
                  <p:cNvSpPr/>
                  <p:nvPr/>
                </p:nvSpPr>
                <p:spPr>
                  <a:xfrm>
                    <a:off x="1233687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458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45" name="Forme libre : forme 344">
                    <a:extLst>
                      <a:ext uri="{FF2B5EF4-FFF2-40B4-BE49-F238E27FC236}">
                        <a16:creationId xmlns:a16="http://schemas.microsoft.com/office/drawing/2014/main" id="{75408A26-F59D-2104-F2FB-566F28EBF49E}"/>
                      </a:ext>
                    </a:extLst>
                  </p:cNvPr>
                  <p:cNvSpPr/>
                  <p:nvPr/>
                </p:nvSpPr>
                <p:spPr>
                  <a:xfrm>
                    <a:off x="2129940" y="376243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7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7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7"/>
                        </a:moveTo>
                        <a:cubicBezTo>
                          <a:pt x="27123" y="120287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458"/>
                          <a:pt x="93163" y="120287"/>
                          <a:pt x="60143" y="120287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46" name="Forme libre : forme 345">
                    <a:extLst>
                      <a:ext uri="{FF2B5EF4-FFF2-40B4-BE49-F238E27FC236}">
                        <a16:creationId xmlns:a16="http://schemas.microsoft.com/office/drawing/2014/main" id="{1AFCE3C0-8E14-A4BB-AF1F-AA0564D8684E}"/>
                      </a:ext>
                    </a:extLst>
                  </p:cNvPr>
                  <p:cNvSpPr/>
                  <p:nvPr/>
                </p:nvSpPr>
                <p:spPr>
                  <a:xfrm>
                    <a:off x="3026192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  <p:grpSp>
              <p:nvGrpSpPr>
                <p:cNvPr id="334" name="Graphique 2">
                  <a:extLst>
                    <a:ext uri="{FF2B5EF4-FFF2-40B4-BE49-F238E27FC236}">
                      <a16:creationId xmlns:a16="http://schemas.microsoft.com/office/drawing/2014/main" id="{C8494BE2-4A0E-FA18-4B35-C79121216BFB}"/>
                    </a:ext>
                  </a:extLst>
                </p:cNvPr>
                <p:cNvGrpSpPr/>
                <p:nvPr/>
              </p:nvGrpSpPr>
              <p:grpSpPr>
                <a:xfrm>
                  <a:off x="1371663" y="2108200"/>
                  <a:ext cx="1636545" cy="1636545"/>
                  <a:chOff x="1371663" y="2108200"/>
                  <a:chExt cx="1636545" cy="1636545"/>
                </a:xfrm>
                <a:solidFill>
                  <a:srgbClr val="0B9392"/>
                </a:solidFill>
              </p:grpSpPr>
              <p:sp>
                <p:nvSpPr>
                  <p:cNvPr id="335" name="Forme libre : forme 334">
                    <a:extLst>
                      <a:ext uri="{FF2B5EF4-FFF2-40B4-BE49-F238E27FC236}">
                        <a16:creationId xmlns:a16="http://schemas.microsoft.com/office/drawing/2014/main" id="{6386F7EC-A4E1-E329-0016-BFBB377BC4A2}"/>
                      </a:ext>
                    </a:extLst>
                  </p:cNvPr>
                  <p:cNvSpPr/>
                  <p:nvPr/>
                </p:nvSpPr>
                <p:spPr>
                  <a:xfrm>
                    <a:off x="1699797" y="2108200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36" name="Forme libre : forme 335">
                    <a:extLst>
                      <a:ext uri="{FF2B5EF4-FFF2-40B4-BE49-F238E27FC236}">
                        <a16:creationId xmlns:a16="http://schemas.microsoft.com/office/drawing/2014/main" id="{C4AC1263-B3D3-BCD0-74A5-36368976A3F9}"/>
                      </a:ext>
                    </a:extLst>
                  </p:cNvPr>
                  <p:cNvSpPr/>
                  <p:nvPr/>
                </p:nvSpPr>
                <p:spPr>
                  <a:xfrm>
                    <a:off x="1371663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37" name="Forme libre : forme 336">
                    <a:extLst>
                      <a:ext uri="{FF2B5EF4-FFF2-40B4-BE49-F238E27FC236}">
                        <a16:creationId xmlns:a16="http://schemas.microsoft.com/office/drawing/2014/main" id="{D6EF9BAB-7590-1754-0DAE-66FED2D63CAE}"/>
                      </a:ext>
                    </a:extLst>
                  </p:cNvPr>
                  <p:cNvSpPr/>
                  <p:nvPr/>
                </p:nvSpPr>
                <p:spPr>
                  <a:xfrm>
                    <a:off x="1371663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38" name="Forme libre : forme 337">
                    <a:extLst>
                      <a:ext uri="{FF2B5EF4-FFF2-40B4-BE49-F238E27FC236}">
                        <a16:creationId xmlns:a16="http://schemas.microsoft.com/office/drawing/2014/main" id="{DC648123-5119-3789-2E14-58E9CA688831}"/>
                      </a:ext>
                    </a:extLst>
                  </p:cNvPr>
                  <p:cNvSpPr/>
                  <p:nvPr/>
                </p:nvSpPr>
                <p:spPr>
                  <a:xfrm>
                    <a:off x="1699797" y="3660426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39" name="Forme libre : forme 338">
                    <a:extLst>
                      <a:ext uri="{FF2B5EF4-FFF2-40B4-BE49-F238E27FC236}">
                        <a16:creationId xmlns:a16="http://schemas.microsoft.com/office/drawing/2014/main" id="{E9E4B790-130E-474B-DD2F-85C1AE4F2318}"/>
                      </a:ext>
                    </a:extLst>
                  </p:cNvPr>
                  <p:cNvSpPr/>
                  <p:nvPr/>
                </p:nvSpPr>
                <p:spPr>
                  <a:xfrm>
                    <a:off x="2596050" y="3660426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40" name="Forme libre : forme 339">
                    <a:extLst>
                      <a:ext uri="{FF2B5EF4-FFF2-40B4-BE49-F238E27FC236}">
                        <a16:creationId xmlns:a16="http://schemas.microsoft.com/office/drawing/2014/main" id="{C7D80DFE-961F-3D68-32B6-E43C9B809B08}"/>
                      </a:ext>
                    </a:extLst>
                  </p:cNvPr>
                  <p:cNvSpPr/>
                  <p:nvPr/>
                </p:nvSpPr>
                <p:spPr>
                  <a:xfrm>
                    <a:off x="2923890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6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41" name="Forme libre : forme 340">
                    <a:extLst>
                      <a:ext uri="{FF2B5EF4-FFF2-40B4-BE49-F238E27FC236}">
                        <a16:creationId xmlns:a16="http://schemas.microsoft.com/office/drawing/2014/main" id="{05E90F97-B315-C087-4B9A-6049DDC5A932}"/>
                      </a:ext>
                    </a:extLst>
                  </p:cNvPr>
                  <p:cNvSpPr/>
                  <p:nvPr/>
                </p:nvSpPr>
                <p:spPr>
                  <a:xfrm>
                    <a:off x="2923890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6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42" name="Forme libre : forme 341">
                    <a:extLst>
                      <a:ext uri="{FF2B5EF4-FFF2-40B4-BE49-F238E27FC236}">
                        <a16:creationId xmlns:a16="http://schemas.microsoft.com/office/drawing/2014/main" id="{14E80FF4-0BB2-52C1-FA85-4770F5BBB214}"/>
                      </a:ext>
                    </a:extLst>
                  </p:cNvPr>
                  <p:cNvSpPr/>
                  <p:nvPr/>
                </p:nvSpPr>
                <p:spPr>
                  <a:xfrm>
                    <a:off x="2596050" y="2108200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</p:grpSp>
        </p:grpSp>
        <p:sp>
          <p:nvSpPr>
            <p:cNvPr id="322" name="Oval 86">
              <a:extLst>
                <a:ext uri="{FF2B5EF4-FFF2-40B4-BE49-F238E27FC236}">
                  <a16:creationId xmlns:a16="http://schemas.microsoft.com/office/drawing/2014/main" id="{BF7E74AE-D0C2-B1DD-33C9-5D2F939A9700}"/>
                </a:ext>
              </a:extLst>
            </p:cNvPr>
            <p:cNvSpPr/>
            <p:nvPr/>
          </p:nvSpPr>
          <p:spPr>
            <a:xfrm flipH="1">
              <a:off x="4310030" y="1841001"/>
              <a:ext cx="3343038" cy="239653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التوليف والدعم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23" name="ZoneTexte 322">
              <a:extLst>
                <a:ext uri="{FF2B5EF4-FFF2-40B4-BE49-F238E27FC236}">
                  <a16:creationId xmlns:a16="http://schemas.microsoft.com/office/drawing/2014/main" id="{83328A83-6D20-8F1C-F9A5-E18EE394E9D6}"/>
                </a:ext>
              </a:extLst>
            </p:cNvPr>
            <p:cNvSpPr txBox="1"/>
            <p:nvPr/>
          </p:nvSpPr>
          <p:spPr>
            <a:xfrm>
              <a:off x="2675498" y="2193947"/>
              <a:ext cx="4947161" cy="5521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buClr>
                  <a:srgbClr val="106585"/>
                </a:buClr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شبكة الكلمة – استراتيجية الفهم – التحويلات– الجملة الاسمية – التعريف ب ال – التعليق على </a:t>
              </a:r>
              <a:r>
                <a:rPr lang="ar-MA" sz="20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مشهدين متسلسلين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270" name="Rectangle 269">
            <a:extLst>
              <a:ext uri="{FF2B5EF4-FFF2-40B4-BE49-F238E27FC236}">
                <a16:creationId xmlns:a16="http://schemas.microsoft.com/office/drawing/2014/main" id="{B524C61D-CCA1-5873-CFE6-B0F1748B0B41}"/>
              </a:ext>
            </a:extLst>
          </p:cNvPr>
          <p:cNvSpPr/>
          <p:nvPr/>
        </p:nvSpPr>
        <p:spPr>
          <a:xfrm>
            <a:off x="1164732" y="2959787"/>
            <a:ext cx="608311" cy="7513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grpSp>
        <p:nvGrpSpPr>
          <p:cNvPr id="222" name="Groupe 221">
            <a:extLst>
              <a:ext uri="{FF2B5EF4-FFF2-40B4-BE49-F238E27FC236}">
                <a16:creationId xmlns:a16="http://schemas.microsoft.com/office/drawing/2014/main" id="{197F3A0E-7184-FCB5-64E9-ABD3C945D971}"/>
              </a:ext>
            </a:extLst>
          </p:cNvPr>
          <p:cNvGrpSpPr/>
          <p:nvPr/>
        </p:nvGrpSpPr>
        <p:grpSpPr>
          <a:xfrm>
            <a:off x="1107897" y="2942630"/>
            <a:ext cx="625769" cy="765681"/>
            <a:chOff x="1242630" y="4677668"/>
            <a:chExt cx="625769" cy="765681"/>
          </a:xfrm>
        </p:grpSpPr>
        <p:grpSp>
          <p:nvGrpSpPr>
            <p:cNvPr id="223" name="Graphique 2">
              <a:extLst>
                <a:ext uri="{FF2B5EF4-FFF2-40B4-BE49-F238E27FC236}">
                  <a16:creationId xmlns:a16="http://schemas.microsoft.com/office/drawing/2014/main" id="{B4880417-E9C6-B928-0210-38E464E3BD18}"/>
                </a:ext>
              </a:extLst>
            </p:cNvPr>
            <p:cNvGrpSpPr/>
            <p:nvPr/>
          </p:nvGrpSpPr>
          <p:grpSpPr>
            <a:xfrm flipH="1">
              <a:off x="1395728" y="4677668"/>
              <a:ext cx="319573" cy="383989"/>
              <a:chOff x="981026" y="1344834"/>
              <a:chExt cx="2418112" cy="2905527"/>
            </a:xfrm>
          </p:grpSpPr>
          <p:grpSp>
            <p:nvGrpSpPr>
              <p:cNvPr id="226" name="Graphique 2">
                <a:extLst>
                  <a:ext uri="{FF2B5EF4-FFF2-40B4-BE49-F238E27FC236}">
                    <a16:creationId xmlns:a16="http://schemas.microsoft.com/office/drawing/2014/main" id="{10C5C7F8-F855-F4E4-6E78-0DABEF20A4DF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253" name="Graphique 2">
                  <a:extLst>
                    <a:ext uri="{FF2B5EF4-FFF2-40B4-BE49-F238E27FC236}">
                      <a16:creationId xmlns:a16="http://schemas.microsoft.com/office/drawing/2014/main" id="{6C9D9107-895B-B785-FD82-DCC42EFA1654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262" name="Graphique 2">
                    <a:extLst>
                      <a:ext uri="{FF2B5EF4-FFF2-40B4-BE49-F238E27FC236}">
                        <a16:creationId xmlns:a16="http://schemas.microsoft.com/office/drawing/2014/main" id="{7A824569-0D62-BB6F-D566-5574DEAB0FBF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266" name="Forme libre : forme 265">
                      <a:extLst>
                        <a:ext uri="{FF2B5EF4-FFF2-40B4-BE49-F238E27FC236}">
                          <a16:creationId xmlns:a16="http://schemas.microsoft.com/office/drawing/2014/main" id="{128AE3EB-6E67-DE30-CB80-CD47219809E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rgbClr val="098385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267" name="Forme libre : forme 266">
                      <a:extLst>
                        <a:ext uri="{FF2B5EF4-FFF2-40B4-BE49-F238E27FC236}">
                          <a16:creationId xmlns:a16="http://schemas.microsoft.com/office/drawing/2014/main" id="{C50B1367-FED1-8943-D346-5FCA383DE63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268" name="Forme libre : forme 267">
                      <a:extLst>
                        <a:ext uri="{FF2B5EF4-FFF2-40B4-BE49-F238E27FC236}">
                          <a16:creationId xmlns:a16="http://schemas.microsoft.com/office/drawing/2014/main" id="{DBECCA7C-39F2-851E-1ADF-A8B0B5E6F406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263" name="Graphique 2">
                    <a:extLst>
                      <a:ext uri="{FF2B5EF4-FFF2-40B4-BE49-F238E27FC236}">
                        <a16:creationId xmlns:a16="http://schemas.microsoft.com/office/drawing/2014/main" id="{B03D4388-A4F3-1174-00FE-BAA1F68DF79C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264" name="Forme libre : forme 263">
                      <a:extLst>
                        <a:ext uri="{FF2B5EF4-FFF2-40B4-BE49-F238E27FC236}">
                          <a16:creationId xmlns:a16="http://schemas.microsoft.com/office/drawing/2014/main" id="{637409B4-5DB4-38DF-489B-2C9BE2C547D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265" name="Forme libre : forme 264">
                      <a:extLst>
                        <a:ext uri="{FF2B5EF4-FFF2-40B4-BE49-F238E27FC236}">
                          <a16:creationId xmlns:a16="http://schemas.microsoft.com/office/drawing/2014/main" id="{B39C8133-CEDE-0070-CCD9-921624F60D5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  <p:grpSp>
              <p:nvGrpSpPr>
                <p:cNvPr id="254" name="Graphique 2">
                  <a:extLst>
                    <a:ext uri="{FF2B5EF4-FFF2-40B4-BE49-F238E27FC236}">
                      <a16:creationId xmlns:a16="http://schemas.microsoft.com/office/drawing/2014/main" id="{9F9DD503-0F79-CF8C-B3D4-4993B4962E1A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255" name="Graphique 2">
                    <a:extLst>
                      <a:ext uri="{FF2B5EF4-FFF2-40B4-BE49-F238E27FC236}">
                        <a16:creationId xmlns:a16="http://schemas.microsoft.com/office/drawing/2014/main" id="{5CA2AED5-03CE-2474-9851-2EE0E4B0C04F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259" name="Forme libre : forme 258">
                      <a:extLst>
                        <a:ext uri="{FF2B5EF4-FFF2-40B4-BE49-F238E27FC236}">
                          <a16:creationId xmlns:a16="http://schemas.microsoft.com/office/drawing/2014/main" id="{DA42D168-C99A-DE54-7639-F6358F2CAA0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rgbClr val="098385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260" name="Forme libre : forme 259">
                      <a:extLst>
                        <a:ext uri="{FF2B5EF4-FFF2-40B4-BE49-F238E27FC236}">
                          <a16:creationId xmlns:a16="http://schemas.microsoft.com/office/drawing/2014/main" id="{A60CC84B-5FA8-1C76-9FE7-4613F9D16C7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261" name="Forme libre : forme 260">
                      <a:extLst>
                        <a:ext uri="{FF2B5EF4-FFF2-40B4-BE49-F238E27FC236}">
                          <a16:creationId xmlns:a16="http://schemas.microsoft.com/office/drawing/2014/main" id="{390E06F6-85B4-8102-4C44-18F6E53E6906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256" name="Graphique 2">
                    <a:extLst>
                      <a:ext uri="{FF2B5EF4-FFF2-40B4-BE49-F238E27FC236}">
                        <a16:creationId xmlns:a16="http://schemas.microsoft.com/office/drawing/2014/main" id="{29C73B7F-BB33-2508-89CB-A825B23BE322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257" name="Forme libre : forme 256">
                      <a:extLst>
                        <a:ext uri="{FF2B5EF4-FFF2-40B4-BE49-F238E27FC236}">
                          <a16:creationId xmlns:a16="http://schemas.microsoft.com/office/drawing/2014/main" id="{B8F887DF-1869-828D-A98D-095A9EFB5AA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258" name="Forme libre : forme 257">
                      <a:extLst>
                        <a:ext uri="{FF2B5EF4-FFF2-40B4-BE49-F238E27FC236}">
                          <a16:creationId xmlns:a16="http://schemas.microsoft.com/office/drawing/2014/main" id="{08D7260B-299F-024C-56A7-294C70211A5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</p:grpSp>
          <p:grpSp>
            <p:nvGrpSpPr>
              <p:cNvPr id="227" name="Graphique 2">
                <a:extLst>
                  <a:ext uri="{FF2B5EF4-FFF2-40B4-BE49-F238E27FC236}">
                    <a16:creationId xmlns:a16="http://schemas.microsoft.com/office/drawing/2014/main" id="{B22544F8-DAD8-C85F-6021-0D5BBF64A83F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247" name="Graphique 2">
                  <a:extLst>
                    <a:ext uri="{FF2B5EF4-FFF2-40B4-BE49-F238E27FC236}">
                      <a16:creationId xmlns:a16="http://schemas.microsoft.com/office/drawing/2014/main" id="{CF154E4C-A2FC-FDC5-F6BD-415E540B38A3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251" name="Forme libre : forme 250">
                    <a:extLst>
                      <a:ext uri="{FF2B5EF4-FFF2-40B4-BE49-F238E27FC236}">
                        <a16:creationId xmlns:a16="http://schemas.microsoft.com/office/drawing/2014/main" id="{906C1FBF-9473-F2FA-8EDD-AF81A26CA747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252" name="Forme libre : forme 251">
                    <a:extLst>
                      <a:ext uri="{FF2B5EF4-FFF2-40B4-BE49-F238E27FC236}">
                        <a16:creationId xmlns:a16="http://schemas.microsoft.com/office/drawing/2014/main" id="{EEF62541-8B6D-66B8-1AAC-2A17CD9CC36A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  <p:grpSp>
              <p:nvGrpSpPr>
                <p:cNvPr id="248" name="Graphique 2">
                  <a:extLst>
                    <a:ext uri="{FF2B5EF4-FFF2-40B4-BE49-F238E27FC236}">
                      <a16:creationId xmlns:a16="http://schemas.microsoft.com/office/drawing/2014/main" id="{FAA7DAA8-09E2-23B1-308A-70A38BEEF92D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249" name="Forme libre : forme 248">
                    <a:extLst>
                      <a:ext uri="{FF2B5EF4-FFF2-40B4-BE49-F238E27FC236}">
                        <a16:creationId xmlns:a16="http://schemas.microsoft.com/office/drawing/2014/main" id="{2916A43E-3E15-CB00-4C47-428B1EC0D75C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250" name="Forme libre : forme 249">
                    <a:extLst>
                      <a:ext uri="{FF2B5EF4-FFF2-40B4-BE49-F238E27FC236}">
                        <a16:creationId xmlns:a16="http://schemas.microsoft.com/office/drawing/2014/main" id="{9F9690FE-C226-4E33-6386-B5EC6C0E8511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</p:grpSp>
          <p:sp>
            <p:nvSpPr>
              <p:cNvPr id="228" name="Forme libre : forme 227">
                <a:extLst>
                  <a:ext uri="{FF2B5EF4-FFF2-40B4-BE49-F238E27FC236}">
                    <a16:creationId xmlns:a16="http://schemas.microsoft.com/office/drawing/2014/main" id="{E78F21F8-E8DE-BFF6-A019-660B99C843A7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rgbClr val="05535F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229" name="Forme libre : forme 228">
                <a:extLst>
                  <a:ext uri="{FF2B5EF4-FFF2-40B4-BE49-F238E27FC236}">
                    <a16:creationId xmlns:a16="http://schemas.microsoft.com/office/drawing/2014/main" id="{EBAE0D48-BDA3-4DCA-8CA2-8FA07CEC493C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230" name="Forme libre : forme 229">
                <a:extLst>
                  <a:ext uri="{FF2B5EF4-FFF2-40B4-BE49-F238E27FC236}">
                    <a16:creationId xmlns:a16="http://schemas.microsoft.com/office/drawing/2014/main" id="{36B0A7AA-D6E4-34B6-EFA6-F5C24BA8E32E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231" name="Forme libre : forme 230">
                <a:extLst>
                  <a:ext uri="{FF2B5EF4-FFF2-40B4-BE49-F238E27FC236}">
                    <a16:creationId xmlns:a16="http://schemas.microsoft.com/office/drawing/2014/main" id="{69421F4B-2A13-AF65-DD1B-160F9BB3F28D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rgbClr val="FEFAF4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232" name="Forme libre : forme 231">
                <a:extLst>
                  <a:ext uri="{FF2B5EF4-FFF2-40B4-BE49-F238E27FC236}">
                    <a16:creationId xmlns:a16="http://schemas.microsoft.com/office/drawing/2014/main" id="{C1B4E1BF-216C-D3CC-66D1-5AE7C72FC130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grpSp>
            <p:nvGrpSpPr>
              <p:cNvPr id="233" name="Graphique 2">
                <a:extLst>
                  <a:ext uri="{FF2B5EF4-FFF2-40B4-BE49-F238E27FC236}">
                    <a16:creationId xmlns:a16="http://schemas.microsoft.com/office/drawing/2014/main" id="{27CA79BE-C2CA-210B-9F75-423E05B1E041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43" name="Forme libre : forme 242">
                  <a:extLst>
                    <a:ext uri="{FF2B5EF4-FFF2-40B4-BE49-F238E27FC236}">
                      <a16:creationId xmlns:a16="http://schemas.microsoft.com/office/drawing/2014/main" id="{169A17A9-288F-24C9-5116-6D8225AB8C25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44" name="Forme libre : forme 243">
                  <a:extLst>
                    <a:ext uri="{FF2B5EF4-FFF2-40B4-BE49-F238E27FC236}">
                      <a16:creationId xmlns:a16="http://schemas.microsoft.com/office/drawing/2014/main" id="{21F859AC-FD0B-DE62-49A5-0D9315B24E33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45" name="Forme libre : forme 244">
                  <a:extLst>
                    <a:ext uri="{FF2B5EF4-FFF2-40B4-BE49-F238E27FC236}">
                      <a16:creationId xmlns:a16="http://schemas.microsoft.com/office/drawing/2014/main" id="{2252AB15-F124-CEB3-DD40-B61F55B50EB1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46" name="Forme libre : forme 245">
                  <a:extLst>
                    <a:ext uri="{FF2B5EF4-FFF2-40B4-BE49-F238E27FC236}">
                      <a16:creationId xmlns:a16="http://schemas.microsoft.com/office/drawing/2014/main" id="{99804397-06C6-4E0F-07AF-1E6037ED9D5D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</p:grpSp>
          <p:grpSp>
            <p:nvGrpSpPr>
              <p:cNvPr id="234" name="Graphique 2">
                <a:extLst>
                  <a:ext uri="{FF2B5EF4-FFF2-40B4-BE49-F238E27FC236}">
                    <a16:creationId xmlns:a16="http://schemas.microsoft.com/office/drawing/2014/main" id="{6F7D826D-D1F9-5989-2F41-45DE362D663A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35" name="Forme libre : forme 234">
                  <a:extLst>
                    <a:ext uri="{FF2B5EF4-FFF2-40B4-BE49-F238E27FC236}">
                      <a16:creationId xmlns:a16="http://schemas.microsoft.com/office/drawing/2014/main" id="{2BC34BCF-8A1B-50FE-553B-2D4DCBC21830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36" name="Forme libre : forme 235">
                  <a:extLst>
                    <a:ext uri="{FF2B5EF4-FFF2-40B4-BE49-F238E27FC236}">
                      <a16:creationId xmlns:a16="http://schemas.microsoft.com/office/drawing/2014/main" id="{6E95940E-4D60-531D-D4B0-F6DA765D0B07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37" name="Forme libre : forme 236">
                  <a:extLst>
                    <a:ext uri="{FF2B5EF4-FFF2-40B4-BE49-F238E27FC236}">
                      <a16:creationId xmlns:a16="http://schemas.microsoft.com/office/drawing/2014/main" id="{FE4E3E90-2E77-808A-9AA9-B71B6B51BDC2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38" name="Forme libre : forme 237">
                  <a:extLst>
                    <a:ext uri="{FF2B5EF4-FFF2-40B4-BE49-F238E27FC236}">
                      <a16:creationId xmlns:a16="http://schemas.microsoft.com/office/drawing/2014/main" id="{BD036225-C279-4132-14EA-27B0BEFC5A32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39" name="Forme libre : forme 238">
                  <a:extLst>
                    <a:ext uri="{FF2B5EF4-FFF2-40B4-BE49-F238E27FC236}">
                      <a16:creationId xmlns:a16="http://schemas.microsoft.com/office/drawing/2014/main" id="{8DE67F27-8BAB-9DD4-8A09-A2A805040D09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40" name="Forme libre : forme 239">
                  <a:extLst>
                    <a:ext uri="{FF2B5EF4-FFF2-40B4-BE49-F238E27FC236}">
                      <a16:creationId xmlns:a16="http://schemas.microsoft.com/office/drawing/2014/main" id="{C1E0878E-0E41-5ECE-129E-2FFC1DA2673D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41" name="Forme libre : forme 240">
                  <a:extLst>
                    <a:ext uri="{FF2B5EF4-FFF2-40B4-BE49-F238E27FC236}">
                      <a16:creationId xmlns:a16="http://schemas.microsoft.com/office/drawing/2014/main" id="{C66C731D-296A-E2B8-A731-4727C211847B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42" name="Forme libre : forme 241">
                  <a:extLst>
                    <a:ext uri="{FF2B5EF4-FFF2-40B4-BE49-F238E27FC236}">
                      <a16:creationId xmlns:a16="http://schemas.microsoft.com/office/drawing/2014/main" id="{3B4B1610-3AE6-2B53-A678-7E3AF3D75496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</p:grpSp>
        </p:grpSp>
        <p:sp>
          <p:nvSpPr>
            <p:cNvPr id="224" name="ZoneTexte 223">
              <a:extLst>
                <a:ext uri="{FF2B5EF4-FFF2-40B4-BE49-F238E27FC236}">
                  <a16:creationId xmlns:a16="http://schemas.microsoft.com/office/drawing/2014/main" id="{D6547B9E-AEC4-CB63-92F1-0C21E3ECF6CA}"/>
                </a:ext>
              </a:extLst>
            </p:cNvPr>
            <p:cNvSpPr txBox="1"/>
            <p:nvPr/>
          </p:nvSpPr>
          <p:spPr>
            <a:xfrm>
              <a:off x="1352457" y="4717682"/>
              <a:ext cx="40611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fr-MA" sz="16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20</a:t>
              </a:r>
            </a:p>
          </p:txBody>
        </p:sp>
        <p:sp>
          <p:nvSpPr>
            <p:cNvPr id="225" name="ZoneTexte 224">
              <a:extLst>
                <a:ext uri="{FF2B5EF4-FFF2-40B4-BE49-F238E27FC236}">
                  <a16:creationId xmlns:a16="http://schemas.microsoft.com/office/drawing/2014/main" id="{D3A316B3-123C-7FE9-F6EF-06D21C34C742}"/>
                </a:ext>
              </a:extLst>
            </p:cNvPr>
            <p:cNvSpPr txBox="1"/>
            <p:nvPr/>
          </p:nvSpPr>
          <p:spPr>
            <a:xfrm>
              <a:off x="1242630" y="5074017"/>
              <a:ext cx="62576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دقيقة</a:t>
              </a:r>
              <a:endParaRPr lang="fr-MA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269" name="Rectangle 268">
            <a:extLst>
              <a:ext uri="{FF2B5EF4-FFF2-40B4-BE49-F238E27FC236}">
                <a16:creationId xmlns:a16="http://schemas.microsoft.com/office/drawing/2014/main" id="{63FC563A-6E8C-2D78-2592-9F29BFC99DED}"/>
              </a:ext>
            </a:extLst>
          </p:cNvPr>
          <p:cNvSpPr/>
          <p:nvPr/>
        </p:nvSpPr>
        <p:spPr>
          <a:xfrm>
            <a:off x="1223762" y="4302952"/>
            <a:ext cx="608311" cy="6587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grpSp>
        <p:nvGrpSpPr>
          <p:cNvPr id="369" name="Groupe 368">
            <a:extLst>
              <a:ext uri="{FF2B5EF4-FFF2-40B4-BE49-F238E27FC236}">
                <a16:creationId xmlns:a16="http://schemas.microsoft.com/office/drawing/2014/main" id="{A0E92E0A-2528-5E4B-5ECD-70136D64D935}"/>
              </a:ext>
            </a:extLst>
          </p:cNvPr>
          <p:cNvGrpSpPr/>
          <p:nvPr/>
        </p:nvGrpSpPr>
        <p:grpSpPr>
          <a:xfrm>
            <a:off x="1164732" y="4258521"/>
            <a:ext cx="625769" cy="765681"/>
            <a:chOff x="1242630" y="4677668"/>
            <a:chExt cx="625769" cy="765681"/>
          </a:xfrm>
        </p:grpSpPr>
        <p:grpSp>
          <p:nvGrpSpPr>
            <p:cNvPr id="370" name="Graphique 2">
              <a:extLst>
                <a:ext uri="{FF2B5EF4-FFF2-40B4-BE49-F238E27FC236}">
                  <a16:creationId xmlns:a16="http://schemas.microsoft.com/office/drawing/2014/main" id="{B0EC7928-232B-800E-FC7F-1B7EEE40CCE9}"/>
                </a:ext>
              </a:extLst>
            </p:cNvPr>
            <p:cNvGrpSpPr/>
            <p:nvPr/>
          </p:nvGrpSpPr>
          <p:grpSpPr>
            <a:xfrm flipH="1">
              <a:off x="1395728" y="4677668"/>
              <a:ext cx="319573" cy="383989"/>
              <a:chOff x="981026" y="1344834"/>
              <a:chExt cx="2418112" cy="2905527"/>
            </a:xfrm>
          </p:grpSpPr>
          <p:grpSp>
            <p:nvGrpSpPr>
              <p:cNvPr id="373" name="Graphique 2">
                <a:extLst>
                  <a:ext uri="{FF2B5EF4-FFF2-40B4-BE49-F238E27FC236}">
                    <a16:creationId xmlns:a16="http://schemas.microsoft.com/office/drawing/2014/main" id="{E3A28537-2048-32EE-F94C-990B2BC447E1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400" name="Graphique 2">
                  <a:extLst>
                    <a:ext uri="{FF2B5EF4-FFF2-40B4-BE49-F238E27FC236}">
                      <a16:creationId xmlns:a16="http://schemas.microsoft.com/office/drawing/2014/main" id="{C217C355-213B-D5D4-DD28-AFC8390D1595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09" name="Graphique 2">
                    <a:extLst>
                      <a:ext uri="{FF2B5EF4-FFF2-40B4-BE49-F238E27FC236}">
                        <a16:creationId xmlns:a16="http://schemas.microsoft.com/office/drawing/2014/main" id="{A162B764-58D6-7A95-4BD8-0B2E6CE748A1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413" name="Forme libre : forme 412">
                      <a:extLst>
                        <a:ext uri="{FF2B5EF4-FFF2-40B4-BE49-F238E27FC236}">
                          <a16:creationId xmlns:a16="http://schemas.microsoft.com/office/drawing/2014/main" id="{7D93FBA9-9F7F-703D-4F8C-38D814DDD43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rgbClr val="098385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414" name="Forme libre : forme 413">
                      <a:extLst>
                        <a:ext uri="{FF2B5EF4-FFF2-40B4-BE49-F238E27FC236}">
                          <a16:creationId xmlns:a16="http://schemas.microsoft.com/office/drawing/2014/main" id="{7CCF7A3A-DE01-CA9F-20F2-CD77E662FD8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415" name="Forme libre : forme 414">
                      <a:extLst>
                        <a:ext uri="{FF2B5EF4-FFF2-40B4-BE49-F238E27FC236}">
                          <a16:creationId xmlns:a16="http://schemas.microsoft.com/office/drawing/2014/main" id="{314075B7-55E4-D015-48BD-107436CB2E36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410" name="Graphique 2">
                    <a:extLst>
                      <a:ext uri="{FF2B5EF4-FFF2-40B4-BE49-F238E27FC236}">
                        <a16:creationId xmlns:a16="http://schemas.microsoft.com/office/drawing/2014/main" id="{691645A5-F513-B139-AF17-B884049CC640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411" name="Forme libre : forme 410">
                      <a:extLst>
                        <a:ext uri="{FF2B5EF4-FFF2-40B4-BE49-F238E27FC236}">
                          <a16:creationId xmlns:a16="http://schemas.microsoft.com/office/drawing/2014/main" id="{D4B649EC-A960-42C9-353B-3C9502C937A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412" name="Forme libre : forme 411">
                      <a:extLst>
                        <a:ext uri="{FF2B5EF4-FFF2-40B4-BE49-F238E27FC236}">
                          <a16:creationId xmlns:a16="http://schemas.microsoft.com/office/drawing/2014/main" id="{E16B27A1-F733-50C6-BA2A-51127B76CFC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  <p:grpSp>
              <p:nvGrpSpPr>
                <p:cNvPr id="401" name="Graphique 2">
                  <a:extLst>
                    <a:ext uri="{FF2B5EF4-FFF2-40B4-BE49-F238E27FC236}">
                      <a16:creationId xmlns:a16="http://schemas.microsoft.com/office/drawing/2014/main" id="{C60A2B9D-3181-202E-FFCE-64A01770CCB5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02" name="Graphique 2">
                    <a:extLst>
                      <a:ext uri="{FF2B5EF4-FFF2-40B4-BE49-F238E27FC236}">
                        <a16:creationId xmlns:a16="http://schemas.microsoft.com/office/drawing/2014/main" id="{77F04D08-AEFC-004E-823E-B85CC273BE8D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06" name="Forme libre : forme 405">
                      <a:extLst>
                        <a:ext uri="{FF2B5EF4-FFF2-40B4-BE49-F238E27FC236}">
                          <a16:creationId xmlns:a16="http://schemas.microsoft.com/office/drawing/2014/main" id="{1FEC3ECE-3B38-D89A-2AFC-0932D0E0E38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rgbClr val="098385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407" name="Forme libre : forme 406">
                      <a:extLst>
                        <a:ext uri="{FF2B5EF4-FFF2-40B4-BE49-F238E27FC236}">
                          <a16:creationId xmlns:a16="http://schemas.microsoft.com/office/drawing/2014/main" id="{A91D5844-805A-5F8A-9CC2-F95BEBEE400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408" name="Forme libre : forme 407">
                      <a:extLst>
                        <a:ext uri="{FF2B5EF4-FFF2-40B4-BE49-F238E27FC236}">
                          <a16:creationId xmlns:a16="http://schemas.microsoft.com/office/drawing/2014/main" id="{420C7042-17EB-B41A-4909-B4996D22AECF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403" name="Graphique 2">
                    <a:extLst>
                      <a:ext uri="{FF2B5EF4-FFF2-40B4-BE49-F238E27FC236}">
                        <a16:creationId xmlns:a16="http://schemas.microsoft.com/office/drawing/2014/main" id="{4867E63B-0794-9BF1-30D9-E05676AA2663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04" name="Forme libre : forme 403">
                      <a:extLst>
                        <a:ext uri="{FF2B5EF4-FFF2-40B4-BE49-F238E27FC236}">
                          <a16:creationId xmlns:a16="http://schemas.microsoft.com/office/drawing/2014/main" id="{4F7C4B48-26F0-D917-C571-1D3E527C4A6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405" name="Forme libre : forme 404">
                      <a:extLst>
                        <a:ext uri="{FF2B5EF4-FFF2-40B4-BE49-F238E27FC236}">
                          <a16:creationId xmlns:a16="http://schemas.microsoft.com/office/drawing/2014/main" id="{6E7974B8-9811-9623-0964-7BDDC6F0227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</p:grpSp>
          <p:grpSp>
            <p:nvGrpSpPr>
              <p:cNvPr id="374" name="Graphique 2">
                <a:extLst>
                  <a:ext uri="{FF2B5EF4-FFF2-40B4-BE49-F238E27FC236}">
                    <a16:creationId xmlns:a16="http://schemas.microsoft.com/office/drawing/2014/main" id="{48B43D54-39A3-6BCC-266C-DA49B86CE9DD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94" name="Graphique 2">
                  <a:extLst>
                    <a:ext uri="{FF2B5EF4-FFF2-40B4-BE49-F238E27FC236}">
                      <a16:creationId xmlns:a16="http://schemas.microsoft.com/office/drawing/2014/main" id="{0CA3F7C2-A6AF-9F13-67DB-4E711C23B6ED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98" name="Forme libre : forme 397">
                    <a:extLst>
                      <a:ext uri="{FF2B5EF4-FFF2-40B4-BE49-F238E27FC236}">
                        <a16:creationId xmlns:a16="http://schemas.microsoft.com/office/drawing/2014/main" id="{73BBF2D3-D202-E81F-6B90-C8537C1DC6F7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99" name="Forme libre : forme 398">
                    <a:extLst>
                      <a:ext uri="{FF2B5EF4-FFF2-40B4-BE49-F238E27FC236}">
                        <a16:creationId xmlns:a16="http://schemas.microsoft.com/office/drawing/2014/main" id="{8FC20C47-B808-24B7-CF25-7ECAA7458657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  <p:grpSp>
              <p:nvGrpSpPr>
                <p:cNvPr id="395" name="Graphique 2">
                  <a:extLst>
                    <a:ext uri="{FF2B5EF4-FFF2-40B4-BE49-F238E27FC236}">
                      <a16:creationId xmlns:a16="http://schemas.microsoft.com/office/drawing/2014/main" id="{F55F3289-13D1-4D39-C5A4-8631A77F4E08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96" name="Forme libre : forme 395">
                    <a:extLst>
                      <a:ext uri="{FF2B5EF4-FFF2-40B4-BE49-F238E27FC236}">
                        <a16:creationId xmlns:a16="http://schemas.microsoft.com/office/drawing/2014/main" id="{A0CF0C2C-E7B2-ACFC-62B5-916B7D6C4563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97" name="Forme libre : forme 396">
                    <a:extLst>
                      <a:ext uri="{FF2B5EF4-FFF2-40B4-BE49-F238E27FC236}">
                        <a16:creationId xmlns:a16="http://schemas.microsoft.com/office/drawing/2014/main" id="{0D44B739-1880-8226-5AC0-931887E429EF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</p:grpSp>
          <p:sp>
            <p:nvSpPr>
              <p:cNvPr id="375" name="Forme libre : forme 374">
                <a:extLst>
                  <a:ext uri="{FF2B5EF4-FFF2-40B4-BE49-F238E27FC236}">
                    <a16:creationId xmlns:a16="http://schemas.microsoft.com/office/drawing/2014/main" id="{6776F30C-5D70-5D7C-E3E0-C5F1811B0103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rgbClr val="05535F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376" name="Forme libre : forme 375">
                <a:extLst>
                  <a:ext uri="{FF2B5EF4-FFF2-40B4-BE49-F238E27FC236}">
                    <a16:creationId xmlns:a16="http://schemas.microsoft.com/office/drawing/2014/main" id="{1F32B3E0-3F99-5387-C3EA-E7D82BD31BDC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377" name="Forme libre : forme 376">
                <a:extLst>
                  <a:ext uri="{FF2B5EF4-FFF2-40B4-BE49-F238E27FC236}">
                    <a16:creationId xmlns:a16="http://schemas.microsoft.com/office/drawing/2014/main" id="{06417B3E-615B-D49D-DFD6-1ACC25BB8071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378" name="Forme libre : forme 377">
                <a:extLst>
                  <a:ext uri="{FF2B5EF4-FFF2-40B4-BE49-F238E27FC236}">
                    <a16:creationId xmlns:a16="http://schemas.microsoft.com/office/drawing/2014/main" id="{BCAB7C87-D2FE-A389-631C-CAA67AD122C6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rgbClr val="FEFAF4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379" name="Forme libre : forme 378">
                <a:extLst>
                  <a:ext uri="{FF2B5EF4-FFF2-40B4-BE49-F238E27FC236}">
                    <a16:creationId xmlns:a16="http://schemas.microsoft.com/office/drawing/2014/main" id="{83D8261E-1DBF-20C6-C4E0-E938FEA75D05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grpSp>
            <p:nvGrpSpPr>
              <p:cNvPr id="380" name="Graphique 2">
                <a:extLst>
                  <a:ext uri="{FF2B5EF4-FFF2-40B4-BE49-F238E27FC236}">
                    <a16:creationId xmlns:a16="http://schemas.microsoft.com/office/drawing/2014/main" id="{853AA415-3BD8-DEF8-5C8E-327BF3D9D853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390" name="Forme libre : forme 389">
                  <a:extLst>
                    <a:ext uri="{FF2B5EF4-FFF2-40B4-BE49-F238E27FC236}">
                      <a16:creationId xmlns:a16="http://schemas.microsoft.com/office/drawing/2014/main" id="{43C069B8-296A-7FEC-7189-E09C3D0B4A0C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391" name="Forme libre : forme 390">
                  <a:extLst>
                    <a:ext uri="{FF2B5EF4-FFF2-40B4-BE49-F238E27FC236}">
                      <a16:creationId xmlns:a16="http://schemas.microsoft.com/office/drawing/2014/main" id="{B13A305F-9A81-AA86-65A9-ABF7CBBDDC85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392" name="Forme libre : forme 391">
                  <a:extLst>
                    <a:ext uri="{FF2B5EF4-FFF2-40B4-BE49-F238E27FC236}">
                      <a16:creationId xmlns:a16="http://schemas.microsoft.com/office/drawing/2014/main" id="{347ADA7B-288A-71C1-399B-9E2FF502CB6A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393" name="Forme libre : forme 392">
                  <a:extLst>
                    <a:ext uri="{FF2B5EF4-FFF2-40B4-BE49-F238E27FC236}">
                      <a16:creationId xmlns:a16="http://schemas.microsoft.com/office/drawing/2014/main" id="{A3EACF0D-F034-B54E-3FE6-6702546EA93C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</p:grpSp>
          <p:grpSp>
            <p:nvGrpSpPr>
              <p:cNvPr id="381" name="Graphique 2">
                <a:extLst>
                  <a:ext uri="{FF2B5EF4-FFF2-40B4-BE49-F238E27FC236}">
                    <a16:creationId xmlns:a16="http://schemas.microsoft.com/office/drawing/2014/main" id="{C4D90F33-E9D7-E0CB-7C2B-F675C1F02575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382" name="Forme libre : forme 381">
                  <a:extLst>
                    <a:ext uri="{FF2B5EF4-FFF2-40B4-BE49-F238E27FC236}">
                      <a16:creationId xmlns:a16="http://schemas.microsoft.com/office/drawing/2014/main" id="{BC30EF61-D9EA-5B3E-645B-09585E16F379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383" name="Forme libre : forme 382">
                  <a:extLst>
                    <a:ext uri="{FF2B5EF4-FFF2-40B4-BE49-F238E27FC236}">
                      <a16:creationId xmlns:a16="http://schemas.microsoft.com/office/drawing/2014/main" id="{3ACD9B4E-8053-5220-DE5E-6787FF9B29F1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384" name="Forme libre : forme 383">
                  <a:extLst>
                    <a:ext uri="{FF2B5EF4-FFF2-40B4-BE49-F238E27FC236}">
                      <a16:creationId xmlns:a16="http://schemas.microsoft.com/office/drawing/2014/main" id="{1C46D58F-4131-0470-01F2-B5C99EFE0D49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385" name="Forme libre : forme 384">
                  <a:extLst>
                    <a:ext uri="{FF2B5EF4-FFF2-40B4-BE49-F238E27FC236}">
                      <a16:creationId xmlns:a16="http://schemas.microsoft.com/office/drawing/2014/main" id="{99D38299-4B4C-BB9E-51EC-8758C8D9E5DD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386" name="Forme libre : forme 385">
                  <a:extLst>
                    <a:ext uri="{FF2B5EF4-FFF2-40B4-BE49-F238E27FC236}">
                      <a16:creationId xmlns:a16="http://schemas.microsoft.com/office/drawing/2014/main" id="{DD9304E3-4C21-5EEB-E13F-F7314D66491F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387" name="Forme libre : forme 386">
                  <a:extLst>
                    <a:ext uri="{FF2B5EF4-FFF2-40B4-BE49-F238E27FC236}">
                      <a16:creationId xmlns:a16="http://schemas.microsoft.com/office/drawing/2014/main" id="{E4101E78-1C66-6C0A-9BF8-1F0E2CD3DD6E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388" name="Forme libre : forme 387">
                  <a:extLst>
                    <a:ext uri="{FF2B5EF4-FFF2-40B4-BE49-F238E27FC236}">
                      <a16:creationId xmlns:a16="http://schemas.microsoft.com/office/drawing/2014/main" id="{E5FBCCD1-F487-BE37-83A8-DFC77122C064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389" name="Forme libre : forme 388">
                  <a:extLst>
                    <a:ext uri="{FF2B5EF4-FFF2-40B4-BE49-F238E27FC236}">
                      <a16:creationId xmlns:a16="http://schemas.microsoft.com/office/drawing/2014/main" id="{74AFABA2-A8CE-3B25-94A3-E04A60FE9752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</p:grpSp>
        </p:grpSp>
        <p:sp>
          <p:nvSpPr>
            <p:cNvPr id="371" name="ZoneTexte 370">
              <a:extLst>
                <a:ext uri="{FF2B5EF4-FFF2-40B4-BE49-F238E27FC236}">
                  <a16:creationId xmlns:a16="http://schemas.microsoft.com/office/drawing/2014/main" id="{A9ECC1E2-0D94-C3D6-D6DD-4A803B4634B6}"/>
                </a:ext>
              </a:extLst>
            </p:cNvPr>
            <p:cNvSpPr txBox="1"/>
            <p:nvPr/>
          </p:nvSpPr>
          <p:spPr>
            <a:xfrm>
              <a:off x="1338537" y="4717682"/>
              <a:ext cx="40611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16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30</a:t>
              </a:r>
              <a:endParaRPr lang="fr-MA" sz="16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72" name="ZoneTexte 371">
              <a:extLst>
                <a:ext uri="{FF2B5EF4-FFF2-40B4-BE49-F238E27FC236}">
                  <a16:creationId xmlns:a16="http://schemas.microsoft.com/office/drawing/2014/main" id="{082E8A0D-5E75-ABC0-6A11-CE901F84F110}"/>
                </a:ext>
              </a:extLst>
            </p:cNvPr>
            <p:cNvSpPr txBox="1"/>
            <p:nvPr/>
          </p:nvSpPr>
          <p:spPr>
            <a:xfrm>
              <a:off x="1242630" y="5074017"/>
              <a:ext cx="62576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دقيقة</a:t>
              </a:r>
              <a:endParaRPr lang="fr-MA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894713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F41889-F20D-56D7-AA7F-7CBE7C40EE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EB651894-055E-9BF0-34AA-86796447B8C9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DBC954B2-FE85-FB12-2E69-94324DA7ADDA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C4001D6-CF44-671F-6402-F59C10A7914B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0F154464-67E0-BE41-E820-14E248D160E2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FB2EA96B-455F-147B-372F-B7E2FF10AD9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14CD1470-FDC3-0AA3-0B31-1545D92F0C1F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9A5FF3C1-86EE-7BDD-17E9-6A021001C5D9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7700F993-063E-659F-4300-0AE1C75CD066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عند نهاية الحصة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6FD05D9B-61CF-22DD-2E33-234882340C34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DA7BD85-1D03-9407-BCF2-8A7250D8E11B}"/>
              </a:ext>
            </a:extLst>
          </p:cNvPr>
          <p:cNvSpPr txBox="1"/>
          <p:nvPr/>
        </p:nvSpPr>
        <p:spPr>
          <a:xfrm>
            <a:off x="1549400" y="1369579"/>
            <a:ext cx="60452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% 80 من المتعلمين سيكونون قادرين على:</a:t>
            </a: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051F7B24-785A-921D-02D9-0AE3D317A618}"/>
              </a:ext>
            </a:extLst>
          </p:cNvPr>
          <p:cNvGrpSpPr/>
          <p:nvPr/>
        </p:nvGrpSpPr>
        <p:grpSpPr>
          <a:xfrm>
            <a:off x="1220029" y="2452343"/>
            <a:ext cx="6703942" cy="461665"/>
            <a:chOff x="1329207" y="2003013"/>
            <a:chExt cx="6703942" cy="461665"/>
          </a:xfrm>
        </p:grpSpPr>
        <p:sp>
          <p:nvSpPr>
            <p:cNvPr id="20" name="Rectangle : coins arrondis 18 - 2">
              <a:extLst>
                <a:ext uri="{FF2B5EF4-FFF2-40B4-BE49-F238E27FC236}">
                  <a16:creationId xmlns:a16="http://schemas.microsoft.com/office/drawing/2014/main" id="{5FB0C057-43F1-FAB6-50EA-785D8D1DFE2D}"/>
                </a:ext>
              </a:extLst>
            </p:cNvPr>
            <p:cNvSpPr/>
            <p:nvPr/>
          </p:nvSpPr>
          <p:spPr>
            <a:xfrm flipH="1">
              <a:off x="1329208" y="2003013"/>
              <a:ext cx="6485583" cy="461665"/>
            </a:xfrm>
            <a:prstGeom prst="roundRect">
              <a:avLst>
                <a:gd name="adj" fmla="val 50000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48" name="ZoneTexte 47">
              <a:extLst>
                <a:ext uri="{FF2B5EF4-FFF2-40B4-BE49-F238E27FC236}">
                  <a16:creationId xmlns:a16="http://schemas.microsoft.com/office/drawing/2014/main" id="{9F73B975-C675-7AD9-9401-A8C07F159B97}"/>
                </a:ext>
              </a:extLst>
            </p:cNvPr>
            <p:cNvSpPr txBox="1"/>
            <p:nvPr/>
          </p:nvSpPr>
          <p:spPr>
            <a:xfrm>
              <a:off x="1329207" y="2041605"/>
              <a:ext cx="612688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5664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فقرات بطلاقة، والإجابة على أسئلة الفهم.</a:t>
              </a:r>
            </a:p>
          </p:txBody>
        </p:sp>
        <p:sp>
          <p:nvSpPr>
            <p:cNvPr id="7" name="Oval 86">
              <a:extLst>
                <a:ext uri="{FF2B5EF4-FFF2-40B4-BE49-F238E27FC236}">
                  <a16:creationId xmlns:a16="http://schemas.microsoft.com/office/drawing/2014/main" id="{9E2035D3-8C5C-4BC3-6FD7-005C52038458}"/>
                </a:ext>
              </a:extLst>
            </p:cNvPr>
            <p:cNvSpPr/>
            <p:nvPr/>
          </p:nvSpPr>
          <p:spPr>
            <a:xfrm flipH="1">
              <a:off x="7590605" y="204562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19" name="Graphique 18">
              <a:extLst>
                <a:ext uri="{FF2B5EF4-FFF2-40B4-BE49-F238E27FC236}">
                  <a16:creationId xmlns:a16="http://schemas.microsoft.com/office/drawing/2014/main" id="{9C3C6BA7-74D6-4924-ECB7-50F07A16B76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681053" y="2056318"/>
              <a:ext cx="352096" cy="272874"/>
            </a:xfrm>
            <a:prstGeom prst="rect">
              <a:avLst/>
            </a:prstGeom>
          </p:spPr>
        </p:pic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E0A6F472-74B1-61CD-E4B2-B39B9DAFB2AD}"/>
              </a:ext>
            </a:extLst>
          </p:cNvPr>
          <p:cNvGrpSpPr/>
          <p:nvPr/>
        </p:nvGrpSpPr>
        <p:grpSpPr>
          <a:xfrm>
            <a:off x="1220029" y="3141565"/>
            <a:ext cx="6703942" cy="461665"/>
            <a:chOff x="1329207" y="2003013"/>
            <a:chExt cx="6703942" cy="461665"/>
          </a:xfrm>
        </p:grpSpPr>
        <p:sp>
          <p:nvSpPr>
            <p:cNvPr id="23" name="Rectangle : coins arrondis 18 - 2">
              <a:extLst>
                <a:ext uri="{FF2B5EF4-FFF2-40B4-BE49-F238E27FC236}">
                  <a16:creationId xmlns:a16="http://schemas.microsoft.com/office/drawing/2014/main" id="{ADA114B5-FE09-4B89-BAB5-53F51057FFA0}"/>
                </a:ext>
              </a:extLst>
            </p:cNvPr>
            <p:cNvSpPr/>
            <p:nvPr/>
          </p:nvSpPr>
          <p:spPr>
            <a:xfrm flipH="1">
              <a:off x="1329208" y="2003013"/>
              <a:ext cx="6485583" cy="461665"/>
            </a:xfrm>
            <a:prstGeom prst="roundRect">
              <a:avLst>
                <a:gd name="adj" fmla="val 50000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8720C837-B3F7-9B40-BBA2-E7E3760F2C51}"/>
                </a:ext>
              </a:extLst>
            </p:cNvPr>
            <p:cNvSpPr txBox="1"/>
            <p:nvPr/>
          </p:nvSpPr>
          <p:spPr>
            <a:xfrm>
              <a:off x="1329207" y="2041605"/>
              <a:ext cx="612688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marR="0" lvl="0" indent="-34290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5664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استثمار </a:t>
              </a:r>
              <a:r>
                <a:rPr kumimoji="0" lang="ar-MA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5664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التعلمات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5664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السابقة لإنجاز تمارين تطبيقية.</a:t>
              </a:r>
            </a:p>
          </p:txBody>
        </p:sp>
        <p:sp>
          <p:nvSpPr>
            <p:cNvPr id="25" name="Oval 86">
              <a:extLst>
                <a:ext uri="{FF2B5EF4-FFF2-40B4-BE49-F238E27FC236}">
                  <a16:creationId xmlns:a16="http://schemas.microsoft.com/office/drawing/2014/main" id="{633A9B92-0307-5A31-A6B5-0D0D018EE20B}"/>
                </a:ext>
              </a:extLst>
            </p:cNvPr>
            <p:cNvSpPr/>
            <p:nvPr/>
          </p:nvSpPr>
          <p:spPr>
            <a:xfrm flipH="1">
              <a:off x="7590605" y="204562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26" name="Graphique 25">
              <a:extLst>
                <a:ext uri="{FF2B5EF4-FFF2-40B4-BE49-F238E27FC236}">
                  <a16:creationId xmlns:a16="http://schemas.microsoft.com/office/drawing/2014/main" id="{E5AF2F44-A268-FF64-C7D2-37D1A90ECA9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681053" y="2056318"/>
              <a:ext cx="352096" cy="272874"/>
            </a:xfrm>
            <a:prstGeom prst="rect">
              <a:avLst/>
            </a:prstGeom>
          </p:spPr>
        </p:pic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4568A587-1BAF-1002-6CEC-02C5A95BC24B}"/>
              </a:ext>
            </a:extLst>
          </p:cNvPr>
          <p:cNvGrpSpPr/>
          <p:nvPr/>
        </p:nvGrpSpPr>
        <p:grpSpPr>
          <a:xfrm>
            <a:off x="1220030" y="3830787"/>
            <a:ext cx="6703941" cy="461665"/>
            <a:chOff x="1329208" y="2003013"/>
            <a:chExt cx="6703941" cy="461665"/>
          </a:xfrm>
        </p:grpSpPr>
        <p:sp>
          <p:nvSpPr>
            <p:cNvPr id="29" name="Rectangle : coins arrondis 18 - 2">
              <a:extLst>
                <a:ext uri="{FF2B5EF4-FFF2-40B4-BE49-F238E27FC236}">
                  <a16:creationId xmlns:a16="http://schemas.microsoft.com/office/drawing/2014/main" id="{D08982DA-219B-0AF4-6266-FB4255980478}"/>
                </a:ext>
              </a:extLst>
            </p:cNvPr>
            <p:cNvSpPr/>
            <p:nvPr/>
          </p:nvSpPr>
          <p:spPr>
            <a:xfrm flipH="1">
              <a:off x="1329208" y="2003013"/>
              <a:ext cx="6485583" cy="461665"/>
            </a:xfrm>
            <a:prstGeom prst="roundRect">
              <a:avLst>
                <a:gd name="adj" fmla="val 50000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1" name="Oval 86">
              <a:extLst>
                <a:ext uri="{FF2B5EF4-FFF2-40B4-BE49-F238E27FC236}">
                  <a16:creationId xmlns:a16="http://schemas.microsoft.com/office/drawing/2014/main" id="{B07888EC-EA09-2231-9939-20D027503386}"/>
                </a:ext>
              </a:extLst>
            </p:cNvPr>
            <p:cNvSpPr/>
            <p:nvPr/>
          </p:nvSpPr>
          <p:spPr>
            <a:xfrm flipH="1">
              <a:off x="7590605" y="204562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32" name="Graphique 31">
              <a:extLst>
                <a:ext uri="{FF2B5EF4-FFF2-40B4-BE49-F238E27FC236}">
                  <a16:creationId xmlns:a16="http://schemas.microsoft.com/office/drawing/2014/main" id="{2DC0ECEB-1F8A-956A-0980-7776ADA0358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681053" y="2056318"/>
              <a:ext cx="352096" cy="272874"/>
            </a:xfrm>
            <a:prstGeom prst="rect">
              <a:avLst/>
            </a:prstGeom>
          </p:spPr>
        </p:pic>
      </p:grpSp>
      <p:sp>
        <p:nvSpPr>
          <p:cNvPr id="35" name="ZoneTexte 34">
            <a:extLst>
              <a:ext uri="{FF2B5EF4-FFF2-40B4-BE49-F238E27FC236}">
                <a16:creationId xmlns:a16="http://schemas.microsoft.com/office/drawing/2014/main" id="{6CE51CEC-E6EA-C1EE-C0B3-15453C3E5C76}"/>
              </a:ext>
            </a:extLst>
          </p:cNvPr>
          <p:cNvSpPr txBox="1"/>
          <p:nvPr/>
        </p:nvSpPr>
        <p:spPr>
          <a:xfrm>
            <a:off x="1220029" y="3846416"/>
            <a:ext cx="61268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005664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استثمار القراءة الإثرائية</a:t>
            </a:r>
          </a:p>
        </p:txBody>
      </p:sp>
    </p:spTree>
    <p:extLst>
      <p:ext uri="{BB962C8B-B14F-4D97-AF65-F5344CB8AC3E}">
        <p14:creationId xmlns:p14="http://schemas.microsoft.com/office/powerpoint/2010/main" val="2380117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AF35C7-C532-58D1-E6A0-9B6A28987A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89262CF2-32CB-8544-3336-4D30CE38999D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D05DD300-300D-FE41-2D80-CFABC641C012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B77DE2FD-4FDE-E128-37DE-043D8AD2D0DF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grpSp>
          <p:nvGrpSpPr>
            <p:cNvPr id="68" name="Groupe 67">
              <a:extLst>
                <a:ext uri="{FF2B5EF4-FFF2-40B4-BE49-F238E27FC236}">
                  <a16:creationId xmlns:a16="http://schemas.microsoft.com/office/drawing/2014/main" id="{D985F069-9DC0-1AC1-A710-E5DBEB01251F}"/>
                </a:ext>
              </a:extLst>
            </p:cNvPr>
            <p:cNvGrpSpPr/>
            <p:nvPr/>
          </p:nvGrpSpPr>
          <p:grpSpPr>
            <a:xfrm>
              <a:off x="312517" y="636608"/>
              <a:ext cx="8518967" cy="5787341"/>
              <a:chOff x="312517" y="636608"/>
              <a:chExt cx="8518967" cy="5787341"/>
            </a:xfrm>
          </p:grpSpPr>
          <p:sp>
            <p:nvSpPr>
              <p:cNvPr id="4" name="Rectangle : coins arrondis 3">
                <a:extLst>
                  <a:ext uri="{FF2B5EF4-FFF2-40B4-BE49-F238E27FC236}">
                    <a16:creationId xmlns:a16="http://schemas.microsoft.com/office/drawing/2014/main" id="{386A4A1E-3EA7-10E7-35D9-7F4F11E8E535}"/>
                  </a:ext>
                </a:extLst>
              </p:cNvPr>
              <p:cNvSpPr/>
              <p:nvPr/>
            </p:nvSpPr>
            <p:spPr>
              <a:xfrm>
                <a:off x="312517" y="636608"/>
                <a:ext cx="8518967" cy="5787341"/>
              </a:xfrm>
              <a:prstGeom prst="roundRect">
                <a:avLst>
                  <a:gd name="adj" fmla="val 2439"/>
                </a:avLst>
              </a:prstGeom>
              <a:solidFill>
                <a:srgbClr val="F4FAFA"/>
              </a:solidFill>
              <a:ln w="28575">
                <a:solidFill>
                  <a:srgbClr val="00566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pic>
            <p:nvPicPr>
              <p:cNvPr id="52" name="Image 51">
                <a:extLst>
                  <a:ext uri="{FF2B5EF4-FFF2-40B4-BE49-F238E27FC236}">
                    <a16:creationId xmlns:a16="http://schemas.microsoft.com/office/drawing/2014/main" id="{D1AE3797-6B51-AF0A-17CF-35B8D4CA0AC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alphaModFix amt="5000"/>
              </a:blip>
              <a:srcRect l="1" t="45760" r="43502" b="17177"/>
              <a:stretch/>
            </p:blipFill>
            <p:spPr>
              <a:xfrm>
                <a:off x="2611613" y="636608"/>
                <a:ext cx="6219870" cy="5787341"/>
              </a:xfrm>
              <a:prstGeom prst="rect">
                <a:avLst/>
              </a:prstGeom>
              <a:effectLst/>
            </p:spPr>
          </p:pic>
        </p:grp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7CD10031-9099-1789-795B-CEB5E7F7D976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8B30B9E9-DDF3-03D3-1F90-C3447908FEE0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F85459DA-446C-3019-B431-48D4AE417DB9}"/>
              </a:ext>
            </a:extLst>
          </p:cNvPr>
          <p:cNvSpPr txBox="1"/>
          <p:nvPr/>
        </p:nvSpPr>
        <p:spPr>
          <a:xfrm>
            <a:off x="2213312" y="554185"/>
            <a:ext cx="4677147" cy="3173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إعداد الشروط والوسائل الديداكتيكية والتقنية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278BA8AA-9D0F-D35F-33CD-1CF1E3B6FDEE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49F031D8-FAFC-C60D-BB01-67D063EBE415}"/>
              </a:ext>
            </a:extLst>
          </p:cNvPr>
          <p:cNvGrpSpPr/>
          <p:nvPr/>
        </p:nvGrpSpPr>
        <p:grpSpPr>
          <a:xfrm>
            <a:off x="1183115" y="1234243"/>
            <a:ext cx="6777771" cy="2270353"/>
            <a:chOff x="500199" y="2389210"/>
            <a:chExt cx="4148645" cy="2541602"/>
          </a:xfrm>
        </p:grpSpPr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1F9FD306-605F-5DE1-9991-E5117BD05A96}"/>
                </a:ext>
              </a:extLst>
            </p:cNvPr>
            <p:cNvGrpSpPr/>
            <p:nvPr/>
          </p:nvGrpSpPr>
          <p:grpSpPr>
            <a:xfrm>
              <a:off x="2712699" y="2389210"/>
              <a:ext cx="1936145" cy="2541602"/>
              <a:chOff x="3077908" y="2389210"/>
              <a:chExt cx="1936145" cy="2541602"/>
            </a:xfrm>
          </p:grpSpPr>
          <p:sp>
            <p:nvSpPr>
              <p:cNvPr id="10" name="Rectangle : coins arrondis 18 - 2">
                <a:extLst>
                  <a:ext uri="{FF2B5EF4-FFF2-40B4-BE49-F238E27FC236}">
                    <a16:creationId xmlns:a16="http://schemas.microsoft.com/office/drawing/2014/main" id="{8955BF22-DE62-49EA-3711-74FF446ED358}"/>
                  </a:ext>
                </a:extLst>
              </p:cNvPr>
              <p:cNvSpPr/>
              <p:nvPr/>
            </p:nvSpPr>
            <p:spPr>
              <a:xfrm flipH="1">
                <a:off x="3077910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6" name="Rectangle : coins arrondis 18 - 2">
                <a:extLst>
                  <a:ext uri="{FF2B5EF4-FFF2-40B4-BE49-F238E27FC236}">
                    <a16:creationId xmlns:a16="http://schemas.microsoft.com/office/drawing/2014/main" id="{650034BE-CBCE-2083-5E5D-F4E5393436B5}"/>
                  </a:ext>
                </a:extLst>
              </p:cNvPr>
              <p:cNvSpPr/>
              <p:nvPr/>
            </p:nvSpPr>
            <p:spPr>
              <a:xfrm flipH="1">
                <a:off x="3077908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مطابقة الشرائح لإطار العرض</a:t>
                </a:r>
              </a:p>
            </p:txBody>
          </p:sp>
        </p:grpSp>
        <p:grpSp>
          <p:nvGrpSpPr>
            <p:cNvPr id="35" name="Groupe 34">
              <a:extLst>
                <a:ext uri="{FF2B5EF4-FFF2-40B4-BE49-F238E27FC236}">
                  <a16:creationId xmlns:a16="http://schemas.microsoft.com/office/drawing/2014/main" id="{739F2B1D-AB01-AB53-0A10-54CEB04BBBA0}"/>
                </a:ext>
              </a:extLst>
            </p:cNvPr>
            <p:cNvGrpSpPr/>
            <p:nvPr/>
          </p:nvGrpSpPr>
          <p:grpSpPr>
            <a:xfrm>
              <a:off x="500199" y="2389210"/>
              <a:ext cx="1936144" cy="2541602"/>
              <a:chOff x="556072" y="2389210"/>
              <a:chExt cx="1936144" cy="2541602"/>
            </a:xfrm>
          </p:grpSpPr>
          <p:sp>
            <p:nvSpPr>
              <p:cNvPr id="2" name="Rectangle : coins arrondis 18 - 2">
                <a:extLst>
                  <a:ext uri="{FF2B5EF4-FFF2-40B4-BE49-F238E27FC236}">
                    <a16:creationId xmlns:a16="http://schemas.microsoft.com/office/drawing/2014/main" id="{4651A915-0C67-D97E-632A-6145E6B07B39}"/>
                  </a:ext>
                </a:extLst>
              </p:cNvPr>
              <p:cNvSpPr/>
              <p:nvPr/>
            </p:nvSpPr>
            <p:spPr>
              <a:xfrm flipH="1">
                <a:off x="556073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7" name="Rectangle : coins arrondis 18 - 2">
                <a:extLst>
                  <a:ext uri="{FF2B5EF4-FFF2-40B4-BE49-F238E27FC236}">
                    <a16:creationId xmlns:a16="http://schemas.microsoft.com/office/drawing/2014/main" id="{CEADBFD3-3639-9BA2-477B-4ADFCC506D4F}"/>
                  </a:ext>
                </a:extLst>
              </p:cNvPr>
              <p:cNvSpPr/>
              <p:nvPr/>
            </p:nvSpPr>
            <p:spPr>
              <a:xfrm flipH="1">
                <a:off x="556072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مؤشر الليزر</a:t>
                </a:r>
              </a:p>
            </p:txBody>
          </p:sp>
        </p:grpSp>
      </p:grpSp>
      <p:pic>
        <p:nvPicPr>
          <p:cNvPr id="37" name="Image 36">
            <a:extLst>
              <a:ext uri="{FF2B5EF4-FFF2-40B4-BE49-F238E27FC236}">
                <a16:creationId xmlns:a16="http://schemas.microsoft.com/office/drawing/2014/main" id="{CDAE7270-52A5-5465-C635-15B40153F2E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907936" y="1650057"/>
            <a:ext cx="2964022" cy="863969"/>
          </a:xfrm>
          <a:prstGeom prst="rect">
            <a:avLst/>
          </a:prstGeom>
        </p:spPr>
      </p:pic>
      <p:grpSp>
        <p:nvGrpSpPr>
          <p:cNvPr id="41" name="Groupe 40">
            <a:extLst>
              <a:ext uri="{FF2B5EF4-FFF2-40B4-BE49-F238E27FC236}">
                <a16:creationId xmlns:a16="http://schemas.microsoft.com/office/drawing/2014/main" id="{3B50DA59-A6AC-D6ED-6AC2-D4A03ED753F2}"/>
              </a:ext>
            </a:extLst>
          </p:cNvPr>
          <p:cNvGrpSpPr/>
          <p:nvPr/>
        </p:nvGrpSpPr>
        <p:grpSpPr>
          <a:xfrm>
            <a:off x="1183115" y="3811916"/>
            <a:ext cx="6777771" cy="2270353"/>
            <a:chOff x="500199" y="2389210"/>
            <a:chExt cx="4148645" cy="2541602"/>
          </a:xfrm>
        </p:grpSpPr>
        <p:grpSp>
          <p:nvGrpSpPr>
            <p:cNvPr id="42" name="Groupe 41">
              <a:extLst>
                <a:ext uri="{FF2B5EF4-FFF2-40B4-BE49-F238E27FC236}">
                  <a16:creationId xmlns:a16="http://schemas.microsoft.com/office/drawing/2014/main" id="{A8EA999F-C9FF-F43F-8279-69A5A19F5B9A}"/>
                </a:ext>
              </a:extLst>
            </p:cNvPr>
            <p:cNvGrpSpPr/>
            <p:nvPr/>
          </p:nvGrpSpPr>
          <p:grpSpPr>
            <a:xfrm>
              <a:off x="2712699" y="2389210"/>
              <a:ext cx="1936145" cy="2541602"/>
              <a:chOff x="3077908" y="2389210"/>
              <a:chExt cx="1936145" cy="2541602"/>
            </a:xfrm>
          </p:grpSpPr>
          <p:sp>
            <p:nvSpPr>
              <p:cNvPr id="48" name="Rectangle : coins arrondis 18 - 2">
                <a:extLst>
                  <a:ext uri="{FF2B5EF4-FFF2-40B4-BE49-F238E27FC236}">
                    <a16:creationId xmlns:a16="http://schemas.microsoft.com/office/drawing/2014/main" id="{B6F26891-7E13-748C-C31D-7989EB272DB3}"/>
                  </a:ext>
                </a:extLst>
              </p:cNvPr>
              <p:cNvSpPr/>
              <p:nvPr/>
            </p:nvSpPr>
            <p:spPr>
              <a:xfrm flipH="1">
                <a:off x="3077910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9" name="Rectangle : coins arrondis 18 - 2">
                <a:extLst>
                  <a:ext uri="{FF2B5EF4-FFF2-40B4-BE49-F238E27FC236}">
                    <a16:creationId xmlns:a16="http://schemas.microsoft.com/office/drawing/2014/main" id="{CA5A41AF-A745-2752-5786-6C0C3A5C9A39}"/>
                  </a:ext>
                </a:extLst>
              </p:cNvPr>
              <p:cNvSpPr/>
              <p:nvPr/>
            </p:nvSpPr>
            <p:spPr>
              <a:xfrm flipH="1">
                <a:off x="3077908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حاسوب جاهز يتضمن شرائح الدرس </a:t>
                </a:r>
              </a:p>
            </p:txBody>
          </p:sp>
        </p:grpSp>
        <p:grpSp>
          <p:nvGrpSpPr>
            <p:cNvPr id="43" name="Groupe 42">
              <a:extLst>
                <a:ext uri="{FF2B5EF4-FFF2-40B4-BE49-F238E27FC236}">
                  <a16:creationId xmlns:a16="http://schemas.microsoft.com/office/drawing/2014/main" id="{5653FD5A-EE13-E8E4-3283-09A579C778E9}"/>
                </a:ext>
              </a:extLst>
            </p:cNvPr>
            <p:cNvGrpSpPr/>
            <p:nvPr/>
          </p:nvGrpSpPr>
          <p:grpSpPr>
            <a:xfrm>
              <a:off x="500199" y="2389210"/>
              <a:ext cx="1936144" cy="2541602"/>
              <a:chOff x="556072" y="2389210"/>
              <a:chExt cx="1936144" cy="2541602"/>
            </a:xfrm>
          </p:grpSpPr>
          <p:sp>
            <p:nvSpPr>
              <p:cNvPr id="44" name="Rectangle : coins arrondis 18 - 2">
                <a:extLst>
                  <a:ext uri="{FF2B5EF4-FFF2-40B4-BE49-F238E27FC236}">
                    <a16:creationId xmlns:a16="http://schemas.microsoft.com/office/drawing/2014/main" id="{381A388E-CCD7-AC77-5F36-999825433788}"/>
                  </a:ext>
                </a:extLst>
              </p:cNvPr>
              <p:cNvSpPr/>
              <p:nvPr/>
            </p:nvSpPr>
            <p:spPr>
              <a:xfrm flipH="1">
                <a:off x="556073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5" name="Rectangle : coins arrondis 18 - 2">
                <a:extLst>
                  <a:ext uri="{FF2B5EF4-FFF2-40B4-BE49-F238E27FC236}">
                    <a16:creationId xmlns:a16="http://schemas.microsoft.com/office/drawing/2014/main" id="{2E41A937-B34B-3943-31CD-12B55FE44E5A}"/>
                  </a:ext>
                </a:extLst>
              </p:cNvPr>
              <p:cNvSpPr/>
              <p:nvPr/>
            </p:nvSpPr>
            <p:spPr>
              <a:xfrm flipH="1">
                <a:off x="556072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المذكرة اليومية:  خطاطة ذهنية </a:t>
                </a:r>
              </a:p>
            </p:txBody>
          </p:sp>
        </p:grpSp>
      </p:grpSp>
      <p:pic>
        <p:nvPicPr>
          <p:cNvPr id="50" name="Image 49">
            <a:extLst>
              <a:ext uri="{FF2B5EF4-FFF2-40B4-BE49-F238E27FC236}">
                <a16:creationId xmlns:a16="http://schemas.microsoft.com/office/drawing/2014/main" id="{7EC36C64-9080-8D79-1EC3-FE985903332B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969335" y="1353605"/>
            <a:ext cx="1488108" cy="1486521"/>
          </a:xfrm>
          <a:prstGeom prst="rect">
            <a:avLst/>
          </a:prstGeom>
        </p:spPr>
      </p:pic>
      <p:pic>
        <p:nvPicPr>
          <p:cNvPr id="51" name="Image 50">
            <a:extLst>
              <a:ext uri="{FF2B5EF4-FFF2-40B4-BE49-F238E27FC236}">
                <a16:creationId xmlns:a16="http://schemas.microsoft.com/office/drawing/2014/main" id="{9B261E0A-39A4-FCBB-38C8-16C50612F3AE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5652166" y="4080543"/>
            <a:ext cx="1452551" cy="1266887"/>
          </a:xfrm>
          <a:prstGeom prst="rect">
            <a:avLst/>
          </a:prstGeom>
        </p:spPr>
      </p:pic>
      <p:pic>
        <p:nvPicPr>
          <p:cNvPr id="6" name="Image 5" descr="Une image contenant texte, capture d’écran, Police, bleu vert&#10;&#10;Description générée automatiquement">
            <a:extLst>
              <a:ext uri="{FF2B5EF4-FFF2-40B4-BE49-F238E27FC236}">
                <a16:creationId xmlns:a16="http://schemas.microsoft.com/office/drawing/2014/main" id="{767820D4-08F9-4642-7F28-3862842B03F2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4058" y="3979467"/>
            <a:ext cx="1038661" cy="1469038"/>
          </a:xfrm>
          <a:prstGeom prst="rect">
            <a:avLst/>
          </a:prstGeom>
          <a:ln>
            <a:solidFill>
              <a:srgbClr val="39B3D3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961227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C7C86C-56A1-C2F0-B74F-6E3B3B15DC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E298A4AE-6429-C2CF-3C3D-FDFC03C9CA32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2D57D37C-C62F-7227-CD28-C2106C0DF491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63" name="Ellipse 62">
            <a:extLst>
              <a:ext uri="{FF2B5EF4-FFF2-40B4-BE49-F238E27FC236}">
                <a16:creationId xmlns:a16="http://schemas.microsoft.com/office/drawing/2014/main" id="{BA68AF7C-7F8E-8CC0-D869-BFD5F8C9DCB5}"/>
              </a:ext>
            </a:extLst>
          </p:cNvPr>
          <p:cNvSpPr/>
          <p:nvPr/>
        </p:nvSpPr>
        <p:spPr>
          <a:xfrm>
            <a:off x="1166205" y="23205"/>
            <a:ext cx="6811591" cy="6811591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2EA4404F-B8BC-2625-BAB2-A1ABE3241530}"/>
              </a:ext>
            </a:extLst>
          </p:cNvPr>
          <p:cNvSpPr txBox="1"/>
          <p:nvPr/>
        </p:nvSpPr>
        <p:spPr>
          <a:xfrm>
            <a:off x="1388824" y="2767281"/>
            <a:ext cx="63663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8000" b="1" dirty="0"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</p:spTree>
    <p:extLst>
      <p:ext uri="{BB962C8B-B14F-4D97-AF65-F5344CB8AC3E}">
        <p14:creationId xmlns:p14="http://schemas.microsoft.com/office/powerpoint/2010/main" val="15013782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B117A4D-E066-AFF9-8E5A-2F2B2675DFE1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A50D7DF-3C83-325D-ACC0-D26861A1311D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32D45CD-CA00-6FB4-6C24-9D04ADBA064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7E0A396-D33F-AA14-661D-D7F640BB28C7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044DA12-628F-B821-4EF8-0A4F2392B6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1A632ED-62B7-CC8A-3E06-FA82BB6DB34B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مرحبا بكم . سننطلق في حصة اللغة العربية .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07856031-30D9-C8BC-681A-0450E7D089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0098" y="1187175"/>
            <a:ext cx="5863805" cy="4483650"/>
          </a:xfrm>
          <a:prstGeom prst="rect">
            <a:avLst/>
          </a:prstGeom>
        </p:spPr>
      </p:pic>
      <p:grpSp>
        <p:nvGrpSpPr>
          <p:cNvPr id="19" name="Groupe 18">
            <a:extLst>
              <a:ext uri="{FF2B5EF4-FFF2-40B4-BE49-F238E27FC236}">
                <a16:creationId xmlns:a16="http://schemas.microsoft.com/office/drawing/2014/main" id="{5E2A8508-B2C1-030F-6E8F-5866A0A7F5F8}"/>
              </a:ext>
            </a:extLst>
          </p:cNvPr>
          <p:cNvGrpSpPr/>
          <p:nvPr/>
        </p:nvGrpSpPr>
        <p:grpSpPr>
          <a:xfrm>
            <a:off x="145924" y="-80234"/>
            <a:ext cx="8998076" cy="437782"/>
            <a:chOff x="145924" y="-80234"/>
            <a:chExt cx="8998076" cy="437782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CC59D530-EB6F-0D32-9C25-69D666D34DBC}"/>
                </a:ext>
              </a:extLst>
            </p:cNvPr>
            <p:cNvGrpSpPr/>
            <p:nvPr/>
          </p:nvGrpSpPr>
          <p:grpSpPr>
            <a:xfrm>
              <a:off x="145924" y="-79043"/>
              <a:ext cx="8998076" cy="436591"/>
              <a:chOff x="222839" y="-96298"/>
              <a:chExt cx="8998076" cy="436591"/>
            </a:xfrm>
          </p:grpSpPr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BDE6C6BC-8D93-8CE7-D506-92EFE68E3D67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92DC7D51-7F6E-641A-5658-7469B99CBB47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7C2A56F2-C75E-DA62-7F37-F61753DD16B1}"/>
                  </a:ext>
                </a:extLst>
              </p:cNvPr>
              <p:cNvSpPr/>
              <p:nvPr/>
            </p:nvSpPr>
            <p:spPr>
              <a:xfrm>
                <a:off x="3778007" y="-8812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أنشطة التوليف والدعم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6738E0A9-5427-5F98-E1EF-B41FA16711E7}"/>
                  </a:ext>
                </a:extLst>
              </p:cNvPr>
              <p:cNvSpPr/>
              <p:nvPr/>
            </p:nvSpPr>
            <p:spPr>
              <a:xfrm>
                <a:off x="5859073" y="-6917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DFDD0AF4-4C92-6193-77A7-96C20946F964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B7F425E0-DF07-398C-71FE-F50BB686C37A}"/>
                </a:ext>
              </a:extLst>
            </p:cNvPr>
            <p:cNvSpPr/>
            <p:nvPr/>
          </p:nvSpPr>
          <p:spPr>
            <a:xfrm>
              <a:off x="1782222" y="-8023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20235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A9EE24-1198-28EE-35B0-58198BB640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A38F00A6-6625-B637-BB88-B85C0A82D3C0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37DD82D-1759-EC2E-08A1-81A6B85282AD}"/>
              </a:ext>
            </a:extLst>
          </p:cNvPr>
          <p:cNvGrpSpPr/>
          <p:nvPr/>
        </p:nvGrpSpPr>
        <p:grpSpPr>
          <a:xfrm>
            <a:off x="271396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9A3CEBA-78AA-1ABA-6F60-690317763C0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5B0BBDC-F4D9-FB47-F489-30CDE3BACC1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1775767-7E60-CE69-F0F4-626A3CED05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1C9F65C-11F4-313E-F32D-673DB0E06EA8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ضعوا اللوحة على الطاولة، الدفتر  والمقلمة في القمطر</a:t>
            </a:r>
          </a:p>
        </p:txBody>
      </p:sp>
      <p:pic>
        <p:nvPicPr>
          <p:cNvPr id="2" name="Image 6">
            <a:extLst>
              <a:ext uri="{FF2B5EF4-FFF2-40B4-BE49-F238E27FC236}">
                <a16:creationId xmlns:a16="http://schemas.microsoft.com/office/drawing/2014/main" id="{E799735A-A1C6-DD57-32F5-97638F352DA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149192" y="2431937"/>
            <a:ext cx="2748109" cy="2017200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EDCB55B-00FB-50B6-4CF3-CE83746FD2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13266" y="3314936"/>
            <a:ext cx="872284" cy="765909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1FBAAD8-2923-1254-C320-18D655B0F64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6649" y="3530592"/>
            <a:ext cx="498247" cy="550253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8B6D04EB-59AD-D1CF-231A-AA12F1652E2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02614" y="2725968"/>
            <a:ext cx="1834061" cy="1609246"/>
          </a:xfrm>
          <a:prstGeom prst="rect">
            <a:avLst/>
          </a:prstGeom>
        </p:spPr>
      </p:pic>
      <p:grpSp>
        <p:nvGrpSpPr>
          <p:cNvPr id="13" name="Groupe 12">
            <a:extLst>
              <a:ext uri="{FF2B5EF4-FFF2-40B4-BE49-F238E27FC236}">
                <a16:creationId xmlns:a16="http://schemas.microsoft.com/office/drawing/2014/main" id="{94ACF397-42B7-5624-F500-8F34C335B19B}"/>
              </a:ext>
            </a:extLst>
          </p:cNvPr>
          <p:cNvGrpSpPr/>
          <p:nvPr/>
        </p:nvGrpSpPr>
        <p:grpSpPr>
          <a:xfrm>
            <a:off x="442947" y="268750"/>
            <a:ext cx="1033344" cy="1033344"/>
            <a:chOff x="498143" y="776756"/>
            <a:chExt cx="792000" cy="792000"/>
          </a:xfrm>
          <a:noFill/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C54C4F4E-302E-33E7-2A7C-704A4996AB68}"/>
                </a:ext>
              </a:extLst>
            </p:cNvPr>
            <p:cNvSpPr/>
            <p:nvPr/>
          </p:nvSpPr>
          <p:spPr>
            <a:xfrm>
              <a:off x="498143" y="776756"/>
              <a:ext cx="792000" cy="792000"/>
            </a:xfrm>
            <a:prstGeom prst="roundRect">
              <a:avLst>
                <a:gd name="adj" fmla="val 9774"/>
              </a:avLst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9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19036F9-1887-C3C0-829E-FFD2A6C0F62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8912" y="923017"/>
              <a:ext cx="615210" cy="535110"/>
            </a:xfrm>
            <a:prstGeom prst="rect">
              <a:avLst/>
            </a:prstGeom>
            <a:grpFill/>
          </p:spPr>
        </p:pic>
      </p:grpSp>
      <p:pic>
        <p:nvPicPr>
          <p:cNvPr id="24" name="Picture 2" descr="Premium Vector | Vector Single Cartoon Spiral Notebook Isolated on White  Background, Vector Illustration.">
            <a:extLst>
              <a:ext uri="{FF2B5EF4-FFF2-40B4-BE49-F238E27FC236}">
                <a16:creationId xmlns:a16="http://schemas.microsoft.com/office/drawing/2014/main" id="{E311C02A-DF33-5027-82E4-FB3468C318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054" y="2521992"/>
            <a:ext cx="2263023" cy="2017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37C901A3-9A11-E76A-2399-2B1FAA27206B}"/>
              </a:ext>
            </a:extLst>
          </p:cNvPr>
          <p:cNvGrpSpPr/>
          <p:nvPr/>
        </p:nvGrpSpPr>
        <p:grpSpPr>
          <a:xfrm>
            <a:off x="145924" y="-80234"/>
            <a:ext cx="8998076" cy="437782"/>
            <a:chOff x="145924" y="-80234"/>
            <a:chExt cx="8998076" cy="437782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95EB0D10-5A01-E455-C879-56DE4DDE962B}"/>
                </a:ext>
              </a:extLst>
            </p:cNvPr>
            <p:cNvGrpSpPr/>
            <p:nvPr/>
          </p:nvGrpSpPr>
          <p:grpSpPr>
            <a:xfrm>
              <a:off x="145924" y="-79043"/>
              <a:ext cx="8998076" cy="436591"/>
              <a:chOff x="222839" y="-96298"/>
              <a:chExt cx="8998076" cy="436591"/>
            </a:xfrm>
          </p:grpSpPr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319477D4-64DF-5B07-12FD-1C4548F4FA1A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5D7DDEB6-C6F5-408F-F97A-1997584544DB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0C6A3425-A9BD-48BF-76B0-B861F8984793}"/>
                  </a:ext>
                </a:extLst>
              </p:cNvPr>
              <p:cNvSpPr/>
              <p:nvPr/>
            </p:nvSpPr>
            <p:spPr>
              <a:xfrm>
                <a:off x="3778007" y="-8812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أنشطة التوليف والدعم</a:t>
                </a: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132B5095-5F10-831E-E191-2FD2AFCE4399}"/>
                  </a:ext>
                </a:extLst>
              </p:cNvPr>
              <p:cNvSpPr/>
              <p:nvPr/>
            </p:nvSpPr>
            <p:spPr>
              <a:xfrm>
                <a:off x="5859073" y="-6917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56514B30-98A5-C137-586B-AF497FB12ACD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F5946A78-6B7C-0B75-BA83-3AF5DC5298FD}"/>
                </a:ext>
              </a:extLst>
            </p:cNvPr>
            <p:cNvSpPr/>
            <p:nvPr/>
          </p:nvSpPr>
          <p:spPr>
            <a:xfrm>
              <a:off x="1782222" y="-8023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427238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7B6A5F-571E-6C06-0192-4F19E9FC01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6A5ABE2-2089-4B4A-2413-5A2FF6184591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06923E3A-57BD-91BA-A604-5BCCC9C1DCB6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5C0FF29-C50D-03EB-1504-E7F3947C330A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767E798-611E-DCFF-C1A0-FB77172B5582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9E1C2CC-1064-AB8C-25AE-949764F2D6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591CF1A-D6B6-2B65-C276-4350736B37AA}"/>
              </a:ext>
            </a:extLst>
          </p:cNvPr>
          <p:cNvSpPr txBox="1"/>
          <p:nvPr/>
        </p:nvSpPr>
        <p:spPr>
          <a:xfrm>
            <a:off x="422072" y="463004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يراقب الأستاذ الواجب المنزلي.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EA15A141-566C-B75A-3112-A1B749254351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E810DBCC-87F0-09E2-8AFF-0F8E409316DF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0A890D8F-E465-3FBB-9DA7-B43D6ED5D504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4" name="Groupe 3">
            <a:extLst>
              <a:ext uri="{FF2B5EF4-FFF2-40B4-BE49-F238E27FC236}">
                <a16:creationId xmlns:a16="http://schemas.microsoft.com/office/drawing/2014/main" id="{D41D5F4C-E916-9C8B-287C-E9EE989DDA46}"/>
              </a:ext>
            </a:extLst>
          </p:cNvPr>
          <p:cNvGrpSpPr/>
          <p:nvPr/>
        </p:nvGrpSpPr>
        <p:grpSpPr>
          <a:xfrm>
            <a:off x="145924" y="-80234"/>
            <a:ext cx="8998076" cy="437782"/>
            <a:chOff x="145924" y="-80234"/>
            <a:chExt cx="8998076" cy="437782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8CABBD9F-1ED2-14D8-78DF-E024797220B7}"/>
                </a:ext>
              </a:extLst>
            </p:cNvPr>
            <p:cNvGrpSpPr/>
            <p:nvPr/>
          </p:nvGrpSpPr>
          <p:grpSpPr>
            <a:xfrm>
              <a:off x="145924" y="-79043"/>
              <a:ext cx="8998076" cy="436591"/>
              <a:chOff x="222839" y="-96298"/>
              <a:chExt cx="8998076" cy="436591"/>
            </a:xfrm>
          </p:grpSpPr>
          <p:sp>
            <p:nvSpPr>
              <p:cNvPr id="33" name="Rectangle : coins arrondis 32">
                <a:extLst>
                  <a:ext uri="{FF2B5EF4-FFF2-40B4-BE49-F238E27FC236}">
                    <a16:creationId xmlns:a16="http://schemas.microsoft.com/office/drawing/2014/main" id="{4939DA71-774C-0526-6F13-3010BE2583A2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4" name="Rectangle : coins arrondis 33">
                <a:extLst>
                  <a:ext uri="{FF2B5EF4-FFF2-40B4-BE49-F238E27FC236}">
                    <a16:creationId xmlns:a16="http://schemas.microsoft.com/office/drawing/2014/main" id="{4E083092-B26A-EC62-F6E2-9BCE7B82CAF3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35" name="Rectangle : coins arrondis 34">
                <a:extLst>
                  <a:ext uri="{FF2B5EF4-FFF2-40B4-BE49-F238E27FC236}">
                    <a16:creationId xmlns:a16="http://schemas.microsoft.com/office/drawing/2014/main" id="{A188A5D2-51A6-EB2C-9B19-A5CD101DF38A}"/>
                  </a:ext>
                </a:extLst>
              </p:cNvPr>
              <p:cNvSpPr/>
              <p:nvPr/>
            </p:nvSpPr>
            <p:spPr>
              <a:xfrm>
                <a:off x="3778007" y="-8812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أنشطة التوليف والدعم</a:t>
                </a:r>
              </a:p>
            </p:txBody>
          </p:sp>
          <p:sp>
            <p:nvSpPr>
              <p:cNvPr id="36" name="Rectangle : coins arrondis 35">
                <a:extLst>
                  <a:ext uri="{FF2B5EF4-FFF2-40B4-BE49-F238E27FC236}">
                    <a16:creationId xmlns:a16="http://schemas.microsoft.com/office/drawing/2014/main" id="{D9BD7E89-7EFA-B4F9-72CA-0827EA2A4F02}"/>
                  </a:ext>
                </a:extLst>
              </p:cNvPr>
              <p:cNvSpPr/>
              <p:nvPr/>
            </p:nvSpPr>
            <p:spPr>
              <a:xfrm>
                <a:off x="5859073" y="-6917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37" name="Rectangle : coins arrondis 36">
                <a:extLst>
                  <a:ext uri="{FF2B5EF4-FFF2-40B4-BE49-F238E27FC236}">
                    <a16:creationId xmlns:a16="http://schemas.microsoft.com/office/drawing/2014/main" id="{E35862E4-04CA-2849-A36C-6EC0174BD4DC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FD6DA5ED-8617-F058-306B-7EECA6A31623}"/>
                </a:ext>
              </a:extLst>
            </p:cNvPr>
            <p:cNvSpPr/>
            <p:nvPr/>
          </p:nvSpPr>
          <p:spPr>
            <a:xfrm>
              <a:off x="1782222" y="-8023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</p:grpSp>
      <p:sp>
        <p:nvSpPr>
          <p:cNvPr id="18" name="ZoneTexte 17">
            <a:extLst>
              <a:ext uri="{FF2B5EF4-FFF2-40B4-BE49-F238E27FC236}">
                <a16:creationId xmlns:a16="http://schemas.microsoft.com/office/drawing/2014/main" id="{09CF9555-0629-CCA0-3FD1-D9C34804BEB5}"/>
              </a:ext>
            </a:extLst>
          </p:cNvPr>
          <p:cNvSpPr txBox="1"/>
          <p:nvPr/>
        </p:nvSpPr>
        <p:spPr>
          <a:xfrm>
            <a:off x="422071" y="362842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kumimoji="0" lang="ar-MA" sz="2400" b="1" i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يراقب الأستاذ الواجب المنزلي.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7453AC1-474A-F86C-5A14-FA0242A72AD3}"/>
              </a:ext>
            </a:extLst>
          </p:cNvPr>
          <p:cNvSpPr/>
          <p:nvPr/>
        </p:nvSpPr>
        <p:spPr>
          <a:xfrm>
            <a:off x="1848054" y="3450722"/>
            <a:ext cx="5307428" cy="5014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80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</a:t>
            </a:r>
            <a:r>
              <a:rPr lang="ar-MA" sz="8000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خُبْزُ مِنَ </a:t>
            </a:r>
            <a:r>
              <a:rPr lang="ar-MA" sz="8000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</a:t>
            </a:r>
            <a:r>
              <a:rPr lang="ar-MA" sz="8000" dirty="0" err="1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شَّعيرِ</a:t>
            </a:r>
            <a:r>
              <a:rPr lang="ar-MA" sz="8000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8000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52487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A611FE-ED44-6A7D-A769-39E4FAA5D8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4D690D5B-DC41-F4D1-0655-8A0282FDD1C0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7C0ED987-D864-2DB0-08F0-4785794807B4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32C1BD43-302D-28B6-239A-9E2C73406CAF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524B4D1A-C754-9B69-7A5E-066382C847CB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7E542AD2-7406-8ABC-94C7-D7162194B7C6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43B0E6FB-7196-1BFD-92B9-6FD14541C7DC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C61C276D-4A0A-410A-306F-17A2E44CF722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sp>
        <p:nvSpPr>
          <p:cNvPr id="63" name="Ellipse 62">
            <a:extLst>
              <a:ext uri="{FF2B5EF4-FFF2-40B4-BE49-F238E27FC236}">
                <a16:creationId xmlns:a16="http://schemas.microsoft.com/office/drawing/2014/main" id="{9E3CB48E-7A98-B208-9CE4-10C05497DC2A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EB06F29-B9FF-4DB9-00BB-86C8268B9BFE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4F4DD956-375D-EA40-0311-B35BEEA30F10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87D3743C-FAAC-57AA-8D7D-3549FDC1087D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6A7DB559-9B8C-2BE2-9B8D-DAC8CF606922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DA6CB24E-E82C-74A6-07B2-0543031C66D2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BB9B8C1E-2E2F-6365-BE2F-976409155FA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3851C016-9625-359C-89F1-C5B0400D08C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567D16D1-9511-A019-71E7-93AB2AEBB1A9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AB4C7A08-5CC4-DB0D-1AB2-2780CFB67692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F6211C32-BD0C-EFE8-4076-5DD514C7262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9ED58941-E55A-A9C7-0042-C70175B4FF2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32E7254D-9080-D8BC-F866-082C898EA5CF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B3D8A069-F1AF-4FD3-0CCA-2081E0AC54A8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EB02BCE3-F85D-98C4-2024-9E5BB00ADD6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85163734-5E3F-DA0D-24B9-7C642B5F97B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AE58AE39-F0F4-A0F9-AAF1-A53FB27F3D85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1E376AC2-6598-875C-7DDF-8879B1616BAE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E3D07143-250B-6771-E087-19844461602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1F527467-AAA0-E49A-A5FA-77E91EAB900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4120CA01-667E-019C-5996-79C0291918FA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09DA876F-9289-3EC5-F3F9-E39AC7FF4F76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1EB2479B-57A7-F164-D2CA-3F9050F030CC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13CFD7AD-3885-345A-D24B-4F32575A302B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E12EF5CC-AF8B-4592-E727-A10A0476D5C1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A7E70A1D-1A37-D63A-0710-E70B7CD79A11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51859624-88FE-9A03-E5C6-4A63B2D70234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CB3C6101-24BD-D622-710E-4D022A120B29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EA888FC6-9D97-FD86-ECDE-3589B5C0DEB5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7F2CB0A0-8E20-EE50-4D5E-48E9EF2B20C8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DA981DC4-4B3B-0957-0A55-4215E91F4413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38830279-E9E5-6459-A677-F34AB1AA81A9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04A36B5B-84A8-0B6B-5D3D-B6904328D270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21B18FB5-0160-2BE7-B585-BD372AFA014C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E35FFB70-B87E-0B20-1C98-C6696CFFD5F1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C4F52A1D-7601-9141-8C83-D4364D9D5917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8EF74D82-A600-FBF5-431F-BA2519D38A96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1490746E-F706-918F-A391-78BBA334053E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0D91002A-621E-A1DB-FFB1-66AE0125710D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9E7F3B22-0273-25FD-E7DA-F210336D78BB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6B26927E-F7BA-9675-964C-626E820B223D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78E36A8C-1A8B-D46A-3B54-13F676C770F8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F56B4DC1-A466-F106-28E1-E3937D6FA14B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6AA564A2-0D1D-AD4E-0EF4-B3F292D252E9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9254D46A-5A68-9580-DF7E-FEBB12ACD512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228B0061-D176-9CFA-B6E6-BA1250939C0F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C643A961-42D7-BE91-6F3F-3E1B8B71B08F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10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4485B344-188C-B0D3-6F27-3E93DED01765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دقـائق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57" name="Groupe 56">
            <a:extLst>
              <a:ext uri="{FF2B5EF4-FFF2-40B4-BE49-F238E27FC236}">
                <a16:creationId xmlns:a16="http://schemas.microsoft.com/office/drawing/2014/main" id="{4BEEFE2C-F415-3E6B-341B-AF7F479EAB1B}"/>
              </a:ext>
            </a:extLst>
          </p:cNvPr>
          <p:cNvGrpSpPr/>
          <p:nvPr/>
        </p:nvGrpSpPr>
        <p:grpSpPr>
          <a:xfrm>
            <a:off x="487749" y="1809265"/>
            <a:ext cx="8168503" cy="2941285"/>
            <a:chOff x="487749" y="1809265"/>
            <a:chExt cx="8168503" cy="2941285"/>
          </a:xfrm>
        </p:grpSpPr>
        <p:sp>
          <p:nvSpPr>
            <p:cNvPr id="59" name="ZoneTexte 58">
              <a:extLst>
                <a:ext uri="{FF2B5EF4-FFF2-40B4-BE49-F238E27FC236}">
                  <a16:creationId xmlns:a16="http://schemas.microsoft.com/office/drawing/2014/main" id="{EEFDDB40-8F04-7B1E-553D-189ED44FAAD5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اعتيادي1/2</a:t>
              </a:r>
            </a:p>
          </p:txBody>
        </p:sp>
        <p:sp>
          <p:nvSpPr>
            <p:cNvPr id="62" name="ZoneTexte 61">
              <a:extLst>
                <a:ext uri="{FF2B5EF4-FFF2-40B4-BE49-F238E27FC236}">
                  <a16:creationId xmlns:a16="http://schemas.microsoft.com/office/drawing/2014/main" id="{EC347116-5871-C996-CA61-818144C8576C}"/>
                </a:ext>
              </a:extLst>
            </p:cNvPr>
            <p:cNvSpPr txBox="1"/>
            <p:nvPr/>
          </p:nvSpPr>
          <p:spPr>
            <a:xfrm>
              <a:off x="487749" y="4042664"/>
              <a:ext cx="816850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ar-MA" sz="4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254B481E-F23C-7162-643C-1E2F37C1CC62}"/>
              </a:ext>
            </a:extLst>
          </p:cNvPr>
          <p:cNvSpPr txBox="1"/>
          <p:nvPr/>
        </p:nvSpPr>
        <p:spPr>
          <a:xfrm>
            <a:off x="450877" y="3413305"/>
            <a:ext cx="816850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6000" b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كلمات بصرية </a:t>
            </a:r>
            <a:endParaRPr lang="ar-MA" sz="4400" b="1" dirty="0">
              <a:solidFill>
                <a:srgbClr val="0097B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/>
            <a:r>
              <a:rPr lang="ar-MA" sz="36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 المنطوقة وغير المنطوقة</a:t>
            </a:r>
          </a:p>
        </p:txBody>
      </p:sp>
    </p:spTree>
    <p:extLst>
      <p:ext uri="{BB962C8B-B14F-4D97-AF65-F5344CB8AC3E}">
        <p14:creationId xmlns:p14="http://schemas.microsoft.com/office/powerpoint/2010/main" val="37066319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2B28D5-B240-0013-AA0E-4FFDD686C0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F036D4CF-4F6A-1DCE-3F2A-73A4CEFA8747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79FB9E0-52ED-EB81-EB7E-C9D066D6A038}"/>
              </a:ext>
            </a:extLst>
          </p:cNvPr>
          <p:cNvGrpSpPr/>
          <p:nvPr/>
        </p:nvGrpSpPr>
        <p:grpSpPr>
          <a:xfrm>
            <a:off x="389431" y="3167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789DD3D-0BAE-4A74-AE6B-66C88B58EC9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9A49465F-728E-8F25-B1C6-FDE3D9BC994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B4EEE08-D5C6-7167-0FE2-1569B7D6AD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B86DFAE-8E1E-B2CB-6732-E45166867733}"/>
              </a:ext>
            </a:extLst>
          </p:cNvPr>
          <p:cNvSpPr txBox="1"/>
          <p:nvPr/>
        </p:nvSpPr>
        <p:spPr>
          <a:xfrm>
            <a:off x="422071" y="49036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لنقرأ معا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A0DAEFFA-D2B7-BB93-D110-BE0F80092BBD}"/>
              </a:ext>
            </a:extLst>
          </p:cNvPr>
          <p:cNvGrpSpPr/>
          <p:nvPr/>
        </p:nvGrpSpPr>
        <p:grpSpPr>
          <a:xfrm>
            <a:off x="145924" y="-80234"/>
            <a:ext cx="8998076" cy="437782"/>
            <a:chOff x="145924" y="-80234"/>
            <a:chExt cx="8998076" cy="437782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72F8DAE3-B8B9-BE6E-4C0C-CC381B64438B}"/>
                </a:ext>
              </a:extLst>
            </p:cNvPr>
            <p:cNvGrpSpPr/>
            <p:nvPr/>
          </p:nvGrpSpPr>
          <p:grpSpPr>
            <a:xfrm>
              <a:off x="145924" y="-79043"/>
              <a:ext cx="8998076" cy="436591"/>
              <a:chOff x="222839" y="-96298"/>
              <a:chExt cx="8998076" cy="436591"/>
            </a:xfrm>
          </p:grpSpPr>
          <p:sp>
            <p:nvSpPr>
              <p:cNvPr id="10" name="Rectangle : coins arrondis 9">
                <a:extLst>
                  <a:ext uri="{FF2B5EF4-FFF2-40B4-BE49-F238E27FC236}">
                    <a16:creationId xmlns:a16="http://schemas.microsoft.com/office/drawing/2014/main" id="{2E370D8D-EDBC-6394-BAF1-2AD7CA40ABB8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BADA1917-D976-BF6E-B718-4A3059957E67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EF6DD0B1-AD22-A4CD-38B0-B75836D7C82A}"/>
                  </a:ext>
                </a:extLst>
              </p:cNvPr>
              <p:cNvSpPr/>
              <p:nvPr/>
            </p:nvSpPr>
            <p:spPr>
              <a:xfrm>
                <a:off x="3778007" y="-8812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أنشطة التوليف والدعم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FBAA4CCB-7E29-D9A5-EFA7-632658202A68}"/>
                  </a:ext>
                </a:extLst>
              </p:cNvPr>
              <p:cNvSpPr/>
              <p:nvPr/>
            </p:nvSpPr>
            <p:spPr>
              <a:xfrm>
                <a:off x="5859073" y="-6917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32" name="Rectangle : coins arrondis 31">
                <a:extLst>
                  <a:ext uri="{FF2B5EF4-FFF2-40B4-BE49-F238E27FC236}">
                    <a16:creationId xmlns:a16="http://schemas.microsoft.com/office/drawing/2014/main" id="{57D6EDC3-6917-16B1-C9B8-36B9F5D57B4D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752A24A9-7440-706F-6589-428699052BED}"/>
                </a:ext>
              </a:extLst>
            </p:cNvPr>
            <p:cNvSpPr/>
            <p:nvPr/>
          </p:nvSpPr>
          <p:spPr>
            <a:xfrm>
              <a:off x="1782222" y="-8023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A051AE30-099A-56CF-D5E0-C0FBCEABDF10}"/>
              </a:ext>
            </a:extLst>
          </p:cNvPr>
          <p:cNvGrpSpPr/>
          <p:nvPr/>
        </p:nvGrpSpPr>
        <p:grpSpPr>
          <a:xfrm>
            <a:off x="1850319" y="2592739"/>
            <a:ext cx="5809496" cy="2481424"/>
            <a:chOff x="1850319" y="2323014"/>
            <a:chExt cx="5809496" cy="2481424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BA701F76-C03E-0B8B-CCCC-AD7AC2D9E011}"/>
                </a:ext>
              </a:extLst>
            </p:cNvPr>
            <p:cNvSpPr/>
            <p:nvPr/>
          </p:nvSpPr>
          <p:spPr>
            <a:xfrm>
              <a:off x="6371789" y="2337192"/>
              <a:ext cx="1288026" cy="897621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altLang="fr-FR" sz="60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وَهُمْ</a:t>
              </a:r>
              <a:endParaRPr lang="fr-MA" dirty="0"/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621E71C3-F14A-4CD3-D197-FB4A2F37F9A0}"/>
                </a:ext>
              </a:extLst>
            </p:cNvPr>
            <p:cNvSpPr/>
            <p:nvPr/>
          </p:nvSpPr>
          <p:spPr>
            <a:xfrm>
              <a:off x="4111054" y="2324573"/>
              <a:ext cx="1288026" cy="897621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60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بَيْنَ</a:t>
              </a:r>
              <a:endParaRPr lang="fr-MA" sz="6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2F7ED101-DED3-8D22-994C-2CA8BB37674B}"/>
                </a:ext>
              </a:extLst>
            </p:cNvPr>
            <p:cNvSpPr/>
            <p:nvPr/>
          </p:nvSpPr>
          <p:spPr>
            <a:xfrm>
              <a:off x="1850319" y="2323014"/>
              <a:ext cx="1288026" cy="897621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altLang="fr-FR" sz="60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إِلَيْهِمْ</a:t>
              </a:r>
              <a:endParaRPr lang="fr-MA" sz="6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D77C7FFD-C562-5A4F-938C-F6FCD4EFF15D}"/>
                </a:ext>
              </a:extLst>
            </p:cNvPr>
            <p:cNvSpPr/>
            <p:nvPr/>
          </p:nvSpPr>
          <p:spPr>
            <a:xfrm>
              <a:off x="6371789" y="3900706"/>
              <a:ext cx="1288026" cy="897621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60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وَقَدْ</a:t>
              </a:r>
              <a:endParaRPr lang="fr-MA" sz="6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B5422494-C860-72A1-DE0D-BE54576A2D63}"/>
                </a:ext>
              </a:extLst>
            </p:cNvPr>
            <p:cNvSpPr/>
            <p:nvPr/>
          </p:nvSpPr>
          <p:spPr>
            <a:xfrm>
              <a:off x="4111054" y="3906816"/>
              <a:ext cx="1288026" cy="897621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altLang="fr-FR" sz="5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وَبَعْدَ</a:t>
              </a:r>
              <a:endParaRPr lang="fr-FR" altLang="fr-FR" sz="54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4D210854-881A-D65B-2D81-2E4816059C8F}"/>
                </a:ext>
              </a:extLst>
            </p:cNvPr>
            <p:cNvSpPr/>
            <p:nvPr/>
          </p:nvSpPr>
          <p:spPr>
            <a:xfrm>
              <a:off x="1850319" y="3906817"/>
              <a:ext cx="1288026" cy="897621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آخَرينَ</a:t>
              </a:r>
              <a:endParaRPr lang="fr-MA" sz="48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326521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91FF03-F2EF-BD42-A495-A00D54337A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CE8B7DD3-AC71-261D-4339-19B63FF89735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01ED5D1-970F-AEF6-5839-A69ADC3B13AB}"/>
              </a:ext>
            </a:extLst>
          </p:cNvPr>
          <p:cNvGrpSpPr/>
          <p:nvPr/>
        </p:nvGrpSpPr>
        <p:grpSpPr>
          <a:xfrm>
            <a:off x="389431" y="3167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EC30AC8-A1BB-737C-12FA-BCC2D89618E3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C7D63FC-2DDD-763D-9000-4049F5B552E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12B2654F-48CD-EB22-F9D7-0304485B71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560715B-CD9D-F321-DB93-994FF7DAF4E0}"/>
              </a:ext>
            </a:extLst>
          </p:cNvPr>
          <p:cNvSpPr txBox="1"/>
          <p:nvPr/>
        </p:nvSpPr>
        <p:spPr>
          <a:xfrm>
            <a:off x="422071" y="49036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ACF7283B-EBBD-918A-793E-05BB4A42D15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89430" y="341485"/>
            <a:ext cx="1262762" cy="842255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3A78B4E4-9E9D-1982-04C1-C2EDF34428B8}"/>
              </a:ext>
            </a:extLst>
          </p:cNvPr>
          <p:cNvGrpSpPr/>
          <p:nvPr/>
        </p:nvGrpSpPr>
        <p:grpSpPr>
          <a:xfrm>
            <a:off x="145924" y="-80234"/>
            <a:ext cx="8998076" cy="437782"/>
            <a:chOff x="145924" y="-80234"/>
            <a:chExt cx="8998076" cy="437782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E93EB68C-DA20-1FF7-7FF6-885237120CC3}"/>
                </a:ext>
              </a:extLst>
            </p:cNvPr>
            <p:cNvGrpSpPr/>
            <p:nvPr/>
          </p:nvGrpSpPr>
          <p:grpSpPr>
            <a:xfrm>
              <a:off x="145924" y="-79043"/>
              <a:ext cx="8998076" cy="436591"/>
              <a:chOff x="222839" y="-96298"/>
              <a:chExt cx="8998076" cy="436591"/>
            </a:xfrm>
          </p:grpSpPr>
          <p:sp>
            <p:nvSpPr>
              <p:cNvPr id="10" name="Rectangle : coins arrondis 9">
                <a:extLst>
                  <a:ext uri="{FF2B5EF4-FFF2-40B4-BE49-F238E27FC236}">
                    <a16:creationId xmlns:a16="http://schemas.microsoft.com/office/drawing/2014/main" id="{774E17F2-F5BD-3D3A-1809-2B417ADE946D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64BEE89B-36BE-79B8-638E-8FFA63AE1937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2F0B826A-103B-A4B7-6A2B-8D5E3D285345}"/>
                  </a:ext>
                </a:extLst>
              </p:cNvPr>
              <p:cNvSpPr/>
              <p:nvPr/>
            </p:nvSpPr>
            <p:spPr>
              <a:xfrm>
                <a:off x="3778007" y="-8812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أنشطة التوليف والدعم</a:t>
                </a:r>
              </a:p>
            </p:txBody>
          </p:sp>
          <p:sp>
            <p:nvSpPr>
              <p:cNvPr id="32" name="Rectangle : coins arrondis 31">
                <a:extLst>
                  <a:ext uri="{FF2B5EF4-FFF2-40B4-BE49-F238E27FC236}">
                    <a16:creationId xmlns:a16="http://schemas.microsoft.com/office/drawing/2014/main" id="{7452C882-DB88-287A-0C9D-900D4E5D1D85}"/>
                  </a:ext>
                </a:extLst>
              </p:cNvPr>
              <p:cNvSpPr/>
              <p:nvPr/>
            </p:nvSpPr>
            <p:spPr>
              <a:xfrm>
                <a:off x="5859073" y="-6917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33" name="Rectangle : coins arrondis 32">
                <a:extLst>
                  <a:ext uri="{FF2B5EF4-FFF2-40B4-BE49-F238E27FC236}">
                    <a16:creationId xmlns:a16="http://schemas.microsoft.com/office/drawing/2014/main" id="{0085630E-65D0-BA4F-EBCD-576D079E6757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1FDEC6F5-7884-3FF3-E422-00CEBAFC5A91}"/>
                </a:ext>
              </a:extLst>
            </p:cNvPr>
            <p:cNvSpPr/>
            <p:nvPr/>
          </p:nvSpPr>
          <p:spPr>
            <a:xfrm>
              <a:off x="1782222" y="-8023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72DEBA7B-42D8-AD90-AF2F-CE046545D6EA}"/>
              </a:ext>
            </a:extLst>
          </p:cNvPr>
          <p:cNvGrpSpPr/>
          <p:nvPr/>
        </p:nvGrpSpPr>
        <p:grpSpPr>
          <a:xfrm>
            <a:off x="1850319" y="2592739"/>
            <a:ext cx="5809496" cy="2481424"/>
            <a:chOff x="1850319" y="2323014"/>
            <a:chExt cx="5809496" cy="2481424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5D52E319-5F89-F9F8-34BD-2F8ABC157481}"/>
                </a:ext>
              </a:extLst>
            </p:cNvPr>
            <p:cNvSpPr/>
            <p:nvPr/>
          </p:nvSpPr>
          <p:spPr>
            <a:xfrm>
              <a:off x="6371789" y="2337192"/>
              <a:ext cx="1288026" cy="897621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altLang="fr-FR" sz="60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وَهُمْ</a:t>
              </a:r>
              <a:endParaRPr lang="fr-MA" dirty="0"/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F1486F5D-48E9-54AD-19D0-02BCF579B94D}"/>
                </a:ext>
              </a:extLst>
            </p:cNvPr>
            <p:cNvSpPr/>
            <p:nvPr/>
          </p:nvSpPr>
          <p:spPr>
            <a:xfrm>
              <a:off x="4111054" y="2324573"/>
              <a:ext cx="1288026" cy="897621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60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بَيْنَ</a:t>
              </a:r>
              <a:endParaRPr lang="fr-MA" sz="6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98FFE56E-B1A6-EB13-30E1-3B759B94E98D}"/>
                </a:ext>
              </a:extLst>
            </p:cNvPr>
            <p:cNvSpPr/>
            <p:nvPr/>
          </p:nvSpPr>
          <p:spPr>
            <a:xfrm>
              <a:off x="1850319" y="2323014"/>
              <a:ext cx="1288026" cy="897621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altLang="fr-FR" sz="60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إِلَيْهِمْ</a:t>
              </a:r>
              <a:endParaRPr lang="fr-MA" sz="6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4965C915-D69D-6A33-8316-4618BC91C2D8}"/>
                </a:ext>
              </a:extLst>
            </p:cNvPr>
            <p:cNvSpPr/>
            <p:nvPr/>
          </p:nvSpPr>
          <p:spPr>
            <a:xfrm>
              <a:off x="6371789" y="3900706"/>
              <a:ext cx="1288026" cy="897621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60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وَقَدْ</a:t>
              </a:r>
              <a:endParaRPr lang="fr-MA" sz="6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AF7532A9-4D40-7286-7300-81B812AA834E}"/>
                </a:ext>
              </a:extLst>
            </p:cNvPr>
            <p:cNvSpPr/>
            <p:nvPr/>
          </p:nvSpPr>
          <p:spPr>
            <a:xfrm>
              <a:off x="4111054" y="3906816"/>
              <a:ext cx="1288026" cy="897621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altLang="fr-FR" sz="5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وَبَعْدَ</a:t>
              </a:r>
              <a:endParaRPr lang="fr-FR" altLang="fr-FR" sz="54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100B9965-80AA-1DD7-BBC5-CF8AF8C5D700}"/>
                </a:ext>
              </a:extLst>
            </p:cNvPr>
            <p:cNvSpPr/>
            <p:nvPr/>
          </p:nvSpPr>
          <p:spPr>
            <a:xfrm>
              <a:off x="1850319" y="3906817"/>
              <a:ext cx="1288026" cy="897621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آخَرينَ</a:t>
              </a:r>
              <a:endParaRPr lang="fr-MA" sz="48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75052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064AF4-D804-45BC-30EB-4C7C7D73A5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8A3F9D99-E9A4-9F3E-D4C7-A449C697C3A3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F996E8C-FD66-0267-6FFC-DBCC409C79B1}"/>
              </a:ext>
            </a:extLst>
          </p:cNvPr>
          <p:cNvGrpSpPr/>
          <p:nvPr/>
        </p:nvGrpSpPr>
        <p:grpSpPr>
          <a:xfrm>
            <a:off x="389431" y="3167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A90F43B-DD84-1C8A-02CE-377F2B3D309B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9FEDE1C-5FF2-00BE-B977-7F6F45A7F4D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336D5E6-2C26-3683-A738-A7527086E6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B9F5680-51CA-5835-A39C-5CA8A3179812}"/>
              </a:ext>
            </a:extLst>
          </p:cNvPr>
          <p:cNvSpPr txBox="1"/>
          <p:nvPr/>
        </p:nvSpPr>
        <p:spPr>
          <a:xfrm>
            <a:off x="422071" y="49036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428E05C4-890F-F8B0-1F7B-604C985AF85A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89430" y="341485"/>
            <a:ext cx="1262762" cy="842255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003C4979-1876-12CE-222B-EEC057528CCE}"/>
              </a:ext>
            </a:extLst>
          </p:cNvPr>
          <p:cNvGrpSpPr/>
          <p:nvPr/>
        </p:nvGrpSpPr>
        <p:grpSpPr>
          <a:xfrm>
            <a:off x="145924" y="-80234"/>
            <a:ext cx="8998076" cy="437782"/>
            <a:chOff x="145924" y="-80234"/>
            <a:chExt cx="8998076" cy="437782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11211A42-CB55-6189-6E48-12882715BC0F}"/>
                </a:ext>
              </a:extLst>
            </p:cNvPr>
            <p:cNvGrpSpPr/>
            <p:nvPr/>
          </p:nvGrpSpPr>
          <p:grpSpPr>
            <a:xfrm>
              <a:off x="145924" y="-79043"/>
              <a:ext cx="8998076" cy="436591"/>
              <a:chOff x="222839" y="-96298"/>
              <a:chExt cx="8998076" cy="436591"/>
            </a:xfrm>
          </p:grpSpPr>
          <p:sp>
            <p:nvSpPr>
              <p:cNvPr id="10" name="Rectangle : coins arrondis 9">
                <a:extLst>
                  <a:ext uri="{FF2B5EF4-FFF2-40B4-BE49-F238E27FC236}">
                    <a16:creationId xmlns:a16="http://schemas.microsoft.com/office/drawing/2014/main" id="{F0759C23-C54D-DA05-BE88-75C26CA043B1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D3C8322E-D508-A4CC-9632-C268C9D88620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DC4631BE-CF9C-ADD6-64B8-3A1440DB8827}"/>
                  </a:ext>
                </a:extLst>
              </p:cNvPr>
              <p:cNvSpPr/>
              <p:nvPr/>
            </p:nvSpPr>
            <p:spPr>
              <a:xfrm>
                <a:off x="3778007" y="-8812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أنشطة التوليف والدعم</a:t>
                </a:r>
              </a:p>
            </p:txBody>
          </p:sp>
          <p:sp>
            <p:nvSpPr>
              <p:cNvPr id="32" name="Rectangle : coins arrondis 31">
                <a:extLst>
                  <a:ext uri="{FF2B5EF4-FFF2-40B4-BE49-F238E27FC236}">
                    <a16:creationId xmlns:a16="http://schemas.microsoft.com/office/drawing/2014/main" id="{B754FA9E-82B8-74E1-7347-9CA759D5D4D9}"/>
                  </a:ext>
                </a:extLst>
              </p:cNvPr>
              <p:cNvSpPr/>
              <p:nvPr/>
            </p:nvSpPr>
            <p:spPr>
              <a:xfrm>
                <a:off x="5859073" y="-6917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33" name="Rectangle : coins arrondis 32">
                <a:extLst>
                  <a:ext uri="{FF2B5EF4-FFF2-40B4-BE49-F238E27FC236}">
                    <a16:creationId xmlns:a16="http://schemas.microsoft.com/office/drawing/2014/main" id="{0E2FE316-2B71-DC50-04F3-59D8703B7092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5E232DAF-9FFA-4B81-1556-CD75D5F12C18}"/>
                </a:ext>
              </a:extLst>
            </p:cNvPr>
            <p:cNvSpPr/>
            <p:nvPr/>
          </p:nvSpPr>
          <p:spPr>
            <a:xfrm>
              <a:off x="1782222" y="-8023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F9495E78-E740-B741-28CD-AFB972A47337}"/>
              </a:ext>
            </a:extLst>
          </p:cNvPr>
          <p:cNvGrpSpPr/>
          <p:nvPr/>
        </p:nvGrpSpPr>
        <p:grpSpPr>
          <a:xfrm>
            <a:off x="580103" y="2592739"/>
            <a:ext cx="8174466" cy="2481424"/>
            <a:chOff x="580103" y="2323014"/>
            <a:chExt cx="8174466" cy="2481424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AC3A77E9-C22B-CC45-C725-A1D9C84B4815}"/>
                </a:ext>
              </a:extLst>
            </p:cNvPr>
            <p:cNvSpPr/>
            <p:nvPr/>
          </p:nvSpPr>
          <p:spPr>
            <a:xfrm>
              <a:off x="6060529" y="2344584"/>
              <a:ext cx="2635533" cy="897621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altLang="fr-FR" sz="40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وَهُمْ يَلْعَبونَ</a:t>
              </a:r>
              <a:endParaRPr lang="fr-MA" sz="1100" dirty="0"/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06253D72-0E8A-9B99-2A78-9F0D890B448E}"/>
                </a:ext>
              </a:extLst>
            </p:cNvPr>
            <p:cNvSpPr/>
            <p:nvPr/>
          </p:nvSpPr>
          <p:spPr>
            <a:xfrm>
              <a:off x="3373149" y="2324573"/>
              <a:ext cx="2486877" cy="897621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40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بَيْنَ </a:t>
              </a:r>
              <a:r>
                <a:rPr lang="ar-MA" sz="4000" b="1" dirty="0" err="1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ﭐلْحُقولِ</a:t>
              </a:r>
              <a:endParaRPr lang="fr-MA" sz="4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097678AA-3F05-C214-D1AA-2A5DDE7BB41B}"/>
                </a:ext>
              </a:extLst>
            </p:cNvPr>
            <p:cNvSpPr/>
            <p:nvPr/>
          </p:nvSpPr>
          <p:spPr>
            <a:xfrm>
              <a:off x="580103" y="2323014"/>
              <a:ext cx="2558242" cy="897621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altLang="fr-FR" sz="40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ذَهَبْتُ إِلَيْهِمْ</a:t>
              </a:r>
              <a:endParaRPr lang="fr-MA" sz="4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E03A63F0-8DEB-D267-2A08-073F2C2A22D5}"/>
                </a:ext>
              </a:extLst>
            </p:cNvPr>
            <p:cNvSpPr/>
            <p:nvPr/>
          </p:nvSpPr>
          <p:spPr>
            <a:xfrm>
              <a:off x="6060530" y="3906815"/>
              <a:ext cx="2694039" cy="897621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40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وَقَدْ شَعَرْنا </a:t>
              </a:r>
              <a:r>
                <a:rPr lang="ar-MA" sz="4000" b="1" dirty="0" err="1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بِـﭑلتَّعَبِ</a:t>
              </a:r>
              <a:endParaRPr lang="fr-MA" sz="4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F1E59BA5-AE37-D1CE-787E-33A7C8F66039}"/>
                </a:ext>
              </a:extLst>
            </p:cNvPr>
            <p:cNvSpPr/>
            <p:nvPr/>
          </p:nvSpPr>
          <p:spPr>
            <a:xfrm>
              <a:off x="3373149" y="3906816"/>
              <a:ext cx="2486877" cy="897621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altLang="fr-FR" sz="40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وَبَعْدَ مُدَّةٍ</a:t>
              </a:r>
              <a:endParaRPr lang="fr-FR" altLang="fr-FR" sz="4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1ADBC5F5-CD3A-015E-020C-13B4F30E834C}"/>
                </a:ext>
              </a:extLst>
            </p:cNvPr>
            <p:cNvSpPr/>
            <p:nvPr/>
          </p:nvSpPr>
          <p:spPr>
            <a:xfrm>
              <a:off x="580103" y="3906817"/>
              <a:ext cx="2558242" cy="897621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40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وَآخَرينَ يَسْبَحونَ</a:t>
              </a:r>
              <a:endParaRPr lang="fr-MA" sz="4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350149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771A1F-386B-5306-696C-2677785ACC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29FDE1AA-47C3-4FBF-399F-B95BBA289203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ED4ED90-C343-D583-F25B-FE48AF4842F5}"/>
              </a:ext>
            </a:extLst>
          </p:cNvPr>
          <p:cNvGrpSpPr/>
          <p:nvPr/>
        </p:nvGrpSpPr>
        <p:grpSpPr>
          <a:xfrm>
            <a:off x="389431" y="3167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EF91333-AA8A-EDE6-87D8-29AA6A90FA7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012882A4-B572-8A89-E052-7E5C163C62C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C11D1EB-A621-7B0A-7FDB-011426F6A3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3CB2A4C-EA54-3CAC-D716-3E981A9C0AF9}"/>
              </a:ext>
            </a:extLst>
          </p:cNvPr>
          <p:cNvSpPr txBox="1"/>
          <p:nvPr/>
        </p:nvSpPr>
        <p:spPr>
          <a:xfrm>
            <a:off x="422071" y="49036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استمعوا سأقرأ.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8BC9E65-2644-4C27-61E6-34804D6BB7CB}"/>
              </a:ext>
            </a:extLst>
          </p:cNvPr>
          <p:cNvGrpSpPr/>
          <p:nvPr/>
        </p:nvGrpSpPr>
        <p:grpSpPr>
          <a:xfrm>
            <a:off x="145924" y="-80234"/>
            <a:ext cx="8998076" cy="437782"/>
            <a:chOff x="145924" y="-80234"/>
            <a:chExt cx="8998076" cy="437782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BC09C586-DFD6-BC09-09B0-F55DF12C6486}"/>
                </a:ext>
              </a:extLst>
            </p:cNvPr>
            <p:cNvGrpSpPr/>
            <p:nvPr/>
          </p:nvGrpSpPr>
          <p:grpSpPr>
            <a:xfrm>
              <a:off x="145924" y="-79043"/>
              <a:ext cx="8998076" cy="436591"/>
              <a:chOff x="222839" y="-96298"/>
              <a:chExt cx="8998076" cy="436591"/>
            </a:xfrm>
          </p:grpSpPr>
          <p:sp>
            <p:nvSpPr>
              <p:cNvPr id="10" name="Rectangle : coins arrondis 9">
                <a:extLst>
                  <a:ext uri="{FF2B5EF4-FFF2-40B4-BE49-F238E27FC236}">
                    <a16:creationId xmlns:a16="http://schemas.microsoft.com/office/drawing/2014/main" id="{C4F95BE0-2C3D-9FCC-A4FD-537103A1DAE2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12F38604-D569-3FBB-9D19-5AFF4931012C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321D2211-A61B-32D6-128E-E00B95F552DD}"/>
                  </a:ext>
                </a:extLst>
              </p:cNvPr>
              <p:cNvSpPr/>
              <p:nvPr/>
            </p:nvSpPr>
            <p:spPr>
              <a:xfrm>
                <a:off x="3778007" y="-8812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أنشطة التوليف والدعم</a:t>
                </a:r>
              </a:p>
            </p:txBody>
          </p:sp>
          <p:sp>
            <p:nvSpPr>
              <p:cNvPr id="32" name="Rectangle : coins arrondis 31">
                <a:extLst>
                  <a:ext uri="{FF2B5EF4-FFF2-40B4-BE49-F238E27FC236}">
                    <a16:creationId xmlns:a16="http://schemas.microsoft.com/office/drawing/2014/main" id="{8091F673-536A-E762-2E02-B5AE9A0239C3}"/>
                  </a:ext>
                </a:extLst>
              </p:cNvPr>
              <p:cNvSpPr/>
              <p:nvPr/>
            </p:nvSpPr>
            <p:spPr>
              <a:xfrm>
                <a:off x="5859073" y="-6917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33" name="Rectangle : coins arrondis 32">
                <a:extLst>
                  <a:ext uri="{FF2B5EF4-FFF2-40B4-BE49-F238E27FC236}">
                    <a16:creationId xmlns:a16="http://schemas.microsoft.com/office/drawing/2014/main" id="{0B7A2D43-5E45-B049-081A-233A7C6AC2C7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5C77108E-8538-1317-8ECE-68584027EE9C}"/>
                </a:ext>
              </a:extLst>
            </p:cNvPr>
            <p:cNvSpPr/>
            <p:nvPr/>
          </p:nvSpPr>
          <p:spPr>
            <a:xfrm>
              <a:off x="1782222" y="-8023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</p:grpSp>
      <p:sp>
        <p:nvSpPr>
          <p:cNvPr id="13" name="ZoneTexte 12">
            <a:extLst>
              <a:ext uri="{FF2B5EF4-FFF2-40B4-BE49-F238E27FC236}">
                <a16:creationId xmlns:a16="http://schemas.microsoft.com/office/drawing/2014/main" id="{E13D47CB-CE48-9057-1842-5CCA7AF6D618}"/>
              </a:ext>
            </a:extLst>
          </p:cNvPr>
          <p:cNvSpPr txBox="1"/>
          <p:nvPr/>
        </p:nvSpPr>
        <p:spPr>
          <a:xfrm>
            <a:off x="473945" y="3545609"/>
            <a:ext cx="8154800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MA" sz="4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رَأَيْتُ</a:t>
            </a:r>
            <a:r>
              <a:rPr lang="ar-MA" sz="4000" dirty="0"/>
              <a:t> </a:t>
            </a:r>
            <a:r>
              <a:rPr lang="ar-MA" sz="4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أَطْفالاً  </a:t>
            </a:r>
            <a:r>
              <a:rPr lang="ar-MA" altLang="fr-FR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وَهُم</a:t>
            </a:r>
            <a:r>
              <a:rPr lang="ar-MA" altLang="fr-FR" sz="4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ْ يَلْعَبونَ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بَيْنَ</a:t>
            </a:r>
            <a:r>
              <a:rPr lang="ar-MA" sz="4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ﭐلْحُقولِ</a:t>
            </a:r>
            <a:r>
              <a:rPr lang="ar-MA" sz="4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آخَرينَ</a:t>
            </a:r>
            <a:r>
              <a:rPr lang="ar-MA" sz="4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يَسْبَحونَ، </a:t>
            </a:r>
            <a:r>
              <a:rPr lang="ar-MA" altLang="fr-FR" sz="4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اِنْضَمَمْتُ </a:t>
            </a:r>
            <a:r>
              <a:rPr lang="ar-MA" altLang="fr-FR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إِلَيْهِمْ</a:t>
            </a:r>
            <a:r>
              <a:rPr lang="ar-MA" altLang="fr-FR" sz="4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مُتَحَمِّساً. </a:t>
            </a:r>
            <a:r>
              <a:rPr lang="ar-MA" altLang="fr-FR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وَبَعْدَ</a:t>
            </a:r>
            <a:r>
              <a:rPr lang="ar-MA" altLang="fr-FR" sz="4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ساعاتٍ، عُدْنا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وَقَدْ</a:t>
            </a:r>
            <a:r>
              <a:rPr lang="ar-MA" sz="4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شَعَرْنا </a:t>
            </a:r>
            <a:r>
              <a:rPr lang="ar-MA" sz="4000" b="1" dirty="0" err="1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بِـﭑلتَّعَبِ</a:t>
            </a:r>
            <a:r>
              <a:rPr lang="ar-MA" sz="4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40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altLang="fr-FR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fr-MA" sz="18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fr-MA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altLang="fr-FR" sz="18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fr-MA" sz="800" dirty="0"/>
          </a:p>
        </p:txBody>
      </p:sp>
    </p:spTree>
    <p:extLst>
      <p:ext uri="{BB962C8B-B14F-4D97-AF65-F5344CB8AC3E}">
        <p14:creationId xmlns:p14="http://schemas.microsoft.com/office/powerpoint/2010/main" val="7493738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12021E-8800-CAD7-65A5-889C7B0DC4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68431C95-CBEF-7788-0CD8-0BE91C2A5237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0923EEF-11B0-55CC-725E-3DEE106B1A3A}"/>
              </a:ext>
            </a:extLst>
          </p:cNvPr>
          <p:cNvGrpSpPr/>
          <p:nvPr/>
        </p:nvGrpSpPr>
        <p:grpSpPr>
          <a:xfrm>
            <a:off x="389431" y="3167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6883C26F-B601-DF7F-BB39-3C45CF0CE06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F687611-7B00-16F5-C08A-775DB5553A0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4DE8C597-D12E-0C74-3BAD-47E1601331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E0B5D49-D16A-8311-4A0C-3FCF0B456F06}"/>
              </a:ext>
            </a:extLst>
          </p:cNvPr>
          <p:cNvSpPr txBox="1"/>
          <p:nvPr/>
        </p:nvSpPr>
        <p:spPr>
          <a:xfrm>
            <a:off x="422071" y="49036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لنقرأ معا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40E758A5-B1F4-1203-1967-340B0C75F111}"/>
              </a:ext>
            </a:extLst>
          </p:cNvPr>
          <p:cNvGrpSpPr/>
          <p:nvPr/>
        </p:nvGrpSpPr>
        <p:grpSpPr>
          <a:xfrm>
            <a:off x="145924" y="-80234"/>
            <a:ext cx="8998076" cy="437782"/>
            <a:chOff x="145924" y="-80234"/>
            <a:chExt cx="8998076" cy="437782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3DE6E2CE-DBA7-6227-943B-9D16DC5183BF}"/>
                </a:ext>
              </a:extLst>
            </p:cNvPr>
            <p:cNvGrpSpPr/>
            <p:nvPr/>
          </p:nvGrpSpPr>
          <p:grpSpPr>
            <a:xfrm>
              <a:off x="145924" y="-79043"/>
              <a:ext cx="8998076" cy="436591"/>
              <a:chOff x="222839" y="-96298"/>
              <a:chExt cx="8998076" cy="436591"/>
            </a:xfrm>
          </p:grpSpPr>
          <p:sp>
            <p:nvSpPr>
              <p:cNvPr id="10" name="Rectangle : coins arrondis 9">
                <a:extLst>
                  <a:ext uri="{FF2B5EF4-FFF2-40B4-BE49-F238E27FC236}">
                    <a16:creationId xmlns:a16="http://schemas.microsoft.com/office/drawing/2014/main" id="{0725A6D5-B087-A898-2A06-C44A9959C644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E127A305-27FF-A64A-6652-BCA167AB26DA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BD66D100-6B12-8DCE-76B1-77AB590569BD}"/>
                  </a:ext>
                </a:extLst>
              </p:cNvPr>
              <p:cNvSpPr/>
              <p:nvPr/>
            </p:nvSpPr>
            <p:spPr>
              <a:xfrm>
                <a:off x="3778007" y="-8812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أنشطة التوليف والدعم</a:t>
                </a:r>
              </a:p>
            </p:txBody>
          </p:sp>
          <p:sp>
            <p:nvSpPr>
              <p:cNvPr id="32" name="Rectangle : coins arrondis 31">
                <a:extLst>
                  <a:ext uri="{FF2B5EF4-FFF2-40B4-BE49-F238E27FC236}">
                    <a16:creationId xmlns:a16="http://schemas.microsoft.com/office/drawing/2014/main" id="{8FA5D333-363A-A574-CD59-07ACFEBC2711}"/>
                  </a:ext>
                </a:extLst>
              </p:cNvPr>
              <p:cNvSpPr/>
              <p:nvPr/>
            </p:nvSpPr>
            <p:spPr>
              <a:xfrm>
                <a:off x="5859073" y="-6917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33" name="Rectangle : coins arrondis 32">
                <a:extLst>
                  <a:ext uri="{FF2B5EF4-FFF2-40B4-BE49-F238E27FC236}">
                    <a16:creationId xmlns:a16="http://schemas.microsoft.com/office/drawing/2014/main" id="{1BBEAF12-7D7F-0682-2ADA-00BB2C533FFE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CE0B219C-CF1A-2C43-B1D7-85525EE1E3E4}"/>
                </a:ext>
              </a:extLst>
            </p:cNvPr>
            <p:cNvSpPr/>
            <p:nvPr/>
          </p:nvSpPr>
          <p:spPr>
            <a:xfrm>
              <a:off x="1782222" y="-8023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</p:grpSp>
      <p:sp>
        <p:nvSpPr>
          <p:cNvPr id="13" name="ZoneTexte 12">
            <a:extLst>
              <a:ext uri="{FF2B5EF4-FFF2-40B4-BE49-F238E27FC236}">
                <a16:creationId xmlns:a16="http://schemas.microsoft.com/office/drawing/2014/main" id="{1F825CC1-C560-64D3-FC3C-06C175A6FAEF}"/>
              </a:ext>
            </a:extLst>
          </p:cNvPr>
          <p:cNvSpPr txBox="1"/>
          <p:nvPr/>
        </p:nvSpPr>
        <p:spPr>
          <a:xfrm>
            <a:off x="473945" y="3545609"/>
            <a:ext cx="8154800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MA" sz="4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رَأَيْتُ</a:t>
            </a:r>
            <a:r>
              <a:rPr lang="ar-MA" sz="4000" dirty="0"/>
              <a:t> </a:t>
            </a:r>
            <a:r>
              <a:rPr lang="ar-MA" sz="4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أَطْفالاً  </a:t>
            </a:r>
            <a:r>
              <a:rPr lang="ar-MA" altLang="fr-FR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وَهُم</a:t>
            </a:r>
            <a:r>
              <a:rPr lang="ar-MA" altLang="fr-FR" sz="4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ْ يَلْعَبونَ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بَيْنَ</a:t>
            </a:r>
            <a:r>
              <a:rPr lang="ar-MA" sz="4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ﭐلْحُقولِ</a:t>
            </a:r>
            <a:r>
              <a:rPr lang="ar-MA" sz="4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آخَرينَ</a:t>
            </a:r>
            <a:r>
              <a:rPr lang="ar-MA" sz="4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يَسْبَحونَ، </a:t>
            </a:r>
            <a:r>
              <a:rPr lang="ar-MA" altLang="fr-FR" sz="4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اِنْضَمَمْتُ </a:t>
            </a:r>
            <a:r>
              <a:rPr lang="ar-MA" altLang="fr-FR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إِلَيْهِمْ</a:t>
            </a:r>
            <a:r>
              <a:rPr lang="ar-MA" altLang="fr-FR" sz="4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مُتَحَمِّساً. </a:t>
            </a:r>
            <a:r>
              <a:rPr lang="ar-MA" altLang="fr-FR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وَبَعْدَ</a:t>
            </a:r>
            <a:r>
              <a:rPr lang="ar-MA" altLang="fr-FR" sz="4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ساعاتٍ، عُدْنا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وَقَدْ</a:t>
            </a:r>
            <a:r>
              <a:rPr lang="ar-MA" sz="4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شَعَرْنا </a:t>
            </a:r>
            <a:r>
              <a:rPr lang="ar-MA" sz="4000" b="1" dirty="0" err="1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بِـﭑلتَّعَبِ</a:t>
            </a:r>
            <a:r>
              <a:rPr lang="ar-MA" sz="4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40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altLang="fr-FR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fr-MA" sz="18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fr-MA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altLang="fr-FR" sz="18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fr-MA" sz="800" dirty="0"/>
          </a:p>
        </p:txBody>
      </p:sp>
    </p:spTree>
    <p:extLst>
      <p:ext uri="{BB962C8B-B14F-4D97-AF65-F5344CB8AC3E}">
        <p14:creationId xmlns:p14="http://schemas.microsoft.com/office/powerpoint/2010/main" val="267488493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62243E-0271-615D-6C9A-10E98AFC47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4B666EA-487C-A0BD-3553-158BBA8527BB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A595292-2E30-CDB9-ABA4-338B9A3C758F}"/>
              </a:ext>
            </a:extLst>
          </p:cNvPr>
          <p:cNvGrpSpPr/>
          <p:nvPr/>
        </p:nvGrpSpPr>
        <p:grpSpPr>
          <a:xfrm>
            <a:off x="389431" y="3167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69F7844-7153-96CD-A5A8-6B72510A3E4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3044F98-E721-3B90-9748-F9AB4BDB8958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A5961360-7922-2C46-4C04-D7245DC540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68DDA0A-A4B7-02D8-F8AC-6D833E7FAF03}"/>
              </a:ext>
            </a:extLst>
          </p:cNvPr>
          <p:cNvSpPr txBox="1"/>
          <p:nvPr/>
        </p:nvSpPr>
        <p:spPr>
          <a:xfrm>
            <a:off x="422071" y="49036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2E05009B-D65E-77D8-B1C4-3603C8EDDAF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89430" y="341485"/>
            <a:ext cx="1262762" cy="842255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399BFCE1-1776-81B2-0684-725022E8CD3D}"/>
              </a:ext>
            </a:extLst>
          </p:cNvPr>
          <p:cNvGrpSpPr/>
          <p:nvPr/>
        </p:nvGrpSpPr>
        <p:grpSpPr>
          <a:xfrm>
            <a:off x="145924" y="-80234"/>
            <a:ext cx="8998076" cy="437782"/>
            <a:chOff x="145924" y="-80234"/>
            <a:chExt cx="8998076" cy="437782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4318CE96-3A81-EEAF-AE4A-D7138182330F}"/>
                </a:ext>
              </a:extLst>
            </p:cNvPr>
            <p:cNvGrpSpPr/>
            <p:nvPr/>
          </p:nvGrpSpPr>
          <p:grpSpPr>
            <a:xfrm>
              <a:off x="145924" y="-79043"/>
              <a:ext cx="8998076" cy="436591"/>
              <a:chOff x="222839" y="-96298"/>
              <a:chExt cx="8998076" cy="436591"/>
            </a:xfrm>
          </p:grpSpPr>
          <p:sp>
            <p:nvSpPr>
              <p:cNvPr id="10" name="Rectangle : coins arrondis 9">
                <a:extLst>
                  <a:ext uri="{FF2B5EF4-FFF2-40B4-BE49-F238E27FC236}">
                    <a16:creationId xmlns:a16="http://schemas.microsoft.com/office/drawing/2014/main" id="{EC3EADCF-E2A1-94DF-AFA1-0E627E639B01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7DC0D3C4-167F-01D4-3B16-43B0720E43C7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35533FA8-80D6-0E70-43B7-4059E168F690}"/>
                  </a:ext>
                </a:extLst>
              </p:cNvPr>
              <p:cNvSpPr/>
              <p:nvPr/>
            </p:nvSpPr>
            <p:spPr>
              <a:xfrm>
                <a:off x="3778007" y="-8812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أنشطة التوليف والدعم</a:t>
                </a:r>
              </a:p>
            </p:txBody>
          </p:sp>
          <p:sp>
            <p:nvSpPr>
              <p:cNvPr id="32" name="Rectangle : coins arrondis 31">
                <a:extLst>
                  <a:ext uri="{FF2B5EF4-FFF2-40B4-BE49-F238E27FC236}">
                    <a16:creationId xmlns:a16="http://schemas.microsoft.com/office/drawing/2014/main" id="{1D25FDD7-04FB-497B-5DDC-519769C009E5}"/>
                  </a:ext>
                </a:extLst>
              </p:cNvPr>
              <p:cNvSpPr/>
              <p:nvPr/>
            </p:nvSpPr>
            <p:spPr>
              <a:xfrm>
                <a:off x="5859073" y="-6917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33" name="Rectangle : coins arrondis 32">
                <a:extLst>
                  <a:ext uri="{FF2B5EF4-FFF2-40B4-BE49-F238E27FC236}">
                    <a16:creationId xmlns:a16="http://schemas.microsoft.com/office/drawing/2014/main" id="{56E63493-EA23-E54A-8B84-04AC3B003DD2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649618B-916A-AC1D-E9D3-E4353C86F959}"/>
                </a:ext>
              </a:extLst>
            </p:cNvPr>
            <p:cNvSpPr/>
            <p:nvPr/>
          </p:nvSpPr>
          <p:spPr>
            <a:xfrm>
              <a:off x="1782222" y="-8023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</p:grpSp>
      <p:sp>
        <p:nvSpPr>
          <p:cNvPr id="13" name="ZoneTexte 12">
            <a:extLst>
              <a:ext uri="{FF2B5EF4-FFF2-40B4-BE49-F238E27FC236}">
                <a16:creationId xmlns:a16="http://schemas.microsoft.com/office/drawing/2014/main" id="{01E53475-0B03-28C9-4ECC-72BC740DB206}"/>
              </a:ext>
            </a:extLst>
          </p:cNvPr>
          <p:cNvSpPr txBox="1"/>
          <p:nvPr/>
        </p:nvSpPr>
        <p:spPr>
          <a:xfrm>
            <a:off x="473945" y="3545609"/>
            <a:ext cx="8154800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MA" sz="4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رَأَيْتُ</a:t>
            </a:r>
            <a:r>
              <a:rPr lang="ar-MA" sz="4000" dirty="0"/>
              <a:t> </a:t>
            </a:r>
            <a:r>
              <a:rPr lang="ar-MA" sz="4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أَطْفالاً  </a:t>
            </a:r>
            <a:r>
              <a:rPr lang="ar-MA" altLang="fr-FR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وَهُم</a:t>
            </a:r>
            <a:r>
              <a:rPr lang="ar-MA" altLang="fr-FR" sz="4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ْ يَلْعَبونَ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بَيْنَ</a:t>
            </a:r>
            <a:r>
              <a:rPr lang="ar-MA" sz="4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ﭐلْحُقولِ</a:t>
            </a:r>
            <a:r>
              <a:rPr lang="ar-MA" sz="4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آخَرينَ</a:t>
            </a:r>
            <a:r>
              <a:rPr lang="ar-MA" sz="4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يَسْبَحونَ، </a:t>
            </a:r>
            <a:r>
              <a:rPr lang="ar-MA" altLang="fr-FR" sz="4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اِنْضَمَمْتُ </a:t>
            </a:r>
            <a:r>
              <a:rPr lang="ar-MA" altLang="fr-FR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إِلَيْهِمْ</a:t>
            </a:r>
            <a:r>
              <a:rPr lang="ar-MA" altLang="fr-FR" sz="4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مُتَحَمِّساً. </a:t>
            </a:r>
            <a:r>
              <a:rPr lang="ar-MA" altLang="fr-FR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وَبَعْدَ</a:t>
            </a:r>
            <a:r>
              <a:rPr lang="ar-MA" altLang="fr-FR" sz="4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ساعاتٍ، عُدْنا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وَقَدْ</a:t>
            </a:r>
            <a:r>
              <a:rPr lang="ar-MA" sz="4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شَعَرْنا </a:t>
            </a:r>
            <a:r>
              <a:rPr lang="ar-MA" sz="4000" b="1" dirty="0" err="1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بِـﭑلتَّعَبِ</a:t>
            </a:r>
            <a:r>
              <a:rPr lang="ar-MA" sz="4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40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altLang="fr-FR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fr-MA" sz="18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fr-MA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altLang="fr-FR" sz="18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fr-MA" sz="800" dirty="0"/>
          </a:p>
        </p:txBody>
      </p:sp>
    </p:spTree>
    <p:extLst>
      <p:ext uri="{BB962C8B-B14F-4D97-AF65-F5344CB8AC3E}">
        <p14:creationId xmlns:p14="http://schemas.microsoft.com/office/powerpoint/2010/main" val="319672796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95C022-E7B8-8AE1-E069-ED3315E485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7FA14322-B299-0FD9-8389-5263E6580C5E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B65C056F-BA59-BBD2-8234-18F7A85D667D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F1FC80CB-55A2-57A5-8770-4F00E074D7F0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77C3EE63-8787-5B3F-0DF0-8981494A6D9B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5AFFE0E7-E756-D56C-066C-0EAAA6AF8555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39A47B80-C382-CD65-847E-B36E6580EC91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A926CB97-41BB-3242-9731-1B9BD7962F37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sp>
        <p:nvSpPr>
          <p:cNvPr id="63" name="Ellipse 62">
            <a:extLst>
              <a:ext uri="{FF2B5EF4-FFF2-40B4-BE49-F238E27FC236}">
                <a16:creationId xmlns:a16="http://schemas.microsoft.com/office/drawing/2014/main" id="{A7900C50-257A-DC32-50B0-C3C4C13B68B7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DA3142C-C8C7-F563-E152-9EECA2666673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C111ED6C-79DC-B05D-68CD-3C6BC85A0B6A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11ACD36F-20D7-9FA6-C7EF-BF39369C16A6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92723B5A-EAF5-E4EE-DC5A-09384A00765E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F8235F38-FA3E-49AA-9AD3-44363A67C891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D0ADCC5B-AEC1-5DB5-D195-42BBCDE57C7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67A9AE8F-2FD4-925A-48D3-77E9C7F8FD2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474AA6BF-A026-0B4C-F26D-ECC2C0D55E0D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48302438-1522-E2F3-3272-A12FAB39110A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72D46B57-DA15-CBE7-4607-8F8EFAEABBA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D5CCC29E-076B-C88E-4B76-C48F1DE7E64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C36CC73F-C0C3-F176-F6BB-E6BCE89BAF58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85F863BF-39AA-8FC7-FB8E-F063144A78C9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1AA87F35-ED2B-2D25-F9E1-ED40B744882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AF7CB6DB-D6C1-3E2D-181A-AB667719B4B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8E1A60A9-3838-6840-6BC5-F7122CBAE343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8F4738EB-B495-530C-8F46-C1DAD9DE3F4C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879BA869-8A93-02BF-FECD-03EF7A9629C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0427F518-6CB1-A449-2BA6-9C6A7E664C8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EFA496CF-63E2-D1E1-23FD-19C70AFCE663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F6963D81-40D2-8BE0-6F68-28A453D01F56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BF2B4517-894D-5B99-93C9-08AE214A01E7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EC754733-E930-3981-B480-0C1C4A3B1B4A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DDA21DB1-275D-E959-DBE1-16829DC28D71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6D9E217B-3BCF-05E1-3B2F-CAC219D20DBF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67984186-37D7-E07D-1414-2867786C5D46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C221EA43-BB2E-D0D3-3E95-6DA3AE79782F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FC37972B-9D3B-E13C-98BD-CD9D9B517CB0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3A41F602-F2E6-1E6F-3D69-F80365B3A201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467CC42C-CD8B-DBF8-D50C-7A70308FFCFD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88094C7E-2E9B-D34A-8497-810BFB5F7F20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B8398BBB-9FD4-6E5E-A178-4EF8E9E2CB12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677AF7B4-B6E3-4705-226E-6DF2C769AE5C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3005F52C-71DF-09A6-83F2-07D27DAB944E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92F3807D-A3B4-3FBB-C645-59A365BC7495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451F2A98-37CF-7386-2800-275E4DB50562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8D7AEC25-62C9-FB57-1FF2-A5042AADAAC5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427340CF-F35A-B0F7-BFD0-4D3EDB452AE1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7B66254E-A474-8003-B6DA-EC60F9E6D4DD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EFB49525-1FA7-589C-757E-5CC6C5752FE8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870FD422-AA09-2DE8-E0FC-E4AD5A0A2CD3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3D2C9B1B-866D-C240-BCEF-38A69ABB93CB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09F5C2E5-842F-143B-9B09-F498FD32E43B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C534FB0D-992B-0A8F-FABE-C1A2D9C1D168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9D215A26-C5F8-2AD0-1315-2FFE59A9F1A1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4EA8FFD8-24E4-5AFC-EF20-779EACA113EB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10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014EEDFD-1BE3-97F5-7E49-CC762A263FBB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دقـائق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57" name="Groupe 56">
            <a:extLst>
              <a:ext uri="{FF2B5EF4-FFF2-40B4-BE49-F238E27FC236}">
                <a16:creationId xmlns:a16="http://schemas.microsoft.com/office/drawing/2014/main" id="{F8EE99C8-D246-8121-6C56-AB988EDF2817}"/>
              </a:ext>
            </a:extLst>
          </p:cNvPr>
          <p:cNvGrpSpPr/>
          <p:nvPr/>
        </p:nvGrpSpPr>
        <p:grpSpPr>
          <a:xfrm>
            <a:off x="487749" y="1809265"/>
            <a:ext cx="8168503" cy="2941285"/>
            <a:chOff x="487749" y="1809265"/>
            <a:chExt cx="8168503" cy="2941285"/>
          </a:xfrm>
        </p:grpSpPr>
        <p:sp>
          <p:nvSpPr>
            <p:cNvPr id="59" name="ZoneTexte 58">
              <a:extLst>
                <a:ext uri="{FF2B5EF4-FFF2-40B4-BE49-F238E27FC236}">
                  <a16:creationId xmlns:a16="http://schemas.microsoft.com/office/drawing/2014/main" id="{2A89752B-6AFC-3A83-D1C8-1E8067F09072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اعتيادي2/2</a:t>
              </a:r>
            </a:p>
          </p:txBody>
        </p:sp>
        <p:sp>
          <p:nvSpPr>
            <p:cNvPr id="62" name="ZoneTexte 61">
              <a:extLst>
                <a:ext uri="{FF2B5EF4-FFF2-40B4-BE49-F238E27FC236}">
                  <a16:creationId xmlns:a16="http://schemas.microsoft.com/office/drawing/2014/main" id="{EA4F9997-70D6-9F07-507E-631358B26C67}"/>
                </a:ext>
              </a:extLst>
            </p:cNvPr>
            <p:cNvSpPr txBox="1"/>
            <p:nvPr/>
          </p:nvSpPr>
          <p:spPr>
            <a:xfrm>
              <a:off x="487749" y="4042664"/>
              <a:ext cx="816850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ar-MA" sz="4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D2314A3F-B39E-05DD-577B-B1EF9CDAA742}"/>
              </a:ext>
            </a:extLst>
          </p:cNvPr>
          <p:cNvSpPr txBox="1"/>
          <p:nvPr/>
        </p:nvSpPr>
        <p:spPr>
          <a:xfrm>
            <a:off x="450877" y="3413305"/>
            <a:ext cx="816850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كلمات بصرية </a:t>
            </a:r>
          </a:p>
          <a:p>
            <a:pPr algn="ctr"/>
            <a:r>
              <a:rPr lang="ar-MA" sz="6000" b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 المنطوقة وغير المنطوقة</a:t>
            </a:r>
          </a:p>
        </p:txBody>
      </p:sp>
    </p:spTree>
    <p:extLst>
      <p:ext uri="{BB962C8B-B14F-4D97-AF65-F5344CB8AC3E}">
        <p14:creationId xmlns:p14="http://schemas.microsoft.com/office/powerpoint/2010/main" val="31368253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33F597-77FC-7B8C-3A69-76EABE0142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99E5A3F-6E91-2005-89A1-45B4212CDB72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CD2AAFE-313C-2A25-9CA8-3DAADADD0113}"/>
              </a:ext>
            </a:extLst>
          </p:cNvPr>
          <p:cNvGrpSpPr/>
          <p:nvPr/>
        </p:nvGrpSpPr>
        <p:grpSpPr>
          <a:xfrm>
            <a:off x="291861" y="325197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122C94B-B96C-2B56-CDB2-1C4D413E8C6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9EC34597-188A-00B4-1D63-C177D4A0017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5BC7FCE5-5D58-CC15-3C70-862715C329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33587A7-5D61-08F3-89BA-3A9431C2EB3B}"/>
              </a:ext>
            </a:extLst>
          </p:cNvPr>
          <p:cNvSpPr txBox="1"/>
          <p:nvPr/>
        </p:nvSpPr>
        <p:spPr>
          <a:xfrm>
            <a:off x="422071" y="49036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لنقرأ معا.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3D6CBE1F-E9F4-2D56-1B3A-3E9577961E71}"/>
              </a:ext>
            </a:extLst>
          </p:cNvPr>
          <p:cNvGrpSpPr/>
          <p:nvPr/>
        </p:nvGrpSpPr>
        <p:grpSpPr>
          <a:xfrm>
            <a:off x="145924" y="-80234"/>
            <a:ext cx="8998076" cy="437782"/>
            <a:chOff x="145924" y="-80234"/>
            <a:chExt cx="8998076" cy="437782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FE18FC92-7B3C-D174-EB18-ED47E5C7D821}"/>
                </a:ext>
              </a:extLst>
            </p:cNvPr>
            <p:cNvGrpSpPr/>
            <p:nvPr/>
          </p:nvGrpSpPr>
          <p:grpSpPr>
            <a:xfrm>
              <a:off x="145924" y="-79043"/>
              <a:ext cx="8998076" cy="436591"/>
              <a:chOff x="222839" y="-96298"/>
              <a:chExt cx="8998076" cy="436591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258017AB-335A-D54D-6610-E3B49CFF7E02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A3F8D207-54DC-0A57-9DB6-6343CA3DD717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47" name="Rectangle : coins arrondis 46">
                <a:extLst>
                  <a:ext uri="{FF2B5EF4-FFF2-40B4-BE49-F238E27FC236}">
                    <a16:creationId xmlns:a16="http://schemas.microsoft.com/office/drawing/2014/main" id="{69DB9E26-149F-AE6B-07DA-905E0C812913}"/>
                  </a:ext>
                </a:extLst>
              </p:cNvPr>
              <p:cNvSpPr/>
              <p:nvPr/>
            </p:nvSpPr>
            <p:spPr>
              <a:xfrm>
                <a:off x="3778007" y="-8812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أنشطة التوليف والدعم</a:t>
                </a:r>
              </a:p>
            </p:txBody>
          </p:sp>
          <p:sp>
            <p:nvSpPr>
              <p:cNvPr id="48" name="Rectangle : coins arrondis 47">
                <a:extLst>
                  <a:ext uri="{FF2B5EF4-FFF2-40B4-BE49-F238E27FC236}">
                    <a16:creationId xmlns:a16="http://schemas.microsoft.com/office/drawing/2014/main" id="{1BFA2B11-FE35-5282-EAD7-003D2449B3D7}"/>
                  </a:ext>
                </a:extLst>
              </p:cNvPr>
              <p:cNvSpPr/>
              <p:nvPr/>
            </p:nvSpPr>
            <p:spPr>
              <a:xfrm>
                <a:off x="5859073" y="-6917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49" name="Rectangle : coins arrondis 48">
                <a:extLst>
                  <a:ext uri="{FF2B5EF4-FFF2-40B4-BE49-F238E27FC236}">
                    <a16:creationId xmlns:a16="http://schemas.microsoft.com/office/drawing/2014/main" id="{FD4CA616-7639-AB29-3375-702D3DBFD05C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816024D3-DB49-8E44-200F-E13E0304F334}"/>
                </a:ext>
              </a:extLst>
            </p:cNvPr>
            <p:cNvSpPr/>
            <p:nvPr/>
          </p:nvSpPr>
          <p:spPr>
            <a:xfrm>
              <a:off x="1782222" y="-8023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</p:grpSp>
      <p:grpSp>
        <p:nvGrpSpPr>
          <p:cNvPr id="65" name="Groupe 64">
            <a:extLst>
              <a:ext uri="{FF2B5EF4-FFF2-40B4-BE49-F238E27FC236}">
                <a16:creationId xmlns:a16="http://schemas.microsoft.com/office/drawing/2014/main" id="{22AAABB0-9769-F2C5-3F00-820CCE52FBD8}"/>
              </a:ext>
            </a:extLst>
          </p:cNvPr>
          <p:cNvGrpSpPr/>
          <p:nvPr/>
        </p:nvGrpSpPr>
        <p:grpSpPr>
          <a:xfrm>
            <a:off x="1323048" y="1465021"/>
            <a:ext cx="6456592" cy="4756883"/>
            <a:chOff x="1333376" y="1563800"/>
            <a:chExt cx="6456592" cy="4756883"/>
          </a:xfrm>
        </p:grpSpPr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BC4C6024-2041-5BEA-91BB-1D7753874F0B}"/>
                </a:ext>
              </a:extLst>
            </p:cNvPr>
            <p:cNvGrpSpPr/>
            <p:nvPr/>
          </p:nvGrpSpPr>
          <p:grpSpPr>
            <a:xfrm>
              <a:off x="1333377" y="1563800"/>
              <a:ext cx="6435936" cy="797442"/>
              <a:chOff x="2209947" y="2295400"/>
              <a:chExt cx="6435936" cy="797442"/>
            </a:xfrm>
          </p:grpSpPr>
          <p:grpSp>
            <p:nvGrpSpPr>
              <p:cNvPr id="20" name="Groupe 19">
                <a:extLst>
                  <a:ext uri="{FF2B5EF4-FFF2-40B4-BE49-F238E27FC236}">
                    <a16:creationId xmlns:a16="http://schemas.microsoft.com/office/drawing/2014/main" id="{21EDD462-A350-610C-F979-10A9F8900588}"/>
                  </a:ext>
                </a:extLst>
              </p:cNvPr>
              <p:cNvGrpSpPr/>
              <p:nvPr/>
            </p:nvGrpSpPr>
            <p:grpSpPr>
              <a:xfrm>
                <a:off x="2209947" y="2295400"/>
                <a:ext cx="3322894" cy="797442"/>
                <a:chOff x="3911457" y="1762088"/>
                <a:chExt cx="3322894" cy="797442"/>
              </a:xfrm>
            </p:grpSpPr>
            <p:sp>
              <p:nvSpPr>
                <p:cNvPr id="15" name="Google Shape;1671;p201">
                  <a:extLst>
                    <a:ext uri="{FF2B5EF4-FFF2-40B4-BE49-F238E27FC236}">
                      <a16:creationId xmlns:a16="http://schemas.microsoft.com/office/drawing/2014/main" id="{F5BDFC1C-0970-1D2A-FB09-CF477484A703}"/>
                    </a:ext>
                  </a:extLst>
                </p:cNvPr>
                <p:cNvSpPr/>
                <p:nvPr/>
              </p:nvSpPr>
              <p:spPr>
                <a:xfrm>
                  <a:off x="6432166" y="1956995"/>
                  <a:ext cx="802185" cy="38493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55535" h="941569" fill="none" extrusionOk="0">
                      <a:moveTo>
                        <a:pt x="0" y="156931"/>
                      </a:moveTo>
                      <a:cubicBezTo>
                        <a:pt x="-583" y="52585"/>
                        <a:pt x="77295" y="1527"/>
                        <a:pt x="156931" y="0"/>
                      </a:cubicBezTo>
                      <a:cubicBezTo>
                        <a:pt x="395767" y="-15105"/>
                        <a:pt x="495829" y="-15995"/>
                        <a:pt x="740517" y="0"/>
                      </a:cubicBezTo>
                      <a:cubicBezTo>
                        <a:pt x="985205" y="15995"/>
                        <a:pt x="1112381" y="12330"/>
                        <a:pt x="1398604" y="0"/>
                      </a:cubicBezTo>
                      <a:cubicBezTo>
                        <a:pt x="1492154" y="-130"/>
                        <a:pt x="1553132" y="90218"/>
                        <a:pt x="1555535" y="156931"/>
                      </a:cubicBezTo>
                      <a:cubicBezTo>
                        <a:pt x="1560374" y="430431"/>
                        <a:pt x="1524688" y="560602"/>
                        <a:pt x="1555535" y="784638"/>
                      </a:cubicBezTo>
                      <a:cubicBezTo>
                        <a:pt x="1552832" y="886765"/>
                        <a:pt x="1493221" y="934078"/>
                        <a:pt x="1398604" y="941569"/>
                      </a:cubicBezTo>
                      <a:cubicBezTo>
                        <a:pt x="1086967" y="955530"/>
                        <a:pt x="931274" y="937082"/>
                        <a:pt x="765351" y="941569"/>
                      </a:cubicBezTo>
                      <a:cubicBezTo>
                        <a:pt x="599428" y="946056"/>
                        <a:pt x="292548" y="934256"/>
                        <a:pt x="156931" y="941569"/>
                      </a:cubicBezTo>
                      <a:cubicBezTo>
                        <a:pt x="52826" y="943002"/>
                        <a:pt x="-15298" y="868874"/>
                        <a:pt x="0" y="784638"/>
                      </a:cubicBezTo>
                      <a:cubicBezTo>
                        <a:pt x="-4448" y="522556"/>
                        <a:pt x="-30165" y="430256"/>
                        <a:pt x="0" y="156931"/>
                      </a:cubicBezTo>
                      <a:close/>
                    </a:path>
                    <a:path w="1555535" h="941569" extrusionOk="0">
                      <a:moveTo>
                        <a:pt x="0" y="156931"/>
                      </a:moveTo>
                      <a:cubicBezTo>
                        <a:pt x="268" y="63269"/>
                        <a:pt x="73620" y="-9538"/>
                        <a:pt x="156931" y="0"/>
                      </a:cubicBezTo>
                      <a:cubicBezTo>
                        <a:pt x="387066" y="14041"/>
                        <a:pt x="474580" y="1093"/>
                        <a:pt x="752934" y="0"/>
                      </a:cubicBezTo>
                      <a:cubicBezTo>
                        <a:pt x="1031288" y="-1093"/>
                        <a:pt x="1191274" y="15252"/>
                        <a:pt x="1398604" y="0"/>
                      </a:cubicBezTo>
                      <a:cubicBezTo>
                        <a:pt x="1492733" y="56"/>
                        <a:pt x="1551621" y="66175"/>
                        <a:pt x="1555535" y="156931"/>
                      </a:cubicBezTo>
                      <a:cubicBezTo>
                        <a:pt x="1526747" y="312257"/>
                        <a:pt x="1556005" y="492104"/>
                        <a:pt x="1555535" y="784638"/>
                      </a:cubicBezTo>
                      <a:cubicBezTo>
                        <a:pt x="1555226" y="865764"/>
                        <a:pt x="1493387" y="938764"/>
                        <a:pt x="1398604" y="941569"/>
                      </a:cubicBezTo>
                      <a:cubicBezTo>
                        <a:pt x="1150543" y="941313"/>
                        <a:pt x="964327" y="935483"/>
                        <a:pt x="752934" y="941569"/>
                      </a:cubicBezTo>
                      <a:cubicBezTo>
                        <a:pt x="541541" y="947656"/>
                        <a:pt x="372588" y="939332"/>
                        <a:pt x="156931" y="941569"/>
                      </a:cubicBezTo>
                      <a:cubicBezTo>
                        <a:pt x="73906" y="945651"/>
                        <a:pt x="-14878" y="868710"/>
                        <a:pt x="0" y="784638"/>
                      </a:cubicBezTo>
                      <a:cubicBezTo>
                        <a:pt x="-26246" y="635336"/>
                        <a:pt x="-22333" y="442374"/>
                        <a:pt x="0" y="156931"/>
                      </a:cubicBezTo>
                      <a:close/>
                    </a:path>
                  </a:pathLst>
                </a:custGeom>
                <a:solidFill>
                  <a:srgbClr val="D6E9EA"/>
                </a:solidFill>
                <a:ln w="28575" cap="flat" cmpd="sng">
                  <a:noFill/>
                  <a:prstDash val="solid"/>
                  <a:miter lim="800000"/>
                  <a:headEnd type="none" w="sm" len="sm"/>
                  <a:tailEnd type="none" w="sm" len="sm"/>
                  <a:extLst>
                    <a:ext uri="{C807C97D-BFC1-408E-A445-0C87EB9F89A2}">
                      <ask:lineSketchStyleProps xmlns:ask="http://schemas.microsoft.com/office/drawing/2018/sketchyshapes">
                        <ask:type>
                          <ask:lineSketchNone/>
                        </ask:type>
                      </ask:lineSketchStyleProps>
                    </a:ext>
                  </a:extLst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lvl="0" algn="ctr" defTabSz="914400">
                    <a:buClr>
                      <a:srgbClr val="000000"/>
                    </a:buClr>
                    <a:buSzPts val="3600"/>
                    <a:defRPr/>
                  </a:pPr>
                  <a:endParaRPr kumimoji="0" lang="ar-MA" sz="5400" b="1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Microsoft Uighur" panose="02000000000000000000" pitchFamily="2" charset="-78"/>
                    <a:ea typeface="Aptos" panose="020B0004020202020204" pitchFamily="34" charset="0"/>
                    <a:cs typeface="Microsoft Uighur" panose="02000000000000000000" pitchFamily="2" charset="-78"/>
                    <a:sym typeface="Arial"/>
                  </a:endParaRPr>
                </a:p>
              </p:txBody>
            </p:sp>
            <p:sp>
              <p:nvSpPr>
                <p:cNvPr id="12" name="Google Shape;1671;p201">
                  <a:extLst>
                    <a:ext uri="{FF2B5EF4-FFF2-40B4-BE49-F238E27FC236}">
                      <a16:creationId xmlns:a16="http://schemas.microsoft.com/office/drawing/2014/main" id="{4054D48E-BC3D-CB32-A35E-A08DAD4AEF15}"/>
                    </a:ext>
                  </a:extLst>
                </p:cNvPr>
                <p:cNvSpPr/>
                <p:nvPr/>
              </p:nvSpPr>
              <p:spPr>
                <a:xfrm>
                  <a:off x="3911457" y="1762088"/>
                  <a:ext cx="2839559" cy="7974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55535" h="941569" fill="none" extrusionOk="0">
                      <a:moveTo>
                        <a:pt x="0" y="156931"/>
                      </a:moveTo>
                      <a:cubicBezTo>
                        <a:pt x="-583" y="52585"/>
                        <a:pt x="77295" y="1527"/>
                        <a:pt x="156931" y="0"/>
                      </a:cubicBezTo>
                      <a:cubicBezTo>
                        <a:pt x="395767" y="-15105"/>
                        <a:pt x="495829" y="-15995"/>
                        <a:pt x="740517" y="0"/>
                      </a:cubicBezTo>
                      <a:cubicBezTo>
                        <a:pt x="985205" y="15995"/>
                        <a:pt x="1112381" y="12330"/>
                        <a:pt x="1398604" y="0"/>
                      </a:cubicBezTo>
                      <a:cubicBezTo>
                        <a:pt x="1492154" y="-130"/>
                        <a:pt x="1553132" y="90218"/>
                        <a:pt x="1555535" y="156931"/>
                      </a:cubicBezTo>
                      <a:cubicBezTo>
                        <a:pt x="1560374" y="430431"/>
                        <a:pt x="1524688" y="560602"/>
                        <a:pt x="1555535" y="784638"/>
                      </a:cubicBezTo>
                      <a:cubicBezTo>
                        <a:pt x="1552832" y="886765"/>
                        <a:pt x="1493221" y="934078"/>
                        <a:pt x="1398604" y="941569"/>
                      </a:cubicBezTo>
                      <a:cubicBezTo>
                        <a:pt x="1086967" y="955530"/>
                        <a:pt x="931274" y="937082"/>
                        <a:pt x="765351" y="941569"/>
                      </a:cubicBezTo>
                      <a:cubicBezTo>
                        <a:pt x="599428" y="946056"/>
                        <a:pt x="292548" y="934256"/>
                        <a:pt x="156931" y="941569"/>
                      </a:cubicBezTo>
                      <a:cubicBezTo>
                        <a:pt x="52826" y="943002"/>
                        <a:pt x="-15298" y="868874"/>
                        <a:pt x="0" y="784638"/>
                      </a:cubicBezTo>
                      <a:cubicBezTo>
                        <a:pt x="-4448" y="522556"/>
                        <a:pt x="-30165" y="430256"/>
                        <a:pt x="0" y="156931"/>
                      </a:cubicBezTo>
                      <a:close/>
                    </a:path>
                    <a:path w="1555535" h="941569" extrusionOk="0">
                      <a:moveTo>
                        <a:pt x="0" y="156931"/>
                      </a:moveTo>
                      <a:cubicBezTo>
                        <a:pt x="268" y="63269"/>
                        <a:pt x="73620" y="-9538"/>
                        <a:pt x="156931" y="0"/>
                      </a:cubicBezTo>
                      <a:cubicBezTo>
                        <a:pt x="387066" y="14041"/>
                        <a:pt x="474580" y="1093"/>
                        <a:pt x="752934" y="0"/>
                      </a:cubicBezTo>
                      <a:cubicBezTo>
                        <a:pt x="1031288" y="-1093"/>
                        <a:pt x="1191274" y="15252"/>
                        <a:pt x="1398604" y="0"/>
                      </a:cubicBezTo>
                      <a:cubicBezTo>
                        <a:pt x="1492733" y="56"/>
                        <a:pt x="1551621" y="66175"/>
                        <a:pt x="1555535" y="156931"/>
                      </a:cubicBezTo>
                      <a:cubicBezTo>
                        <a:pt x="1526747" y="312257"/>
                        <a:pt x="1556005" y="492104"/>
                        <a:pt x="1555535" y="784638"/>
                      </a:cubicBezTo>
                      <a:cubicBezTo>
                        <a:pt x="1555226" y="865764"/>
                        <a:pt x="1493387" y="938764"/>
                        <a:pt x="1398604" y="941569"/>
                      </a:cubicBezTo>
                      <a:cubicBezTo>
                        <a:pt x="1150543" y="941313"/>
                        <a:pt x="964327" y="935483"/>
                        <a:pt x="752934" y="941569"/>
                      </a:cubicBezTo>
                      <a:cubicBezTo>
                        <a:pt x="541541" y="947656"/>
                        <a:pt x="372588" y="939332"/>
                        <a:pt x="156931" y="941569"/>
                      </a:cubicBezTo>
                      <a:cubicBezTo>
                        <a:pt x="73906" y="945651"/>
                        <a:pt x="-14878" y="868710"/>
                        <a:pt x="0" y="784638"/>
                      </a:cubicBezTo>
                      <a:cubicBezTo>
                        <a:pt x="-26246" y="635336"/>
                        <a:pt x="-22333" y="442374"/>
                        <a:pt x="0" y="156931"/>
                      </a:cubicBezTo>
                      <a:close/>
                    </a:path>
                  </a:pathLst>
                </a:custGeom>
                <a:solidFill>
                  <a:srgbClr val="D6E9EA"/>
                </a:solidFill>
                <a:ln w="28575" cap="flat" cmpd="sng">
                  <a:noFill/>
                  <a:prstDash val="solid"/>
                  <a:miter lim="800000"/>
                  <a:headEnd type="none" w="sm" len="sm"/>
                  <a:tailEnd type="none" w="sm" len="sm"/>
                  <a:extLst>
                    <a:ext uri="{C807C97D-BFC1-408E-A445-0C87EB9F89A2}">
                      <ask:lineSketchStyleProps xmlns:ask="http://schemas.microsoft.com/office/drawing/2018/sketchyshapes">
                        <ask:type>
                          <ask:lineSketchNone/>
                        </ask:type>
                      </ask:lineSketchStyleProps>
                    </a:ext>
                  </a:extLst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lvl="0" algn="ctr" defTabSz="914400" rtl="1">
                    <a:buClr>
                      <a:srgbClr val="000000"/>
                    </a:buClr>
                    <a:buSzPts val="3600"/>
                    <a:defRPr/>
                  </a:pPr>
                  <a:r>
                    <a:rPr lang="ar-MA" altLang="fr-FR" sz="4400" b="1" dirty="0"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كيسُ ﭐلْماءِ</a:t>
                  </a:r>
                  <a:endParaRPr lang="ar-MA" sz="4400" b="1" dirty="0">
                    <a:latin typeface="Microsoft Uighur" panose="02000000000000000000" pitchFamily="2" charset="-78"/>
                    <a:cs typeface="Microsoft Uighur" panose="02000000000000000000" pitchFamily="2" charset="-78"/>
                    <a:sym typeface="Arial"/>
                  </a:endParaRPr>
                </a:p>
              </p:txBody>
            </p:sp>
          </p:grpSp>
          <p:grpSp>
            <p:nvGrpSpPr>
              <p:cNvPr id="21" name="Groupe 20">
                <a:extLst>
                  <a:ext uri="{FF2B5EF4-FFF2-40B4-BE49-F238E27FC236}">
                    <a16:creationId xmlns:a16="http://schemas.microsoft.com/office/drawing/2014/main" id="{488AFBA7-93EB-F80D-9CEC-7F0E7376617A}"/>
                  </a:ext>
                </a:extLst>
              </p:cNvPr>
              <p:cNvGrpSpPr/>
              <p:nvPr/>
            </p:nvGrpSpPr>
            <p:grpSpPr>
              <a:xfrm>
                <a:off x="5373313" y="2295400"/>
                <a:ext cx="3272570" cy="797442"/>
                <a:chOff x="5272518" y="1751542"/>
                <a:chExt cx="3272570" cy="797442"/>
              </a:xfrm>
            </p:grpSpPr>
            <p:sp>
              <p:nvSpPr>
                <p:cNvPr id="22" name="Google Shape;1671;p201">
                  <a:extLst>
                    <a:ext uri="{FF2B5EF4-FFF2-40B4-BE49-F238E27FC236}">
                      <a16:creationId xmlns:a16="http://schemas.microsoft.com/office/drawing/2014/main" id="{51DE5CE0-032F-D16F-5B1D-A1FF6B5BAFB8}"/>
                    </a:ext>
                  </a:extLst>
                </p:cNvPr>
                <p:cNvSpPr/>
                <p:nvPr/>
              </p:nvSpPr>
              <p:spPr>
                <a:xfrm>
                  <a:off x="6432166" y="1956995"/>
                  <a:ext cx="802185" cy="38493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55535" h="941569" fill="none" extrusionOk="0">
                      <a:moveTo>
                        <a:pt x="0" y="156931"/>
                      </a:moveTo>
                      <a:cubicBezTo>
                        <a:pt x="-583" y="52585"/>
                        <a:pt x="77295" y="1527"/>
                        <a:pt x="156931" y="0"/>
                      </a:cubicBezTo>
                      <a:cubicBezTo>
                        <a:pt x="395767" y="-15105"/>
                        <a:pt x="495829" y="-15995"/>
                        <a:pt x="740517" y="0"/>
                      </a:cubicBezTo>
                      <a:cubicBezTo>
                        <a:pt x="985205" y="15995"/>
                        <a:pt x="1112381" y="12330"/>
                        <a:pt x="1398604" y="0"/>
                      </a:cubicBezTo>
                      <a:cubicBezTo>
                        <a:pt x="1492154" y="-130"/>
                        <a:pt x="1553132" y="90218"/>
                        <a:pt x="1555535" y="156931"/>
                      </a:cubicBezTo>
                      <a:cubicBezTo>
                        <a:pt x="1560374" y="430431"/>
                        <a:pt x="1524688" y="560602"/>
                        <a:pt x="1555535" y="784638"/>
                      </a:cubicBezTo>
                      <a:cubicBezTo>
                        <a:pt x="1552832" y="886765"/>
                        <a:pt x="1493221" y="934078"/>
                        <a:pt x="1398604" y="941569"/>
                      </a:cubicBezTo>
                      <a:cubicBezTo>
                        <a:pt x="1086967" y="955530"/>
                        <a:pt x="931274" y="937082"/>
                        <a:pt x="765351" y="941569"/>
                      </a:cubicBezTo>
                      <a:cubicBezTo>
                        <a:pt x="599428" y="946056"/>
                        <a:pt x="292548" y="934256"/>
                        <a:pt x="156931" y="941569"/>
                      </a:cubicBezTo>
                      <a:cubicBezTo>
                        <a:pt x="52826" y="943002"/>
                        <a:pt x="-15298" y="868874"/>
                        <a:pt x="0" y="784638"/>
                      </a:cubicBezTo>
                      <a:cubicBezTo>
                        <a:pt x="-4448" y="522556"/>
                        <a:pt x="-30165" y="430256"/>
                        <a:pt x="0" y="156931"/>
                      </a:cubicBezTo>
                      <a:close/>
                    </a:path>
                    <a:path w="1555535" h="941569" extrusionOk="0">
                      <a:moveTo>
                        <a:pt x="0" y="156931"/>
                      </a:moveTo>
                      <a:cubicBezTo>
                        <a:pt x="268" y="63269"/>
                        <a:pt x="73620" y="-9538"/>
                        <a:pt x="156931" y="0"/>
                      </a:cubicBezTo>
                      <a:cubicBezTo>
                        <a:pt x="387066" y="14041"/>
                        <a:pt x="474580" y="1093"/>
                        <a:pt x="752934" y="0"/>
                      </a:cubicBezTo>
                      <a:cubicBezTo>
                        <a:pt x="1031288" y="-1093"/>
                        <a:pt x="1191274" y="15252"/>
                        <a:pt x="1398604" y="0"/>
                      </a:cubicBezTo>
                      <a:cubicBezTo>
                        <a:pt x="1492733" y="56"/>
                        <a:pt x="1551621" y="66175"/>
                        <a:pt x="1555535" y="156931"/>
                      </a:cubicBezTo>
                      <a:cubicBezTo>
                        <a:pt x="1526747" y="312257"/>
                        <a:pt x="1556005" y="492104"/>
                        <a:pt x="1555535" y="784638"/>
                      </a:cubicBezTo>
                      <a:cubicBezTo>
                        <a:pt x="1555226" y="865764"/>
                        <a:pt x="1493387" y="938764"/>
                        <a:pt x="1398604" y="941569"/>
                      </a:cubicBezTo>
                      <a:cubicBezTo>
                        <a:pt x="1150543" y="941313"/>
                        <a:pt x="964327" y="935483"/>
                        <a:pt x="752934" y="941569"/>
                      </a:cubicBezTo>
                      <a:cubicBezTo>
                        <a:pt x="541541" y="947656"/>
                        <a:pt x="372588" y="939332"/>
                        <a:pt x="156931" y="941569"/>
                      </a:cubicBezTo>
                      <a:cubicBezTo>
                        <a:pt x="73906" y="945651"/>
                        <a:pt x="-14878" y="868710"/>
                        <a:pt x="0" y="784638"/>
                      </a:cubicBezTo>
                      <a:cubicBezTo>
                        <a:pt x="-26246" y="635336"/>
                        <a:pt x="-22333" y="442374"/>
                        <a:pt x="0" y="156931"/>
                      </a:cubicBezTo>
                      <a:close/>
                    </a:path>
                  </a:pathLst>
                </a:custGeom>
                <a:solidFill>
                  <a:srgbClr val="D6E9EA"/>
                </a:solidFill>
                <a:ln w="28575" cap="flat" cmpd="sng">
                  <a:noFill/>
                  <a:prstDash val="solid"/>
                  <a:miter lim="800000"/>
                  <a:headEnd type="none" w="sm" len="sm"/>
                  <a:tailEnd type="none" w="sm" len="sm"/>
                  <a:extLst>
                    <a:ext uri="{C807C97D-BFC1-408E-A445-0C87EB9F89A2}">
                      <ask:lineSketchStyleProps xmlns:ask="http://schemas.microsoft.com/office/drawing/2018/sketchyshapes">
                        <ask:type>
                          <ask:lineSketchNone/>
                        </ask:type>
                      </ask:lineSketchStyleProps>
                    </a:ext>
                  </a:extLst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lvl="0" algn="ctr" defTabSz="914400">
                    <a:buClr>
                      <a:srgbClr val="000000"/>
                    </a:buClr>
                    <a:buSzPts val="3600"/>
                    <a:defRPr/>
                  </a:pPr>
                  <a:endParaRPr kumimoji="0" lang="ar-MA" sz="5400" b="1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Microsoft Uighur" panose="02000000000000000000" pitchFamily="2" charset="-78"/>
                    <a:ea typeface="Aptos" panose="020B0004020202020204" pitchFamily="34" charset="0"/>
                    <a:cs typeface="Microsoft Uighur" panose="02000000000000000000" pitchFamily="2" charset="-78"/>
                    <a:sym typeface="Arial"/>
                  </a:endParaRPr>
                </a:p>
              </p:txBody>
            </p:sp>
            <p:sp>
              <p:nvSpPr>
                <p:cNvPr id="23" name="Google Shape;1671;p201">
                  <a:extLst>
                    <a:ext uri="{FF2B5EF4-FFF2-40B4-BE49-F238E27FC236}">
                      <a16:creationId xmlns:a16="http://schemas.microsoft.com/office/drawing/2014/main" id="{6D70CB45-836A-EC96-B26B-08DA457515C5}"/>
                    </a:ext>
                  </a:extLst>
                </p:cNvPr>
                <p:cNvSpPr/>
                <p:nvPr/>
              </p:nvSpPr>
              <p:spPr>
                <a:xfrm>
                  <a:off x="7068861" y="1751542"/>
                  <a:ext cx="1476227" cy="7974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55535" h="941569" fill="none" extrusionOk="0">
                      <a:moveTo>
                        <a:pt x="0" y="156931"/>
                      </a:moveTo>
                      <a:cubicBezTo>
                        <a:pt x="-583" y="52585"/>
                        <a:pt x="77295" y="1527"/>
                        <a:pt x="156931" y="0"/>
                      </a:cubicBezTo>
                      <a:cubicBezTo>
                        <a:pt x="395767" y="-15105"/>
                        <a:pt x="495829" y="-15995"/>
                        <a:pt x="740517" y="0"/>
                      </a:cubicBezTo>
                      <a:cubicBezTo>
                        <a:pt x="985205" y="15995"/>
                        <a:pt x="1112381" y="12330"/>
                        <a:pt x="1398604" y="0"/>
                      </a:cubicBezTo>
                      <a:cubicBezTo>
                        <a:pt x="1492154" y="-130"/>
                        <a:pt x="1553132" y="90218"/>
                        <a:pt x="1555535" y="156931"/>
                      </a:cubicBezTo>
                      <a:cubicBezTo>
                        <a:pt x="1560374" y="430431"/>
                        <a:pt x="1524688" y="560602"/>
                        <a:pt x="1555535" y="784638"/>
                      </a:cubicBezTo>
                      <a:cubicBezTo>
                        <a:pt x="1552832" y="886765"/>
                        <a:pt x="1493221" y="934078"/>
                        <a:pt x="1398604" y="941569"/>
                      </a:cubicBezTo>
                      <a:cubicBezTo>
                        <a:pt x="1086967" y="955530"/>
                        <a:pt x="931274" y="937082"/>
                        <a:pt x="765351" y="941569"/>
                      </a:cubicBezTo>
                      <a:cubicBezTo>
                        <a:pt x="599428" y="946056"/>
                        <a:pt x="292548" y="934256"/>
                        <a:pt x="156931" y="941569"/>
                      </a:cubicBezTo>
                      <a:cubicBezTo>
                        <a:pt x="52826" y="943002"/>
                        <a:pt x="-15298" y="868874"/>
                        <a:pt x="0" y="784638"/>
                      </a:cubicBezTo>
                      <a:cubicBezTo>
                        <a:pt x="-4448" y="522556"/>
                        <a:pt x="-30165" y="430256"/>
                        <a:pt x="0" y="156931"/>
                      </a:cubicBezTo>
                      <a:close/>
                    </a:path>
                    <a:path w="1555535" h="941569" extrusionOk="0">
                      <a:moveTo>
                        <a:pt x="0" y="156931"/>
                      </a:moveTo>
                      <a:cubicBezTo>
                        <a:pt x="268" y="63269"/>
                        <a:pt x="73620" y="-9538"/>
                        <a:pt x="156931" y="0"/>
                      </a:cubicBezTo>
                      <a:cubicBezTo>
                        <a:pt x="387066" y="14041"/>
                        <a:pt x="474580" y="1093"/>
                        <a:pt x="752934" y="0"/>
                      </a:cubicBezTo>
                      <a:cubicBezTo>
                        <a:pt x="1031288" y="-1093"/>
                        <a:pt x="1191274" y="15252"/>
                        <a:pt x="1398604" y="0"/>
                      </a:cubicBezTo>
                      <a:cubicBezTo>
                        <a:pt x="1492733" y="56"/>
                        <a:pt x="1551621" y="66175"/>
                        <a:pt x="1555535" y="156931"/>
                      </a:cubicBezTo>
                      <a:cubicBezTo>
                        <a:pt x="1526747" y="312257"/>
                        <a:pt x="1556005" y="492104"/>
                        <a:pt x="1555535" y="784638"/>
                      </a:cubicBezTo>
                      <a:cubicBezTo>
                        <a:pt x="1555226" y="865764"/>
                        <a:pt x="1493387" y="938764"/>
                        <a:pt x="1398604" y="941569"/>
                      </a:cubicBezTo>
                      <a:cubicBezTo>
                        <a:pt x="1150543" y="941313"/>
                        <a:pt x="964327" y="935483"/>
                        <a:pt x="752934" y="941569"/>
                      </a:cubicBezTo>
                      <a:cubicBezTo>
                        <a:pt x="541541" y="947656"/>
                        <a:pt x="372588" y="939332"/>
                        <a:pt x="156931" y="941569"/>
                      </a:cubicBezTo>
                      <a:cubicBezTo>
                        <a:pt x="73906" y="945651"/>
                        <a:pt x="-14878" y="868710"/>
                        <a:pt x="0" y="784638"/>
                      </a:cubicBezTo>
                      <a:cubicBezTo>
                        <a:pt x="-26246" y="635336"/>
                        <a:pt x="-22333" y="442374"/>
                        <a:pt x="0" y="156931"/>
                      </a:cubicBezTo>
                      <a:close/>
                    </a:path>
                  </a:pathLst>
                </a:custGeom>
                <a:solidFill>
                  <a:srgbClr val="D6E9EA"/>
                </a:solidFill>
                <a:ln w="28575" cap="flat" cmpd="sng">
                  <a:noFill/>
                  <a:prstDash val="solid"/>
                  <a:miter lim="800000"/>
                  <a:headEnd type="none" w="sm" len="sm"/>
                  <a:tailEnd type="none" w="sm" len="sm"/>
                  <a:extLst>
                    <a:ext uri="{C807C97D-BFC1-408E-A445-0C87EB9F89A2}">
                      <ask:lineSketchStyleProps xmlns:ask="http://schemas.microsoft.com/office/drawing/2018/sketchyshapes">
                        <ask:type>
                          <ask:lineSketchNone/>
                        </ask:type>
                      </ask:lineSketchStyleProps>
                    </a:ext>
                  </a:extLst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algn="ctr" defTabSz="914400" rtl="1">
                    <a:buClr>
                      <a:srgbClr val="000000"/>
                    </a:buClr>
                    <a:buSzPts val="3600"/>
                    <a:defRPr/>
                  </a:pPr>
                  <a:r>
                    <a:rPr lang="ar-MA" sz="4400" b="1" dirty="0">
                      <a:latin typeface="Microsoft Uighur" panose="02000000000000000000" pitchFamily="2" charset="-78"/>
                      <a:cs typeface="Microsoft Uighur" panose="02000000000000000000" pitchFamily="2" charset="-78"/>
                      <a:sym typeface="Arial"/>
                    </a:rPr>
                    <a:t>ماءٌ</a:t>
                  </a:r>
                </a:p>
              </p:txBody>
            </p:sp>
            <p:sp>
              <p:nvSpPr>
                <p:cNvPr id="29" name="Google Shape;1671;p201">
                  <a:extLst>
                    <a:ext uri="{FF2B5EF4-FFF2-40B4-BE49-F238E27FC236}">
                      <a16:creationId xmlns:a16="http://schemas.microsoft.com/office/drawing/2014/main" id="{2127D04A-8B56-E2B5-C133-B6F2943CD76D}"/>
                    </a:ext>
                  </a:extLst>
                </p:cNvPr>
                <p:cNvSpPr/>
                <p:nvPr/>
              </p:nvSpPr>
              <p:spPr>
                <a:xfrm>
                  <a:off x="5272518" y="1751542"/>
                  <a:ext cx="1476227" cy="7974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55535" h="941569" fill="none" extrusionOk="0">
                      <a:moveTo>
                        <a:pt x="0" y="156931"/>
                      </a:moveTo>
                      <a:cubicBezTo>
                        <a:pt x="-583" y="52585"/>
                        <a:pt x="77295" y="1527"/>
                        <a:pt x="156931" y="0"/>
                      </a:cubicBezTo>
                      <a:cubicBezTo>
                        <a:pt x="395767" y="-15105"/>
                        <a:pt x="495829" y="-15995"/>
                        <a:pt x="740517" y="0"/>
                      </a:cubicBezTo>
                      <a:cubicBezTo>
                        <a:pt x="985205" y="15995"/>
                        <a:pt x="1112381" y="12330"/>
                        <a:pt x="1398604" y="0"/>
                      </a:cubicBezTo>
                      <a:cubicBezTo>
                        <a:pt x="1492154" y="-130"/>
                        <a:pt x="1553132" y="90218"/>
                        <a:pt x="1555535" y="156931"/>
                      </a:cubicBezTo>
                      <a:cubicBezTo>
                        <a:pt x="1560374" y="430431"/>
                        <a:pt x="1524688" y="560602"/>
                        <a:pt x="1555535" y="784638"/>
                      </a:cubicBezTo>
                      <a:cubicBezTo>
                        <a:pt x="1552832" y="886765"/>
                        <a:pt x="1493221" y="934078"/>
                        <a:pt x="1398604" y="941569"/>
                      </a:cubicBezTo>
                      <a:cubicBezTo>
                        <a:pt x="1086967" y="955530"/>
                        <a:pt x="931274" y="937082"/>
                        <a:pt x="765351" y="941569"/>
                      </a:cubicBezTo>
                      <a:cubicBezTo>
                        <a:pt x="599428" y="946056"/>
                        <a:pt x="292548" y="934256"/>
                        <a:pt x="156931" y="941569"/>
                      </a:cubicBezTo>
                      <a:cubicBezTo>
                        <a:pt x="52826" y="943002"/>
                        <a:pt x="-15298" y="868874"/>
                        <a:pt x="0" y="784638"/>
                      </a:cubicBezTo>
                      <a:cubicBezTo>
                        <a:pt x="-4448" y="522556"/>
                        <a:pt x="-30165" y="430256"/>
                        <a:pt x="0" y="156931"/>
                      </a:cubicBezTo>
                      <a:close/>
                    </a:path>
                    <a:path w="1555535" h="941569" extrusionOk="0">
                      <a:moveTo>
                        <a:pt x="0" y="156931"/>
                      </a:moveTo>
                      <a:cubicBezTo>
                        <a:pt x="268" y="63269"/>
                        <a:pt x="73620" y="-9538"/>
                        <a:pt x="156931" y="0"/>
                      </a:cubicBezTo>
                      <a:cubicBezTo>
                        <a:pt x="387066" y="14041"/>
                        <a:pt x="474580" y="1093"/>
                        <a:pt x="752934" y="0"/>
                      </a:cubicBezTo>
                      <a:cubicBezTo>
                        <a:pt x="1031288" y="-1093"/>
                        <a:pt x="1191274" y="15252"/>
                        <a:pt x="1398604" y="0"/>
                      </a:cubicBezTo>
                      <a:cubicBezTo>
                        <a:pt x="1492733" y="56"/>
                        <a:pt x="1551621" y="66175"/>
                        <a:pt x="1555535" y="156931"/>
                      </a:cubicBezTo>
                      <a:cubicBezTo>
                        <a:pt x="1526747" y="312257"/>
                        <a:pt x="1556005" y="492104"/>
                        <a:pt x="1555535" y="784638"/>
                      </a:cubicBezTo>
                      <a:cubicBezTo>
                        <a:pt x="1555226" y="865764"/>
                        <a:pt x="1493387" y="938764"/>
                        <a:pt x="1398604" y="941569"/>
                      </a:cubicBezTo>
                      <a:cubicBezTo>
                        <a:pt x="1150543" y="941313"/>
                        <a:pt x="964327" y="935483"/>
                        <a:pt x="752934" y="941569"/>
                      </a:cubicBezTo>
                      <a:cubicBezTo>
                        <a:pt x="541541" y="947656"/>
                        <a:pt x="372588" y="939332"/>
                        <a:pt x="156931" y="941569"/>
                      </a:cubicBezTo>
                      <a:cubicBezTo>
                        <a:pt x="73906" y="945651"/>
                        <a:pt x="-14878" y="868710"/>
                        <a:pt x="0" y="784638"/>
                      </a:cubicBezTo>
                      <a:cubicBezTo>
                        <a:pt x="-26246" y="635336"/>
                        <a:pt x="-22333" y="442374"/>
                        <a:pt x="0" y="156931"/>
                      </a:cubicBezTo>
                      <a:close/>
                    </a:path>
                  </a:pathLst>
                </a:custGeom>
                <a:solidFill>
                  <a:srgbClr val="D6E9EA"/>
                </a:solidFill>
                <a:ln w="28575" cap="flat" cmpd="sng">
                  <a:noFill/>
                  <a:prstDash val="solid"/>
                  <a:miter lim="800000"/>
                  <a:headEnd type="none" w="sm" len="sm"/>
                  <a:tailEnd type="none" w="sm" len="sm"/>
                  <a:extLst>
                    <a:ext uri="{C807C97D-BFC1-408E-A445-0C87EB9F89A2}">
                      <ask:lineSketchStyleProps xmlns:ask="http://schemas.microsoft.com/office/drawing/2018/sketchyshapes">
                        <ask:type>
                          <ask:lineSketchNone/>
                        </ask:type>
                      </ask:lineSketchStyleProps>
                    </a:ext>
                  </a:extLst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algn="ctr" defTabSz="914400" rtl="1">
                    <a:buClr>
                      <a:srgbClr val="000000"/>
                    </a:buClr>
                    <a:buSzPts val="3600"/>
                    <a:defRPr/>
                  </a:pPr>
                  <a:r>
                    <a:rPr lang="ar-MA" altLang="fr-FR" sz="4400" b="1" dirty="0"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اَلْماءُ</a:t>
                  </a:r>
                  <a:endParaRPr lang="ar-MA" sz="4400" b="1" dirty="0">
                    <a:latin typeface="Microsoft Uighur" panose="02000000000000000000" pitchFamily="2" charset="-78"/>
                    <a:cs typeface="Microsoft Uighur" panose="02000000000000000000" pitchFamily="2" charset="-78"/>
                    <a:sym typeface="Arial"/>
                  </a:endParaRPr>
                </a:p>
              </p:txBody>
            </p:sp>
          </p:grpSp>
        </p:grp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E89CA7CD-10EE-5396-3E6B-7D0A431B58DA}"/>
                </a:ext>
              </a:extLst>
            </p:cNvPr>
            <p:cNvGrpSpPr/>
            <p:nvPr/>
          </p:nvGrpSpPr>
          <p:grpSpPr>
            <a:xfrm>
              <a:off x="1333377" y="2798234"/>
              <a:ext cx="6435936" cy="797442"/>
              <a:chOff x="2209947" y="2295400"/>
              <a:chExt cx="6435936" cy="797442"/>
            </a:xfrm>
          </p:grpSpPr>
          <p:grpSp>
            <p:nvGrpSpPr>
              <p:cNvPr id="16" name="Groupe 15">
                <a:extLst>
                  <a:ext uri="{FF2B5EF4-FFF2-40B4-BE49-F238E27FC236}">
                    <a16:creationId xmlns:a16="http://schemas.microsoft.com/office/drawing/2014/main" id="{F1B3DD74-2BAE-BD51-7735-8215534C1E21}"/>
                  </a:ext>
                </a:extLst>
              </p:cNvPr>
              <p:cNvGrpSpPr/>
              <p:nvPr/>
            </p:nvGrpSpPr>
            <p:grpSpPr>
              <a:xfrm>
                <a:off x="2209947" y="2295400"/>
                <a:ext cx="3322894" cy="797442"/>
                <a:chOff x="3911457" y="1762088"/>
                <a:chExt cx="3322894" cy="797442"/>
              </a:xfrm>
            </p:grpSpPr>
            <p:sp>
              <p:nvSpPr>
                <p:cNvPr id="26" name="Google Shape;1671;p201">
                  <a:extLst>
                    <a:ext uri="{FF2B5EF4-FFF2-40B4-BE49-F238E27FC236}">
                      <a16:creationId xmlns:a16="http://schemas.microsoft.com/office/drawing/2014/main" id="{1959C051-B599-1B2A-0C35-86CF5DAF2296}"/>
                    </a:ext>
                  </a:extLst>
                </p:cNvPr>
                <p:cNvSpPr/>
                <p:nvPr/>
              </p:nvSpPr>
              <p:spPr>
                <a:xfrm>
                  <a:off x="6432166" y="1956995"/>
                  <a:ext cx="802185" cy="38493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55535" h="941569" fill="none" extrusionOk="0">
                      <a:moveTo>
                        <a:pt x="0" y="156931"/>
                      </a:moveTo>
                      <a:cubicBezTo>
                        <a:pt x="-583" y="52585"/>
                        <a:pt x="77295" y="1527"/>
                        <a:pt x="156931" y="0"/>
                      </a:cubicBezTo>
                      <a:cubicBezTo>
                        <a:pt x="395767" y="-15105"/>
                        <a:pt x="495829" y="-15995"/>
                        <a:pt x="740517" y="0"/>
                      </a:cubicBezTo>
                      <a:cubicBezTo>
                        <a:pt x="985205" y="15995"/>
                        <a:pt x="1112381" y="12330"/>
                        <a:pt x="1398604" y="0"/>
                      </a:cubicBezTo>
                      <a:cubicBezTo>
                        <a:pt x="1492154" y="-130"/>
                        <a:pt x="1553132" y="90218"/>
                        <a:pt x="1555535" y="156931"/>
                      </a:cubicBezTo>
                      <a:cubicBezTo>
                        <a:pt x="1560374" y="430431"/>
                        <a:pt x="1524688" y="560602"/>
                        <a:pt x="1555535" y="784638"/>
                      </a:cubicBezTo>
                      <a:cubicBezTo>
                        <a:pt x="1552832" y="886765"/>
                        <a:pt x="1493221" y="934078"/>
                        <a:pt x="1398604" y="941569"/>
                      </a:cubicBezTo>
                      <a:cubicBezTo>
                        <a:pt x="1086967" y="955530"/>
                        <a:pt x="931274" y="937082"/>
                        <a:pt x="765351" y="941569"/>
                      </a:cubicBezTo>
                      <a:cubicBezTo>
                        <a:pt x="599428" y="946056"/>
                        <a:pt x="292548" y="934256"/>
                        <a:pt x="156931" y="941569"/>
                      </a:cubicBezTo>
                      <a:cubicBezTo>
                        <a:pt x="52826" y="943002"/>
                        <a:pt x="-15298" y="868874"/>
                        <a:pt x="0" y="784638"/>
                      </a:cubicBezTo>
                      <a:cubicBezTo>
                        <a:pt x="-4448" y="522556"/>
                        <a:pt x="-30165" y="430256"/>
                        <a:pt x="0" y="156931"/>
                      </a:cubicBezTo>
                      <a:close/>
                    </a:path>
                    <a:path w="1555535" h="941569" extrusionOk="0">
                      <a:moveTo>
                        <a:pt x="0" y="156931"/>
                      </a:moveTo>
                      <a:cubicBezTo>
                        <a:pt x="268" y="63269"/>
                        <a:pt x="73620" y="-9538"/>
                        <a:pt x="156931" y="0"/>
                      </a:cubicBezTo>
                      <a:cubicBezTo>
                        <a:pt x="387066" y="14041"/>
                        <a:pt x="474580" y="1093"/>
                        <a:pt x="752934" y="0"/>
                      </a:cubicBezTo>
                      <a:cubicBezTo>
                        <a:pt x="1031288" y="-1093"/>
                        <a:pt x="1191274" y="15252"/>
                        <a:pt x="1398604" y="0"/>
                      </a:cubicBezTo>
                      <a:cubicBezTo>
                        <a:pt x="1492733" y="56"/>
                        <a:pt x="1551621" y="66175"/>
                        <a:pt x="1555535" y="156931"/>
                      </a:cubicBezTo>
                      <a:cubicBezTo>
                        <a:pt x="1526747" y="312257"/>
                        <a:pt x="1556005" y="492104"/>
                        <a:pt x="1555535" y="784638"/>
                      </a:cubicBezTo>
                      <a:cubicBezTo>
                        <a:pt x="1555226" y="865764"/>
                        <a:pt x="1493387" y="938764"/>
                        <a:pt x="1398604" y="941569"/>
                      </a:cubicBezTo>
                      <a:cubicBezTo>
                        <a:pt x="1150543" y="941313"/>
                        <a:pt x="964327" y="935483"/>
                        <a:pt x="752934" y="941569"/>
                      </a:cubicBezTo>
                      <a:cubicBezTo>
                        <a:pt x="541541" y="947656"/>
                        <a:pt x="372588" y="939332"/>
                        <a:pt x="156931" y="941569"/>
                      </a:cubicBezTo>
                      <a:cubicBezTo>
                        <a:pt x="73906" y="945651"/>
                        <a:pt x="-14878" y="868710"/>
                        <a:pt x="0" y="784638"/>
                      </a:cubicBezTo>
                      <a:cubicBezTo>
                        <a:pt x="-26246" y="635336"/>
                        <a:pt x="-22333" y="442374"/>
                        <a:pt x="0" y="156931"/>
                      </a:cubicBezTo>
                      <a:close/>
                    </a:path>
                  </a:pathLst>
                </a:custGeom>
                <a:solidFill>
                  <a:srgbClr val="D6E9EA"/>
                </a:solidFill>
                <a:ln w="28575" cap="flat" cmpd="sng">
                  <a:noFill/>
                  <a:prstDash val="solid"/>
                  <a:miter lim="800000"/>
                  <a:headEnd type="none" w="sm" len="sm"/>
                  <a:tailEnd type="none" w="sm" len="sm"/>
                  <a:extLst>
                    <a:ext uri="{C807C97D-BFC1-408E-A445-0C87EB9F89A2}">
                      <ask:lineSketchStyleProps xmlns:ask="http://schemas.microsoft.com/office/drawing/2018/sketchyshapes">
                        <ask:type>
                          <ask:lineSketchNone/>
                        </ask:type>
                      </ask:lineSketchStyleProps>
                    </a:ext>
                  </a:extLst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lvl="0" algn="ctr" defTabSz="914400">
                    <a:buClr>
                      <a:srgbClr val="000000"/>
                    </a:buClr>
                    <a:buSzPts val="3600"/>
                    <a:defRPr/>
                  </a:pPr>
                  <a:endParaRPr kumimoji="0" lang="ar-MA" sz="5400" b="1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Microsoft Uighur" panose="02000000000000000000" pitchFamily="2" charset="-78"/>
                    <a:ea typeface="Aptos" panose="020B0004020202020204" pitchFamily="34" charset="0"/>
                    <a:cs typeface="Microsoft Uighur" panose="02000000000000000000" pitchFamily="2" charset="-78"/>
                    <a:sym typeface="Arial"/>
                  </a:endParaRPr>
                </a:p>
              </p:txBody>
            </p:sp>
            <p:sp>
              <p:nvSpPr>
                <p:cNvPr id="28" name="Google Shape;1671;p201">
                  <a:extLst>
                    <a:ext uri="{FF2B5EF4-FFF2-40B4-BE49-F238E27FC236}">
                      <a16:creationId xmlns:a16="http://schemas.microsoft.com/office/drawing/2014/main" id="{EE6193A6-0524-E356-FE2B-65053810370E}"/>
                    </a:ext>
                  </a:extLst>
                </p:cNvPr>
                <p:cNvSpPr/>
                <p:nvPr/>
              </p:nvSpPr>
              <p:spPr>
                <a:xfrm>
                  <a:off x="3911457" y="1762088"/>
                  <a:ext cx="2839559" cy="7974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55535" h="941569" fill="none" extrusionOk="0">
                      <a:moveTo>
                        <a:pt x="0" y="156931"/>
                      </a:moveTo>
                      <a:cubicBezTo>
                        <a:pt x="-583" y="52585"/>
                        <a:pt x="77295" y="1527"/>
                        <a:pt x="156931" y="0"/>
                      </a:cubicBezTo>
                      <a:cubicBezTo>
                        <a:pt x="395767" y="-15105"/>
                        <a:pt x="495829" y="-15995"/>
                        <a:pt x="740517" y="0"/>
                      </a:cubicBezTo>
                      <a:cubicBezTo>
                        <a:pt x="985205" y="15995"/>
                        <a:pt x="1112381" y="12330"/>
                        <a:pt x="1398604" y="0"/>
                      </a:cubicBezTo>
                      <a:cubicBezTo>
                        <a:pt x="1492154" y="-130"/>
                        <a:pt x="1553132" y="90218"/>
                        <a:pt x="1555535" y="156931"/>
                      </a:cubicBezTo>
                      <a:cubicBezTo>
                        <a:pt x="1560374" y="430431"/>
                        <a:pt x="1524688" y="560602"/>
                        <a:pt x="1555535" y="784638"/>
                      </a:cubicBezTo>
                      <a:cubicBezTo>
                        <a:pt x="1552832" y="886765"/>
                        <a:pt x="1493221" y="934078"/>
                        <a:pt x="1398604" y="941569"/>
                      </a:cubicBezTo>
                      <a:cubicBezTo>
                        <a:pt x="1086967" y="955530"/>
                        <a:pt x="931274" y="937082"/>
                        <a:pt x="765351" y="941569"/>
                      </a:cubicBezTo>
                      <a:cubicBezTo>
                        <a:pt x="599428" y="946056"/>
                        <a:pt x="292548" y="934256"/>
                        <a:pt x="156931" y="941569"/>
                      </a:cubicBezTo>
                      <a:cubicBezTo>
                        <a:pt x="52826" y="943002"/>
                        <a:pt x="-15298" y="868874"/>
                        <a:pt x="0" y="784638"/>
                      </a:cubicBezTo>
                      <a:cubicBezTo>
                        <a:pt x="-4448" y="522556"/>
                        <a:pt x="-30165" y="430256"/>
                        <a:pt x="0" y="156931"/>
                      </a:cubicBezTo>
                      <a:close/>
                    </a:path>
                    <a:path w="1555535" h="941569" extrusionOk="0">
                      <a:moveTo>
                        <a:pt x="0" y="156931"/>
                      </a:moveTo>
                      <a:cubicBezTo>
                        <a:pt x="268" y="63269"/>
                        <a:pt x="73620" y="-9538"/>
                        <a:pt x="156931" y="0"/>
                      </a:cubicBezTo>
                      <a:cubicBezTo>
                        <a:pt x="387066" y="14041"/>
                        <a:pt x="474580" y="1093"/>
                        <a:pt x="752934" y="0"/>
                      </a:cubicBezTo>
                      <a:cubicBezTo>
                        <a:pt x="1031288" y="-1093"/>
                        <a:pt x="1191274" y="15252"/>
                        <a:pt x="1398604" y="0"/>
                      </a:cubicBezTo>
                      <a:cubicBezTo>
                        <a:pt x="1492733" y="56"/>
                        <a:pt x="1551621" y="66175"/>
                        <a:pt x="1555535" y="156931"/>
                      </a:cubicBezTo>
                      <a:cubicBezTo>
                        <a:pt x="1526747" y="312257"/>
                        <a:pt x="1556005" y="492104"/>
                        <a:pt x="1555535" y="784638"/>
                      </a:cubicBezTo>
                      <a:cubicBezTo>
                        <a:pt x="1555226" y="865764"/>
                        <a:pt x="1493387" y="938764"/>
                        <a:pt x="1398604" y="941569"/>
                      </a:cubicBezTo>
                      <a:cubicBezTo>
                        <a:pt x="1150543" y="941313"/>
                        <a:pt x="964327" y="935483"/>
                        <a:pt x="752934" y="941569"/>
                      </a:cubicBezTo>
                      <a:cubicBezTo>
                        <a:pt x="541541" y="947656"/>
                        <a:pt x="372588" y="939332"/>
                        <a:pt x="156931" y="941569"/>
                      </a:cubicBezTo>
                      <a:cubicBezTo>
                        <a:pt x="73906" y="945651"/>
                        <a:pt x="-14878" y="868710"/>
                        <a:pt x="0" y="784638"/>
                      </a:cubicBezTo>
                      <a:cubicBezTo>
                        <a:pt x="-26246" y="635336"/>
                        <a:pt x="-22333" y="442374"/>
                        <a:pt x="0" y="156931"/>
                      </a:cubicBezTo>
                      <a:close/>
                    </a:path>
                  </a:pathLst>
                </a:custGeom>
                <a:solidFill>
                  <a:srgbClr val="D6E9EA"/>
                </a:solidFill>
                <a:ln w="28575" cap="flat" cmpd="sng">
                  <a:noFill/>
                  <a:prstDash val="solid"/>
                  <a:miter lim="800000"/>
                  <a:headEnd type="none" w="sm" len="sm"/>
                  <a:tailEnd type="none" w="sm" len="sm"/>
                  <a:extLst>
                    <a:ext uri="{C807C97D-BFC1-408E-A445-0C87EB9F89A2}">
                      <ask:lineSketchStyleProps xmlns:ask="http://schemas.microsoft.com/office/drawing/2018/sketchyshapes">
                        <ask:type>
                          <ask:lineSketchNone/>
                        </ask:type>
                      </ask:lineSketchStyleProps>
                    </a:ext>
                  </a:extLst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lvl="0" algn="ctr" defTabSz="914400" rtl="1">
                    <a:buClr>
                      <a:srgbClr val="000000"/>
                    </a:buClr>
                    <a:buSzPts val="3600"/>
                    <a:defRPr/>
                  </a:pPr>
                  <a:r>
                    <a:rPr lang="ar-MA" altLang="fr-FR" sz="4400" b="1" dirty="0"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إيقاعُ </a:t>
                  </a:r>
                  <a:r>
                    <a:rPr lang="ar-MA" altLang="fr-FR" sz="4400" b="1" dirty="0" err="1"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ﭐلدَّفِّ</a:t>
                  </a:r>
                  <a:endParaRPr lang="ar-MA" sz="4400" b="1" dirty="0">
                    <a:latin typeface="Microsoft Uighur" panose="02000000000000000000" pitchFamily="2" charset="-78"/>
                    <a:cs typeface="Microsoft Uighur" panose="02000000000000000000" pitchFamily="2" charset="-78"/>
                    <a:sym typeface="Arial"/>
                  </a:endParaRPr>
                </a:p>
              </p:txBody>
            </p:sp>
          </p:grpSp>
          <p:grpSp>
            <p:nvGrpSpPr>
              <p:cNvPr id="18" name="Groupe 17">
                <a:extLst>
                  <a:ext uri="{FF2B5EF4-FFF2-40B4-BE49-F238E27FC236}">
                    <a16:creationId xmlns:a16="http://schemas.microsoft.com/office/drawing/2014/main" id="{75067BCE-07E8-C2BD-6826-5993F9242678}"/>
                  </a:ext>
                </a:extLst>
              </p:cNvPr>
              <p:cNvGrpSpPr/>
              <p:nvPr/>
            </p:nvGrpSpPr>
            <p:grpSpPr>
              <a:xfrm>
                <a:off x="5373313" y="2295400"/>
                <a:ext cx="3272570" cy="797442"/>
                <a:chOff x="5272518" y="1751542"/>
                <a:chExt cx="3272570" cy="797442"/>
              </a:xfrm>
            </p:grpSpPr>
            <p:sp>
              <p:nvSpPr>
                <p:cNvPr id="19" name="Google Shape;1671;p201">
                  <a:extLst>
                    <a:ext uri="{FF2B5EF4-FFF2-40B4-BE49-F238E27FC236}">
                      <a16:creationId xmlns:a16="http://schemas.microsoft.com/office/drawing/2014/main" id="{F2AFA89B-A758-4A60-E80E-6B83FAEF1575}"/>
                    </a:ext>
                  </a:extLst>
                </p:cNvPr>
                <p:cNvSpPr/>
                <p:nvPr/>
              </p:nvSpPr>
              <p:spPr>
                <a:xfrm>
                  <a:off x="6432166" y="1956995"/>
                  <a:ext cx="802185" cy="38493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55535" h="941569" fill="none" extrusionOk="0">
                      <a:moveTo>
                        <a:pt x="0" y="156931"/>
                      </a:moveTo>
                      <a:cubicBezTo>
                        <a:pt x="-583" y="52585"/>
                        <a:pt x="77295" y="1527"/>
                        <a:pt x="156931" y="0"/>
                      </a:cubicBezTo>
                      <a:cubicBezTo>
                        <a:pt x="395767" y="-15105"/>
                        <a:pt x="495829" y="-15995"/>
                        <a:pt x="740517" y="0"/>
                      </a:cubicBezTo>
                      <a:cubicBezTo>
                        <a:pt x="985205" y="15995"/>
                        <a:pt x="1112381" y="12330"/>
                        <a:pt x="1398604" y="0"/>
                      </a:cubicBezTo>
                      <a:cubicBezTo>
                        <a:pt x="1492154" y="-130"/>
                        <a:pt x="1553132" y="90218"/>
                        <a:pt x="1555535" y="156931"/>
                      </a:cubicBezTo>
                      <a:cubicBezTo>
                        <a:pt x="1560374" y="430431"/>
                        <a:pt x="1524688" y="560602"/>
                        <a:pt x="1555535" y="784638"/>
                      </a:cubicBezTo>
                      <a:cubicBezTo>
                        <a:pt x="1552832" y="886765"/>
                        <a:pt x="1493221" y="934078"/>
                        <a:pt x="1398604" y="941569"/>
                      </a:cubicBezTo>
                      <a:cubicBezTo>
                        <a:pt x="1086967" y="955530"/>
                        <a:pt x="931274" y="937082"/>
                        <a:pt x="765351" y="941569"/>
                      </a:cubicBezTo>
                      <a:cubicBezTo>
                        <a:pt x="599428" y="946056"/>
                        <a:pt x="292548" y="934256"/>
                        <a:pt x="156931" y="941569"/>
                      </a:cubicBezTo>
                      <a:cubicBezTo>
                        <a:pt x="52826" y="943002"/>
                        <a:pt x="-15298" y="868874"/>
                        <a:pt x="0" y="784638"/>
                      </a:cubicBezTo>
                      <a:cubicBezTo>
                        <a:pt x="-4448" y="522556"/>
                        <a:pt x="-30165" y="430256"/>
                        <a:pt x="0" y="156931"/>
                      </a:cubicBezTo>
                      <a:close/>
                    </a:path>
                    <a:path w="1555535" h="941569" extrusionOk="0">
                      <a:moveTo>
                        <a:pt x="0" y="156931"/>
                      </a:moveTo>
                      <a:cubicBezTo>
                        <a:pt x="268" y="63269"/>
                        <a:pt x="73620" y="-9538"/>
                        <a:pt x="156931" y="0"/>
                      </a:cubicBezTo>
                      <a:cubicBezTo>
                        <a:pt x="387066" y="14041"/>
                        <a:pt x="474580" y="1093"/>
                        <a:pt x="752934" y="0"/>
                      </a:cubicBezTo>
                      <a:cubicBezTo>
                        <a:pt x="1031288" y="-1093"/>
                        <a:pt x="1191274" y="15252"/>
                        <a:pt x="1398604" y="0"/>
                      </a:cubicBezTo>
                      <a:cubicBezTo>
                        <a:pt x="1492733" y="56"/>
                        <a:pt x="1551621" y="66175"/>
                        <a:pt x="1555535" y="156931"/>
                      </a:cubicBezTo>
                      <a:cubicBezTo>
                        <a:pt x="1526747" y="312257"/>
                        <a:pt x="1556005" y="492104"/>
                        <a:pt x="1555535" y="784638"/>
                      </a:cubicBezTo>
                      <a:cubicBezTo>
                        <a:pt x="1555226" y="865764"/>
                        <a:pt x="1493387" y="938764"/>
                        <a:pt x="1398604" y="941569"/>
                      </a:cubicBezTo>
                      <a:cubicBezTo>
                        <a:pt x="1150543" y="941313"/>
                        <a:pt x="964327" y="935483"/>
                        <a:pt x="752934" y="941569"/>
                      </a:cubicBezTo>
                      <a:cubicBezTo>
                        <a:pt x="541541" y="947656"/>
                        <a:pt x="372588" y="939332"/>
                        <a:pt x="156931" y="941569"/>
                      </a:cubicBezTo>
                      <a:cubicBezTo>
                        <a:pt x="73906" y="945651"/>
                        <a:pt x="-14878" y="868710"/>
                        <a:pt x="0" y="784638"/>
                      </a:cubicBezTo>
                      <a:cubicBezTo>
                        <a:pt x="-26246" y="635336"/>
                        <a:pt x="-22333" y="442374"/>
                        <a:pt x="0" y="156931"/>
                      </a:cubicBezTo>
                      <a:close/>
                    </a:path>
                  </a:pathLst>
                </a:custGeom>
                <a:solidFill>
                  <a:srgbClr val="D6E9EA"/>
                </a:solidFill>
                <a:ln w="28575" cap="flat" cmpd="sng">
                  <a:noFill/>
                  <a:prstDash val="solid"/>
                  <a:miter lim="800000"/>
                  <a:headEnd type="none" w="sm" len="sm"/>
                  <a:tailEnd type="none" w="sm" len="sm"/>
                  <a:extLst>
                    <a:ext uri="{C807C97D-BFC1-408E-A445-0C87EB9F89A2}">
                      <ask:lineSketchStyleProps xmlns:ask="http://schemas.microsoft.com/office/drawing/2018/sketchyshapes">
                        <ask:type>
                          <ask:lineSketchNone/>
                        </ask:type>
                      </ask:lineSketchStyleProps>
                    </a:ext>
                  </a:extLst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lvl="0" algn="ctr" defTabSz="914400">
                    <a:buClr>
                      <a:srgbClr val="000000"/>
                    </a:buClr>
                    <a:buSzPts val="3600"/>
                    <a:defRPr/>
                  </a:pPr>
                  <a:endParaRPr kumimoji="0" lang="ar-MA" sz="5400" b="1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Microsoft Uighur" panose="02000000000000000000" pitchFamily="2" charset="-78"/>
                    <a:ea typeface="Aptos" panose="020B0004020202020204" pitchFamily="34" charset="0"/>
                    <a:cs typeface="Microsoft Uighur" panose="02000000000000000000" pitchFamily="2" charset="-78"/>
                    <a:sym typeface="Arial"/>
                  </a:endParaRPr>
                </a:p>
              </p:txBody>
            </p:sp>
            <p:sp>
              <p:nvSpPr>
                <p:cNvPr id="24" name="Google Shape;1671;p201">
                  <a:extLst>
                    <a:ext uri="{FF2B5EF4-FFF2-40B4-BE49-F238E27FC236}">
                      <a16:creationId xmlns:a16="http://schemas.microsoft.com/office/drawing/2014/main" id="{F1692074-758E-EB39-853D-6736F3D993E8}"/>
                    </a:ext>
                  </a:extLst>
                </p:cNvPr>
                <p:cNvSpPr/>
                <p:nvPr/>
              </p:nvSpPr>
              <p:spPr>
                <a:xfrm>
                  <a:off x="7068861" y="1751542"/>
                  <a:ext cx="1476227" cy="7974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55535" h="941569" fill="none" extrusionOk="0">
                      <a:moveTo>
                        <a:pt x="0" y="156931"/>
                      </a:moveTo>
                      <a:cubicBezTo>
                        <a:pt x="-583" y="52585"/>
                        <a:pt x="77295" y="1527"/>
                        <a:pt x="156931" y="0"/>
                      </a:cubicBezTo>
                      <a:cubicBezTo>
                        <a:pt x="395767" y="-15105"/>
                        <a:pt x="495829" y="-15995"/>
                        <a:pt x="740517" y="0"/>
                      </a:cubicBezTo>
                      <a:cubicBezTo>
                        <a:pt x="985205" y="15995"/>
                        <a:pt x="1112381" y="12330"/>
                        <a:pt x="1398604" y="0"/>
                      </a:cubicBezTo>
                      <a:cubicBezTo>
                        <a:pt x="1492154" y="-130"/>
                        <a:pt x="1553132" y="90218"/>
                        <a:pt x="1555535" y="156931"/>
                      </a:cubicBezTo>
                      <a:cubicBezTo>
                        <a:pt x="1560374" y="430431"/>
                        <a:pt x="1524688" y="560602"/>
                        <a:pt x="1555535" y="784638"/>
                      </a:cubicBezTo>
                      <a:cubicBezTo>
                        <a:pt x="1552832" y="886765"/>
                        <a:pt x="1493221" y="934078"/>
                        <a:pt x="1398604" y="941569"/>
                      </a:cubicBezTo>
                      <a:cubicBezTo>
                        <a:pt x="1086967" y="955530"/>
                        <a:pt x="931274" y="937082"/>
                        <a:pt x="765351" y="941569"/>
                      </a:cubicBezTo>
                      <a:cubicBezTo>
                        <a:pt x="599428" y="946056"/>
                        <a:pt x="292548" y="934256"/>
                        <a:pt x="156931" y="941569"/>
                      </a:cubicBezTo>
                      <a:cubicBezTo>
                        <a:pt x="52826" y="943002"/>
                        <a:pt x="-15298" y="868874"/>
                        <a:pt x="0" y="784638"/>
                      </a:cubicBezTo>
                      <a:cubicBezTo>
                        <a:pt x="-4448" y="522556"/>
                        <a:pt x="-30165" y="430256"/>
                        <a:pt x="0" y="156931"/>
                      </a:cubicBezTo>
                      <a:close/>
                    </a:path>
                    <a:path w="1555535" h="941569" extrusionOk="0">
                      <a:moveTo>
                        <a:pt x="0" y="156931"/>
                      </a:moveTo>
                      <a:cubicBezTo>
                        <a:pt x="268" y="63269"/>
                        <a:pt x="73620" y="-9538"/>
                        <a:pt x="156931" y="0"/>
                      </a:cubicBezTo>
                      <a:cubicBezTo>
                        <a:pt x="387066" y="14041"/>
                        <a:pt x="474580" y="1093"/>
                        <a:pt x="752934" y="0"/>
                      </a:cubicBezTo>
                      <a:cubicBezTo>
                        <a:pt x="1031288" y="-1093"/>
                        <a:pt x="1191274" y="15252"/>
                        <a:pt x="1398604" y="0"/>
                      </a:cubicBezTo>
                      <a:cubicBezTo>
                        <a:pt x="1492733" y="56"/>
                        <a:pt x="1551621" y="66175"/>
                        <a:pt x="1555535" y="156931"/>
                      </a:cubicBezTo>
                      <a:cubicBezTo>
                        <a:pt x="1526747" y="312257"/>
                        <a:pt x="1556005" y="492104"/>
                        <a:pt x="1555535" y="784638"/>
                      </a:cubicBezTo>
                      <a:cubicBezTo>
                        <a:pt x="1555226" y="865764"/>
                        <a:pt x="1493387" y="938764"/>
                        <a:pt x="1398604" y="941569"/>
                      </a:cubicBezTo>
                      <a:cubicBezTo>
                        <a:pt x="1150543" y="941313"/>
                        <a:pt x="964327" y="935483"/>
                        <a:pt x="752934" y="941569"/>
                      </a:cubicBezTo>
                      <a:cubicBezTo>
                        <a:pt x="541541" y="947656"/>
                        <a:pt x="372588" y="939332"/>
                        <a:pt x="156931" y="941569"/>
                      </a:cubicBezTo>
                      <a:cubicBezTo>
                        <a:pt x="73906" y="945651"/>
                        <a:pt x="-14878" y="868710"/>
                        <a:pt x="0" y="784638"/>
                      </a:cubicBezTo>
                      <a:cubicBezTo>
                        <a:pt x="-26246" y="635336"/>
                        <a:pt x="-22333" y="442374"/>
                        <a:pt x="0" y="156931"/>
                      </a:cubicBezTo>
                      <a:close/>
                    </a:path>
                  </a:pathLst>
                </a:custGeom>
                <a:solidFill>
                  <a:srgbClr val="D6E9EA"/>
                </a:solidFill>
                <a:ln w="28575" cap="flat" cmpd="sng">
                  <a:noFill/>
                  <a:prstDash val="solid"/>
                  <a:miter lim="800000"/>
                  <a:headEnd type="none" w="sm" len="sm"/>
                  <a:tailEnd type="none" w="sm" len="sm"/>
                  <a:extLst>
                    <a:ext uri="{C807C97D-BFC1-408E-A445-0C87EB9F89A2}">
                      <ask:lineSketchStyleProps xmlns:ask="http://schemas.microsoft.com/office/drawing/2018/sketchyshapes">
                        <ask:type>
                          <ask:lineSketchNone/>
                        </ask:type>
                      </ask:lineSketchStyleProps>
                    </a:ext>
                  </a:extLst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algn="ctr" defTabSz="914400" rtl="1">
                    <a:buClr>
                      <a:srgbClr val="000000"/>
                    </a:buClr>
                    <a:buSzPts val="3600"/>
                    <a:defRPr/>
                  </a:pPr>
                  <a:r>
                    <a:rPr lang="ar-MA" sz="4400" b="1" dirty="0">
                      <a:latin typeface="Microsoft Uighur" panose="02000000000000000000" pitchFamily="2" charset="-78"/>
                      <a:cs typeface="Microsoft Uighur" panose="02000000000000000000" pitchFamily="2" charset="-78"/>
                      <a:sym typeface="Arial"/>
                    </a:rPr>
                    <a:t>دَفٌّ</a:t>
                  </a:r>
                </a:p>
              </p:txBody>
            </p:sp>
            <p:sp>
              <p:nvSpPr>
                <p:cNvPr id="25" name="Google Shape;1671;p201">
                  <a:extLst>
                    <a:ext uri="{FF2B5EF4-FFF2-40B4-BE49-F238E27FC236}">
                      <a16:creationId xmlns:a16="http://schemas.microsoft.com/office/drawing/2014/main" id="{615C3DD2-B8C9-6D70-8BC5-C4665667DC93}"/>
                    </a:ext>
                  </a:extLst>
                </p:cNvPr>
                <p:cNvSpPr/>
                <p:nvPr/>
              </p:nvSpPr>
              <p:spPr>
                <a:xfrm>
                  <a:off x="5272518" y="1751542"/>
                  <a:ext cx="1476227" cy="7974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55535" h="941569" fill="none" extrusionOk="0">
                      <a:moveTo>
                        <a:pt x="0" y="156931"/>
                      </a:moveTo>
                      <a:cubicBezTo>
                        <a:pt x="-583" y="52585"/>
                        <a:pt x="77295" y="1527"/>
                        <a:pt x="156931" y="0"/>
                      </a:cubicBezTo>
                      <a:cubicBezTo>
                        <a:pt x="395767" y="-15105"/>
                        <a:pt x="495829" y="-15995"/>
                        <a:pt x="740517" y="0"/>
                      </a:cubicBezTo>
                      <a:cubicBezTo>
                        <a:pt x="985205" y="15995"/>
                        <a:pt x="1112381" y="12330"/>
                        <a:pt x="1398604" y="0"/>
                      </a:cubicBezTo>
                      <a:cubicBezTo>
                        <a:pt x="1492154" y="-130"/>
                        <a:pt x="1553132" y="90218"/>
                        <a:pt x="1555535" y="156931"/>
                      </a:cubicBezTo>
                      <a:cubicBezTo>
                        <a:pt x="1560374" y="430431"/>
                        <a:pt x="1524688" y="560602"/>
                        <a:pt x="1555535" y="784638"/>
                      </a:cubicBezTo>
                      <a:cubicBezTo>
                        <a:pt x="1552832" y="886765"/>
                        <a:pt x="1493221" y="934078"/>
                        <a:pt x="1398604" y="941569"/>
                      </a:cubicBezTo>
                      <a:cubicBezTo>
                        <a:pt x="1086967" y="955530"/>
                        <a:pt x="931274" y="937082"/>
                        <a:pt x="765351" y="941569"/>
                      </a:cubicBezTo>
                      <a:cubicBezTo>
                        <a:pt x="599428" y="946056"/>
                        <a:pt x="292548" y="934256"/>
                        <a:pt x="156931" y="941569"/>
                      </a:cubicBezTo>
                      <a:cubicBezTo>
                        <a:pt x="52826" y="943002"/>
                        <a:pt x="-15298" y="868874"/>
                        <a:pt x="0" y="784638"/>
                      </a:cubicBezTo>
                      <a:cubicBezTo>
                        <a:pt x="-4448" y="522556"/>
                        <a:pt x="-30165" y="430256"/>
                        <a:pt x="0" y="156931"/>
                      </a:cubicBezTo>
                      <a:close/>
                    </a:path>
                    <a:path w="1555535" h="941569" extrusionOk="0">
                      <a:moveTo>
                        <a:pt x="0" y="156931"/>
                      </a:moveTo>
                      <a:cubicBezTo>
                        <a:pt x="268" y="63269"/>
                        <a:pt x="73620" y="-9538"/>
                        <a:pt x="156931" y="0"/>
                      </a:cubicBezTo>
                      <a:cubicBezTo>
                        <a:pt x="387066" y="14041"/>
                        <a:pt x="474580" y="1093"/>
                        <a:pt x="752934" y="0"/>
                      </a:cubicBezTo>
                      <a:cubicBezTo>
                        <a:pt x="1031288" y="-1093"/>
                        <a:pt x="1191274" y="15252"/>
                        <a:pt x="1398604" y="0"/>
                      </a:cubicBezTo>
                      <a:cubicBezTo>
                        <a:pt x="1492733" y="56"/>
                        <a:pt x="1551621" y="66175"/>
                        <a:pt x="1555535" y="156931"/>
                      </a:cubicBezTo>
                      <a:cubicBezTo>
                        <a:pt x="1526747" y="312257"/>
                        <a:pt x="1556005" y="492104"/>
                        <a:pt x="1555535" y="784638"/>
                      </a:cubicBezTo>
                      <a:cubicBezTo>
                        <a:pt x="1555226" y="865764"/>
                        <a:pt x="1493387" y="938764"/>
                        <a:pt x="1398604" y="941569"/>
                      </a:cubicBezTo>
                      <a:cubicBezTo>
                        <a:pt x="1150543" y="941313"/>
                        <a:pt x="964327" y="935483"/>
                        <a:pt x="752934" y="941569"/>
                      </a:cubicBezTo>
                      <a:cubicBezTo>
                        <a:pt x="541541" y="947656"/>
                        <a:pt x="372588" y="939332"/>
                        <a:pt x="156931" y="941569"/>
                      </a:cubicBezTo>
                      <a:cubicBezTo>
                        <a:pt x="73906" y="945651"/>
                        <a:pt x="-14878" y="868710"/>
                        <a:pt x="0" y="784638"/>
                      </a:cubicBezTo>
                      <a:cubicBezTo>
                        <a:pt x="-26246" y="635336"/>
                        <a:pt x="-22333" y="442374"/>
                        <a:pt x="0" y="156931"/>
                      </a:cubicBezTo>
                      <a:close/>
                    </a:path>
                  </a:pathLst>
                </a:custGeom>
                <a:solidFill>
                  <a:srgbClr val="D6E9EA"/>
                </a:solidFill>
                <a:ln w="28575" cap="flat" cmpd="sng">
                  <a:noFill/>
                  <a:prstDash val="solid"/>
                  <a:miter lim="800000"/>
                  <a:headEnd type="none" w="sm" len="sm"/>
                  <a:tailEnd type="none" w="sm" len="sm"/>
                  <a:extLst>
                    <a:ext uri="{C807C97D-BFC1-408E-A445-0C87EB9F89A2}">
                      <ask:lineSketchStyleProps xmlns:ask="http://schemas.microsoft.com/office/drawing/2018/sketchyshapes">
                        <ask:type>
                          <ask:lineSketchNone/>
                        </ask:type>
                      </ask:lineSketchStyleProps>
                    </a:ext>
                  </a:extLst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algn="ctr" defTabSz="914400" rtl="1">
                    <a:buClr>
                      <a:srgbClr val="000000"/>
                    </a:buClr>
                    <a:buSzPts val="3600"/>
                    <a:defRPr/>
                  </a:pPr>
                  <a:r>
                    <a:rPr lang="ar-MA" altLang="fr-FR" sz="4400" b="1" dirty="0"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اَلدَّفُّ</a:t>
                  </a:r>
                  <a:endParaRPr lang="ar-MA" sz="4400" b="1" dirty="0">
                    <a:latin typeface="Microsoft Uighur" panose="02000000000000000000" pitchFamily="2" charset="-78"/>
                    <a:cs typeface="Microsoft Uighur" panose="02000000000000000000" pitchFamily="2" charset="-78"/>
                    <a:sym typeface="Arial"/>
                  </a:endParaRPr>
                </a:p>
              </p:txBody>
            </p:sp>
          </p:grpSp>
        </p:grpSp>
        <p:grpSp>
          <p:nvGrpSpPr>
            <p:cNvPr id="36" name="Groupe 35">
              <a:extLst>
                <a:ext uri="{FF2B5EF4-FFF2-40B4-BE49-F238E27FC236}">
                  <a16:creationId xmlns:a16="http://schemas.microsoft.com/office/drawing/2014/main" id="{9EF34A90-215E-2ADB-A010-31E5F8A9BEFB}"/>
                </a:ext>
              </a:extLst>
            </p:cNvPr>
            <p:cNvGrpSpPr/>
            <p:nvPr/>
          </p:nvGrpSpPr>
          <p:grpSpPr>
            <a:xfrm>
              <a:off x="1354032" y="4135481"/>
              <a:ext cx="6435936" cy="797442"/>
              <a:chOff x="2209947" y="2295400"/>
              <a:chExt cx="6435936" cy="797442"/>
            </a:xfrm>
          </p:grpSpPr>
          <p:grpSp>
            <p:nvGrpSpPr>
              <p:cNvPr id="50" name="Groupe 49">
                <a:extLst>
                  <a:ext uri="{FF2B5EF4-FFF2-40B4-BE49-F238E27FC236}">
                    <a16:creationId xmlns:a16="http://schemas.microsoft.com/office/drawing/2014/main" id="{F35B1C61-D439-C29E-FAED-D3B228B4CD4D}"/>
                  </a:ext>
                </a:extLst>
              </p:cNvPr>
              <p:cNvGrpSpPr/>
              <p:nvPr/>
            </p:nvGrpSpPr>
            <p:grpSpPr>
              <a:xfrm>
                <a:off x="2209947" y="2295400"/>
                <a:ext cx="3322894" cy="797442"/>
                <a:chOff x="3911457" y="1762088"/>
                <a:chExt cx="3322894" cy="797442"/>
              </a:xfrm>
            </p:grpSpPr>
            <p:sp>
              <p:nvSpPr>
                <p:cNvPr id="55" name="Google Shape;1671;p201">
                  <a:extLst>
                    <a:ext uri="{FF2B5EF4-FFF2-40B4-BE49-F238E27FC236}">
                      <a16:creationId xmlns:a16="http://schemas.microsoft.com/office/drawing/2014/main" id="{988EFEB5-8515-40A4-DE71-D028F1EF0CF9}"/>
                    </a:ext>
                  </a:extLst>
                </p:cNvPr>
                <p:cNvSpPr/>
                <p:nvPr/>
              </p:nvSpPr>
              <p:spPr>
                <a:xfrm>
                  <a:off x="6432166" y="1956995"/>
                  <a:ext cx="802185" cy="38493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55535" h="941569" fill="none" extrusionOk="0">
                      <a:moveTo>
                        <a:pt x="0" y="156931"/>
                      </a:moveTo>
                      <a:cubicBezTo>
                        <a:pt x="-583" y="52585"/>
                        <a:pt x="77295" y="1527"/>
                        <a:pt x="156931" y="0"/>
                      </a:cubicBezTo>
                      <a:cubicBezTo>
                        <a:pt x="395767" y="-15105"/>
                        <a:pt x="495829" y="-15995"/>
                        <a:pt x="740517" y="0"/>
                      </a:cubicBezTo>
                      <a:cubicBezTo>
                        <a:pt x="985205" y="15995"/>
                        <a:pt x="1112381" y="12330"/>
                        <a:pt x="1398604" y="0"/>
                      </a:cubicBezTo>
                      <a:cubicBezTo>
                        <a:pt x="1492154" y="-130"/>
                        <a:pt x="1553132" y="90218"/>
                        <a:pt x="1555535" y="156931"/>
                      </a:cubicBezTo>
                      <a:cubicBezTo>
                        <a:pt x="1560374" y="430431"/>
                        <a:pt x="1524688" y="560602"/>
                        <a:pt x="1555535" y="784638"/>
                      </a:cubicBezTo>
                      <a:cubicBezTo>
                        <a:pt x="1552832" y="886765"/>
                        <a:pt x="1493221" y="934078"/>
                        <a:pt x="1398604" y="941569"/>
                      </a:cubicBezTo>
                      <a:cubicBezTo>
                        <a:pt x="1086967" y="955530"/>
                        <a:pt x="931274" y="937082"/>
                        <a:pt x="765351" y="941569"/>
                      </a:cubicBezTo>
                      <a:cubicBezTo>
                        <a:pt x="599428" y="946056"/>
                        <a:pt x="292548" y="934256"/>
                        <a:pt x="156931" y="941569"/>
                      </a:cubicBezTo>
                      <a:cubicBezTo>
                        <a:pt x="52826" y="943002"/>
                        <a:pt x="-15298" y="868874"/>
                        <a:pt x="0" y="784638"/>
                      </a:cubicBezTo>
                      <a:cubicBezTo>
                        <a:pt x="-4448" y="522556"/>
                        <a:pt x="-30165" y="430256"/>
                        <a:pt x="0" y="156931"/>
                      </a:cubicBezTo>
                      <a:close/>
                    </a:path>
                    <a:path w="1555535" h="941569" extrusionOk="0">
                      <a:moveTo>
                        <a:pt x="0" y="156931"/>
                      </a:moveTo>
                      <a:cubicBezTo>
                        <a:pt x="268" y="63269"/>
                        <a:pt x="73620" y="-9538"/>
                        <a:pt x="156931" y="0"/>
                      </a:cubicBezTo>
                      <a:cubicBezTo>
                        <a:pt x="387066" y="14041"/>
                        <a:pt x="474580" y="1093"/>
                        <a:pt x="752934" y="0"/>
                      </a:cubicBezTo>
                      <a:cubicBezTo>
                        <a:pt x="1031288" y="-1093"/>
                        <a:pt x="1191274" y="15252"/>
                        <a:pt x="1398604" y="0"/>
                      </a:cubicBezTo>
                      <a:cubicBezTo>
                        <a:pt x="1492733" y="56"/>
                        <a:pt x="1551621" y="66175"/>
                        <a:pt x="1555535" y="156931"/>
                      </a:cubicBezTo>
                      <a:cubicBezTo>
                        <a:pt x="1526747" y="312257"/>
                        <a:pt x="1556005" y="492104"/>
                        <a:pt x="1555535" y="784638"/>
                      </a:cubicBezTo>
                      <a:cubicBezTo>
                        <a:pt x="1555226" y="865764"/>
                        <a:pt x="1493387" y="938764"/>
                        <a:pt x="1398604" y="941569"/>
                      </a:cubicBezTo>
                      <a:cubicBezTo>
                        <a:pt x="1150543" y="941313"/>
                        <a:pt x="964327" y="935483"/>
                        <a:pt x="752934" y="941569"/>
                      </a:cubicBezTo>
                      <a:cubicBezTo>
                        <a:pt x="541541" y="947656"/>
                        <a:pt x="372588" y="939332"/>
                        <a:pt x="156931" y="941569"/>
                      </a:cubicBezTo>
                      <a:cubicBezTo>
                        <a:pt x="73906" y="945651"/>
                        <a:pt x="-14878" y="868710"/>
                        <a:pt x="0" y="784638"/>
                      </a:cubicBezTo>
                      <a:cubicBezTo>
                        <a:pt x="-26246" y="635336"/>
                        <a:pt x="-22333" y="442374"/>
                        <a:pt x="0" y="156931"/>
                      </a:cubicBezTo>
                      <a:close/>
                    </a:path>
                  </a:pathLst>
                </a:custGeom>
                <a:solidFill>
                  <a:srgbClr val="D6E9EA"/>
                </a:solidFill>
                <a:ln w="28575" cap="flat" cmpd="sng">
                  <a:noFill/>
                  <a:prstDash val="solid"/>
                  <a:miter lim="800000"/>
                  <a:headEnd type="none" w="sm" len="sm"/>
                  <a:tailEnd type="none" w="sm" len="sm"/>
                  <a:extLst>
                    <a:ext uri="{C807C97D-BFC1-408E-A445-0C87EB9F89A2}">
                      <ask:lineSketchStyleProps xmlns:ask="http://schemas.microsoft.com/office/drawing/2018/sketchyshapes">
                        <ask:type>
                          <ask:lineSketchNone/>
                        </ask:type>
                      </ask:lineSketchStyleProps>
                    </a:ext>
                  </a:extLst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lvl="0" algn="ctr" defTabSz="914400">
                    <a:buClr>
                      <a:srgbClr val="000000"/>
                    </a:buClr>
                    <a:buSzPts val="3600"/>
                    <a:defRPr/>
                  </a:pPr>
                  <a:endParaRPr kumimoji="0" lang="ar-MA" sz="5400" b="1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Microsoft Uighur" panose="02000000000000000000" pitchFamily="2" charset="-78"/>
                    <a:ea typeface="Aptos" panose="020B0004020202020204" pitchFamily="34" charset="0"/>
                    <a:cs typeface="Microsoft Uighur" panose="02000000000000000000" pitchFamily="2" charset="-78"/>
                    <a:sym typeface="Arial"/>
                  </a:endParaRPr>
                </a:p>
              </p:txBody>
            </p:sp>
            <p:sp>
              <p:nvSpPr>
                <p:cNvPr id="56" name="Google Shape;1671;p201">
                  <a:extLst>
                    <a:ext uri="{FF2B5EF4-FFF2-40B4-BE49-F238E27FC236}">
                      <a16:creationId xmlns:a16="http://schemas.microsoft.com/office/drawing/2014/main" id="{89BB2917-C664-0C07-C161-A45E680D09DC}"/>
                    </a:ext>
                  </a:extLst>
                </p:cNvPr>
                <p:cNvSpPr/>
                <p:nvPr/>
              </p:nvSpPr>
              <p:spPr>
                <a:xfrm>
                  <a:off x="3911457" y="1762088"/>
                  <a:ext cx="2839559" cy="7974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55535" h="941569" fill="none" extrusionOk="0">
                      <a:moveTo>
                        <a:pt x="0" y="156931"/>
                      </a:moveTo>
                      <a:cubicBezTo>
                        <a:pt x="-583" y="52585"/>
                        <a:pt x="77295" y="1527"/>
                        <a:pt x="156931" y="0"/>
                      </a:cubicBezTo>
                      <a:cubicBezTo>
                        <a:pt x="395767" y="-15105"/>
                        <a:pt x="495829" y="-15995"/>
                        <a:pt x="740517" y="0"/>
                      </a:cubicBezTo>
                      <a:cubicBezTo>
                        <a:pt x="985205" y="15995"/>
                        <a:pt x="1112381" y="12330"/>
                        <a:pt x="1398604" y="0"/>
                      </a:cubicBezTo>
                      <a:cubicBezTo>
                        <a:pt x="1492154" y="-130"/>
                        <a:pt x="1553132" y="90218"/>
                        <a:pt x="1555535" y="156931"/>
                      </a:cubicBezTo>
                      <a:cubicBezTo>
                        <a:pt x="1560374" y="430431"/>
                        <a:pt x="1524688" y="560602"/>
                        <a:pt x="1555535" y="784638"/>
                      </a:cubicBezTo>
                      <a:cubicBezTo>
                        <a:pt x="1552832" y="886765"/>
                        <a:pt x="1493221" y="934078"/>
                        <a:pt x="1398604" y="941569"/>
                      </a:cubicBezTo>
                      <a:cubicBezTo>
                        <a:pt x="1086967" y="955530"/>
                        <a:pt x="931274" y="937082"/>
                        <a:pt x="765351" y="941569"/>
                      </a:cubicBezTo>
                      <a:cubicBezTo>
                        <a:pt x="599428" y="946056"/>
                        <a:pt x="292548" y="934256"/>
                        <a:pt x="156931" y="941569"/>
                      </a:cubicBezTo>
                      <a:cubicBezTo>
                        <a:pt x="52826" y="943002"/>
                        <a:pt x="-15298" y="868874"/>
                        <a:pt x="0" y="784638"/>
                      </a:cubicBezTo>
                      <a:cubicBezTo>
                        <a:pt x="-4448" y="522556"/>
                        <a:pt x="-30165" y="430256"/>
                        <a:pt x="0" y="156931"/>
                      </a:cubicBezTo>
                      <a:close/>
                    </a:path>
                    <a:path w="1555535" h="941569" extrusionOk="0">
                      <a:moveTo>
                        <a:pt x="0" y="156931"/>
                      </a:moveTo>
                      <a:cubicBezTo>
                        <a:pt x="268" y="63269"/>
                        <a:pt x="73620" y="-9538"/>
                        <a:pt x="156931" y="0"/>
                      </a:cubicBezTo>
                      <a:cubicBezTo>
                        <a:pt x="387066" y="14041"/>
                        <a:pt x="474580" y="1093"/>
                        <a:pt x="752934" y="0"/>
                      </a:cubicBezTo>
                      <a:cubicBezTo>
                        <a:pt x="1031288" y="-1093"/>
                        <a:pt x="1191274" y="15252"/>
                        <a:pt x="1398604" y="0"/>
                      </a:cubicBezTo>
                      <a:cubicBezTo>
                        <a:pt x="1492733" y="56"/>
                        <a:pt x="1551621" y="66175"/>
                        <a:pt x="1555535" y="156931"/>
                      </a:cubicBezTo>
                      <a:cubicBezTo>
                        <a:pt x="1526747" y="312257"/>
                        <a:pt x="1556005" y="492104"/>
                        <a:pt x="1555535" y="784638"/>
                      </a:cubicBezTo>
                      <a:cubicBezTo>
                        <a:pt x="1555226" y="865764"/>
                        <a:pt x="1493387" y="938764"/>
                        <a:pt x="1398604" y="941569"/>
                      </a:cubicBezTo>
                      <a:cubicBezTo>
                        <a:pt x="1150543" y="941313"/>
                        <a:pt x="964327" y="935483"/>
                        <a:pt x="752934" y="941569"/>
                      </a:cubicBezTo>
                      <a:cubicBezTo>
                        <a:pt x="541541" y="947656"/>
                        <a:pt x="372588" y="939332"/>
                        <a:pt x="156931" y="941569"/>
                      </a:cubicBezTo>
                      <a:cubicBezTo>
                        <a:pt x="73906" y="945651"/>
                        <a:pt x="-14878" y="868710"/>
                        <a:pt x="0" y="784638"/>
                      </a:cubicBezTo>
                      <a:cubicBezTo>
                        <a:pt x="-26246" y="635336"/>
                        <a:pt x="-22333" y="442374"/>
                        <a:pt x="0" y="156931"/>
                      </a:cubicBezTo>
                      <a:close/>
                    </a:path>
                  </a:pathLst>
                </a:custGeom>
                <a:solidFill>
                  <a:srgbClr val="D6E9EA"/>
                </a:solidFill>
                <a:ln w="28575" cap="flat" cmpd="sng">
                  <a:noFill/>
                  <a:prstDash val="solid"/>
                  <a:miter lim="800000"/>
                  <a:headEnd type="none" w="sm" len="sm"/>
                  <a:tailEnd type="none" w="sm" len="sm"/>
                  <a:extLst>
                    <a:ext uri="{C807C97D-BFC1-408E-A445-0C87EB9F89A2}">
                      <ask:lineSketchStyleProps xmlns:ask="http://schemas.microsoft.com/office/drawing/2018/sketchyshapes">
                        <ask:type>
                          <ask:lineSketchNone/>
                        </ask:type>
                      </ask:lineSketchStyleProps>
                    </a:ext>
                  </a:extLst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lvl="0" algn="ctr" defTabSz="914400" rtl="1">
                    <a:buClr>
                      <a:srgbClr val="000000"/>
                    </a:buClr>
                    <a:buSzPts val="3600"/>
                    <a:defRPr/>
                  </a:pPr>
                  <a:r>
                    <a:rPr lang="ar-MA" altLang="fr-FR" sz="4400" b="1" dirty="0"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بَعْدَ </a:t>
                  </a:r>
                  <a:r>
                    <a:rPr lang="ar-MA" altLang="fr-FR" sz="4400" b="1" dirty="0" err="1"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ﭐلظُّهْرِ</a:t>
                  </a:r>
                  <a:endParaRPr lang="ar-MA" sz="4400" b="1" dirty="0">
                    <a:latin typeface="Microsoft Uighur" panose="02000000000000000000" pitchFamily="2" charset="-78"/>
                    <a:cs typeface="Microsoft Uighur" panose="02000000000000000000" pitchFamily="2" charset="-78"/>
                    <a:sym typeface="Arial"/>
                  </a:endParaRPr>
                </a:p>
              </p:txBody>
            </p:sp>
          </p:grpSp>
          <p:grpSp>
            <p:nvGrpSpPr>
              <p:cNvPr id="51" name="Groupe 50">
                <a:extLst>
                  <a:ext uri="{FF2B5EF4-FFF2-40B4-BE49-F238E27FC236}">
                    <a16:creationId xmlns:a16="http://schemas.microsoft.com/office/drawing/2014/main" id="{9B01BCA4-1E16-9906-C0FF-F5E24060F7B5}"/>
                  </a:ext>
                </a:extLst>
              </p:cNvPr>
              <p:cNvGrpSpPr/>
              <p:nvPr/>
            </p:nvGrpSpPr>
            <p:grpSpPr>
              <a:xfrm>
                <a:off x="5373313" y="2295400"/>
                <a:ext cx="3272570" cy="797442"/>
                <a:chOff x="5272518" y="1751542"/>
                <a:chExt cx="3272570" cy="797442"/>
              </a:xfrm>
            </p:grpSpPr>
            <p:sp>
              <p:nvSpPr>
                <p:cNvPr id="52" name="Google Shape;1671;p201">
                  <a:extLst>
                    <a:ext uri="{FF2B5EF4-FFF2-40B4-BE49-F238E27FC236}">
                      <a16:creationId xmlns:a16="http://schemas.microsoft.com/office/drawing/2014/main" id="{1E2250DC-3461-6357-29C0-82FE3B7953FA}"/>
                    </a:ext>
                  </a:extLst>
                </p:cNvPr>
                <p:cNvSpPr/>
                <p:nvPr/>
              </p:nvSpPr>
              <p:spPr>
                <a:xfrm>
                  <a:off x="6432166" y="1956995"/>
                  <a:ext cx="802185" cy="38493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55535" h="941569" fill="none" extrusionOk="0">
                      <a:moveTo>
                        <a:pt x="0" y="156931"/>
                      </a:moveTo>
                      <a:cubicBezTo>
                        <a:pt x="-583" y="52585"/>
                        <a:pt x="77295" y="1527"/>
                        <a:pt x="156931" y="0"/>
                      </a:cubicBezTo>
                      <a:cubicBezTo>
                        <a:pt x="395767" y="-15105"/>
                        <a:pt x="495829" y="-15995"/>
                        <a:pt x="740517" y="0"/>
                      </a:cubicBezTo>
                      <a:cubicBezTo>
                        <a:pt x="985205" y="15995"/>
                        <a:pt x="1112381" y="12330"/>
                        <a:pt x="1398604" y="0"/>
                      </a:cubicBezTo>
                      <a:cubicBezTo>
                        <a:pt x="1492154" y="-130"/>
                        <a:pt x="1553132" y="90218"/>
                        <a:pt x="1555535" y="156931"/>
                      </a:cubicBezTo>
                      <a:cubicBezTo>
                        <a:pt x="1560374" y="430431"/>
                        <a:pt x="1524688" y="560602"/>
                        <a:pt x="1555535" y="784638"/>
                      </a:cubicBezTo>
                      <a:cubicBezTo>
                        <a:pt x="1552832" y="886765"/>
                        <a:pt x="1493221" y="934078"/>
                        <a:pt x="1398604" y="941569"/>
                      </a:cubicBezTo>
                      <a:cubicBezTo>
                        <a:pt x="1086967" y="955530"/>
                        <a:pt x="931274" y="937082"/>
                        <a:pt x="765351" y="941569"/>
                      </a:cubicBezTo>
                      <a:cubicBezTo>
                        <a:pt x="599428" y="946056"/>
                        <a:pt x="292548" y="934256"/>
                        <a:pt x="156931" y="941569"/>
                      </a:cubicBezTo>
                      <a:cubicBezTo>
                        <a:pt x="52826" y="943002"/>
                        <a:pt x="-15298" y="868874"/>
                        <a:pt x="0" y="784638"/>
                      </a:cubicBezTo>
                      <a:cubicBezTo>
                        <a:pt x="-4448" y="522556"/>
                        <a:pt x="-30165" y="430256"/>
                        <a:pt x="0" y="156931"/>
                      </a:cubicBezTo>
                      <a:close/>
                    </a:path>
                    <a:path w="1555535" h="941569" extrusionOk="0">
                      <a:moveTo>
                        <a:pt x="0" y="156931"/>
                      </a:moveTo>
                      <a:cubicBezTo>
                        <a:pt x="268" y="63269"/>
                        <a:pt x="73620" y="-9538"/>
                        <a:pt x="156931" y="0"/>
                      </a:cubicBezTo>
                      <a:cubicBezTo>
                        <a:pt x="387066" y="14041"/>
                        <a:pt x="474580" y="1093"/>
                        <a:pt x="752934" y="0"/>
                      </a:cubicBezTo>
                      <a:cubicBezTo>
                        <a:pt x="1031288" y="-1093"/>
                        <a:pt x="1191274" y="15252"/>
                        <a:pt x="1398604" y="0"/>
                      </a:cubicBezTo>
                      <a:cubicBezTo>
                        <a:pt x="1492733" y="56"/>
                        <a:pt x="1551621" y="66175"/>
                        <a:pt x="1555535" y="156931"/>
                      </a:cubicBezTo>
                      <a:cubicBezTo>
                        <a:pt x="1526747" y="312257"/>
                        <a:pt x="1556005" y="492104"/>
                        <a:pt x="1555535" y="784638"/>
                      </a:cubicBezTo>
                      <a:cubicBezTo>
                        <a:pt x="1555226" y="865764"/>
                        <a:pt x="1493387" y="938764"/>
                        <a:pt x="1398604" y="941569"/>
                      </a:cubicBezTo>
                      <a:cubicBezTo>
                        <a:pt x="1150543" y="941313"/>
                        <a:pt x="964327" y="935483"/>
                        <a:pt x="752934" y="941569"/>
                      </a:cubicBezTo>
                      <a:cubicBezTo>
                        <a:pt x="541541" y="947656"/>
                        <a:pt x="372588" y="939332"/>
                        <a:pt x="156931" y="941569"/>
                      </a:cubicBezTo>
                      <a:cubicBezTo>
                        <a:pt x="73906" y="945651"/>
                        <a:pt x="-14878" y="868710"/>
                        <a:pt x="0" y="784638"/>
                      </a:cubicBezTo>
                      <a:cubicBezTo>
                        <a:pt x="-26246" y="635336"/>
                        <a:pt x="-22333" y="442374"/>
                        <a:pt x="0" y="156931"/>
                      </a:cubicBezTo>
                      <a:close/>
                    </a:path>
                  </a:pathLst>
                </a:custGeom>
                <a:solidFill>
                  <a:srgbClr val="D6E9EA"/>
                </a:solidFill>
                <a:ln w="28575" cap="flat" cmpd="sng">
                  <a:noFill/>
                  <a:prstDash val="solid"/>
                  <a:miter lim="800000"/>
                  <a:headEnd type="none" w="sm" len="sm"/>
                  <a:tailEnd type="none" w="sm" len="sm"/>
                  <a:extLst>
                    <a:ext uri="{C807C97D-BFC1-408E-A445-0C87EB9F89A2}">
                      <ask:lineSketchStyleProps xmlns:ask="http://schemas.microsoft.com/office/drawing/2018/sketchyshapes">
                        <ask:type>
                          <ask:lineSketchNone/>
                        </ask:type>
                      </ask:lineSketchStyleProps>
                    </a:ext>
                  </a:extLst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lvl="0" algn="ctr" defTabSz="914400">
                    <a:buClr>
                      <a:srgbClr val="000000"/>
                    </a:buClr>
                    <a:buSzPts val="3600"/>
                    <a:defRPr/>
                  </a:pPr>
                  <a:endParaRPr kumimoji="0" lang="ar-MA" sz="5400" b="1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Microsoft Uighur" panose="02000000000000000000" pitchFamily="2" charset="-78"/>
                    <a:ea typeface="Aptos" panose="020B0004020202020204" pitchFamily="34" charset="0"/>
                    <a:cs typeface="Microsoft Uighur" panose="02000000000000000000" pitchFamily="2" charset="-78"/>
                    <a:sym typeface="Arial"/>
                  </a:endParaRPr>
                </a:p>
              </p:txBody>
            </p:sp>
            <p:sp>
              <p:nvSpPr>
                <p:cNvPr id="53" name="Google Shape;1671;p201">
                  <a:extLst>
                    <a:ext uri="{FF2B5EF4-FFF2-40B4-BE49-F238E27FC236}">
                      <a16:creationId xmlns:a16="http://schemas.microsoft.com/office/drawing/2014/main" id="{EA681700-C902-6ED3-96F9-6BBBFEF6A91A}"/>
                    </a:ext>
                  </a:extLst>
                </p:cNvPr>
                <p:cNvSpPr/>
                <p:nvPr/>
              </p:nvSpPr>
              <p:spPr>
                <a:xfrm>
                  <a:off x="7068861" y="1751542"/>
                  <a:ext cx="1476227" cy="7974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55535" h="941569" fill="none" extrusionOk="0">
                      <a:moveTo>
                        <a:pt x="0" y="156931"/>
                      </a:moveTo>
                      <a:cubicBezTo>
                        <a:pt x="-583" y="52585"/>
                        <a:pt x="77295" y="1527"/>
                        <a:pt x="156931" y="0"/>
                      </a:cubicBezTo>
                      <a:cubicBezTo>
                        <a:pt x="395767" y="-15105"/>
                        <a:pt x="495829" y="-15995"/>
                        <a:pt x="740517" y="0"/>
                      </a:cubicBezTo>
                      <a:cubicBezTo>
                        <a:pt x="985205" y="15995"/>
                        <a:pt x="1112381" y="12330"/>
                        <a:pt x="1398604" y="0"/>
                      </a:cubicBezTo>
                      <a:cubicBezTo>
                        <a:pt x="1492154" y="-130"/>
                        <a:pt x="1553132" y="90218"/>
                        <a:pt x="1555535" y="156931"/>
                      </a:cubicBezTo>
                      <a:cubicBezTo>
                        <a:pt x="1560374" y="430431"/>
                        <a:pt x="1524688" y="560602"/>
                        <a:pt x="1555535" y="784638"/>
                      </a:cubicBezTo>
                      <a:cubicBezTo>
                        <a:pt x="1552832" y="886765"/>
                        <a:pt x="1493221" y="934078"/>
                        <a:pt x="1398604" y="941569"/>
                      </a:cubicBezTo>
                      <a:cubicBezTo>
                        <a:pt x="1086967" y="955530"/>
                        <a:pt x="931274" y="937082"/>
                        <a:pt x="765351" y="941569"/>
                      </a:cubicBezTo>
                      <a:cubicBezTo>
                        <a:pt x="599428" y="946056"/>
                        <a:pt x="292548" y="934256"/>
                        <a:pt x="156931" y="941569"/>
                      </a:cubicBezTo>
                      <a:cubicBezTo>
                        <a:pt x="52826" y="943002"/>
                        <a:pt x="-15298" y="868874"/>
                        <a:pt x="0" y="784638"/>
                      </a:cubicBezTo>
                      <a:cubicBezTo>
                        <a:pt x="-4448" y="522556"/>
                        <a:pt x="-30165" y="430256"/>
                        <a:pt x="0" y="156931"/>
                      </a:cubicBezTo>
                      <a:close/>
                    </a:path>
                    <a:path w="1555535" h="941569" extrusionOk="0">
                      <a:moveTo>
                        <a:pt x="0" y="156931"/>
                      </a:moveTo>
                      <a:cubicBezTo>
                        <a:pt x="268" y="63269"/>
                        <a:pt x="73620" y="-9538"/>
                        <a:pt x="156931" y="0"/>
                      </a:cubicBezTo>
                      <a:cubicBezTo>
                        <a:pt x="387066" y="14041"/>
                        <a:pt x="474580" y="1093"/>
                        <a:pt x="752934" y="0"/>
                      </a:cubicBezTo>
                      <a:cubicBezTo>
                        <a:pt x="1031288" y="-1093"/>
                        <a:pt x="1191274" y="15252"/>
                        <a:pt x="1398604" y="0"/>
                      </a:cubicBezTo>
                      <a:cubicBezTo>
                        <a:pt x="1492733" y="56"/>
                        <a:pt x="1551621" y="66175"/>
                        <a:pt x="1555535" y="156931"/>
                      </a:cubicBezTo>
                      <a:cubicBezTo>
                        <a:pt x="1526747" y="312257"/>
                        <a:pt x="1556005" y="492104"/>
                        <a:pt x="1555535" y="784638"/>
                      </a:cubicBezTo>
                      <a:cubicBezTo>
                        <a:pt x="1555226" y="865764"/>
                        <a:pt x="1493387" y="938764"/>
                        <a:pt x="1398604" y="941569"/>
                      </a:cubicBezTo>
                      <a:cubicBezTo>
                        <a:pt x="1150543" y="941313"/>
                        <a:pt x="964327" y="935483"/>
                        <a:pt x="752934" y="941569"/>
                      </a:cubicBezTo>
                      <a:cubicBezTo>
                        <a:pt x="541541" y="947656"/>
                        <a:pt x="372588" y="939332"/>
                        <a:pt x="156931" y="941569"/>
                      </a:cubicBezTo>
                      <a:cubicBezTo>
                        <a:pt x="73906" y="945651"/>
                        <a:pt x="-14878" y="868710"/>
                        <a:pt x="0" y="784638"/>
                      </a:cubicBezTo>
                      <a:cubicBezTo>
                        <a:pt x="-26246" y="635336"/>
                        <a:pt x="-22333" y="442374"/>
                        <a:pt x="0" y="156931"/>
                      </a:cubicBezTo>
                      <a:close/>
                    </a:path>
                  </a:pathLst>
                </a:custGeom>
                <a:solidFill>
                  <a:srgbClr val="D6E9EA"/>
                </a:solidFill>
                <a:ln w="28575" cap="flat" cmpd="sng">
                  <a:noFill/>
                  <a:prstDash val="solid"/>
                  <a:miter lim="800000"/>
                  <a:headEnd type="none" w="sm" len="sm"/>
                  <a:tailEnd type="none" w="sm" len="sm"/>
                  <a:extLst>
                    <a:ext uri="{C807C97D-BFC1-408E-A445-0C87EB9F89A2}">
                      <ask:lineSketchStyleProps xmlns:ask="http://schemas.microsoft.com/office/drawing/2018/sketchyshapes">
                        <ask:type>
                          <ask:lineSketchNone/>
                        </ask:type>
                      </ask:lineSketchStyleProps>
                    </a:ext>
                  </a:extLst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algn="ctr" defTabSz="914400" rtl="1">
                    <a:buClr>
                      <a:srgbClr val="000000"/>
                    </a:buClr>
                    <a:buSzPts val="3600"/>
                    <a:defRPr/>
                  </a:pPr>
                  <a:r>
                    <a:rPr lang="ar-MA" sz="4400" b="1" dirty="0">
                      <a:latin typeface="Microsoft Uighur" panose="02000000000000000000" pitchFamily="2" charset="-78"/>
                      <a:cs typeface="Microsoft Uighur" panose="02000000000000000000" pitchFamily="2" charset="-78"/>
                      <a:sym typeface="Arial"/>
                    </a:rPr>
                    <a:t>ظُهْرٌ</a:t>
                  </a:r>
                </a:p>
              </p:txBody>
            </p:sp>
            <p:sp>
              <p:nvSpPr>
                <p:cNvPr id="54" name="Google Shape;1671;p201">
                  <a:extLst>
                    <a:ext uri="{FF2B5EF4-FFF2-40B4-BE49-F238E27FC236}">
                      <a16:creationId xmlns:a16="http://schemas.microsoft.com/office/drawing/2014/main" id="{8F392278-BC53-6A3B-8B76-D469DCFB7394}"/>
                    </a:ext>
                  </a:extLst>
                </p:cNvPr>
                <p:cNvSpPr/>
                <p:nvPr/>
              </p:nvSpPr>
              <p:spPr>
                <a:xfrm>
                  <a:off x="5272518" y="1751542"/>
                  <a:ext cx="1476227" cy="7974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55535" h="941569" fill="none" extrusionOk="0">
                      <a:moveTo>
                        <a:pt x="0" y="156931"/>
                      </a:moveTo>
                      <a:cubicBezTo>
                        <a:pt x="-583" y="52585"/>
                        <a:pt x="77295" y="1527"/>
                        <a:pt x="156931" y="0"/>
                      </a:cubicBezTo>
                      <a:cubicBezTo>
                        <a:pt x="395767" y="-15105"/>
                        <a:pt x="495829" y="-15995"/>
                        <a:pt x="740517" y="0"/>
                      </a:cubicBezTo>
                      <a:cubicBezTo>
                        <a:pt x="985205" y="15995"/>
                        <a:pt x="1112381" y="12330"/>
                        <a:pt x="1398604" y="0"/>
                      </a:cubicBezTo>
                      <a:cubicBezTo>
                        <a:pt x="1492154" y="-130"/>
                        <a:pt x="1553132" y="90218"/>
                        <a:pt x="1555535" y="156931"/>
                      </a:cubicBezTo>
                      <a:cubicBezTo>
                        <a:pt x="1560374" y="430431"/>
                        <a:pt x="1524688" y="560602"/>
                        <a:pt x="1555535" y="784638"/>
                      </a:cubicBezTo>
                      <a:cubicBezTo>
                        <a:pt x="1552832" y="886765"/>
                        <a:pt x="1493221" y="934078"/>
                        <a:pt x="1398604" y="941569"/>
                      </a:cubicBezTo>
                      <a:cubicBezTo>
                        <a:pt x="1086967" y="955530"/>
                        <a:pt x="931274" y="937082"/>
                        <a:pt x="765351" y="941569"/>
                      </a:cubicBezTo>
                      <a:cubicBezTo>
                        <a:pt x="599428" y="946056"/>
                        <a:pt x="292548" y="934256"/>
                        <a:pt x="156931" y="941569"/>
                      </a:cubicBezTo>
                      <a:cubicBezTo>
                        <a:pt x="52826" y="943002"/>
                        <a:pt x="-15298" y="868874"/>
                        <a:pt x="0" y="784638"/>
                      </a:cubicBezTo>
                      <a:cubicBezTo>
                        <a:pt x="-4448" y="522556"/>
                        <a:pt x="-30165" y="430256"/>
                        <a:pt x="0" y="156931"/>
                      </a:cubicBezTo>
                      <a:close/>
                    </a:path>
                    <a:path w="1555535" h="941569" extrusionOk="0">
                      <a:moveTo>
                        <a:pt x="0" y="156931"/>
                      </a:moveTo>
                      <a:cubicBezTo>
                        <a:pt x="268" y="63269"/>
                        <a:pt x="73620" y="-9538"/>
                        <a:pt x="156931" y="0"/>
                      </a:cubicBezTo>
                      <a:cubicBezTo>
                        <a:pt x="387066" y="14041"/>
                        <a:pt x="474580" y="1093"/>
                        <a:pt x="752934" y="0"/>
                      </a:cubicBezTo>
                      <a:cubicBezTo>
                        <a:pt x="1031288" y="-1093"/>
                        <a:pt x="1191274" y="15252"/>
                        <a:pt x="1398604" y="0"/>
                      </a:cubicBezTo>
                      <a:cubicBezTo>
                        <a:pt x="1492733" y="56"/>
                        <a:pt x="1551621" y="66175"/>
                        <a:pt x="1555535" y="156931"/>
                      </a:cubicBezTo>
                      <a:cubicBezTo>
                        <a:pt x="1526747" y="312257"/>
                        <a:pt x="1556005" y="492104"/>
                        <a:pt x="1555535" y="784638"/>
                      </a:cubicBezTo>
                      <a:cubicBezTo>
                        <a:pt x="1555226" y="865764"/>
                        <a:pt x="1493387" y="938764"/>
                        <a:pt x="1398604" y="941569"/>
                      </a:cubicBezTo>
                      <a:cubicBezTo>
                        <a:pt x="1150543" y="941313"/>
                        <a:pt x="964327" y="935483"/>
                        <a:pt x="752934" y="941569"/>
                      </a:cubicBezTo>
                      <a:cubicBezTo>
                        <a:pt x="541541" y="947656"/>
                        <a:pt x="372588" y="939332"/>
                        <a:pt x="156931" y="941569"/>
                      </a:cubicBezTo>
                      <a:cubicBezTo>
                        <a:pt x="73906" y="945651"/>
                        <a:pt x="-14878" y="868710"/>
                        <a:pt x="0" y="784638"/>
                      </a:cubicBezTo>
                      <a:cubicBezTo>
                        <a:pt x="-26246" y="635336"/>
                        <a:pt x="-22333" y="442374"/>
                        <a:pt x="0" y="156931"/>
                      </a:cubicBezTo>
                      <a:close/>
                    </a:path>
                  </a:pathLst>
                </a:custGeom>
                <a:solidFill>
                  <a:srgbClr val="D6E9EA"/>
                </a:solidFill>
                <a:ln w="28575" cap="flat" cmpd="sng">
                  <a:noFill/>
                  <a:prstDash val="solid"/>
                  <a:miter lim="800000"/>
                  <a:headEnd type="none" w="sm" len="sm"/>
                  <a:tailEnd type="none" w="sm" len="sm"/>
                  <a:extLst>
                    <a:ext uri="{C807C97D-BFC1-408E-A445-0C87EB9F89A2}">
                      <ask:lineSketchStyleProps xmlns:ask="http://schemas.microsoft.com/office/drawing/2018/sketchyshapes">
                        <ask:type>
                          <ask:lineSketchNone/>
                        </ask:type>
                      </ask:lineSketchStyleProps>
                    </a:ext>
                  </a:extLst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algn="ctr" defTabSz="914400" rtl="1">
                    <a:buClr>
                      <a:srgbClr val="000000"/>
                    </a:buClr>
                    <a:buSzPts val="3600"/>
                    <a:defRPr/>
                  </a:pPr>
                  <a:r>
                    <a:rPr lang="ar-MA" altLang="fr-FR" sz="4400" b="1" dirty="0"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اَلظُّهْرُ</a:t>
                  </a:r>
                  <a:endParaRPr lang="ar-MA" sz="4400" b="1" dirty="0">
                    <a:latin typeface="Microsoft Uighur" panose="02000000000000000000" pitchFamily="2" charset="-78"/>
                    <a:cs typeface="Microsoft Uighur" panose="02000000000000000000" pitchFamily="2" charset="-78"/>
                    <a:sym typeface="Arial"/>
                  </a:endParaRPr>
                </a:p>
              </p:txBody>
            </p:sp>
          </p:grpSp>
        </p:grpSp>
        <p:grpSp>
          <p:nvGrpSpPr>
            <p:cNvPr id="57" name="Groupe 56">
              <a:extLst>
                <a:ext uri="{FF2B5EF4-FFF2-40B4-BE49-F238E27FC236}">
                  <a16:creationId xmlns:a16="http://schemas.microsoft.com/office/drawing/2014/main" id="{B34B4896-8EE3-FC2D-EE8B-ED0B0A66375E}"/>
                </a:ext>
              </a:extLst>
            </p:cNvPr>
            <p:cNvGrpSpPr/>
            <p:nvPr/>
          </p:nvGrpSpPr>
          <p:grpSpPr>
            <a:xfrm>
              <a:off x="1333376" y="5523241"/>
              <a:ext cx="6435936" cy="797442"/>
              <a:chOff x="2209947" y="2295400"/>
              <a:chExt cx="6435936" cy="797442"/>
            </a:xfrm>
          </p:grpSpPr>
          <p:grpSp>
            <p:nvGrpSpPr>
              <p:cNvPr id="58" name="Groupe 57">
                <a:extLst>
                  <a:ext uri="{FF2B5EF4-FFF2-40B4-BE49-F238E27FC236}">
                    <a16:creationId xmlns:a16="http://schemas.microsoft.com/office/drawing/2014/main" id="{AA0D1DDC-95F0-955F-3FDC-513979E438DB}"/>
                  </a:ext>
                </a:extLst>
              </p:cNvPr>
              <p:cNvGrpSpPr/>
              <p:nvPr/>
            </p:nvGrpSpPr>
            <p:grpSpPr>
              <a:xfrm>
                <a:off x="2209947" y="2295400"/>
                <a:ext cx="3322894" cy="797442"/>
                <a:chOff x="3911457" y="1762088"/>
                <a:chExt cx="3322894" cy="797442"/>
              </a:xfrm>
            </p:grpSpPr>
            <p:sp>
              <p:nvSpPr>
                <p:cNvPr id="63" name="Google Shape;1671;p201">
                  <a:extLst>
                    <a:ext uri="{FF2B5EF4-FFF2-40B4-BE49-F238E27FC236}">
                      <a16:creationId xmlns:a16="http://schemas.microsoft.com/office/drawing/2014/main" id="{860921AA-AD8D-ABCD-1AB0-9A5DF20CFE78}"/>
                    </a:ext>
                  </a:extLst>
                </p:cNvPr>
                <p:cNvSpPr/>
                <p:nvPr/>
              </p:nvSpPr>
              <p:spPr>
                <a:xfrm>
                  <a:off x="6432166" y="1956995"/>
                  <a:ext cx="802185" cy="38493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55535" h="941569" fill="none" extrusionOk="0">
                      <a:moveTo>
                        <a:pt x="0" y="156931"/>
                      </a:moveTo>
                      <a:cubicBezTo>
                        <a:pt x="-583" y="52585"/>
                        <a:pt x="77295" y="1527"/>
                        <a:pt x="156931" y="0"/>
                      </a:cubicBezTo>
                      <a:cubicBezTo>
                        <a:pt x="395767" y="-15105"/>
                        <a:pt x="495829" y="-15995"/>
                        <a:pt x="740517" y="0"/>
                      </a:cubicBezTo>
                      <a:cubicBezTo>
                        <a:pt x="985205" y="15995"/>
                        <a:pt x="1112381" y="12330"/>
                        <a:pt x="1398604" y="0"/>
                      </a:cubicBezTo>
                      <a:cubicBezTo>
                        <a:pt x="1492154" y="-130"/>
                        <a:pt x="1553132" y="90218"/>
                        <a:pt x="1555535" y="156931"/>
                      </a:cubicBezTo>
                      <a:cubicBezTo>
                        <a:pt x="1560374" y="430431"/>
                        <a:pt x="1524688" y="560602"/>
                        <a:pt x="1555535" y="784638"/>
                      </a:cubicBezTo>
                      <a:cubicBezTo>
                        <a:pt x="1552832" y="886765"/>
                        <a:pt x="1493221" y="934078"/>
                        <a:pt x="1398604" y="941569"/>
                      </a:cubicBezTo>
                      <a:cubicBezTo>
                        <a:pt x="1086967" y="955530"/>
                        <a:pt x="931274" y="937082"/>
                        <a:pt x="765351" y="941569"/>
                      </a:cubicBezTo>
                      <a:cubicBezTo>
                        <a:pt x="599428" y="946056"/>
                        <a:pt x="292548" y="934256"/>
                        <a:pt x="156931" y="941569"/>
                      </a:cubicBezTo>
                      <a:cubicBezTo>
                        <a:pt x="52826" y="943002"/>
                        <a:pt x="-15298" y="868874"/>
                        <a:pt x="0" y="784638"/>
                      </a:cubicBezTo>
                      <a:cubicBezTo>
                        <a:pt x="-4448" y="522556"/>
                        <a:pt x="-30165" y="430256"/>
                        <a:pt x="0" y="156931"/>
                      </a:cubicBezTo>
                      <a:close/>
                    </a:path>
                    <a:path w="1555535" h="941569" extrusionOk="0">
                      <a:moveTo>
                        <a:pt x="0" y="156931"/>
                      </a:moveTo>
                      <a:cubicBezTo>
                        <a:pt x="268" y="63269"/>
                        <a:pt x="73620" y="-9538"/>
                        <a:pt x="156931" y="0"/>
                      </a:cubicBezTo>
                      <a:cubicBezTo>
                        <a:pt x="387066" y="14041"/>
                        <a:pt x="474580" y="1093"/>
                        <a:pt x="752934" y="0"/>
                      </a:cubicBezTo>
                      <a:cubicBezTo>
                        <a:pt x="1031288" y="-1093"/>
                        <a:pt x="1191274" y="15252"/>
                        <a:pt x="1398604" y="0"/>
                      </a:cubicBezTo>
                      <a:cubicBezTo>
                        <a:pt x="1492733" y="56"/>
                        <a:pt x="1551621" y="66175"/>
                        <a:pt x="1555535" y="156931"/>
                      </a:cubicBezTo>
                      <a:cubicBezTo>
                        <a:pt x="1526747" y="312257"/>
                        <a:pt x="1556005" y="492104"/>
                        <a:pt x="1555535" y="784638"/>
                      </a:cubicBezTo>
                      <a:cubicBezTo>
                        <a:pt x="1555226" y="865764"/>
                        <a:pt x="1493387" y="938764"/>
                        <a:pt x="1398604" y="941569"/>
                      </a:cubicBezTo>
                      <a:cubicBezTo>
                        <a:pt x="1150543" y="941313"/>
                        <a:pt x="964327" y="935483"/>
                        <a:pt x="752934" y="941569"/>
                      </a:cubicBezTo>
                      <a:cubicBezTo>
                        <a:pt x="541541" y="947656"/>
                        <a:pt x="372588" y="939332"/>
                        <a:pt x="156931" y="941569"/>
                      </a:cubicBezTo>
                      <a:cubicBezTo>
                        <a:pt x="73906" y="945651"/>
                        <a:pt x="-14878" y="868710"/>
                        <a:pt x="0" y="784638"/>
                      </a:cubicBezTo>
                      <a:cubicBezTo>
                        <a:pt x="-26246" y="635336"/>
                        <a:pt x="-22333" y="442374"/>
                        <a:pt x="0" y="156931"/>
                      </a:cubicBezTo>
                      <a:close/>
                    </a:path>
                  </a:pathLst>
                </a:custGeom>
                <a:solidFill>
                  <a:srgbClr val="D6E9EA"/>
                </a:solidFill>
                <a:ln w="28575" cap="flat" cmpd="sng">
                  <a:noFill/>
                  <a:prstDash val="solid"/>
                  <a:miter lim="800000"/>
                  <a:headEnd type="none" w="sm" len="sm"/>
                  <a:tailEnd type="none" w="sm" len="sm"/>
                  <a:extLst>
                    <a:ext uri="{C807C97D-BFC1-408E-A445-0C87EB9F89A2}">
                      <ask:lineSketchStyleProps xmlns:ask="http://schemas.microsoft.com/office/drawing/2018/sketchyshapes">
                        <ask:type>
                          <ask:lineSketchNone/>
                        </ask:type>
                      </ask:lineSketchStyleProps>
                    </a:ext>
                  </a:extLst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lvl="0" algn="ctr" defTabSz="914400">
                    <a:buClr>
                      <a:srgbClr val="000000"/>
                    </a:buClr>
                    <a:buSzPts val="3600"/>
                    <a:defRPr/>
                  </a:pPr>
                  <a:endParaRPr kumimoji="0" lang="ar-MA" sz="5400" b="1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Microsoft Uighur" panose="02000000000000000000" pitchFamily="2" charset="-78"/>
                    <a:ea typeface="Aptos" panose="020B0004020202020204" pitchFamily="34" charset="0"/>
                    <a:cs typeface="Microsoft Uighur" panose="02000000000000000000" pitchFamily="2" charset="-78"/>
                    <a:sym typeface="Arial"/>
                  </a:endParaRPr>
                </a:p>
              </p:txBody>
            </p:sp>
            <p:sp>
              <p:nvSpPr>
                <p:cNvPr id="64" name="Google Shape;1671;p201">
                  <a:extLst>
                    <a:ext uri="{FF2B5EF4-FFF2-40B4-BE49-F238E27FC236}">
                      <a16:creationId xmlns:a16="http://schemas.microsoft.com/office/drawing/2014/main" id="{17FAFF1F-708C-FC68-2529-C9164F3CDD67}"/>
                    </a:ext>
                  </a:extLst>
                </p:cNvPr>
                <p:cNvSpPr/>
                <p:nvPr/>
              </p:nvSpPr>
              <p:spPr>
                <a:xfrm>
                  <a:off x="3911457" y="1762088"/>
                  <a:ext cx="2839559" cy="7974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55535" h="941569" fill="none" extrusionOk="0">
                      <a:moveTo>
                        <a:pt x="0" y="156931"/>
                      </a:moveTo>
                      <a:cubicBezTo>
                        <a:pt x="-583" y="52585"/>
                        <a:pt x="77295" y="1527"/>
                        <a:pt x="156931" y="0"/>
                      </a:cubicBezTo>
                      <a:cubicBezTo>
                        <a:pt x="395767" y="-15105"/>
                        <a:pt x="495829" y="-15995"/>
                        <a:pt x="740517" y="0"/>
                      </a:cubicBezTo>
                      <a:cubicBezTo>
                        <a:pt x="985205" y="15995"/>
                        <a:pt x="1112381" y="12330"/>
                        <a:pt x="1398604" y="0"/>
                      </a:cubicBezTo>
                      <a:cubicBezTo>
                        <a:pt x="1492154" y="-130"/>
                        <a:pt x="1553132" y="90218"/>
                        <a:pt x="1555535" y="156931"/>
                      </a:cubicBezTo>
                      <a:cubicBezTo>
                        <a:pt x="1560374" y="430431"/>
                        <a:pt x="1524688" y="560602"/>
                        <a:pt x="1555535" y="784638"/>
                      </a:cubicBezTo>
                      <a:cubicBezTo>
                        <a:pt x="1552832" y="886765"/>
                        <a:pt x="1493221" y="934078"/>
                        <a:pt x="1398604" y="941569"/>
                      </a:cubicBezTo>
                      <a:cubicBezTo>
                        <a:pt x="1086967" y="955530"/>
                        <a:pt x="931274" y="937082"/>
                        <a:pt x="765351" y="941569"/>
                      </a:cubicBezTo>
                      <a:cubicBezTo>
                        <a:pt x="599428" y="946056"/>
                        <a:pt x="292548" y="934256"/>
                        <a:pt x="156931" y="941569"/>
                      </a:cubicBezTo>
                      <a:cubicBezTo>
                        <a:pt x="52826" y="943002"/>
                        <a:pt x="-15298" y="868874"/>
                        <a:pt x="0" y="784638"/>
                      </a:cubicBezTo>
                      <a:cubicBezTo>
                        <a:pt x="-4448" y="522556"/>
                        <a:pt x="-30165" y="430256"/>
                        <a:pt x="0" y="156931"/>
                      </a:cubicBezTo>
                      <a:close/>
                    </a:path>
                    <a:path w="1555535" h="941569" extrusionOk="0">
                      <a:moveTo>
                        <a:pt x="0" y="156931"/>
                      </a:moveTo>
                      <a:cubicBezTo>
                        <a:pt x="268" y="63269"/>
                        <a:pt x="73620" y="-9538"/>
                        <a:pt x="156931" y="0"/>
                      </a:cubicBezTo>
                      <a:cubicBezTo>
                        <a:pt x="387066" y="14041"/>
                        <a:pt x="474580" y="1093"/>
                        <a:pt x="752934" y="0"/>
                      </a:cubicBezTo>
                      <a:cubicBezTo>
                        <a:pt x="1031288" y="-1093"/>
                        <a:pt x="1191274" y="15252"/>
                        <a:pt x="1398604" y="0"/>
                      </a:cubicBezTo>
                      <a:cubicBezTo>
                        <a:pt x="1492733" y="56"/>
                        <a:pt x="1551621" y="66175"/>
                        <a:pt x="1555535" y="156931"/>
                      </a:cubicBezTo>
                      <a:cubicBezTo>
                        <a:pt x="1526747" y="312257"/>
                        <a:pt x="1556005" y="492104"/>
                        <a:pt x="1555535" y="784638"/>
                      </a:cubicBezTo>
                      <a:cubicBezTo>
                        <a:pt x="1555226" y="865764"/>
                        <a:pt x="1493387" y="938764"/>
                        <a:pt x="1398604" y="941569"/>
                      </a:cubicBezTo>
                      <a:cubicBezTo>
                        <a:pt x="1150543" y="941313"/>
                        <a:pt x="964327" y="935483"/>
                        <a:pt x="752934" y="941569"/>
                      </a:cubicBezTo>
                      <a:cubicBezTo>
                        <a:pt x="541541" y="947656"/>
                        <a:pt x="372588" y="939332"/>
                        <a:pt x="156931" y="941569"/>
                      </a:cubicBezTo>
                      <a:cubicBezTo>
                        <a:pt x="73906" y="945651"/>
                        <a:pt x="-14878" y="868710"/>
                        <a:pt x="0" y="784638"/>
                      </a:cubicBezTo>
                      <a:cubicBezTo>
                        <a:pt x="-26246" y="635336"/>
                        <a:pt x="-22333" y="442374"/>
                        <a:pt x="0" y="156931"/>
                      </a:cubicBezTo>
                      <a:close/>
                    </a:path>
                  </a:pathLst>
                </a:custGeom>
                <a:solidFill>
                  <a:srgbClr val="D6E9EA"/>
                </a:solidFill>
                <a:ln w="28575" cap="flat" cmpd="sng">
                  <a:noFill/>
                  <a:prstDash val="solid"/>
                  <a:miter lim="800000"/>
                  <a:headEnd type="none" w="sm" len="sm"/>
                  <a:tailEnd type="none" w="sm" len="sm"/>
                  <a:extLst>
                    <a:ext uri="{C807C97D-BFC1-408E-A445-0C87EB9F89A2}">
                      <ask:lineSketchStyleProps xmlns:ask="http://schemas.microsoft.com/office/drawing/2018/sketchyshapes">
                        <ask:type>
                          <ask:lineSketchNone/>
                        </ask:type>
                      </ask:lineSketchStyleProps>
                    </a:ext>
                  </a:extLst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lvl="0" algn="ctr" defTabSz="914400" rtl="1">
                    <a:buClr>
                      <a:srgbClr val="000000"/>
                    </a:buClr>
                    <a:buSzPts val="3600"/>
                    <a:defRPr/>
                  </a:pPr>
                  <a:r>
                    <a:rPr lang="ar-MA" altLang="fr-FR" sz="4400" b="1" dirty="0"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أَصْواتُ </a:t>
                  </a:r>
                  <a:r>
                    <a:rPr lang="ar-MA" altLang="fr-FR" sz="4400" b="1" dirty="0" err="1"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ﭐلْأَطْفالِ</a:t>
                  </a:r>
                  <a:endParaRPr lang="ar-MA" sz="4400" b="1" dirty="0">
                    <a:latin typeface="Microsoft Uighur" panose="02000000000000000000" pitchFamily="2" charset="-78"/>
                    <a:cs typeface="Microsoft Uighur" panose="02000000000000000000" pitchFamily="2" charset="-78"/>
                    <a:sym typeface="Arial"/>
                  </a:endParaRPr>
                </a:p>
              </p:txBody>
            </p:sp>
          </p:grpSp>
          <p:grpSp>
            <p:nvGrpSpPr>
              <p:cNvPr id="59" name="Groupe 58">
                <a:extLst>
                  <a:ext uri="{FF2B5EF4-FFF2-40B4-BE49-F238E27FC236}">
                    <a16:creationId xmlns:a16="http://schemas.microsoft.com/office/drawing/2014/main" id="{4FB3ECB8-8949-A083-EEDF-2A2185178774}"/>
                  </a:ext>
                </a:extLst>
              </p:cNvPr>
              <p:cNvGrpSpPr/>
              <p:nvPr/>
            </p:nvGrpSpPr>
            <p:grpSpPr>
              <a:xfrm>
                <a:off x="5373313" y="2295400"/>
                <a:ext cx="3272570" cy="797442"/>
                <a:chOff x="5272518" y="1751542"/>
                <a:chExt cx="3272570" cy="797442"/>
              </a:xfrm>
            </p:grpSpPr>
            <p:sp>
              <p:nvSpPr>
                <p:cNvPr id="60" name="Google Shape;1671;p201">
                  <a:extLst>
                    <a:ext uri="{FF2B5EF4-FFF2-40B4-BE49-F238E27FC236}">
                      <a16:creationId xmlns:a16="http://schemas.microsoft.com/office/drawing/2014/main" id="{1956ECD6-29CA-1622-6AF1-1D8708F94F3B}"/>
                    </a:ext>
                  </a:extLst>
                </p:cNvPr>
                <p:cNvSpPr/>
                <p:nvPr/>
              </p:nvSpPr>
              <p:spPr>
                <a:xfrm>
                  <a:off x="6432166" y="1956995"/>
                  <a:ext cx="802185" cy="38493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55535" h="941569" fill="none" extrusionOk="0">
                      <a:moveTo>
                        <a:pt x="0" y="156931"/>
                      </a:moveTo>
                      <a:cubicBezTo>
                        <a:pt x="-583" y="52585"/>
                        <a:pt x="77295" y="1527"/>
                        <a:pt x="156931" y="0"/>
                      </a:cubicBezTo>
                      <a:cubicBezTo>
                        <a:pt x="395767" y="-15105"/>
                        <a:pt x="495829" y="-15995"/>
                        <a:pt x="740517" y="0"/>
                      </a:cubicBezTo>
                      <a:cubicBezTo>
                        <a:pt x="985205" y="15995"/>
                        <a:pt x="1112381" y="12330"/>
                        <a:pt x="1398604" y="0"/>
                      </a:cubicBezTo>
                      <a:cubicBezTo>
                        <a:pt x="1492154" y="-130"/>
                        <a:pt x="1553132" y="90218"/>
                        <a:pt x="1555535" y="156931"/>
                      </a:cubicBezTo>
                      <a:cubicBezTo>
                        <a:pt x="1560374" y="430431"/>
                        <a:pt x="1524688" y="560602"/>
                        <a:pt x="1555535" y="784638"/>
                      </a:cubicBezTo>
                      <a:cubicBezTo>
                        <a:pt x="1552832" y="886765"/>
                        <a:pt x="1493221" y="934078"/>
                        <a:pt x="1398604" y="941569"/>
                      </a:cubicBezTo>
                      <a:cubicBezTo>
                        <a:pt x="1086967" y="955530"/>
                        <a:pt x="931274" y="937082"/>
                        <a:pt x="765351" y="941569"/>
                      </a:cubicBezTo>
                      <a:cubicBezTo>
                        <a:pt x="599428" y="946056"/>
                        <a:pt x="292548" y="934256"/>
                        <a:pt x="156931" y="941569"/>
                      </a:cubicBezTo>
                      <a:cubicBezTo>
                        <a:pt x="52826" y="943002"/>
                        <a:pt x="-15298" y="868874"/>
                        <a:pt x="0" y="784638"/>
                      </a:cubicBezTo>
                      <a:cubicBezTo>
                        <a:pt x="-4448" y="522556"/>
                        <a:pt x="-30165" y="430256"/>
                        <a:pt x="0" y="156931"/>
                      </a:cubicBezTo>
                      <a:close/>
                    </a:path>
                    <a:path w="1555535" h="941569" extrusionOk="0">
                      <a:moveTo>
                        <a:pt x="0" y="156931"/>
                      </a:moveTo>
                      <a:cubicBezTo>
                        <a:pt x="268" y="63269"/>
                        <a:pt x="73620" y="-9538"/>
                        <a:pt x="156931" y="0"/>
                      </a:cubicBezTo>
                      <a:cubicBezTo>
                        <a:pt x="387066" y="14041"/>
                        <a:pt x="474580" y="1093"/>
                        <a:pt x="752934" y="0"/>
                      </a:cubicBezTo>
                      <a:cubicBezTo>
                        <a:pt x="1031288" y="-1093"/>
                        <a:pt x="1191274" y="15252"/>
                        <a:pt x="1398604" y="0"/>
                      </a:cubicBezTo>
                      <a:cubicBezTo>
                        <a:pt x="1492733" y="56"/>
                        <a:pt x="1551621" y="66175"/>
                        <a:pt x="1555535" y="156931"/>
                      </a:cubicBezTo>
                      <a:cubicBezTo>
                        <a:pt x="1526747" y="312257"/>
                        <a:pt x="1556005" y="492104"/>
                        <a:pt x="1555535" y="784638"/>
                      </a:cubicBezTo>
                      <a:cubicBezTo>
                        <a:pt x="1555226" y="865764"/>
                        <a:pt x="1493387" y="938764"/>
                        <a:pt x="1398604" y="941569"/>
                      </a:cubicBezTo>
                      <a:cubicBezTo>
                        <a:pt x="1150543" y="941313"/>
                        <a:pt x="964327" y="935483"/>
                        <a:pt x="752934" y="941569"/>
                      </a:cubicBezTo>
                      <a:cubicBezTo>
                        <a:pt x="541541" y="947656"/>
                        <a:pt x="372588" y="939332"/>
                        <a:pt x="156931" y="941569"/>
                      </a:cubicBezTo>
                      <a:cubicBezTo>
                        <a:pt x="73906" y="945651"/>
                        <a:pt x="-14878" y="868710"/>
                        <a:pt x="0" y="784638"/>
                      </a:cubicBezTo>
                      <a:cubicBezTo>
                        <a:pt x="-26246" y="635336"/>
                        <a:pt x="-22333" y="442374"/>
                        <a:pt x="0" y="156931"/>
                      </a:cubicBezTo>
                      <a:close/>
                    </a:path>
                  </a:pathLst>
                </a:custGeom>
                <a:solidFill>
                  <a:srgbClr val="D6E9EA"/>
                </a:solidFill>
                <a:ln w="28575" cap="flat" cmpd="sng">
                  <a:noFill/>
                  <a:prstDash val="solid"/>
                  <a:miter lim="800000"/>
                  <a:headEnd type="none" w="sm" len="sm"/>
                  <a:tailEnd type="none" w="sm" len="sm"/>
                  <a:extLst>
                    <a:ext uri="{C807C97D-BFC1-408E-A445-0C87EB9F89A2}">
                      <ask:lineSketchStyleProps xmlns:ask="http://schemas.microsoft.com/office/drawing/2018/sketchyshapes">
                        <ask:type>
                          <ask:lineSketchNone/>
                        </ask:type>
                      </ask:lineSketchStyleProps>
                    </a:ext>
                  </a:extLst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lvl="0" algn="ctr" defTabSz="914400">
                    <a:buClr>
                      <a:srgbClr val="000000"/>
                    </a:buClr>
                    <a:buSzPts val="3600"/>
                    <a:defRPr/>
                  </a:pPr>
                  <a:endParaRPr kumimoji="0" lang="ar-MA" sz="5400" b="1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Microsoft Uighur" panose="02000000000000000000" pitchFamily="2" charset="-78"/>
                    <a:ea typeface="Aptos" panose="020B0004020202020204" pitchFamily="34" charset="0"/>
                    <a:cs typeface="Microsoft Uighur" panose="02000000000000000000" pitchFamily="2" charset="-78"/>
                    <a:sym typeface="Arial"/>
                  </a:endParaRPr>
                </a:p>
              </p:txBody>
            </p:sp>
            <p:sp>
              <p:nvSpPr>
                <p:cNvPr id="61" name="Google Shape;1671;p201">
                  <a:extLst>
                    <a:ext uri="{FF2B5EF4-FFF2-40B4-BE49-F238E27FC236}">
                      <a16:creationId xmlns:a16="http://schemas.microsoft.com/office/drawing/2014/main" id="{51AAF7F9-40AF-EC2C-DFAD-2A7B15B5251F}"/>
                    </a:ext>
                  </a:extLst>
                </p:cNvPr>
                <p:cNvSpPr/>
                <p:nvPr/>
              </p:nvSpPr>
              <p:spPr>
                <a:xfrm>
                  <a:off x="7068861" y="1751542"/>
                  <a:ext cx="1476227" cy="7974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55535" h="941569" fill="none" extrusionOk="0">
                      <a:moveTo>
                        <a:pt x="0" y="156931"/>
                      </a:moveTo>
                      <a:cubicBezTo>
                        <a:pt x="-583" y="52585"/>
                        <a:pt x="77295" y="1527"/>
                        <a:pt x="156931" y="0"/>
                      </a:cubicBezTo>
                      <a:cubicBezTo>
                        <a:pt x="395767" y="-15105"/>
                        <a:pt x="495829" y="-15995"/>
                        <a:pt x="740517" y="0"/>
                      </a:cubicBezTo>
                      <a:cubicBezTo>
                        <a:pt x="985205" y="15995"/>
                        <a:pt x="1112381" y="12330"/>
                        <a:pt x="1398604" y="0"/>
                      </a:cubicBezTo>
                      <a:cubicBezTo>
                        <a:pt x="1492154" y="-130"/>
                        <a:pt x="1553132" y="90218"/>
                        <a:pt x="1555535" y="156931"/>
                      </a:cubicBezTo>
                      <a:cubicBezTo>
                        <a:pt x="1560374" y="430431"/>
                        <a:pt x="1524688" y="560602"/>
                        <a:pt x="1555535" y="784638"/>
                      </a:cubicBezTo>
                      <a:cubicBezTo>
                        <a:pt x="1552832" y="886765"/>
                        <a:pt x="1493221" y="934078"/>
                        <a:pt x="1398604" y="941569"/>
                      </a:cubicBezTo>
                      <a:cubicBezTo>
                        <a:pt x="1086967" y="955530"/>
                        <a:pt x="931274" y="937082"/>
                        <a:pt x="765351" y="941569"/>
                      </a:cubicBezTo>
                      <a:cubicBezTo>
                        <a:pt x="599428" y="946056"/>
                        <a:pt x="292548" y="934256"/>
                        <a:pt x="156931" y="941569"/>
                      </a:cubicBezTo>
                      <a:cubicBezTo>
                        <a:pt x="52826" y="943002"/>
                        <a:pt x="-15298" y="868874"/>
                        <a:pt x="0" y="784638"/>
                      </a:cubicBezTo>
                      <a:cubicBezTo>
                        <a:pt x="-4448" y="522556"/>
                        <a:pt x="-30165" y="430256"/>
                        <a:pt x="0" y="156931"/>
                      </a:cubicBezTo>
                      <a:close/>
                    </a:path>
                    <a:path w="1555535" h="941569" extrusionOk="0">
                      <a:moveTo>
                        <a:pt x="0" y="156931"/>
                      </a:moveTo>
                      <a:cubicBezTo>
                        <a:pt x="268" y="63269"/>
                        <a:pt x="73620" y="-9538"/>
                        <a:pt x="156931" y="0"/>
                      </a:cubicBezTo>
                      <a:cubicBezTo>
                        <a:pt x="387066" y="14041"/>
                        <a:pt x="474580" y="1093"/>
                        <a:pt x="752934" y="0"/>
                      </a:cubicBezTo>
                      <a:cubicBezTo>
                        <a:pt x="1031288" y="-1093"/>
                        <a:pt x="1191274" y="15252"/>
                        <a:pt x="1398604" y="0"/>
                      </a:cubicBezTo>
                      <a:cubicBezTo>
                        <a:pt x="1492733" y="56"/>
                        <a:pt x="1551621" y="66175"/>
                        <a:pt x="1555535" y="156931"/>
                      </a:cubicBezTo>
                      <a:cubicBezTo>
                        <a:pt x="1526747" y="312257"/>
                        <a:pt x="1556005" y="492104"/>
                        <a:pt x="1555535" y="784638"/>
                      </a:cubicBezTo>
                      <a:cubicBezTo>
                        <a:pt x="1555226" y="865764"/>
                        <a:pt x="1493387" y="938764"/>
                        <a:pt x="1398604" y="941569"/>
                      </a:cubicBezTo>
                      <a:cubicBezTo>
                        <a:pt x="1150543" y="941313"/>
                        <a:pt x="964327" y="935483"/>
                        <a:pt x="752934" y="941569"/>
                      </a:cubicBezTo>
                      <a:cubicBezTo>
                        <a:pt x="541541" y="947656"/>
                        <a:pt x="372588" y="939332"/>
                        <a:pt x="156931" y="941569"/>
                      </a:cubicBezTo>
                      <a:cubicBezTo>
                        <a:pt x="73906" y="945651"/>
                        <a:pt x="-14878" y="868710"/>
                        <a:pt x="0" y="784638"/>
                      </a:cubicBezTo>
                      <a:cubicBezTo>
                        <a:pt x="-26246" y="635336"/>
                        <a:pt x="-22333" y="442374"/>
                        <a:pt x="0" y="156931"/>
                      </a:cubicBezTo>
                      <a:close/>
                    </a:path>
                  </a:pathLst>
                </a:custGeom>
                <a:solidFill>
                  <a:srgbClr val="D6E9EA"/>
                </a:solidFill>
                <a:ln w="28575" cap="flat" cmpd="sng">
                  <a:noFill/>
                  <a:prstDash val="solid"/>
                  <a:miter lim="800000"/>
                  <a:headEnd type="none" w="sm" len="sm"/>
                  <a:tailEnd type="none" w="sm" len="sm"/>
                  <a:extLst>
                    <a:ext uri="{C807C97D-BFC1-408E-A445-0C87EB9F89A2}">
                      <ask:lineSketchStyleProps xmlns:ask="http://schemas.microsoft.com/office/drawing/2018/sketchyshapes">
                        <ask:type>
                          <ask:lineSketchNone/>
                        </ask:type>
                      </ask:lineSketchStyleProps>
                    </a:ext>
                  </a:extLst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algn="ctr" defTabSz="914400" rtl="1">
                    <a:buClr>
                      <a:srgbClr val="000000"/>
                    </a:buClr>
                    <a:buSzPts val="3600"/>
                    <a:defRPr/>
                  </a:pPr>
                  <a:r>
                    <a:rPr lang="ar-MA" sz="4400" b="1" dirty="0">
                      <a:latin typeface="Microsoft Uighur" panose="02000000000000000000" pitchFamily="2" charset="-78"/>
                      <a:cs typeface="Microsoft Uighur" panose="02000000000000000000" pitchFamily="2" charset="-78"/>
                      <a:sym typeface="Arial"/>
                    </a:rPr>
                    <a:t>أَطْفالٌ</a:t>
                  </a:r>
                </a:p>
              </p:txBody>
            </p:sp>
            <p:sp>
              <p:nvSpPr>
                <p:cNvPr id="62" name="Google Shape;1671;p201">
                  <a:extLst>
                    <a:ext uri="{FF2B5EF4-FFF2-40B4-BE49-F238E27FC236}">
                      <a16:creationId xmlns:a16="http://schemas.microsoft.com/office/drawing/2014/main" id="{A5DC8CEC-8C78-DE21-3A79-FE829D717910}"/>
                    </a:ext>
                  </a:extLst>
                </p:cNvPr>
                <p:cNvSpPr/>
                <p:nvPr/>
              </p:nvSpPr>
              <p:spPr>
                <a:xfrm>
                  <a:off x="5272518" y="1751542"/>
                  <a:ext cx="1476227" cy="7974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55535" h="941569" fill="none" extrusionOk="0">
                      <a:moveTo>
                        <a:pt x="0" y="156931"/>
                      </a:moveTo>
                      <a:cubicBezTo>
                        <a:pt x="-583" y="52585"/>
                        <a:pt x="77295" y="1527"/>
                        <a:pt x="156931" y="0"/>
                      </a:cubicBezTo>
                      <a:cubicBezTo>
                        <a:pt x="395767" y="-15105"/>
                        <a:pt x="495829" y="-15995"/>
                        <a:pt x="740517" y="0"/>
                      </a:cubicBezTo>
                      <a:cubicBezTo>
                        <a:pt x="985205" y="15995"/>
                        <a:pt x="1112381" y="12330"/>
                        <a:pt x="1398604" y="0"/>
                      </a:cubicBezTo>
                      <a:cubicBezTo>
                        <a:pt x="1492154" y="-130"/>
                        <a:pt x="1553132" y="90218"/>
                        <a:pt x="1555535" y="156931"/>
                      </a:cubicBezTo>
                      <a:cubicBezTo>
                        <a:pt x="1560374" y="430431"/>
                        <a:pt x="1524688" y="560602"/>
                        <a:pt x="1555535" y="784638"/>
                      </a:cubicBezTo>
                      <a:cubicBezTo>
                        <a:pt x="1552832" y="886765"/>
                        <a:pt x="1493221" y="934078"/>
                        <a:pt x="1398604" y="941569"/>
                      </a:cubicBezTo>
                      <a:cubicBezTo>
                        <a:pt x="1086967" y="955530"/>
                        <a:pt x="931274" y="937082"/>
                        <a:pt x="765351" y="941569"/>
                      </a:cubicBezTo>
                      <a:cubicBezTo>
                        <a:pt x="599428" y="946056"/>
                        <a:pt x="292548" y="934256"/>
                        <a:pt x="156931" y="941569"/>
                      </a:cubicBezTo>
                      <a:cubicBezTo>
                        <a:pt x="52826" y="943002"/>
                        <a:pt x="-15298" y="868874"/>
                        <a:pt x="0" y="784638"/>
                      </a:cubicBezTo>
                      <a:cubicBezTo>
                        <a:pt x="-4448" y="522556"/>
                        <a:pt x="-30165" y="430256"/>
                        <a:pt x="0" y="156931"/>
                      </a:cubicBezTo>
                      <a:close/>
                    </a:path>
                    <a:path w="1555535" h="941569" extrusionOk="0">
                      <a:moveTo>
                        <a:pt x="0" y="156931"/>
                      </a:moveTo>
                      <a:cubicBezTo>
                        <a:pt x="268" y="63269"/>
                        <a:pt x="73620" y="-9538"/>
                        <a:pt x="156931" y="0"/>
                      </a:cubicBezTo>
                      <a:cubicBezTo>
                        <a:pt x="387066" y="14041"/>
                        <a:pt x="474580" y="1093"/>
                        <a:pt x="752934" y="0"/>
                      </a:cubicBezTo>
                      <a:cubicBezTo>
                        <a:pt x="1031288" y="-1093"/>
                        <a:pt x="1191274" y="15252"/>
                        <a:pt x="1398604" y="0"/>
                      </a:cubicBezTo>
                      <a:cubicBezTo>
                        <a:pt x="1492733" y="56"/>
                        <a:pt x="1551621" y="66175"/>
                        <a:pt x="1555535" y="156931"/>
                      </a:cubicBezTo>
                      <a:cubicBezTo>
                        <a:pt x="1526747" y="312257"/>
                        <a:pt x="1556005" y="492104"/>
                        <a:pt x="1555535" y="784638"/>
                      </a:cubicBezTo>
                      <a:cubicBezTo>
                        <a:pt x="1555226" y="865764"/>
                        <a:pt x="1493387" y="938764"/>
                        <a:pt x="1398604" y="941569"/>
                      </a:cubicBezTo>
                      <a:cubicBezTo>
                        <a:pt x="1150543" y="941313"/>
                        <a:pt x="964327" y="935483"/>
                        <a:pt x="752934" y="941569"/>
                      </a:cubicBezTo>
                      <a:cubicBezTo>
                        <a:pt x="541541" y="947656"/>
                        <a:pt x="372588" y="939332"/>
                        <a:pt x="156931" y="941569"/>
                      </a:cubicBezTo>
                      <a:cubicBezTo>
                        <a:pt x="73906" y="945651"/>
                        <a:pt x="-14878" y="868710"/>
                        <a:pt x="0" y="784638"/>
                      </a:cubicBezTo>
                      <a:cubicBezTo>
                        <a:pt x="-26246" y="635336"/>
                        <a:pt x="-22333" y="442374"/>
                        <a:pt x="0" y="156931"/>
                      </a:cubicBezTo>
                      <a:close/>
                    </a:path>
                  </a:pathLst>
                </a:custGeom>
                <a:solidFill>
                  <a:srgbClr val="D6E9EA"/>
                </a:solidFill>
                <a:ln w="28575" cap="flat" cmpd="sng">
                  <a:noFill/>
                  <a:prstDash val="solid"/>
                  <a:miter lim="800000"/>
                  <a:headEnd type="none" w="sm" len="sm"/>
                  <a:tailEnd type="none" w="sm" len="sm"/>
                  <a:extLst>
                    <a:ext uri="{C807C97D-BFC1-408E-A445-0C87EB9F89A2}">
                      <ask:lineSketchStyleProps xmlns:ask="http://schemas.microsoft.com/office/drawing/2018/sketchyshapes">
                        <ask:type>
                          <ask:lineSketchNone/>
                        </ask:type>
                      </ask:lineSketchStyleProps>
                    </a:ext>
                  </a:extLst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algn="ctr" defTabSz="914400" rtl="1">
                    <a:buClr>
                      <a:srgbClr val="000000"/>
                    </a:buClr>
                    <a:buSzPts val="3600"/>
                    <a:defRPr/>
                  </a:pPr>
                  <a:r>
                    <a:rPr lang="ar-MA" altLang="fr-FR" sz="4400" b="1" dirty="0"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اَلْأَطْفالُ</a:t>
                  </a:r>
                  <a:endParaRPr lang="ar-MA" sz="4400" b="1" dirty="0">
                    <a:latin typeface="Microsoft Uighur" panose="02000000000000000000" pitchFamily="2" charset="-78"/>
                    <a:cs typeface="Microsoft Uighur" panose="02000000000000000000" pitchFamily="2" charset="-78"/>
                    <a:sym typeface="Arial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554216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66FA28-80A3-C5AC-FF6E-16149E6EAE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5A948074-76BB-7E1D-E0E3-4712B656F1CA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63AA8A3-8524-57A8-C871-E4D6537A3195}"/>
              </a:ext>
            </a:extLst>
          </p:cNvPr>
          <p:cNvGrpSpPr/>
          <p:nvPr/>
        </p:nvGrpSpPr>
        <p:grpSpPr>
          <a:xfrm>
            <a:off x="389431" y="3167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BB2DABA4-83C5-80E0-AB28-E7DE9E49294D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038EB50E-4167-199A-CF4B-D24AC31EAEF0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5ADA73B9-0DD4-1BB0-3548-924927FA9D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CAF3D6F-E3E9-8EFC-A03A-E6B6F4CFB850}"/>
              </a:ext>
            </a:extLst>
          </p:cNvPr>
          <p:cNvSpPr txBox="1"/>
          <p:nvPr/>
        </p:nvSpPr>
        <p:spPr>
          <a:xfrm>
            <a:off x="422071" y="49036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0FDA3811-2C1E-9838-D82E-D5B53182607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89430" y="341485"/>
            <a:ext cx="1262762" cy="842255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B2043CAE-70BB-2B4D-827F-DF0BB98D092B}"/>
              </a:ext>
            </a:extLst>
          </p:cNvPr>
          <p:cNvGrpSpPr/>
          <p:nvPr/>
        </p:nvGrpSpPr>
        <p:grpSpPr>
          <a:xfrm>
            <a:off x="145924" y="-80234"/>
            <a:ext cx="8998076" cy="437782"/>
            <a:chOff x="145924" y="-80234"/>
            <a:chExt cx="8998076" cy="437782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C75E1762-D1FA-629E-7877-EEA6440663B3}"/>
                </a:ext>
              </a:extLst>
            </p:cNvPr>
            <p:cNvGrpSpPr/>
            <p:nvPr/>
          </p:nvGrpSpPr>
          <p:grpSpPr>
            <a:xfrm>
              <a:off x="145924" y="-79043"/>
              <a:ext cx="8998076" cy="436591"/>
              <a:chOff x="222839" y="-96298"/>
              <a:chExt cx="8998076" cy="436591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81830C91-8007-6DF0-BCF2-B266BBA6D5A6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7" name="Rectangle : coins arrondis 46">
                <a:extLst>
                  <a:ext uri="{FF2B5EF4-FFF2-40B4-BE49-F238E27FC236}">
                    <a16:creationId xmlns:a16="http://schemas.microsoft.com/office/drawing/2014/main" id="{4495D801-E19A-4D8B-EF1D-FF605ABAC8F1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48" name="Rectangle : coins arrondis 47">
                <a:extLst>
                  <a:ext uri="{FF2B5EF4-FFF2-40B4-BE49-F238E27FC236}">
                    <a16:creationId xmlns:a16="http://schemas.microsoft.com/office/drawing/2014/main" id="{ABF69F9A-1D96-F5C4-4E03-FCEAD3E676EE}"/>
                  </a:ext>
                </a:extLst>
              </p:cNvPr>
              <p:cNvSpPr/>
              <p:nvPr/>
            </p:nvSpPr>
            <p:spPr>
              <a:xfrm>
                <a:off x="3778007" y="-8812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أنشطة التوليف والدعم</a:t>
                </a:r>
              </a:p>
            </p:txBody>
          </p:sp>
          <p:sp>
            <p:nvSpPr>
              <p:cNvPr id="49" name="Rectangle : coins arrondis 48">
                <a:extLst>
                  <a:ext uri="{FF2B5EF4-FFF2-40B4-BE49-F238E27FC236}">
                    <a16:creationId xmlns:a16="http://schemas.microsoft.com/office/drawing/2014/main" id="{EBCBB566-B41D-C9D2-7B53-65814A336B42}"/>
                  </a:ext>
                </a:extLst>
              </p:cNvPr>
              <p:cNvSpPr/>
              <p:nvPr/>
            </p:nvSpPr>
            <p:spPr>
              <a:xfrm>
                <a:off x="5859073" y="-6917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50" name="Rectangle : coins arrondis 49">
                <a:extLst>
                  <a:ext uri="{FF2B5EF4-FFF2-40B4-BE49-F238E27FC236}">
                    <a16:creationId xmlns:a16="http://schemas.microsoft.com/office/drawing/2014/main" id="{A50BC016-0900-F8DE-3711-FD4880E7ED02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6DD71935-ABEC-A261-DDE3-F59F0EFCA56A}"/>
                </a:ext>
              </a:extLst>
            </p:cNvPr>
            <p:cNvSpPr/>
            <p:nvPr/>
          </p:nvSpPr>
          <p:spPr>
            <a:xfrm>
              <a:off x="1782222" y="-8023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24A51BE2-FB79-D2D1-47D8-94850EBD3C90}"/>
              </a:ext>
            </a:extLst>
          </p:cNvPr>
          <p:cNvGrpSpPr/>
          <p:nvPr/>
        </p:nvGrpSpPr>
        <p:grpSpPr>
          <a:xfrm>
            <a:off x="1323048" y="1465021"/>
            <a:ext cx="6456592" cy="4756883"/>
            <a:chOff x="1333376" y="1563800"/>
            <a:chExt cx="6456592" cy="4756883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71569D39-B326-9919-4E6C-21D5E6B7C53E}"/>
                </a:ext>
              </a:extLst>
            </p:cNvPr>
            <p:cNvGrpSpPr/>
            <p:nvPr/>
          </p:nvGrpSpPr>
          <p:grpSpPr>
            <a:xfrm>
              <a:off x="1333377" y="1563800"/>
              <a:ext cx="6435936" cy="797442"/>
              <a:chOff x="2209947" y="2295400"/>
              <a:chExt cx="6435936" cy="797442"/>
            </a:xfrm>
          </p:grpSpPr>
          <p:grpSp>
            <p:nvGrpSpPr>
              <p:cNvPr id="67" name="Groupe 66">
                <a:extLst>
                  <a:ext uri="{FF2B5EF4-FFF2-40B4-BE49-F238E27FC236}">
                    <a16:creationId xmlns:a16="http://schemas.microsoft.com/office/drawing/2014/main" id="{1A990E4E-0853-65A9-9191-1379B72F4338}"/>
                  </a:ext>
                </a:extLst>
              </p:cNvPr>
              <p:cNvGrpSpPr/>
              <p:nvPr/>
            </p:nvGrpSpPr>
            <p:grpSpPr>
              <a:xfrm>
                <a:off x="2209947" y="2295400"/>
                <a:ext cx="3322894" cy="797442"/>
                <a:chOff x="3911457" y="1762088"/>
                <a:chExt cx="3322894" cy="797442"/>
              </a:xfrm>
            </p:grpSpPr>
            <p:sp>
              <p:nvSpPr>
                <p:cNvPr id="72" name="Google Shape;1671;p201">
                  <a:extLst>
                    <a:ext uri="{FF2B5EF4-FFF2-40B4-BE49-F238E27FC236}">
                      <a16:creationId xmlns:a16="http://schemas.microsoft.com/office/drawing/2014/main" id="{5DDC50B8-5D5E-367D-6A65-360B5F2362C7}"/>
                    </a:ext>
                  </a:extLst>
                </p:cNvPr>
                <p:cNvSpPr/>
                <p:nvPr/>
              </p:nvSpPr>
              <p:spPr>
                <a:xfrm>
                  <a:off x="6432166" y="1956995"/>
                  <a:ext cx="802185" cy="38493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55535" h="941569" fill="none" extrusionOk="0">
                      <a:moveTo>
                        <a:pt x="0" y="156931"/>
                      </a:moveTo>
                      <a:cubicBezTo>
                        <a:pt x="-583" y="52585"/>
                        <a:pt x="77295" y="1527"/>
                        <a:pt x="156931" y="0"/>
                      </a:cubicBezTo>
                      <a:cubicBezTo>
                        <a:pt x="395767" y="-15105"/>
                        <a:pt x="495829" y="-15995"/>
                        <a:pt x="740517" y="0"/>
                      </a:cubicBezTo>
                      <a:cubicBezTo>
                        <a:pt x="985205" y="15995"/>
                        <a:pt x="1112381" y="12330"/>
                        <a:pt x="1398604" y="0"/>
                      </a:cubicBezTo>
                      <a:cubicBezTo>
                        <a:pt x="1492154" y="-130"/>
                        <a:pt x="1553132" y="90218"/>
                        <a:pt x="1555535" y="156931"/>
                      </a:cubicBezTo>
                      <a:cubicBezTo>
                        <a:pt x="1560374" y="430431"/>
                        <a:pt x="1524688" y="560602"/>
                        <a:pt x="1555535" y="784638"/>
                      </a:cubicBezTo>
                      <a:cubicBezTo>
                        <a:pt x="1552832" y="886765"/>
                        <a:pt x="1493221" y="934078"/>
                        <a:pt x="1398604" y="941569"/>
                      </a:cubicBezTo>
                      <a:cubicBezTo>
                        <a:pt x="1086967" y="955530"/>
                        <a:pt x="931274" y="937082"/>
                        <a:pt x="765351" y="941569"/>
                      </a:cubicBezTo>
                      <a:cubicBezTo>
                        <a:pt x="599428" y="946056"/>
                        <a:pt x="292548" y="934256"/>
                        <a:pt x="156931" y="941569"/>
                      </a:cubicBezTo>
                      <a:cubicBezTo>
                        <a:pt x="52826" y="943002"/>
                        <a:pt x="-15298" y="868874"/>
                        <a:pt x="0" y="784638"/>
                      </a:cubicBezTo>
                      <a:cubicBezTo>
                        <a:pt x="-4448" y="522556"/>
                        <a:pt x="-30165" y="430256"/>
                        <a:pt x="0" y="156931"/>
                      </a:cubicBezTo>
                      <a:close/>
                    </a:path>
                    <a:path w="1555535" h="941569" extrusionOk="0">
                      <a:moveTo>
                        <a:pt x="0" y="156931"/>
                      </a:moveTo>
                      <a:cubicBezTo>
                        <a:pt x="268" y="63269"/>
                        <a:pt x="73620" y="-9538"/>
                        <a:pt x="156931" y="0"/>
                      </a:cubicBezTo>
                      <a:cubicBezTo>
                        <a:pt x="387066" y="14041"/>
                        <a:pt x="474580" y="1093"/>
                        <a:pt x="752934" y="0"/>
                      </a:cubicBezTo>
                      <a:cubicBezTo>
                        <a:pt x="1031288" y="-1093"/>
                        <a:pt x="1191274" y="15252"/>
                        <a:pt x="1398604" y="0"/>
                      </a:cubicBezTo>
                      <a:cubicBezTo>
                        <a:pt x="1492733" y="56"/>
                        <a:pt x="1551621" y="66175"/>
                        <a:pt x="1555535" y="156931"/>
                      </a:cubicBezTo>
                      <a:cubicBezTo>
                        <a:pt x="1526747" y="312257"/>
                        <a:pt x="1556005" y="492104"/>
                        <a:pt x="1555535" y="784638"/>
                      </a:cubicBezTo>
                      <a:cubicBezTo>
                        <a:pt x="1555226" y="865764"/>
                        <a:pt x="1493387" y="938764"/>
                        <a:pt x="1398604" y="941569"/>
                      </a:cubicBezTo>
                      <a:cubicBezTo>
                        <a:pt x="1150543" y="941313"/>
                        <a:pt x="964327" y="935483"/>
                        <a:pt x="752934" y="941569"/>
                      </a:cubicBezTo>
                      <a:cubicBezTo>
                        <a:pt x="541541" y="947656"/>
                        <a:pt x="372588" y="939332"/>
                        <a:pt x="156931" y="941569"/>
                      </a:cubicBezTo>
                      <a:cubicBezTo>
                        <a:pt x="73906" y="945651"/>
                        <a:pt x="-14878" y="868710"/>
                        <a:pt x="0" y="784638"/>
                      </a:cubicBezTo>
                      <a:cubicBezTo>
                        <a:pt x="-26246" y="635336"/>
                        <a:pt x="-22333" y="442374"/>
                        <a:pt x="0" y="156931"/>
                      </a:cubicBezTo>
                      <a:close/>
                    </a:path>
                  </a:pathLst>
                </a:custGeom>
                <a:solidFill>
                  <a:srgbClr val="D6E9EA"/>
                </a:solidFill>
                <a:ln w="28575" cap="flat" cmpd="sng">
                  <a:noFill/>
                  <a:prstDash val="solid"/>
                  <a:miter lim="800000"/>
                  <a:headEnd type="none" w="sm" len="sm"/>
                  <a:tailEnd type="none" w="sm" len="sm"/>
                  <a:extLst>
                    <a:ext uri="{C807C97D-BFC1-408E-A445-0C87EB9F89A2}">
                      <ask:lineSketchStyleProps xmlns:ask="http://schemas.microsoft.com/office/drawing/2018/sketchyshapes">
                        <ask:type>
                          <ask:lineSketchNone/>
                        </ask:type>
                      </ask:lineSketchStyleProps>
                    </a:ext>
                  </a:extLst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lvl="0" algn="ctr" defTabSz="914400">
                    <a:buClr>
                      <a:srgbClr val="000000"/>
                    </a:buClr>
                    <a:buSzPts val="3600"/>
                    <a:defRPr/>
                  </a:pPr>
                  <a:endParaRPr kumimoji="0" lang="ar-MA" sz="5400" b="1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Microsoft Uighur" panose="02000000000000000000" pitchFamily="2" charset="-78"/>
                    <a:ea typeface="Aptos" panose="020B0004020202020204" pitchFamily="34" charset="0"/>
                    <a:cs typeface="Microsoft Uighur" panose="02000000000000000000" pitchFamily="2" charset="-78"/>
                    <a:sym typeface="Arial"/>
                  </a:endParaRPr>
                </a:p>
              </p:txBody>
            </p:sp>
            <p:sp>
              <p:nvSpPr>
                <p:cNvPr id="73" name="Google Shape;1671;p201">
                  <a:extLst>
                    <a:ext uri="{FF2B5EF4-FFF2-40B4-BE49-F238E27FC236}">
                      <a16:creationId xmlns:a16="http://schemas.microsoft.com/office/drawing/2014/main" id="{4544CF4A-1EF1-4576-0718-DA34EFABA17E}"/>
                    </a:ext>
                  </a:extLst>
                </p:cNvPr>
                <p:cNvSpPr/>
                <p:nvPr/>
              </p:nvSpPr>
              <p:spPr>
                <a:xfrm>
                  <a:off x="3911457" y="1762088"/>
                  <a:ext cx="2839559" cy="7974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55535" h="941569" fill="none" extrusionOk="0">
                      <a:moveTo>
                        <a:pt x="0" y="156931"/>
                      </a:moveTo>
                      <a:cubicBezTo>
                        <a:pt x="-583" y="52585"/>
                        <a:pt x="77295" y="1527"/>
                        <a:pt x="156931" y="0"/>
                      </a:cubicBezTo>
                      <a:cubicBezTo>
                        <a:pt x="395767" y="-15105"/>
                        <a:pt x="495829" y="-15995"/>
                        <a:pt x="740517" y="0"/>
                      </a:cubicBezTo>
                      <a:cubicBezTo>
                        <a:pt x="985205" y="15995"/>
                        <a:pt x="1112381" y="12330"/>
                        <a:pt x="1398604" y="0"/>
                      </a:cubicBezTo>
                      <a:cubicBezTo>
                        <a:pt x="1492154" y="-130"/>
                        <a:pt x="1553132" y="90218"/>
                        <a:pt x="1555535" y="156931"/>
                      </a:cubicBezTo>
                      <a:cubicBezTo>
                        <a:pt x="1560374" y="430431"/>
                        <a:pt x="1524688" y="560602"/>
                        <a:pt x="1555535" y="784638"/>
                      </a:cubicBezTo>
                      <a:cubicBezTo>
                        <a:pt x="1552832" y="886765"/>
                        <a:pt x="1493221" y="934078"/>
                        <a:pt x="1398604" y="941569"/>
                      </a:cubicBezTo>
                      <a:cubicBezTo>
                        <a:pt x="1086967" y="955530"/>
                        <a:pt x="931274" y="937082"/>
                        <a:pt x="765351" y="941569"/>
                      </a:cubicBezTo>
                      <a:cubicBezTo>
                        <a:pt x="599428" y="946056"/>
                        <a:pt x="292548" y="934256"/>
                        <a:pt x="156931" y="941569"/>
                      </a:cubicBezTo>
                      <a:cubicBezTo>
                        <a:pt x="52826" y="943002"/>
                        <a:pt x="-15298" y="868874"/>
                        <a:pt x="0" y="784638"/>
                      </a:cubicBezTo>
                      <a:cubicBezTo>
                        <a:pt x="-4448" y="522556"/>
                        <a:pt x="-30165" y="430256"/>
                        <a:pt x="0" y="156931"/>
                      </a:cubicBezTo>
                      <a:close/>
                    </a:path>
                    <a:path w="1555535" h="941569" extrusionOk="0">
                      <a:moveTo>
                        <a:pt x="0" y="156931"/>
                      </a:moveTo>
                      <a:cubicBezTo>
                        <a:pt x="268" y="63269"/>
                        <a:pt x="73620" y="-9538"/>
                        <a:pt x="156931" y="0"/>
                      </a:cubicBezTo>
                      <a:cubicBezTo>
                        <a:pt x="387066" y="14041"/>
                        <a:pt x="474580" y="1093"/>
                        <a:pt x="752934" y="0"/>
                      </a:cubicBezTo>
                      <a:cubicBezTo>
                        <a:pt x="1031288" y="-1093"/>
                        <a:pt x="1191274" y="15252"/>
                        <a:pt x="1398604" y="0"/>
                      </a:cubicBezTo>
                      <a:cubicBezTo>
                        <a:pt x="1492733" y="56"/>
                        <a:pt x="1551621" y="66175"/>
                        <a:pt x="1555535" y="156931"/>
                      </a:cubicBezTo>
                      <a:cubicBezTo>
                        <a:pt x="1526747" y="312257"/>
                        <a:pt x="1556005" y="492104"/>
                        <a:pt x="1555535" y="784638"/>
                      </a:cubicBezTo>
                      <a:cubicBezTo>
                        <a:pt x="1555226" y="865764"/>
                        <a:pt x="1493387" y="938764"/>
                        <a:pt x="1398604" y="941569"/>
                      </a:cubicBezTo>
                      <a:cubicBezTo>
                        <a:pt x="1150543" y="941313"/>
                        <a:pt x="964327" y="935483"/>
                        <a:pt x="752934" y="941569"/>
                      </a:cubicBezTo>
                      <a:cubicBezTo>
                        <a:pt x="541541" y="947656"/>
                        <a:pt x="372588" y="939332"/>
                        <a:pt x="156931" y="941569"/>
                      </a:cubicBezTo>
                      <a:cubicBezTo>
                        <a:pt x="73906" y="945651"/>
                        <a:pt x="-14878" y="868710"/>
                        <a:pt x="0" y="784638"/>
                      </a:cubicBezTo>
                      <a:cubicBezTo>
                        <a:pt x="-26246" y="635336"/>
                        <a:pt x="-22333" y="442374"/>
                        <a:pt x="0" y="156931"/>
                      </a:cubicBezTo>
                      <a:close/>
                    </a:path>
                  </a:pathLst>
                </a:custGeom>
                <a:solidFill>
                  <a:srgbClr val="D6E9EA"/>
                </a:solidFill>
                <a:ln w="28575" cap="flat" cmpd="sng">
                  <a:noFill/>
                  <a:prstDash val="solid"/>
                  <a:miter lim="800000"/>
                  <a:headEnd type="none" w="sm" len="sm"/>
                  <a:tailEnd type="none" w="sm" len="sm"/>
                  <a:extLst>
                    <a:ext uri="{C807C97D-BFC1-408E-A445-0C87EB9F89A2}">
                      <ask:lineSketchStyleProps xmlns:ask="http://schemas.microsoft.com/office/drawing/2018/sketchyshapes">
                        <ask:type>
                          <ask:lineSketchNone/>
                        </ask:type>
                      </ask:lineSketchStyleProps>
                    </a:ext>
                  </a:extLst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lvl="0" algn="ctr" defTabSz="914400" rtl="1">
                    <a:buClr>
                      <a:srgbClr val="000000"/>
                    </a:buClr>
                    <a:buSzPts val="3600"/>
                    <a:defRPr/>
                  </a:pPr>
                  <a:r>
                    <a:rPr lang="ar-MA" altLang="fr-FR" sz="4400" b="1" dirty="0"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كيسُ ﭐلْماءِ</a:t>
                  </a:r>
                  <a:endParaRPr lang="ar-MA" sz="4400" b="1" dirty="0">
                    <a:latin typeface="Microsoft Uighur" panose="02000000000000000000" pitchFamily="2" charset="-78"/>
                    <a:cs typeface="Microsoft Uighur" panose="02000000000000000000" pitchFamily="2" charset="-78"/>
                    <a:sym typeface="Arial"/>
                  </a:endParaRPr>
                </a:p>
              </p:txBody>
            </p:sp>
          </p:grpSp>
          <p:grpSp>
            <p:nvGrpSpPr>
              <p:cNvPr id="68" name="Groupe 67">
                <a:extLst>
                  <a:ext uri="{FF2B5EF4-FFF2-40B4-BE49-F238E27FC236}">
                    <a16:creationId xmlns:a16="http://schemas.microsoft.com/office/drawing/2014/main" id="{DBB8D803-6F37-3F5F-2BA1-D87B4FB07440}"/>
                  </a:ext>
                </a:extLst>
              </p:cNvPr>
              <p:cNvGrpSpPr/>
              <p:nvPr/>
            </p:nvGrpSpPr>
            <p:grpSpPr>
              <a:xfrm>
                <a:off x="5373313" y="2295400"/>
                <a:ext cx="3272570" cy="797442"/>
                <a:chOff x="5272518" y="1751542"/>
                <a:chExt cx="3272570" cy="797442"/>
              </a:xfrm>
            </p:grpSpPr>
            <p:sp>
              <p:nvSpPr>
                <p:cNvPr id="69" name="Google Shape;1671;p201">
                  <a:extLst>
                    <a:ext uri="{FF2B5EF4-FFF2-40B4-BE49-F238E27FC236}">
                      <a16:creationId xmlns:a16="http://schemas.microsoft.com/office/drawing/2014/main" id="{01977341-E1DA-410F-206E-5AF6DF46AA82}"/>
                    </a:ext>
                  </a:extLst>
                </p:cNvPr>
                <p:cNvSpPr/>
                <p:nvPr/>
              </p:nvSpPr>
              <p:spPr>
                <a:xfrm>
                  <a:off x="6432166" y="1956995"/>
                  <a:ext cx="802185" cy="38493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55535" h="941569" fill="none" extrusionOk="0">
                      <a:moveTo>
                        <a:pt x="0" y="156931"/>
                      </a:moveTo>
                      <a:cubicBezTo>
                        <a:pt x="-583" y="52585"/>
                        <a:pt x="77295" y="1527"/>
                        <a:pt x="156931" y="0"/>
                      </a:cubicBezTo>
                      <a:cubicBezTo>
                        <a:pt x="395767" y="-15105"/>
                        <a:pt x="495829" y="-15995"/>
                        <a:pt x="740517" y="0"/>
                      </a:cubicBezTo>
                      <a:cubicBezTo>
                        <a:pt x="985205" y="15995"/>
                        <a:pt x="1112381" y="12330"/>
                        <a:pt x="1398604" y="0"/>
                      </a:cubicBezTo>
                      <a:cubicBezTo>
                        <a:pt x="1492154" y="-130"/>
                        <a:pt x="1553132" y="90218"/>
                        <a:pt x="1555535" y="156931"/>
                      </a:cubicBezTo>
                      <a:cubicBezTo>
                        <a:pt x="1560374" y="430431"/>
                        <a:pt x="1524688" y="560602"/>
                        <a:pt x="1555535" y="784638"/>
                      </a:cubicBezTo>
                      <a:cubicBezTo>
                        <a:pt x="1552832" y="886765"/>
                        <a:pt x="1493221" y="934078"/>
                        <a:pt x="1398604" y="941569"/>
                      </a:cubicBezTo>
                      <a:cubicBezTo>
                        <a:pt x="1086967" y="955530"/>
                        <a:pt x="931274" y="937082"/>
                        <a:pt x="765351" y="941569"/>
                      </a:cubicBezTo>
                      <a:cubicBezTo>
                        <a:pt x="599428" y="946056"/>
                        <a:pt x="292548" y="934256"/>
                        <a:pt x="156931" y="941569"/>
                      </a:cubicBezTo>
                      <a:cubicBezTo>
                        <a:pt x="52826" y="943002"/>
                        <a:pt x="-15298" y="868874"/>
                        <a:pt x="0" y="784638"/>
                      </a:cubicBezTo>
                      <a:cubicBezTo>
                        <a:pt x="-4448" y="522556"/>
                        <a:pt x="-30165" y="430256"/>
                        <a:pt x="0" y="156931"/>
                      </a:cubicBezTo>
                      <a:close/>
                    </a:path>
                    <a:path w="1555535" h="941569" extrusionOk="0">
                      <a:moveTo>
                        <a:pt x="0" y="156931"/>
                      </a:moveTo>
                      <a:cubicBezTo>
                        <a:pt x="268" y="63269"/>
                        <a:pt x="73620" y="-9538"/>
                        <a:pt x="156931" y="0"/>
                      </a:cubicBezTo>
                      <a:cubicBezTo>
                        <a:pt x="387066" y="14041"/>
                        <a:pt x="474580" y="1093"/>
                        <a:pt x="752934" y="0"/>
                      </a:cubicBezTo>
                      <a:cubicBezTo>
                        <a:pt x="1031288" y="-1093"/>
                        <a:pt x="1191274" y="15252"/>
                        <a:pt x="1398604" y="0"/>
                      </a:cubicBezTo>
                      <a:cubicBezTo>
                        <a:pt x="1492733" y="56"/>
                        <a:pt x="1551621" y="66175"/>
                        <a:pt x="1555535" y="156931"/>
                      </a:cubicBezTo>
                      <a:cubicBezTo>
                        <a:pt x="1526747" y="312257"/>
                        <a:pt x="1556005" y="492104"/>
                        <a:pt x="1555535" y="784638"/>
                      </a:cubicBezTo>
                      <a:cubicBezTo>
                        <a:pt x="1555226" y="865764"/>
                        <a:pt x="1493387" y="938764"/>
                        <a:pt x="1398604" y="941569"/>
                      </a:cubicBezTo>
                      <a:cubicBezTo>
                        <a:pt x="1150543" y="941313"/>
                        <a:pt x="964327" y="935483"/>
                        <a:pt x="752934" y="941569"/>
                      </a:cubicBezTo>
                      <a:cubicBezTo>
                        <a:pt x="541541" y="947656"/>
                        <a:pt x="372588" y="939332"/>
                        <a:pt x="156931" y="941569"/>
                      </a:cubicBezTo>
                      <a:cubicBezTo>
                        <a:pt x="73906" y="945651"/>
                        <a:pt x="-14878" y="868710"/>
                        <a:pt x="0" y="784638"/>
                      </a:cubicBezTo>
                      <a:cubicBezTo>
                        <a:pt x="-26246" y="635336"/>
                        <a:pt x="-22333" y="442374"/>
                        <a:pt x="0" y="156931"/>
                      </a:cubicBezTo>
                      <a:close/>
                    </a:path>
                  </a:pathLst>
                </a:custGeom>
                <a:solidFill>
                  <a:srgbClr val="D6E9EA"/>
                </a:solidFill>
                <a:ln w="28575" cap="flat" cmpd="sng">
                  <a:noFill/>
                  <a:prstDash val="solid"/>
                  <a:miter lim="800000"/>
                  <a:headEnd type="none" w="sm" len="sm"/>
                  <a:tailEnd type="none" w="sm" len="sm"/>
                  <a:extLst>
                    <a:ext uri="{C807C97D-BFC1-408E-A445-0C87EB9F89A2}">
                      <ask:lineSketchStyleProps xmlns:ask="http://schemas.microsoft.com/office/drawing/2018/sketchyshapes">
                        <ask:type>
                          <ask:lineSketchNone/>
                        </ask:type>
                      </ask:lineSketchStyleProps>
                    </a:ext>
                  </a:extLst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lvl="0" algn="ctr" defTabSz="914400">
                    <a:buClr>
                      <a:srgbClr val="000000"/>
                    </a:buClr>
                    <a:buSzPts val="3600"/>
                    <a:defRPr/>
                  </a:pPr>
                  <a:endParaRPr kumimoji="0" lang="ar-MA" sz="5400" b="1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Microsoft Uighur" panose="02000000000000000000" pitchFamily="2" charset="-78"/>
                    <a:ea typeface="Aptos" panose="020B0004020202020204" pitchFamily="34" charset="0"/>
                    <a:cs typeface="Microsoft Uighur" panose="02000000000000000000" pitchFamily="2" charset="-78"/>
                    <a:sym typeface="Arial"/>
                  </a:endParaRPr>
                </a:p>
              </p:txBody>
            </p:sp>
            <p:sp>
              <p:nvSpPr>
                <p:cNvPr id="70" name="Google Shape;1671;p201">
                  <a:extLst>
                    <a:ext uri="{FF2B5EF4-FFF2-40B4-BE49-F238E27FC236}">
                      <a16:creationId xmlns:a16="http://schemas.microsoft.com/office/drawing/2014/main" id="{268E8912-834E-3084-7C7F-49FC7E49A50B}"/>
                    </a:ext>
                  </a:extLst>
                </p:cNvPr>
                <p:cNvSpPr/>
                <p:nvPr/>
              </p:nvSpPr>
              <p:spPr>
                <a:xfrm>
                  <a:off x="7068861" y="1751542"/>
                  <a:ext cx="1476227" cy="7974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55535" h="941569" fill="none" extrusionOk="0">
                      <a:moveTo>
                        <a:pt x="0" y="156931"/>
                      </a:moveTo>
                      <a:cubicBezTo>
                        <a:pt x="-583" y="52585"/>
                        <a:pt x="77295" y="1527"/>
                        <a:pt x="156931" y="0"/>
                      </a:cubicBezTo>
                      <a:cubicBezTo>
                        <a:pt x="395767" y="-15105"/>
                        <a:pt x="495829" y="-15995"/>
                        <a:pt x="740517" y="0"/>
                      </a:cubicBezTo>
                      <a:cubicBezTo>
                        <a:pt x="985205" y="15995"/>
                        <a:pt x="1112381" y="12330"/>
                        <a:pt x="1398604" y="0"/>
                      </a:cubicBezTo>
                      <a:cubicBezTo>
                        <a:pt x="1492154" y="-130"/>
                        <a:pt x="1553132" y="90218"/>
                        <a:pt x="1555535" y="156931"/>
                      </a:cubicBezTo>
                      <a:cubicBezTo>
                        <a:pt x="1560374" y="430431"/>
                        <a:pt x="1524688" y="560602"/>
                        <a:pt x="1555535" y="784638"/>
                      </a:cubicBezTo>
                      <a:cubicBezTo>
                        <a:pt x="1552832" y="886765"/>
                        <a:pt x="1493221" y="934078"/>
                        <a:pt x="1398604" y="941569"/>
                      </a:cubicBezTo>
                      <a:cubicBezTo>
                        <a:pt x="1086967" y="955530"/>
                        <a:pt x="931274" y="937082"/>
                        <a:pt x="765351" y="941569"/>
                      </a:cubicBezTo>
                      <a:cubicBezTo>
                        <a:pt x="599428" y="946056"/>
                        <a:pt x="292548" y="934256"/>
                        <a:pt x="156931" y="941569"/>
                      </a:cubicBezTo>
                      <a:cubicBezTo>
                        <a:pt x="52826" y="943002"/>
                        <a:pt x="-15298" y="868874"/>
                        <a:pt x="0" y="784638"/>
                      </a:cubicBezTo>
                      <a:cubicBezTo>
                        <a:pt x="-4448" y="522556"/>
                        <a:pt x="-30165" y="430256"/>
                        <a:pt x="0" y="156931"/>
                      </a:cubicBezTo>
                      <a:close/>
                    </a:path>
                    <a:path w="1555535" h="941569" extrusionOk="0">
                      <a:moveTo>
                        <a:pt x="0" y="156931"/>
                      </a:moveTo>
                      <a:cubicBezTo>
                        <a:pt x="268" y="63269"/>
                        <a:pt x="73620" y="-9538"/>
                        <a:pt x="156931" y="0"/>
                      </a:cubicBezTo>
                      <a:cubicBezTo>
                        <a:pt x="387066" y="14041"/>
                        <a:pt x="474580" y="1093"/>
                        <a:pt x="752934" y="0"/>
                      </a:cubicBezTo>
                      <a:cubicBezTo>
                        <a:pt x="1031288" y="-1093"/>
                        <a:pt x="1191274" y="15252"/>
                        <a:pt x="1398604" y="0"/>
                      </a:cubicBezTo>
                      <a:cubicBezTo>
                        <a:pt x="1492733" y="56"/>
                        <a:pt x="1551621" y="66175"/>
                        <a:pt x="1555535" y="156931"/>
                      </a:cubicBezTo>
                      <a:cubicBezTo>
                        <a:pt x="1526747" y="312257"/>
                        <a:pt x="1556005" y="492104"/>
                        <a:pt x="1555535" y="784638"/>
                      </a:cubicBezTo>
                      <a:cubicBezTo>
                        <a:pt x="1555226" y="865764"/>
                        <a:pt x="1493387" y="938764"/>
                        <a:pt x="1398604" y="941569"/>
                      </a:cubicBezTo>
                      <a:cubicBezTo>
                        <a:pt x="1150543" y="941313"/>
                        <a:pt x="964327" y="935483"/>
                        <a:pt x="752934" y="941569"/>
                      </a:cubicBezTo>
                      <a:cubicBezTo>
                        <a:pt x="541541" y="947656"/>
                        <a:pt x="372588" y="939332"/>
                        <a:pt x="156931" y="941569"/>
                      </a:cubicBezTo>
                      <a:cubicBezTo>
                        <a:pt x="73906" y="945651"/>
                        <a:pt x="-14878" y="868710"/>
                        <a:pt x="0" y="784638"/>
                      </a:cubicBezTo>
                      <a:cubicBezTo>
                        <a:pt x="-26246" y="635336"/>
                        <a:pt x="-22333" y="442374"/>
                        <a:pt x="0" y="156931"/>
                      </a:cubicBezTo>
                      <a:close/>
                    </a:path>
                  </a:pathLst>
                </a:custGeom>
                <a:solidFill>
                  <a:srgbClr val="D6E9EA"/>
                </a:solidFill>
                <a:ln w="28575" cap="flat" cmpd="sng">
                  <a:noFill/>
                  <a:prstDash val="solid"/>
                  <a:miter lim="800000"/>
                  <a:headEnd type="none" w="sm" len="sm"/>
                  <a:tailEnd type="none" w="sm" len="sm"/>
                  <a:extLst>
                    <a:ext uri="{C807C97D-BFC1-408E-A445-0C87EB9F89A2}">
                      <ask:lineSketchStyleProps xmlns:ask="http://schemas.microsoft.com/office/drawing/2018/sketchyshapes">
                        <ask:type>
                          <ask:lineSketchNone/>
                        </ask:type>
                      </ask:lineSketchStyleProps>
                    </a:ext>
                  </a:extLst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algn="ctr" defTabSz="914400" rtl="1">
                    <a:buClr>
                      <a:srgbClr val="000000"/>
                    </a:buClr>
                    <a:buSzPts val="3600"/>
                    <a:defRPr/>
                  </a:pPr>
                  <a:r>
                    <a:rPr lang="ar-MA" sz="4400" b="1" dirty="0">
                      <a:latin typeface="Microsoft Uighur" panose="02000000000000000000" pitchFamily="2" charset="-78"/>
                      <a:cs typeface="Microsoft Uighur" panose="02000000000000000000" pitchFamily="2" charset="-78"/>
                      <a:sym typeface="Arial"/>
                    </a:rPr>
                    <a:t>ماءٌ</a:t>
                  </a:r>
                </a:p>
              </p:txBody>
            </p:sp>
            <p:sp>
              <p:nvSpPr>
                <p:cNvPr id="71" name="Google Shape;1671;p201">
                  <a:extLst>
                    <a:ext uri="{FF2B5EF4-FFF2-40B4-BE49-F238E27FC236}">
                      <a16:creationId xmlns:a16="http://schemas.microsoft.com/office/drawing/2014/main" id="{7DB47635-5D0F-015D-D4D7-47BFD28CAADF}"/>
                    </a:ext>
                  </a:extLst>
                </p:cNvPr>
                <p:cNvSpPr/>
                <p:nvPr/>
              </p:nvSpPr>
              <p:spPr>
                <a:xfrm>
                  <a:off x="5272518" y="1751542"/>
                  <a:ext cx="1476227" cy="7974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55535" h="941569" fill="none" extrusionOk="0">
                      <a:moveTo>
                        <a:pt x="0" y="156931"/>
                      </a:moveTo>
                      <a:cubicBezTo>
                        <a:pt x="-583" y="52585"/>
                        <a:pt x="77295" y="1527"/>
                        <a:pt x="156931" y="0"/>
                      </a:cubicBezTo>
                      <a:cubicBezTo>
                        <a:pt x="395767" y="-15105"/>
                        <a:pt x="495829" y="-15995"/>
                        <a:pt x="740517" y="0"/>
                      </a:cubicBezTo>
                      <a:cubicBezTo>
                        <a:pt x="985205" y="15995"/>
                        <a:pt x="1112381" y="12330"/>
                        <a:pt x="1398604" y="0"/>
                      </a:cubicBezTo>
                      <a:cubicBezTo>
                        <a:pt x="1492154" y="-130"/>
                        <a:pt x="1553132" y="90218"/>
                        <a:pt x="1555535" y="156931"/>
                      </a:cubicBezTo>
                      <a:cubicBezTo>
                        <a:pt x="1560374" y="430431"/>
                        <a:pt x="1524688" y="560602"/>
                        <a:pt x="1555535" y="784638"/>
                      </a:cubicBezTo>
                      <a:cubicBezTo>
                        <a:pt x="1552832" y="886765"/>
                        <a:pt x="1493221" y="934078"/>
                        <a:pt x="1398604" y="941569"/>
                      </a:cubicBezTo>
                      <a:cubicBezTo>
                        <a:pt x="1086967" y="955530"/>
                        <a:pt x="931274" y="937082"/>
                        <a:pt x="765351" y="941569"/>
                      </a:cubicBezTo>
                      <a:cubicBezTo>
                        <a:pt x="599428" y="946056"/>
                        <a:pt x="292548" y="934256"/>
                        <a:pt x="156931" y="941569"/>
                      </a:cubicBezTo>
                      <a:cubicBezTo>
                        <a:pt x="52826" y="943002"/>
                        <a:pt x="-15298" y="868874"/>
                        <a:pt x="0" y="784638"/>
                      </a:cubicBezTo>
                      <a:cubicBezTo>
                        <a:pt x="-4448" y="522556"/>
                        <a:pt x="-30165" y="430256"/>
                        <a:pt x="0" y="156931"/>
                      </a:cubicBezTo>
                      <a:close/>
                    </a:path>
                    <a:path w="1555535" h="941569" extrusionOk="0">
                      <a:moveTo>
                        <a:pt x="0" y="156931"/>
                      </a:moveTo>
                      <a:cubicBezTo>
                        <a:pt x="268" y="63269"/>
                        <a:pt x="73620" y="-9538"/>
                        <a:pt x="156931" y="0"/>
                      </a:cubicBezTo>
                      <a:cubicBezTo>
                        <a:pt x="387066" y="14041"/>
                        <a:pt x="474580" y="1093"/>
                        <a:pt x="752934" y="0"/>
                      </a:cubicBezTo>
                      <a:cubicBezTo>
                        <a:pt x="1031288" y="-1093"/>
                        <a:pt x="1191274" y="15252"/>
                        <a:pt x="1398604" y="0"/>
                      </a:cubicBezTo>
                      <a:cubicBezTo>
                        <a:pt x="1492733" y="56"/>
                        <a:pt x="1551621" y="66175"/>
                        <a:pt x="1555535" y="156931"/>
                      </a:cubicBezTo>
                      <a:cubicBezTo>
                        <a:pt x="1526747" y="312257"/>
                        <a:pt x="1556005" y="492104"/>
                        <a:pt x="1555535" y="784638"/>
                      </a:cubicBezTo>
                      <a:cubicBezTo>
                        <a:pt x="1555226" y="865764"/>
                        <a:pt x="1493387" y="938764"/>
                        <a:pt x="1398604" y="941569"/>
                      </a:cubicBezTo>
                      <a:cubicBezTo>
                        <a:pt x="1150543" y="941313"/>
                        <a:pt x="964327" y="935483"/>
                        <a:pt x="752934" y="941569"/>
                      </a:cubicBezTo>
                      <a:cubicBezTo>
                        <a:pt x="541541" y="947656"/>
                        <a:pt x="372588" y="939332"/>
                        <a:pt x="156931" y="941569"/>
                      </a:cubicBezTo>
                      <a:cubicBezTo>
                        <a:pt x="73906" y="945651"/>
                        <a:pt x="-14878" y="868710"/>
                        <a:pt x="0" y="784638"/>
                      </a:cubicBezTo>
                      <a:cubicBezTo>
                        <a:pt x="-26246" y="635336"/>
                        <a:pt x="-22333" y="442374"/>
                        <a:pt x="0" y="156931"/>
                      </a:cubicBezTo>
                      <a:close/>
                    </a:path>
                  </a:pathLst>
                </a:custGeom>
                <a:solidFill>
                  <a:srgbClr val="D6E9EA"/>
                </a:solidFill>
                <a:ln w="28575" cap="flat" cmpd="sng">
                  <a:noFill/>
                  <a:prstDash val="solid"/>
                  <a:miter lim="800000"/>
                  <a:headEnd type="none" w="sm" len="sm"/>
                  <a:tailEnd type="none" w="sm" len="sm"/>
                  <a:extLst>
                    <a:ext uri="{C807C97D-BFC1-408E-A445-0C87EB9F89A2}">
                      <ask:lineSketchStyleProps xmlns:ask="http://schemas.microsoft.com/office/drawing/2018/sketchyshapes">
                        <ask:type>
                          <ask:lineSketchNone/>
                        </ask:type>
                      </ask:lineSketchStyleProps>
                    </a:ext>
                  </a:extLst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algn="ctr" defTabSz="914400" rtl="1">
                    <a:buClr>
                      <a:srgbClr val="000000"/>
                    </a:buClr>
                    <a:buSzPts val="3600"/>
                    <a:defRPr/>
                  </a:pPr>
                  <a:r>
                    <a:rPr lang="ar-MA" altLang="fr-FR" sz="4400" b="1" dirty="0"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اَلْماءُ</a:t>
                  </a:r>
                  <a:endParaRPr lang="ar-MA" sz="4400" b="1" dirty="0">
                    <a:latin typeface="Microsoft Uighur" panose="02000000000000000000" pitchFamily="2" charset="-78"/>
                    <a:cs typeface="Microsoft Uighur" panose="02000000000000000000" pitchFamily="2" charset="-78"/>
                    <a:sym typeface="Arial"/>
                  </a:endParaRPr>
                </a:p>
              </p:txBody>
            </p:sp>
          </p:grpSp>
        </p:grpSp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55ABBBA3-2670-59DA-24F7-B977E204F802}"/>
                </a:ext>
              </a:extLst>
            </p:cNvPr>
            <p:cNvGrpSpPr/>
            <p:nvPr/>
          </p:nvGrpSpPr>
          <p:grpSpPr>
            <a:xfrm>
              <a:off x="1333377" y="2798234"/>
              <a:ext cx="6435936" cy="797442"/>
              <a:chOff x="2209947" y="2295400"/>
              <a:chExt cx="6435936" cy="797442"/>
            </a:xfrm>
          </p:grpSpPr>
          <p:grpSp>
            <p:nvGrpSpPr>
              <p:cNvPr id="42" name="Groupe 41">
                <a:extLst>
                  <a:ext uri="{FF2B5EF4-FFF2-40B4-BE49-F238E27FC236}">
                    <a16:creationId xmlns:a16="http://schemas.microsoft.com/office/drawing/2014/main" id="{41CFDF95-679D-B5FC-CBFF-C9861A41025C}"/>
                  </a:ext>
                </a:extLst>
              </p:cNvPr>
              <p:cNvGrpSpPr/>
              <p:nvPr/>
            </p:nvGrpSpPr>
            <p:grpSpPr>
              <a:xfrm>
                <a:off x="2209947" y="2295400"/>
                <a:ext cx="3322894" cy="797442"/>
                <a:chOff x="3911457" y="1762088"/>
                <a:chExt cx="3322894" cy="797442"/>
              </a:xfrm>
            </p:grpSpPr>
            <p:sp>
              <p:nvSpPr>
                <p:cNvPr id="65" name="Google Shape;1671;p201">
                  <a:extLst>
                    <a:ext uri="{FF2B5EF4-FFF2-40B4-BE49-F238E27FC236}">
                      <a16:creationId xmlns:a16="http://schemas.microsoft.com/office/drawing/2014/main" id="{369AE78E-8D31-3FDC-F68D-C5CEDE41A6D7}"/>
                    </a:ext>
                  </a:extLst>
                </p:cNvPr>
                <p:cNvSpPr/>
                <p:nvPr/>
              </p:nvSpPr>
              <p:spPr>
                <a:xfrm>
                  <a:off x="6432166" y="1956995"/>
                  <a:ext cx="802185" cy="38493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55535" h="941569" fill="none" extrusionOk="0">
                      <a:moveTo>
                        <a:pt x="0" y="156931"/>
                      </a:moveTo>
                      <a:cubicBezTo>
                        <a:pt x="-583" y="52585"/>
                        <a:pt x="77295" y="1527"/>
                        <a:pt x="156931" y="0"/>
                      </a:cubicBezTo>
                      <a:cubicBezTo>
                        <a:pt x="395767" y="-15105"/>
                        <a:pt x="495829" y="-15995"/>
                        <a:pt x="740517" y="0"/>
                      </a:cubicBezTo>
                      <a:cubicBezTo>
                        <a:pt x="985205" y="15995"/>
                        <a:pt x="1112381" y="12330"/>
                        <a:pt x="1398604" y="0"/>
                      </a:cubicBezTo>
                      <a:cubicBezTo>
                        <a:pt x="1492154" y="-130"/>
                        <a:pt x="1553132" y="90218"/>
                        <a:pt x="1555535" y="156931"/>
                      </a:cubicBezTo>
                      <a:cubicBezTo>
                        <a:pt x="1560374" y="430431"/>
                        <a:pt x="1524688" y="560602"/>
                        <a:pt x="1555535" y="784638"/>
                      </a:cubicBezTo>
                      <a:cubicBezTo>
                        <a:pt x="1552832" y="886765"/>
                        <a:pt x="1493221" y="934078"/>
                        <a:pt x="1398604" y="941569"/>
                      </a:cubicBezTo>
                      <a:cubicBezTo>
                        <a:pt x="1086967" y="955530"/>
                        <a:pt x="931274" y="937082"/>
                        <a:pt x="765351" y="941569"/>
                      </a:cubicBezTo>
                      <a:cubicBezTo>
                        <a:pt x="599428" y="946056"/>
                        <a:pt x="292548" y="934256"/>
                        <a:pt x="156931" y="941569"/>
                      </a:cubicBezTo>
                      <a:cubicBezTo>
                        <a:pt x="52826" y="943002"/>
                        <a:pt x="-15298" y="868874"/>
                        <a:pt x="0" y="784638"/>
                      </a:cubicBezTo>
                      <a:cubicBezTo>
                        <a:pt x="-4448" y="522556"/>
                        <a:pt x="-30165" y="430256"/>
                        <a:pt x="0" y="156931"/>
                      </a:cubicBezTo>
                      <a:close/>
                    </a:path>
                    <a:path w="1555535" h="941569" extrusionOk="0">
                      <a:moveTo>
                        <a:pt x="0" y="156931"/>
                      </a:moveTo>
                      <a:cubicBezTo>
                        <a:pt x="268" y="63269"/>
                        <a:pt x="73620" y="-9538"/>
                        <a:pt x="156931" y="0"/>
                      </a:cubicBezTo>
                      <a:cubicBezTo>
                        <a:pt x="387066" y="14041"/>
                        <a:pt x="474580" y="1093"/>
                        <a:pt x="752934" y="0"/>
                      </a:cubicBezTo>
                      <a:cubicBezTo>
                        <a:pt x="1031288" y="-1093"/>
                        <a:pt x="1191274" y="15252"/>
                        <a:pt x="1398604" y="0"/>
                      </a:cubicBezTo>
                      <a:cubicBezTo>
                        <a:pt x="1492733" y="56"/>
                        <a:pt x="1551621" y="66175"/>
                        <a:pt x="1555535" y="156931"/>
                      </a:cubicBezTo>
                      <a:cubicBezTo>
                        <a:pt x="1526747" y="312257"/>
                        <a:pt x="1556005" y="492104"/>
                        <a:pt x="1555535" y="784638"/>
                      </a:cubicBezTo>
                      <a:cubicBezTo>
                        <a:pt x="1555226" y="865764"/>
                        <a:pt x="1493387" y="938764"/>
                        <a:pt x="1398604" y="941569"/>
                      </a:cubicBezTo>
                      <a:cubicBezTo>
                        <a:pt x="1150543" y="941313"/>
                        <a:pt x="964327" y="935483"/>
                        <a:pt x="752934" y="941569"/>
                      </a:cubicBezTo>
                      <a:cubicBezTo>
                        <a:pt x="541541" y="947656"/>
                        <a:pt x="372588" y="939332"/>
                        <a:pt x="156931" y="941569"/>
                      </a:cubicBezTo>
                      <a:cubicBezTo>
                        <a:pt x="73906" y="945651"/>
                        <a:pt x="-14878" y="868710"/>
                        <a:pt x="0" y="784638"/>
                      </a:cubicBezTo>
                      <a:cubicBezTo>
                        <a:pt x="-26246" y="635336"/>
                        <a:pt x="-22333" y="442374"/>
                        <a:pt x="0" y="156931"/>
                      </a:cubicBezTo>
                      <a:close/>
                    </a:path>
                  </a:pathLst>
                </a:custGeom>
                <a:solidFill>
                  <a:srgbClr val="D6E9EA"/>
                </a:solidFill>
                <a:ln w="28575" cap="flat" cmpd="sng">
                  <a:noFill/>
                  <a:prstDash val="solid"/>
                  <a:miter lim="800000"/>
                  <a:headEnd type="none" w="sm" len="sm"/>
                  <a:tailEnd type="none" w="sm" len="sm"/>
                  <a:extLst>
                    <a:ext uri="{C807C97D-BFC1-408E-A445-0C87EB9F89A2}">
                      <ask:lineSketchStyleProps xmlns:ask="http://schemas.microsoft.com/office/drawing/2018/sketchyshapes">
                        <ask:type>
                          <ask:lineSketchNone/>
                        </ask:type>
                      </ask:lineSketchStyleProps>
                    </a:ext>
                  </a:extLst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lvl="0" algn="ctr" defTabSz="914400">
                    <a:buClr>
                      <a:srgbClr val="000000"/>
                    </a:buClr>
                    <a:buSzPts val="3600"/>
                    <a:defRPr/>
                  </a:pPr>
                  <a:endParaRPr kumimoji="0" lang="ar-MA" sz="5400" b="1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Microsoft Uighur" panose="02000000000000000000" pitchFamily="2" charset="-78"/>
                    <a:ea typeface="Aptos" panose="020B0004020202020204" pitchFamily="34" charset="0"/>
                    <a:cs typeface="Microsoft Uighur" panose="02000000000000000000" pitchFamily="2" charset="-78"/>
                    <a:sym typeface="Arial"/>
                  </a:endParaRPr>
                </a:p>
              </p:txBody>
            </p:sp>
            <p:sp>
              <p:nvSpPr>
                <p:cNvPr id="66" name="Google Shape;1671;p201">
                  <a:extLst>
                    <a:ext uri="{FF2B5EF4-FFF2-40B4-BE49-F238E27FC236}">
                      <a16:creationId xmlns:a16="http://schemas.microsoft.com/office/drawing/2014/main" id="{5E535CEE-7AC2-F7F1-C414-6759B5ECB303}"/>
                    </a:ext>
                  </a:extLst>
                </p:cNvPr>
                <p:cNvSpPr/>
                <p:nvPr/>
              </p:nvSpPr>
              <p:spPr>
                <a:xfrm>
                  <a:off x="3911457" y="1762088"/>
                  <a:ext cx="2839559" cy="7974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55535" h="941569" fill="none" extrusionOk="0">
                      <a:moveTo>
                        <a:pt x="0" y="156931"/>
                      </a:moveTo>
                      <a:cubicBezTo>
                        <a:pt x="-583" y="52585"/>
                        <a:pt x="77295" y="1527"/>
                        <a:pt x="156931" y="0"/>
                      </a:cubicBezTo>
                      <a:cubicBezTo>
                        <a:pt x="395767" y="-15105"/>
                        <a:pt x="495829" y="-15995"/>
                        <a:pt x="740517" y="0"/>
                      </a:cubicBezTo>
                      <a:cubicBezTo>
                        <a:pt x="985205" y="15995"/>
                        <a:pt x="1112381" y="12330"/>
                        <a:pt x="1398604" y="0"/>
                      </a:cubicBezTo>
                      <a:cubicBezTo>
                        <a:pt x="1492154" y="-130"/>
                        <a:pt x="1553132" y="90218"/>
                        <a:pt x="1555535" y="156931"/>
                      </a:cubicBezTo>
                      <a:cubicBezTo>
                        <a:pt x="1560374" y="430431"/>
                        <a:pt x="1524688" y="560602"/>
                        <a:pt x="1555535" y="784638"/>
                      </a:cubicBezTo>
                      <a:cubicBezTo>
                        <a:pt x="1552832" y="886765"/>
                        <a:pt x="1493221" y="934078"/>
                        <a:pt x="1398604" y="941569"/>
                      </a:cubicBezTo>
                      <a:cubicBezTo>
                        <a:pt x="1086967" y="955530"/>
                        <a:pt x="931274" y="937082"/>
                        <a:pt x="765351" y="941569"/>
                      </a:cubicBezTo>
                      <a:cubicBezTo>
                        <a:pt x="599428" y="946056"/>
                        <a:pt x="292548" y="934256"/>
                        <a:pt x="156931" y="941569"/>
                      </a:cubicBezTo>
                      <a:cubicBezTo>
                        <a:pt x="52826" y="943002"/>
                        <a:pt x="-15298" y="868874"/>
                        <a:pt x="0" y="784638"/>
                      </a:cubicBezTo>
                      <a:cubicBezTo>
                        <a:pt x="-4448" y="522556"/>
                        <a:pt x="-30165" y="430256"/>
                        <a:pt x="0" y="156931"/>
                      </a:cubicBezTo>
                      <a:close/>
                    </a:path>
                    <a:path w="1555535" h="941569" extrusionOk="0">
                      <a:moveTo>
                        <a:pt x="0" y="156931"/>
                      </a:moveTo>
                      <a:cubicBezTo>
                        <a:pt x="268" y="63269"/>
                        <a:pt x="73620" y="-9538"/>
                        <a:pt x="156931" y="0"/>
                      </a:cubicBezTo>
                      <a:cubicBezTo>
                        <a:pt x="387066" y="14041"/>
                        <a:pt x="474580" y="1093"/>
                        <a:pt x="752934" y="0"/>
                      </a:cubicBezTo>
                      <a:cubicBezTo>
                        <a:pt x="1031288" y="-1093"/>
                        <a:pt x="1191274" y="15252"/>
                        <a:pt x="1398604" y="0"/>
                      </a:cubicBezTo>
                      <a:cubicBezTo>
                        <a:pt x="1492733" y="56"/>
                        <a:pt x="1551621" y="66175"/>
                        <a:pt x="1555535" y="156931"/>
                      </a:cubicBezTo>
                      <a:cubicBezTo>
                        <a:pt x="1526747" y="312257"/>
                        <a:pt x="1556005" y="492104"/>
                        <a:pt x="1555535" y="784638"/>
                      </a:cubicBezTo>
                      <a:cubicBezTo>
                        <a:pt x="1555226" y="865764"/>
                        <a:pt x="1493387" y="938764"/>
                        <a:pt x="1398604" y="941569"/>
                      </a:cubicBezTo>
                      <a:cubicBezTo>
                        <a:pt x="1150543" y="941313"/>
                        <a:pt x="964327" y="935483"/>
                        <a:pt x="752934" y="941569"/>
                      </a:cubicBezTo>
                      <a:cubicBezTo>
                        <a:pt x="541541" y="947656"/>
                        <a:pt x="372588" y="939332"/>
                        <a:pt x="156931" y="941569"/>
                      </a:cubicBezTo>
                      <a:cubicBezTo>
                        <a:pt x="73906" y="945651"/>
                        <a:pt x="-14878" y="868710"/>
                        <a:pt x="0" y="784638"/>
                      </a:cubicBezTo>
                      <a:cubicBezTo>
                        <a:pt x="-26246" y="635336"/>
                        <a:pt x="-22333" y="442374"/>
                        <a:pt x="0" y="156931"/>
                      </a:cubicBezTo>
                      <a:close/>
                    </a:path>
                  </a:pathLst>
                </a:custGeom>
                <a:solidFill>
                  <a:srgbClr val="D6E9EA"/>
                </a:solidFill>
                <a:ln w="28575" cap="flat" cmpd="sng">
                  <a:noFill/>
                  <a:prstDash val="solid"/>
                  <a:miter lim="800000"/>
                  <a:headEnd type="none" w="sm" len="sm"/>
                  <a:tailEnd type="none" w="sm" len="sm"/>
                  <a:extLst>
                    <a:ext uri="{C807C97D-BFC1-408E-A445-0C87EB9F89A2}">
                      <ask:lineSketchStyleProps xmlns:ask="http://schemas.microsoft.com/office/drawing/2018/sketchyshapes">
                        <ask:type>
                          <ask:lineSketchNone/>
                        </ask:type>
                      </ask:lineSketchStyleProps>
                    </a:ext>
                  </a:extLst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lvl="0" algn="ctr" defTabSz="914400" rtl="1">
                    <a:buClr>
                      <a:srgbClr val="000000"/>
                    </a:buClr>
                    <a:buSzPts val="3600"/>
                    <a:defRPr/>
                  </a:pPr>
                  <a:r>
                    <a:rPr lang="ar-MA" altLang="fr-FR" sz="4400" b="1" dirty="0"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إيقاعُ </a:t>
                  </a:r>
                  <a:r>
                    <a:rPr lang="ar-MA" altLang="fr-FR" sz="4400" b="1" dirty="0" err="1"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ﭐلدَّفِّ</a:t>
                  </a:r>
                  <a:endParaRPr lang="ar-MA" sz="4400" b="1" dirty="0">
                    <a:latin typeface="Microsoft Uighur" panose="02000000000000000000" pitchFamily="2" charset="-78"/>
                    <a:cs typeface="Microsoft Uighur" panose="02000000000000000000" pitchFamily="2" charset="-78"/>
                    <a:sym typeface="Arial"/>
                  </a:endParaRPr>
                </a:p>
              </p:txBody>
            </p:sp>
          </p:grpSp>
          <p:grpSp>
            <p:nvGrpSpPr>
              <p:cNvPr id="43" name="Groupe 42">
                <a:extLst>
                  <a:ext uri="{FF2B5EF4-FFF2-40B4-BE49-F238E27FC236}">
                    <a16:creationId xmlns:a16="http://schemas.microsoft.com/office/drawing/2014/main" id="{EDEB09A8-2283-F76F-C7D7-9D430D2E0398}"/>
                  </a:ext>
                </a:extLst>
              </p:cNvPr>
              <p:cNvGrpSpPr/>
              <p:nvPr/>
            </p:nvGrpSpPr>
            <p:grpSpPr>
              <a:xfrm>
                <a:off x="5373313" y="2295400"/>
                <a:ext cx="3272570" cy="797442"/>
                <a:chOff x="5272518" y="1751542"/>
                <a:chExt cx="3272570" cy="797442"/>
              </a:xfrm>
            </p:grpSpPr>
            <p:sp>
              <p:nvSpPr>
                <p:cNvPr id="44" name="Google Shape;1671;p201">
                  <a:extLst>
                    <a:ext uri="{FF2B5EF4-FFF2-40B4-BE49-F238E27FC236}">
                      <a16:creationId xmlns:a16="http://schemas.microsoft.com/office/drawing/2014/main" id="{A5B89385-CF41-9BC9-9C7E-A86343B14050}"/>
                    </a:ext>
                  </a:extLst>
                </p:cNvPr>
                <p:cNvSpPr/>
                <p:nvPr/>
              </p:nvSpPr>
              <p:spPr>
                <a:xfrm>
                  <a:off x="6432166" y="1956995"/>
                  <a:ext cx="802185" cy="38493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55535" h="941569" fill="none" extrusionOk="0">
                      <a:moveTo>
                        <a:pt x="0" y="156931"/>
                      </a:moveTo>
                      <a:cubicBezTo>
                        <a:pt x="-583" y="52585"/>
                        <a:pt x="77295" y="1527"/>
                        <a:pt x="156931" y="0"/>
                      </a:cubicBezTo>
                      <a:cubicBezTo>
                        <a:pt x="395767" y="-15105"/>
                        <a:pt x="495829" y="-15995"/>
                        <a:pt x="740517" y="0"/>
                      </a:cubicBezTo>
                      <a:cubicBezTo>
                        <a:pt x="985205" y="15995"/>
                        <a:pt x="1112381" y="12330"/>
                        <a:pt x="1398604" y="0"/>
                      </a:cubicBezTo>
                      <a:cubicBezTo>
                        <a:pt x="1492154" y="-130"/>
                        <a:pt x="1553132" y="90218"/>
                        <a:pt x="1555535" y="156931"/>
                      </a:cubicBezTo>
                      <a:cubicBezTo>
                        <a:pt x="1560374" y="430431"/>
                        <a:pt x="1524688" y="560602"/>
                        <a:pt x="1555535" y="784638"/>
                      </a:cubicBezTo>
                      <a:cubicBezTo>
                        <a:pt x="1552832" y="886765"/>
                        <a:pt x="1493221" y="934078"/>
                        <a:pt x="1398604" y="941569"/>
                      </a:cubicBezTo>
                      <a:cubicBezTo>
                        <a:pt x="1086967" y="955530"/>
                        <a:pt x="931274" y="937082"/>
                        <a:pt x="765351" y="941569"/>
                      </a:cubicBezTo>
                      <a:cubicBezTo>
                        <a:pt x="599428" y="946056"/>
                        <a:pt x="292548" y="934256"/>
                        <a:pt x="156931" y="941569"/>
                      </a:cubicBezTo>
                      <a:cubicBezTo>
                        <a:pt x="52826" y="943002"/>
                        <a:pt x="-15298" y="868874"/>
                        <a:pt x="0" y="784638"/>
                      </a:cubicBezTo>
                      <a:cubicBezTo>
                        <a:pt x="-4448" y="522556"/>
                        <a:pt x="-30165" y="430256"/>
                        <a:pt x="0" y="156931"/>
                      </a:cubicBezTo>
                      <a:close/>
                    </a:path>
                    <a:path w="1555535" h="941569" extrusionOk="0">
                      <a:moveTo>
                        <a:pt x="0" y="156931"/>
                      </a:moveTo>
                      <a:cubicBezTo>
                        <a:pt x="268" y="63269"/>
                        <a:pt x="73620" y="-9538"/>
                        <a:pt x="156931" y="0"/>
                      </a:cubicBezTo>
                      <a:cubicBezTo>
                        <a:pt x="387066" y="14041"/>
                        <a:pt x="474580" y="1093"/>
                        <a:pt x="752934" y="0"/>
                      </a:cubicBezTo>
                      <a:cubicBezTo>
                        <a:pt x="1031288" y="-1093"/>
                        <a:pt x="1191274" y="15252"/>
                        <a:pt x="1398604" y="0"/>
                      </a:cubicBezTo>
                      <a:cubicBezTo>
                        <a:pt x="1492733" y="56"/>
                        <a:pt x="1551621" y="66175"/>
                        <a:pt x="1555535" y="156931"/>
                      </a:cubicBezTo>
                      <a:cubicBezTo>
                        <a:pt x="1526747" y="312257"/>
                        <a:pt x="1556005" y="492104"/>
                        <a:pt x="1555535" y="784638"/>
                      </a:cubicBezTo>
                      <a:cubicBezTo>
                        <a:pt x="1555226" y="865764"/>
                        <a:pt x="1493387" y="938764"/>
                        <a:pt x="1398604" y="941569"/>
                      </a:cubicBezTo>
                      <a:cubicBezTo>
                        <a:pt x="1150543" y="941313"/>
                        <a:pt x="964327" y="935483"/>
                        <a:pt x="752934" y="941569"/>
                      </a:cubicBezTo>
                      <a:cubicBezTo>
                        <a:pt x="541541" y="947656"/>
                        <a:pt x="372588" y="939332"/>
                        <a:pt x="156931" y="941569"/>
                      </a:cubicBezTo>
                      <a:cubicBezTo>
                        <a:pt x="73906" y="945651"/>
                        <a:pt x="-14878" y="868710"/>
                        <a:pt x="0" y="784638"/>
                      </a:cubicBezTo>
                      <a:cubicBezTo>
                        <a:pt x="-26246" y="635336"/>
                        <a:pt x="-22333" y="442374"/>
                        <a:pt x="0" y="156931"/>
                      </a:cubicBezTo>
                      <a:close/>
                    </a:path>
                  </a:pathLst>
                </a:custGeom>
                <a:solidFill>
                  <a:srgbClr val="D6E9EA"/>
                </a:solidFill>
                <a:ln w="28575" cap="flat" cmpd="sng">
                  <a:noFill/>
                  <a:prstDash val="solid"/>
                  <a:miter lim="800000"/>
                  <a:headEnd type="none" w="sm" len="sm"/>
                  <a:tailEnd type="none" w="sm" len="sm"/>
                  <a:extLst>
                    <a:ext uri="{C807C97D-BFC1-408E-A445-0C87EB9F89A2}">
                      <ask:lineSketchStyleProps xmlns:ask="http://schemas.microsoft.com/office/drawing/2018/sketchyshapes">
                        <ask:type>
                          <ask:lineSketchNone/>
                        </ask:type>
                      </ask:lineSketchStyleProps>
                    </a:ext>
                  </a:extLst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lvl="0" algn="ctr" defTabSz="914400">
                    <a:buClr>
                      <a:srgbClr val="000000"/>
                    </a:buClr>
                    <a:buSzPts val="3600"/>
                    <a:defRPr/>
                  </a:pPr>
                  <a:endParaRPr kumimoji="0" lang="ar-MA" sz="5400" b="1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Microsoft Uighur" panose="02000000000000000000" pitchFamily="2" charset="-78"/>
                    <a:ea typeface="Aptos" panose="020B0004020202020204" pitchFamily="34" charset="0"/>
                    <a:cs typeface="Microsoft Uighur" panose="02000000000000000000" pitchFamily="2" charset="-78"/>
                    <a:sym typeface="Arial"/>
                  </a:endParaRPr>
                </a:p>
              </p:txBody>
            </p:sp>
            <p:sp>
              <p:nvSpPr>
                <p:cNvPr id="45" name="Google Shape;1671;p201">
                  <a:extLst>
                    <a:ext uri="{FF2B5EF4-FFF2-40B4-BE49-F238E27FC236}">
                      <a16:creationId xmlns:a16="http://schemas.microsoft.com/office/drawing/2014/main" id="{E054BE41-AA32-9B6C-F5C4-20C195CA97E3}"/>
                    </a:ext>
                  </a:extLst>
                </p:cNvPr>
                <p:cNvSpPr/>
                <p:nvPr/>
              </p:nvSpPr>
              <p:spPr>
                <a:xfrm>
                  <a:off x="7068861" y="1751542"/>
                  <a:ext cx="1476227" cy="7974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55535" h="941569" fill="none" extrusionOk="0">
                      <a:moveTo>
                        <a:pt x="0" y="156931"/>
                      </a:moveTo>
                      <a:cubicBezTo>
                        <a:pt x="-583" y="52585"/>
                        <a:pt x="77295" y="1527"/>
                        <a:pt x="156931" y="0"/>
                      </a:cubicBezTo>
                      <a:cubicBezTo>
                        <a:pt x="395767" y="-15105"/>
                        <a:pt x="495829" y="-15995"/>
                        <a:pt x="740517" y="0"/>
                      </a:cubicBezTo>
                      <a:cubicBezTo>
                        <a:pt x="985205" y="15995"/>
                        <a:pt x="1112381" y="12330"/>
                        <a:pt x="1398604" y="0"/>
                      </a:cubicBezTo>
                      <a:cubicBezTo>
                        <a:pt x="1492154" y="-130"/>
                        <a:pt x="1553132" y="90218"/>
                        <a:pt x="1555535" y="156931"/>
                      </a:cubicBezTo>
                      <a:cubicBezTo>
                        <a:pt x="1560374" y="430431"/>
                        <a:pt x="1524688" y="560602"/>
                        <a:pt x="1555535" y="784638"/>
                      </a:cubicBezTo>
                      <a:cubicBezTo>
                        <a:pt x="1552832" y="886765"/>
                        <a:pt x="1493221" y="934078"/>
                        <a:pt x="1398604" y="941569"/>
                      </a:cubicBezTo>
                      <a:cubicBezTo>
                        <a:pt x="1086967" y="955530"/>
                        <a:pt x="931274" y="937082"/>
                        <a:pt x="765351" y="941569"/>
                      </a:cubicBezTo>
                      <a:cubicBezTo>
                        <a:pt x="599428" y="946056"/>
                        <a:pt x="292548" y="934256"/>
                        <a:pt x="156931" y="941569"/>
                      </a:cubicBezTo>
                      <a:cubicBezTo>
                        <a:pt x="52826" y="943002"/>
                        <a:pt x="-15298" y="868874"/>
                        <a:pt x="0" y="784638"/>
                      </a:cubicBezTo>
                      <a:cubicBezTo>
                        <a:pt x="-4448" y="522556"/>
                        <a:pt x="-30165" y="430256"/>
                        <a:pt x="0" y="156931"/>
                      </a:cubicBezTo>
                      <a:close/>
                    </a:path>
                    <a:path w="1555535" h="941569" extrusionOk="0">
                      <a:moveTo>
                        <a:pt x="0" y="156931"/>
                      </a:moveTo>
                      <a:cubicBezTo>
                        <a:pt x="268" y="63269"/>
                        <a:pt x="73620" y="-9538"/>
                        <a:pt x="156931" y="0"/>
                      </a:cubicBezTo>
                      <a:cubicBezTo>
                        <a:pt x="387066" y="14041"/>
                        <a:pt x="474580" y="1093"/>
                        <a:pt x="752934" y="0"/>
                      </a:cubicBezTo>
                      <a:cubicBezTo>
                        <a:pt x="1031288" y="-1093"/>
                        <a:pt x="1191274" y="15252"/>
                        <a:pt x="1398604" y="0"/>
                      </a:cubicBezTo>
                      <a:cubicBezTo>
                        <a:pt x="1492733" y="56"/>
                        <a:pt x="1551621" y="66175"/>
                        <a:pt x="1555535" y="156931"/>
                      </a:cubicBezTo>
                      <a:cubicBezTo>
                        <a:pt x="1526747" y="312257"/>
                        <a:pt x="1556005" y="492104"/>
                        <a:pt x="1555535" y="784638"/>
                      </a:cubicBezTo>
                      <a:cubicBezTo>
                        <a:pt x="1555226" y="865764"/>
                        <a:pt x="1493387" y="938764"/>
                        <a:pt x="1398604" y="941569"/>
                      </a:cubicBezTo>
                      <a:cubicBezTo>
                        <a:pt x="1150543" y="941313"/>
                        <a:pt x="964327" y="935483"/>
                        <a:pt x="752934" y="941569"/>
                      </a:cubicBezTo>
                      <a:cubicBezTo>
                        <a:pt x="541541" y="947656"/>
                        <a:pt x="372588" y="939332"/>
                        <a:pt x="156931" y="941569"/>
                      </a:cubicBezTo>
                      <a:cubicBezTo>
                        <a:pt x="73906" y="945651"/>
                        <a:pt x="-14878" y="868710"/>
                        <a:pt x="0" y="784638"/>
                      </a:cubicBezTo>
                      <a:cubicBezTo>
                        <a:pt x="-26246" y="635336"/>
                        <a:pt x="-22333" y="442374"/>
                        <a:pt x="0" y="156931"/>
                      </a:cubicBezTo>
                      <a:close/>
                    </a:path>
                  </a:pathLst>
                </a:custGeom>
                <a:solidFill>
                  <a:srgbClr val="D6E9EA"/>
                </a:solidFill>
                <a:ln w="28575" cap="flat" cmpd="sng">
                  <a:noFill/>
                  <a:prstDash val="solid"/>
                  <a:miter lim="800000"/>
                  <a:headEnd type="none" w="sm" len="sm"/>
                  <a:tailEnd type="none" w="sm" len="sm"/>
                  <a:extLst>
                    <a:ext uri="{C807C97D-BFC1-408E-A445-0C87EB9F89A2}">
                      <ask:lineSketchStyleProps xmlns:ask="http://schemas.microsoft.com/office/drawing/2018/sketchyshapes">
                        <ask:type>
                          <ask:lineSketchNone/>
                        </ask:type>
                      </ask:lineSketchStyleProps>
                    </a:ext>
                  </a:extLst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algn="ctr" defTabSz="914400" rtl="1">
                    <a:buClr>
                      <a:srgbClr val="000000"/>
                    </a:buClr>
                    <a:buSzPts val="3600"/>
                    <a:defRPr/>
                  </a:pPr>
                  <a:r>
                    <a:rPr lang="ar-MA" sz="4400" b="1" dirty="0">
                      <a:latin typeface="Microsoft Uighur" panose="02000000000000000000" pitchFamily="2" charset="-78"/>
                      <a:cs typeface="Microsoft Uighur" panose="02000000000000000000" pitchFamily="2" charset="-78"/>
                      <a:sym typeface="Arial"/>
                    </a:rPr>
                    <a:t>دَفٌّ</a:t>
                  </a:r>
                </a:p>
              </p:txBody>
            </p:sp>
            <p:sp>
              <p:nvSpPr>
                <p:cNvPr id="46" name="Google Shape;1671;p201">
                  <a:extLst>
                    <a:ext uri="{FF2B5EF4-FFF2-40B4-BE49-F238E27FC236}">
                      <a16:creationId xmlns:a16="http://schemas.microsoft.com/office/drawing/2014/main" id="{2B10F6D8-5C70-66D9-7A1C-C64A3EDC0A06}"/>
                    </a:ext>
                  </a:extLst>
                </p:cNvPr>
                <p:cNvSpPr/>
                <p:nvPr/>
              </p:nvSpPr>
              <p:spPr>
                <a:xfrm>
                  <a:off x="5272518" y="1751542"/>
                  <a:ext cx="1476227" cy="7974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55535" h="941569" fill="none" extrusionOk="0">
                      <a:moveTo>
                        <a:pt x="0" y="156931"/>
                      </a:moveTo>
                      <a:cubicBezTo>
                        <a:pt x="-583" y="52585"/>
                        <a:pt x="77295" y="1527"/>
                        <a:pt x="156931" y="0"/>
                      </a:cubicBezTo>
                      <a:cubicBezTo>
                        <a:pt x="395767" y="-15105"/>
                        <a:pt x="495829" y="-15995"/>
                        <a:pt x="740517" y="0"/>
                      </a:cubicBezTo>
                      <a:cubicBezTo>
                        <a:pt x="985205" y="15995"/>
                        <a:pt x="1112381" y="12330"/>
                        <a:pt x="1398604" y="0"/>
                      </a:cubicBezTo>
                      <a:cubicBezTo>
                        <a:pt x="1492154" y="-130"/>
                        <a:pt x="1553132" y="90218"/>
                        <a:pt x="1555535" y="156931"/>
                      </a:cubicBezTo>
                      <a:cubicBezTo>
                        <a:pt x="1560374" y="430431"/>
                        <a:pt x="1524688" y="560602"/>
                        <a:pt x="1555535" y="784638"/>
                      </a:cubicBezTo>
                      <a:cubicBezTo>
                        <a:pt x="1552832" y="886765"/>
                        <a:pt x="1493221" y="934078"/>
                        <a:pt x="1398604" y="941569"/>
                      </a:cubicBezTo>
                      <a:cubicBezTo>
                        <a:pt x="1086967" y="955530"/>
                        <a:pt x="931274" y="937082"/>
                        <a:pt x="765351" y="941569"/>
                      </a:cubicBezTo>
                      <a:cubicBezTo>
                        <a:pt x="599428" y="946056"/>
                        <a:pt x="292548" y="934256"/>
                        <a:pt x="156931" y="941569"/>
                      </a:cubicBezTo>
                      <a:cubicBezTo>
                        <a:pt x="52826" y="943002"/>
                        <a:pt x="-15298" y="868874"/>
                        <a:pt x="0" y="784638"/>
                      </a:cubicBezTo>
                      <a:cubicBezTo>
                        <a:pt x="-4448" y="522556"/>
                        <a:pt x="-30165" y="430256"/>
                        <a:pt x="0" y="156931"/>
                      </a:cubicBezTo>
                      <a:close/>
                    </a:path>
                    <a:path w="1555535" h="941569" extrusionOk="0">
                      <a:moveTo>
                        <a:pt x="0" y="156931"/>
                      </a:moveTo>
                      <a:cubicBezTo>
                        <a:pt x="268" y="63269"/>
                        <a:pt x="73620" y="-9538"/>
                        <a:pt x="156931" y="0"/>
                      </a:cubicBezTo>
                      <a:cubicBezTo>
                        <a:pt x="387066" y="14041"/>
                        <a:pt x="474580" y="1093"/>
                        <a:pt x="752934" y="0"/>
                      </a:cubicBezTo>
                      <a:cubicBezTo>
                        <a:pt x="1031288" y="-1093"/>
                        <a:pt x="1191274" y="15252"/>
                        <a:pt x="1398604" y="0"/>
                      </a:cubicBezTo>
                      <a:cubicBezTo>
                        <a:pt x="1492733" y="56"/>
                        <a:pt x="1551621" y="66175"/>
                        <a:pt x="1555535" y="156931"/>
                      </a:cubicBezTo>
                      <a:cubicBezTo>
                        <a:pt x="1526747" y="312257"/>
                        <a:pt x="1556005" y="492104"/>
                        <a:pt x="1555535" y="784638"/>
                      </a:cubicBezTo>
                      <a:cubicBezTo>
                        <a:pt x="1555226" y="865764"/>
                        <a:pt x="1493387" y="938764"/>
                        <a:pt x="1398604" y="941569"/>
                      </a:cubicBezTo>
                      <a:cubicBezTo>
                        <a:pt x="1150543" y="941313"/>
                        <a:pt x="964327" y="935483"/>
                        <a:pt x="752934" y="941569"/>
                      </a:cubicBezTo>
                      <a:cubicBezTo>
                        <a:pt x="541541" y="947656"/>
                        <a:pt x="372588" y="939332"/>
                        <a:pt x="156931" y="941569"/>
                      </a:cubicBezTo>
                      <a:cubicBezTo>
                        <a:pt x="73906" y="945651"/>
                        <a:pt x="-14878" y="868710"/>
                        <a:pt x="0" y="784638"/>
                      </a:cubicBezTo>
                      <a:cubicBezTo>
                        <a:pt x="-26246" y="635336"/>
                        <a:pt x="-22333" y="442374"/>
                        <a:pt x="0" y="156931"/>
                      </a:cubicBezTo>
                      <a:close/>
                    </a:path>
                  </a:pathLst>
                </a:custGeom>
                <a:solidFill>
                  <a:srgbClr val="D6E9EA"/>
                </a:solidFill>
                <a:ln w="28575" cap="flat" cmpd="sng">
                  <a:noFill/>
                  <a:prstDash val="solid"/>
                  <a:miter lim="800000"/>
                  <a:headEnd type="none" w="sm" len="sm"/>
                  <a:tailEnd type="none" w="sm" len="sm"/>
                  <a:extLst>
                    <a:ext uri="{C807C97D-BFC1-408E-A445-0C87EB9F89A2}">
                      <ask:lineSketchStyleProps xmlns:ask="http://schemas.microsoft.com/office/drawing/2018/sketchyshapes">
                        <ask:type>
                          <ask:lineSketchNone/>
                        </ask:type>
                      </ask:lineSketchStyleProps>
                    </a:ext>
                  </a:extLst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algn="ctr" defTabSz="914400" rtl="1">
                    <a:buClr>
                      <a:srgbClr val="000000"/>
                    </a:buClr>
                    <a:buSzPts val="3600"/>
                    <a:defRPr/>
                  </a:pPr>
                  <a:r>
                    <a:rPr lang="ar-MA" altLang="fr-FR" sz="4400" b="1" dirty="0"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اَلدَّفُّ</a:t>
                  </a:r>
                  <a:endParaRPr lang="ar-MA" sz="4400" b="1" dirty="0">
                    <a:latin typeface="Microsoft Uighur" panose="02000000000000000000" pitchFamily="2" charset="-78"/>
                    <a:cs typeface="Microsoft Uighur" panose="02000000000000000000" pitchFamily="2" charset="-78"/>
                    <a:sym typeface="Arial"/>
                  </a:endParaRPr>
                </a:p>
              </p:txBody>
            </p:sp>
          </p:grpSp>
        </p:grpSp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BD72689C-8BC1-BD9E-A9AC-5C71AA1256B9}"/>
                </a:ext>
              </a:extLst>
            </p:cNvPr>
            <p:cNvGrpSpPr/>
            <p:nvPr/>
          </p:nvGrpSpPr>
          <p:grpSpPr>
            <a:xfrm>
              <a:off x="1354032" y="4135481"/>
              <a:ext cx="6435936" cy="797442"/>
              <a:chOff x="2209947" y="2295400"/>
              <a:chExt cx="6435936" cy="797442"/>
            </a:xfrm>
          </p:grpSpPr>
          <p:grpSp>
            <p:nvGrpSpPr>
              <p:cNvPr id="34" name="Groupe 33">
                <a:extLst>
                  <a:ext uri="{FF2B5EF4-FFF2-40B4-BE49-F238E27FC236}">
                    <a16:creationId xmlns:a16="http://schemas.microsoft.com/office/drawing/2014/main" id="{D3FCFB34-563C-086E-DEA7-D80E951A6B5F}"/>
                  </a:ext>
                </a:extLst>
              </p:cNvPr>
              <p:cNvGrpSpPr/>
              <p:nvPr/>
            </p:nvGrpSpPr>
            <p:grpSpPr>
              <a:xfrm>
                <a:off x="2209947" y="2295400"/>
                <a:ext cx="3322894" cy="797442"/>
                <a:chOff x="3911457" y="1762088"/>
                <a:chExt cx="3322894" cy="797442"/>
              </a:xfrm>
            </p:grpSpPr>
            <p:sp>
              <p:nvSpPr>
                <p:cNvPr id="40" name="Google Shape;1671;p201">
                  <a:extLst>
                    <a:ext uri="{FF2B5EF4-FFF2-40B4-BE49-F238E27FC236}">
                      <a16:creationId xmlns:a16="http://schemas.microsoft.com/office/drawing/2014/main" id="{22D3556E-D94F-E3B7-CE6F-CA94178333EB}"/>
                    </a:ext>
                  </a:extLst>
                </p:cNvPr>
                <p:cNvSpPr/>
                <p:nvPr/>
              </p:nvSpPr>
              <p:spPr>
                <a:xfrm>
                  <a:off x="6432166" y="1956995"/>
                  <a:ext cx="802185" cy="38493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55535" h="941569" fill="none" extrusionOk="0">
                      <a:moveTo>
                        <a:pt x="0" y="156931"/>
                      </a:moveTo>
                      <a:cubicBezTo>
                        <a:pt x="-583" y="52585"/>
                        <a:pt x="77295" y="1527"/>
                        <a:pt x="156931" y="0"/>
                      </a:cubicBezTo>
                      <a:cubicBezTo>
                        <a:pt x="395767" y="-15105"/>
                        <a:pt x="495829" y="-15995"/>
                        <a:pt x="740517" y="0"/>
                      </a:cubicBezTo>
                      <a:cubicBezTo>
                        <a:pt x="985205" y="15995"/>
                        <a:pt x="1112381" y="12330"/>
                        <a:pt x="1398604" y="0"/>
                      </a:cubicBezTo>
                      <a:cubicBezTo>
                        <a:pt x="1492154" y="-130"/>
                        <a:pt x="1553132" y="90218"/>
                        <a:pt x="1555535" y="156931"/>
                      </a:cubicBezTo>
                      <a:cubicBezTo>
                        <a:pt x="1560374" y="430431"/>
                        <a:pt x="1524688" y="560602"/>
                        <a:pt x="1555535" y="784638"/>
                      </a:cubicBezTo>
                      <a:cubicBezTo>
                        <a:pt x="1552832" y="886765"/>
                        <a:pt x="1493221" y="934078"/>
                        <a:pt x="1398604" y="941569"/>
                      </a:cubicBezTo>
                      <a:cubicBezTo>
                        <a:pt x="1086967" y="955530"/>
                        <a:pt x="931274" y="937082"/>
                        <a:pt x="765351" y="941569"/>
                      </a:cubicBezTo>
                      <a:cubicBezTo>
                        <a:pt x="599428" y="946056"/>
                        <a:pt x="292548" y="934256"/>
                        <a:pt x="156931" y="941569"/>
                      </a:cubicBezTo>
                      <a:cubicBezTo>
                        <a:pt x="52826" y="943002"/>
                        <a:pt x="-15298" y="868874"/>
                        <a:pt x="0" y="784638"/>
                      </a:cubicBezTo>
                      <a:cubicBezTo>
                        <a:pt x="-4448" y="522556"/>
                        <a:pt x="-30165" y="430256"/>
                        <a:pt x="0" y="156931"/>
                      </a:cubicBezTo>
                      <a:close/>
                    </a:path>
                    <a:path w="1555535" h="941569" extrusionOk="0">
                      <a:moveTo>
                        <a:pt x="0" y="156931"/>
                      </a:moveTo>
                      <a:cubicBezTo>
                        <a:pt x="268" y="63269"/>
                        <a:pt x="73620" y="-9538"/>
                        <a:pt x="156931" y="0"/>
                      </a:cubicBezTo>
                      <a:cubicBezTo>
                        <a:pt x="387066" y="14041"/>
                        <a:pt x="474580" y="1093"/>
                        <a:pt x="752934" y="0"/>
                      </a:cubicBezTo>
                      <a:cubicBezTo>
                        <a:pt x="1031288" y="-1093"/>
                        <a:pt x="1191274" y="15252"/>
                        <a:pt x="1398604" y="0"/>
                      </a:cubicBezTo>
                      <a:cubicBezTo>
                        <a:pt x="1492733" y="56"/>
                        <a:pt x="1551621" y="66175"/>
                        <a:pt x="1555535" y="156931"/>
                      </a:cubicBezTo>
                      <a:cubicBezTo>
                        <a:pt x="1526747" y="312257"/>
                        <a:pt x="1556005" y="492104"/>
                        <a:pt x="1555535" y="784638"/>
                      </a:cubicBezTo>
                      <a:cubicBezTo>
                        <a:pt x="1555226" y="865764"/>
                        <a:pt x="1493387" y="938764"/>
                        <a:pt x="1398604" y="941569"/>
                      </a:cubicBezTo>
                      <a:cubicBezTo>
                        <a:pt x="1150543" y="941313"/>
                        <a:pt x="964327" y="935483"/>
                        <a:pt x="752934" y="941569"/>
                      </a:cubicBezTo>
                      <a:cubicBezTo>
                        <a:pt x="541541" y="947656"/>
                        <a:pt x="372588" y="939332"/>
                        <a:pt x="156931" y="941569"/>
                      </a:cubicBezTo>
                      <a:cubicBezTo>
                        <a:pt x="73906" y="945651"/>
                        <a:pt x="-14878" y="868710"/>
                        <a:pt x="0" y="784638"/>
                      </a:cubicBezTo>
                      <a:cubicBezTo>
                        <a:pt x="-26246" y="635336"/>
                        <a:pt x="-22333" y="442374"/>
                        <a:pt x="0" y="156931"/>
                      </a:cubicBezTo>
                      <a:close/>
                    </a:path>
                  </a:pathLst>
                </a:custGeom>
                <a:solidFill>
                  <a:srgbClr val="D6E9EA"/>
                </a:solidFill>
                <a:ln w="28575" cap="flat" cmpd="sng">
                  <a:noFill/>
                  <a:prstDash val="solid"/>
                  <a:miter lim="800000"/>
                  <a:headEnd type="none" w="sm" len="sm"/>
                  <a:tailEnd type="none" w="sm" len="sm"/>
                  <a:extLst>
                    <a:ext uri="{C807C97D-BFC1-408E-A445-0C87EB9F89A2}">
                      <ask:lineSketchStyleProps xmlns:ask="http://schemas.microsoft.com/office/drawing/2018/sketchyshapes">
                        <ask:type>
                          <ask:lineSketchNone/>
                        </ask:type>
                      </ask:lineSketchStyleProps>
                    </a:ext>
                  </a:extLst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lvl="0" algn="ctr" defTabSz="914400">
                    <a:buClr>
                      <a:srgbClr val="000000"/>
                    </a:buClr>
                    <a:buSzPts val="3600"/>
                    <a:defRPr/>
                  </a:pPr>
                  <a:endParaRPr kumimoji="0" lang="ar-MA" sz="5400" b="1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Microsoft Uighur" panose="02000000000000000000" pitchFamily="2" charset="-78"/>
                    <a:ea typeface="Aptos" panose="020B0004020202020204" pitchFamily="34" charset="0"/>
                    <a:cs typeface="Microsoft Uighur" panose="02000000000000000000" pitchFamily="2" charset="-78"/>
                    <a:sym typeface="Arial"/>
                  </a:endParaRPr>
                </a:p>
              </p:txBody>
            </p:sp>
            <p:sp>
              <p:nvSpPr>
                <p:cNvPr id="41" name="Google Shape;1671;p201">
                  <a:extLst>
                    <a:ext uri="{FF2B5EF4-FFF2-40B4-BE49-F238E27FC236}">
                      <a16:creationId xmlns:a16="http://schemas.microsoft.com/office/drawing/2014/main" id="{BAFFE166-0EE2-C10C-8A90-384C665D5481}"/>
                    </a:ext>
                  </a:extLst>
                </p:cNvPr>
                <p:cNvSpPr/>
                <p:nvPr/>
              </p:nvSpPr>
              <p:spPr>
                <a:xfrm>
                  <a:off x="3911457" y="1762088"/>
                  <a:ext cx="2839559" cy="7974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55535" h="941569" fill="none" extrusionOk="0">
                      <a:moveTo>
                        <a:pt x="0" y="156931"/>
                      </a:moveTo>
                      <a:cubicBezTo>
                        <a:pt x="-583" y="52585"/>
                        <a:pt x="77295" y="1527"/>
                        <a:pt x="156931" y="0"/>
                      </a:cubicBezTo>
                      <a:cubicBezTo>
                        <a:pt x="395767" y="-15105"/>
                        <a:pt x="495829" y="-15995"/>
                        <a:pt x="740517" y="0"/>
                      </a:cubicBezTo>
                      <a:cubicBezTo>
                        <a:pt x="985205" y="15995"/>
                        <a:pt x="1112381" y="12330"/>
                        <a:pt x="1398604" y="0"/>
                      </a:cubicBezTo>
                      <a:cubicBezTo>
                        <a:pt x="1492154" y="-130"/>
                        <a:pt x="1553132" y="90218"/>
                        <a:pt x="1555535" y="156931"/>
                      </a:cubicBezTo>
                      <a:cubicBezTo>
                        <a:pt x="1560374" y="430431"/>
                        <a:pt x="1524688" y="560602"/>
                        <a:pt x="1555535" y="784638"/>
                      </a:cubicBezTo>
                      <a:cubicBezTo>
                        <a:pt x="1552832" y="886765"/>
                        <a:pt x="1493221" y="934078"/>
                        <a:pt x="1398604" y="941569"/>
                      </a:cubicBezTo>
                      <a:cubicBezTo>
                        <a:pt x="1086967" y="955530"/>
                        <a:pt x="931274" y="937082"/>
                        <a:pt x="765351" y="941569"/>
                      </a:cubicBezTo>
                      <a:cubicBezTo>
                        <a:pt x="599428" y="946056"/>
                        <a:pt x="292548" y="934256"/>
                        <a:pt x="156931" y="941569"/>
                      </a:cubicBezTo>
                      <a:cubicBezTo>
                        <a:pt x="52826" y="943002"/>
                        <a:pt x="-15298" y="868874"/>
                        <a:pt x="0" y="784638"/>
                      </a:cubicBezTo>
                      <a:cubicBezTo>
                        <a:pt x="-4448" y="522556"/>
                        <a:pt x="-30165" y="430256"/>
                        <a:pt x="0" y="156931"/>
                      </a:cubicBezTo>
                      <a:close/>
                    </a:path>
                    <a:path w="1555535" h="941569" extrusionOk="0">
                      <a:moveTo>
                        <a:pt x="0" y="156931"/>
                      </a:moveTo>
                      <a:cubicBezTo>
                        <a:pt x="268" y="63269"/>
                        <a:pt x="73620" y="-9538"/>
                        <a:pt x="156931" y="0"/>
                      </a:cubicBezTo>
                      <a:cubicBezTo>
                        <a:pt x="387066" y="14041"/>
                        <a:pt x="474580" y="1093"/>
                        <a:pt x="752934" y="0"/>
                      </a:cubicBezTo>
                      <a:cubicBezTo>
                        <a:pt x="1031288" y="-1093"/>
                        <a:pt x="1191274" y="15252"/>
                        <a:pt x="1398604" y="0"/>
                      </a:cubicBezTo>
                      <a:cubicBezTo>
                        <a:pt x="1492733" y="56"/>
                        <a:pt x="1551621" y="66175"/>
                        <a:pt x="1555535" y="156931"/>
                      </a:cubicBezTo>
                      <a:cubicBezTo>
                        <a:pt x="1526747" y="312257"/>
                        <a:pt x="1556005" y="492104"/>
                        <a:pt x="1555535" y="784638"/>
                      </a:cubicBezTo>
                      <a:cubicBezTo>
                        <a:pt x="1555226" y="865764"/>
                        <a:pt x="1493387" y="938764"/>
                        <a:pt x="1398604" y="941569"/>
                      </a:cubicBezTo>
                      <a:cubicBezTo>
                        <a:pt x="1150543" y="941313"/>
                        <a:pt x="964327" y="935483"/>
                        <a:pt x="752934" y="941569"/>
                      </a:cubicBezTo>
                      <a:cubicBezTo>
                        <a:pt x="541541" y="947656"/>
                        <a:pt x="372588" y="939332"/>
                        <a:pt x="156931" y="941569"/>
                      </a:cubicBezTo>
                      <a:cubicBezTo>
                        <a:pt x="73906" y="945651"/>
                        <a:pt x="-14878" y="868710"/>
                        <a:pt x="0" y="784638"/>
                      </a:cubicBezTo>
                      <a:cubicBezTo>
                        <a:pt x="-26246" y="635336"/>
                        <a:pt x="-22333" y="442374"/>
                        <a:pt x="0" y="156931"/>
                      </a:cubicBezTo>
                      <a:close/>
                    </a:path>
                  </a:pathLst>
                </a:custGeom>
                <a:solidFill>
                  <a:srgbClr val="D6E9EA"/>
                </a:solidFill>
                <a:ln w="28575" cap="flat" cmpd="sng">
                  <a:noFill/>
                  <a:prstDash val="solid"/>
                  <a:miter lim="800000"/>
                  <a:headEnd type="none" w="sm" len="sm"/>
                  <a:tailEnd type="none" w="sm" len="sm"/>
                  <a:extLst>
                    <a:ext uri="{C807C97D-BFC1-408E-A445-0C87EB9F89A2}">
                      <ask:lineSketchStyleProps xmlns:ask="http://schemas.microsoft.com/office/drawing/2018/sketchyshapes">
                        <ask:type>
                          <ask:lineSketchNone/>
                        </ask:type>
                      </ask:lineSketchStyleProps>
                    </a:ext>
                  </a:extLst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lvl="0" algn="ctr" defTabSz="914400" rtl="1">
                    <a:buClr>
                      <a:srgbClr val="000000"/>
                    </a:buClr>
                    <a:buSzPts val="3600"/>
                    <a:defRPr/>
                  </a:pPr>
                  <a:r>
                    <a:rPr lang="ar-MA" altLang="fr-FR" sz="4400" b="1" dirty="0"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بَعْدَ </a:t>
                  </a:r>
                  <a:r>
                    <a:rPr lang="ar-MA" altLang="fr-FR" sz="4400" b="1" dirty="0" err="1"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ﭐلظُّهْرِ</a:t>
                  </a:r>
                  <a:endParaRPr lang="ar-MA" sz="4400" b="1" dirty="0">
                    <a:latin typeface="Microsoft Uighur" panose="02000000000000000000" pitchFamily="2" charset="-78"/>
                    <a:cs typeface="Microsoft Uighur" panose="02000000000000000000" pitchFamily="2" charset="-78"/>
                    <a:sym typeface="Arial"/>
                  </a:endParaRPr>
                </a:p>
              </p:txBody>
            </p:sp>
          </p:grpSp>
          <p:grpSp>
            <p:nvGrpSpPr>
              <p:cNvPr id="35" name="Groupe 34">
                <a:extLst>
                  <a:ext uri="{FF2B5EF4-FFF2-40B4-BE49-F238E27FC236}">
                    <a16:creationId xmlns:a16="http://schemas.microsoft.com/office/drawing/2014/main" id="{019A3B36-E4AF-E183-2BB7-9BAD3EC890B7}"/>
                  </a:ext>
                </a:extLst>
              </p:cNvPr>
              <p:cNvGrpSpPr/>
              <p:nvPr/>
            </p:nvGrpSpPr>
            <p:grpSpPr>
              <a:xfrm>
                <a:off x="5373313" y="2295400"/>
                <a:ext cx="3272570" cy="797442"/>
                <a:chOff x="5272518" y="1751542"/>
                <a:chExt cx="3272570" cy="797442"/>
              </a:xfrm>
            </p:grpSpPr>
            <p:sp>
              <p:nvSpPr>
                <p:cNvPr id="37" name="Google Shape;1671;p201">
                  <a:extLst>
                    <a:ext uri="{FF2B5EF4-FFF2-40B4-BE49-F238E27FC236}">
                      <a16:creationId xmlns:a16="http://schemas.microsoft.com/office/drawing/2014/main" id="{AAAD3A7A-C952-CF15-2BCB-8B338E710B43}"/>
                    </a:ext>
                  </a:extLst>
                </p:cNvPr>
                <p:cNvSpPr/>
                <p:nvPr/>
              </p:nvSpPr>
              <p:spPr>
                <a:xfrm>
                  <a:off x="6432166" y="1956995"/>
                  <a:ext cx="802185" cy="38493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55535" h="941569" fill="none" extrusionOk="0">
                      <a:moveTo>
                        <a:pt x="0" y="156931"/>
                      </a:moveTo>
                      <a:cubicBezTo>
                        <a:pt x="-583" y="52585"/>
                        <a:pt x="77295" y="1527"/>
                        <a:pt x="156931" y="0"/>
                      </a:cubicBezTo>
                      <a:cubicBezTo>
                        <a:pt x="395767" y="-15105"/>
                        <a:pt x="495829" y="-15995"/>
                        <a:pt x="740517" y="0"/>
                      </a:cubicBezTo>
                      <a:cubicBezTo>
                        <a:pt x="985205" y="15995"/>
                        <a:pt x="1112381" y="12330"/>
                        <a:pt x="1398604" y="0"/>
                      </a:cubicBezTo>
                      <a:cubicBezTo>
                        <a:pt x="1492154" y="-130"/>
                        <a:pt x="1553132" y="90218"/>
                        <a:pt x="1555535" y="156931"/>
                      </a:cubicBezTo>
                      <a:cubicBezTo>
                        <a:pt x="1560374" y="430431"/>
                        <a:pt x="1524688" y="560602"/>
                        <a:pt x="1555535" y="784638"/>
                      </a:cubicBezTo>
                      <a:cubicBezTo>
                        <a:pt x="1552832" y="886765"/>
                        <a:pt x="1493221" y="934078"/>
                        <a:pt x="1398604" y="941569"/>
                      </a:cubicBezTo>
                      <a:cubicBezTo>
                        <a:pt x="1086967" y="955530"/>
                        <a:pt x="931274" y="937082"/>
                        <a:pt x="765351" y="941569"/>
                      </a:cubicBezTo>
                      <a:cubicBezTo>
                        <a:pt x="599428" y="946056"/>
                        <a:pt x="292548" y="934256"/>
                        <a:pt x="156931" y="941569"/>
                      </a:cubicBezTo>
                      <a:cubicBezTo>
                        <a:pt x="52826" y="943002"/>
                        <a:pt x="-15298" y="868874"/>
                        <a:pt x="0" y="784638"/>
                      </a:cubicBezTo>
                      <a:cubicBezTo>
                        <a:pt x="-4448" y="522556"/>
                        <a:pt x="-30165" y="430256"/>
                        <a:pt x="0" y="156931"/>
                      </a:cubicBezTo>
                      <a:close/>
                    </a:path>
                    <a:path w="1555535" h="941569" extrusionOk="0">
                      <a:moveTo>
                        <a:pt x="0" y="156931"/>
                      </a:moveTo>
                      <a:cubicBezTo>
                        <a:pt x="268" y="63269"/>
                        <a:pt x="73620" y="-9538"/>
                        <a:pt x="156931" y="0"/>
                      </a:cubicBezTo>
                      <a:cubicBezTo>
                        <a:pt x="387066" y="14041"/>
                        <a:pt x="474580" y="1093"/>
                        <a:pt x="752934" y="0"/>
                      </a:cubicBezTo>
                      <a:cubicBezTo>
                        <a:pt x="1031288" y="-1093"/>
                        <a:pt x="1191274" y="15252"/>
                        <a:pt x="1398604" y="0"/>
                      </a:cubicBezTo>
                      <a:cubicBezTo>
                        <a:pt x="1492733" y="56"/>
                        <a:pt x="1551621" y="66175"/>
                        <a:pt x="1555535" y="156931"/>
                      </a:cubicBezTo>
                      <a:cubicBezTo>
                        <a:pt x="1526747" y="312257"/>
                        <a:pt x="1556005" y="492104"/>
                        <a:pt x="1555535" y="784638"/>
                      </a:cubicBezTo>
                      <a:cubicBezTo>
                        <a:pt x="1555226" y="865764"/>
                        <a:pt x="1493387" y="938764"/>
                        <a:pt x="1398604" y="941569"/>
                      </a:cubicBezTo>
                      <a:cubicBezTo>
                        <a:pt x="1150543" y="941313"/>
                        <a:pt x="964327" y="935483"/>
                        <a:pt x="752934" y="941569"/>
                      </a:cubicBezTo>
                      <a:cubicBezTo>
                        <a:pt x="541541" y="947656"/>
                        <a:pt x="372588" y="939332"/>
                        <a:pt x="156931" y="941569"/>
                      </a:cubicBezTo>
                      <a:cubicBezTo>
                        <a:pt x="73906" y="945651"/>
                        <a:pt x="-14878" y="868710"/>
                        <a:pt x="0" y="784638"/>
                      </a:cubicBezTo>
                      <a:cubicBezTo>
                        <a:pt x="-26246" y="635336"/>
                        <a:pt x="-22333" y="442374"/>
                        <a:pt x="0" y="156931"/>
                      </a:cubicBezTo>
                      <a:close/>
                    </a:path>
                  </a:pathLst>
                </a:custGeom>
                <a:solidFill>
                  <a:srgbClr val="D6E9EA"/>
                </a:solidFill>
                <a:ln w="28575" cap="flat" cmpd="sng">
                  <a:noFill/>
                  <a:prstDash val="solid"/>
                  <a:miter lim="800000"/>
                  <a:headEnd type="none" w="sm" len="sm"/>
                  <a:tailEnd type="none" w="sm" len="sm"/>
                  <a:extLst>
                    <a:ext uri="{C807C97D-BFC1-408E-A445-0C87EB9F89A2}">
                      <ask:lineSketchStyleProps xmlns:ask="http://schemas.microsoft.com/office/drawing/2018/sketchyshapes">
                        <ask:type>
                          <ask:lineSketchNone/>
                        </ask:type>
                      </ask:lineSketchStyleProps>
                    </a:ext>
                  </a:extLst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lvl="0" algn="ctr" defTabSz="914400">
                    <a:buClr>
                      <a:srgbClr val="000000"/>
                    </a:buClr>
                    <a:buSzPts val="3600"/>
                    <a:defRPr/>
                  </a:pPr>
                  <a:endParaRPr kumimoji="0" lang="ar-MA" sz="5400" b="1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Microsoft Uighur" panose="02000000000000000000" pitchFamily="2" charset="-78"/>
                    <a:ea typeface="Aptos" panose="020B0004020202020204" pitchFamily="34" charset="0"/>
                    <a:cs typeface="Microsoft Uighur" panose="02000000000000000000" pitchFamily="2" charset="-78"/>
                    <a:sym typeface="Arial"/>
                  </a:endParaRPr>
                </a:p>
              </p:txBody>
            </p:sp>
            <p:sp>
              <p:nvSpPr>
                <p:cNvPr id="38" name="Google Shape;1671;p201">
                  <a:extLst>
                    <a:ext uri="{FF2B5EF4-FFF2-40B4-BE49-F238E27FC236}">
                      <a16:creationId xmlns:a16="http://schemas.microsoft.com/office/drawing/2014/main" id="{737514E7-CC17-D7EC-ABAA-FF6B49FE5F3B}"/>
                    </a:ext>
                  </a:extLst>
                </p:cNvPr>
                <p:cNvSpPr/>
                <p:nvPr/>
              </p:nvSpPr>
              <p:spPr>
                <a:xfrm>
                  <a:off x="7068861" y="1751542"/>
                  <a:ext cx="1476227" cy="7974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55535" h="941569" fill="none" extrusionOk="0">
                      <a:moveTo>
                        <a:pt x="0" y="156931"/>
                      </a:moveTo>
                      <a:cubicBezTo>
                        <a:pt x="-583" y="52585"/>
                        <a:pt x="77295" y="1527"/>
                        <a:pt x="156931" y="0"/>
                      </a:cubicBezTo>
                      <a:cubicBezTo>
                        <a:pt x="395767" y="-15105"/>
                        <a:pt x="495829" y="-15995"/>
                        <a:pt x="740517" y="0"/>
                      </a:cubicBezTo>
                      <a:cubicBezTo>
                        <a:pt x="985205" y="15995"/>
                        <a:pt x="1112381" y="12330"/>
                        <a:pt x="1398604" y="0"/>
                      </a:cubicBezTo>
                      <a:cubicBezTo>
                        <a:pt x="1492154" y="-130"/>
                        <a:pt x="1553132" y="90218"/>
                        <a:pt x="1555535" y="156931"/>
                      </a:cubicBezTo>
                      <a:cubicBezTo>
                        <a:pt x="1560374" y="430431"/>
                        <a:pt x="1524688" y="560602"/>
                        <a:pt x="1555535" y="784638"/>
                      </a:cubicBezTo>
                      <a:cubicBezTo>
                        <a:pt x="1552832" y="886765"/>
                        <a:pt x="1493221" y="934078"/>
                        <a:pt x="1398604" y="941569"/>
                      </a:cubicBezTo>
                      <a:cubicBezTo>
                        <a:pt x="1086967" y="955530"/>
                        <a:pt x="931274" y="937082"/>
                        <a:pt x="765351" y="941569"/>
                      </a:cubicBezTo>
                      <a:cubicBezTo>
                        <a:pt x="599428" y="946056"/>
                        <a:pt x="292548" y="934256"/>
                        <a:pt x="156931" y="941569"/>
                      </a:cubicBezTo>
                      <a:cubicBezTo>
                        <a:pt x="52826" y="943002"/>
                        <a:pt x="-15298" y="868874"/>
                        <a:pt x="0" y="784638"/>
                      </a:cubicBezTo>
                      <a:cubicBezTo>
                        <a:pt x="-4448" y="522556"/>
                        <a:pt x="-30165" y="430256"/>
                        <a:pt x="0" y="156931"/>
                      </a:cubicBezTo>
                      <a:close/>
                    </a:path>
                    <a:path w="1555535" h="941569" extrusionOk="0">
                      <a:moveTo>
                        <a:pt x="0" y="156931"/>
                      </a:moveTo>
                      <a:cubicBezTo>
                        <a:pt x="268" y="63269"/>
                        <a:pt x="73620" y="-9538"/>
                        <a:pt x="156931" y="0"/>
                      </a:cubicBezTo>
                      <a:cubicBezTo>
                        <a:pt x="387066" y="14041"/>
                        <a:pt x="474580" y="1093"/>
                        <a:pt x="752934" y="0"/>
                      </a:cubicBezTo>
                      <a:cubicBezTo>
                        <a:pt x="1031288" y="-1093"/>
                        <a:pt x="1191274" y="15252"/>
                        <a:pt x="1398604" y="0"/>
                      </a:cubicBezTo>
                      <a:cubicBezTo>
                        <a:pt x="1492733" y="56"/>
                        <a:pt x="1551621" y="66175"/>
                        <a:pt x="1555535" y="156931"/>
                      </a:cubicBezTo>
                      <a:cubicBezTo>
                        <a:pt x="1526747" y="312257"/>
                        <a:pt x="1556005" y="492104"/>
                        <a:pt x="1555535" y="784638"/>
                      </a:cubicBezTo>
                      <a:cubicBezTo>
                        <a:pt x="1555226" y="865764"/>
                        <a:pt x="1493387" y="938764"/>
                        <a:pt x="1398604" y="941569"/>
                      </a:cubicBezTo>
                      <a:cubicBezTo>
                        <a:pt x="1150543" y="941313"/>
                        <a:pt x="964327" y="935483"/>
                        <a:pt x="752934" y="941569"/>
                      </a:cubicBezTo>
                      <a:cubicBezTo>
                        <a:pt x="541541" y="947656"/>
                        <a:pt x="372588" y="939332"/>
                        <a:pt x="156931" y="941569"/>
                      </a:cubicBezTo>
                      <a:cubicBezTo>
                        <a:pt x="73906" y="945651"/>
                        <a:pt x="-14878" y="868710"/>
                        <a:pt x="0" y="784638"/>
                      </a:cubicBezTo>
                      <a:cubicBezTo>
                        <a:pt x="-26246" y="635336"/>
                        <a:pt x="-22333" y="442374"/>
                        <a:pt x="0" y="156931"/>
                      </a:cubicBezTo>
                      <a:close/>
                    </a:path>
                  </a:pathLst>
                </a:custGeom>
                <a:solidFill>
                  <a:srgbClr val="D6E9EA"/>
                </a:solidFill>
                <a:ln w="28575" cap="flat" cmpd="sng">
                  <a:noFill/>
                  <a:prstDash val="solid"/>
                  <a:miter lim="800000"/>
                  <a:headEnd type="none" w="sm" len="sm"/>
                  <a:tailEnd type="none" w="sm" len="sm"/>
                  <a:extLst>
                    <a:ext uri="{C807C97D-BFC1-408E-A445-0C87EB9F89A2}">
                      <ask:lineSketchStyleProps xmlns:ask="http://schemas.microsoft.com/office/drawing/2018/sketchyshapes">
                        <ask:type>
                          <ask:lineSketchNone/>
                        </ask:type>
                      </ask:lineSketchStyleProps>
                    </a:ext>
                  </a:extLst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algn="ctr" defTabSz="914400" rtl="1">
                    <a:buClr>
                      <a:srgbClr val="000000"/>
                    </a:buClr>
                    <a:buSzPts val="3600"/>
                    <a:defRPr/>
                  </a:pPr>
                  <a:r>
                    <a:rPr lang="ar-MA" sz="4400" b="1" dirty="0">
                      <a:latin typeface="Microsoft Uighur" panose="02000000000000000000" pitchFamily="2" charset="-78"/>
                      <a:cs typeface="Microsoft Uighur" panose="02000000000000000000" pitchFamily="2" charset="-78"/>
                      <a:sym typeface="Arial"/>
                    </a:rPr>
                    <a:t>ظُهْرٌ</a:t>
                  </a:r>
                </a:p>
              </p:txBody>
            </p:sp>
            <p:sp>
              <p:nvSpPr>
                <p:cNvPr id="39" name="Google Shape;1671;p201">
                  <a:extLst>
                    <a:ext uri="{FF2B5EF4-FFF2-40B4-BE49-F238E27FC236}">
                      <a16:creationId xmlns:a16="http://schemas.microsoft.com/office/drawing/2014/main" id="{44FB1964-6B1C-5A15-40B2-6EF19C3D9931}"/>
                    </a:ext>
                  </a:extLst>
                </p:cNvPr>
                <p:cNvSpPr/>
                <p:nvPr/>
              </p:nvSpPr>
              <p:spPr>
                <a:xfrm>
                  <a:off x="5272518" y="1751542"/>
                  <a:ext cx="1476227" cy="7974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55535" h="941569" fill="none" extrusionOk="0">
                      <a:moveTo>
                        <a:pt x="0" y="156931"/>
                      </a:moveTo>
                      <a:cubicBezTo>
                        <a:pt x="-583" y="52585"/>
                        <a:pt x="77295" y="1527"/>
                        <a:pt x="156931" y="0"/>
                      </a:cubicBezTo>
                      <a:cubicBezTo>
                        <a:pt x="395767" y="-15105"/>
                        <a:pt x="495829" y="-15995"/>
                        <a:pt x="740517" y="0"/>
                      </a:cubicBezTo>
                      <a:cubicBezTo>
                        <a:pt x="985205" y="15995"/>
                        <a:pt x="1112381" y="12330"/>
                        <a:pt x="1398604" y="0"/>
                      </a:cubicBezTo>
                      <a:cubicBezTo>
                        <a:pt x="1492154" y="-130"/>
                        <a:pt x="1553132" y="90218"/>
                        <a:pt x="1555535" y="156931"/>
                      </a:cubicBezTo>
                      <a:cubicBezTo>
                        <a:pt x="1560374" y="430431"/>
                        <a:pt x="1524688" y="560602"/>
                        <a:pt x="1555535" y="784638"/>
                      </a:cubicBezTo>
                      <a:cubicBezTo>
                        <a:pt x="1552832" y="886765"/>
                        <a:pt x="1493221" y="934078"/>
                        <a:pt x="1398604" y="941569"/>
                      </a:cubicBezTo>
                      <a:cubicBezTo>
                        <a:pt x="1086967" y="955530"/>
                        <a:pt x="931274" y="937082"/>
                        <a:pt x="765351" y="941569"/>
                      </a:cubicBezTo>
                      <a:cubicBezTo>
                        <a:pt x="599428" y="946056"/>
                        <a:pt x="292548" y="934256"/>
                        <a:pt x="156931" y="941569"/>
                      </a:cubicBezTo>
                      <a:cubicBezTo>
                        <a:pt x="52826" y="943002"/>
                        <a:pt x="-15298" y="868874"/>
                        <a:pt x="0" y="784638"/>
                      </a:cubicBezTo>
                      <a:cubicBezTo>
                        <a:pt x="-4448" y="522556"/>
                        <a:pt x="-30165" y="430256"/>
                        <a:pt x="0" y="156931"/>
                      </a:cubicBezTo>
                      <a:close/>
                    </a:path>
                    <a:path w="1555535" h="941569" extrusionOk="0">
                      <a:moveTo>
                        <a:pt x="0" y="156931"/>
                      </a:moveTo>
                      <a:cubicBezTo>
                        <a:pt x="268" y="63269"/>
                        <a:pt x="73620" y="-9538"/>
                        <a:pt x="156931" y="0"/>
                      </a:cubicBezTo>
                      <a:cubicBezTo>
                        <a:pt x="387066" y="14041"/>
                        <a:pt x="474580" y="1093"/>
                        <a:pt x="752934" y="0"/>
                      </a:cubicBezTo>
                      <a:cubicBezTo>
                        <a:pt x="1031288" y="-1093"/>
                        <a:pt x="1191274" y="15252"/>
                        <a:pt x="1398604" y="0"/>
                      </a:cubicBezTo>
                      <a:cubicBezTo>
                        <a:pt x="1492733" y="56"/>
                        <a:pt x="1551621" y="66175"/>
                        <a:pt x="1555535" y="156931"/>
                      </a:cubicBezTo>
                      <a:cubicBezTo>
                        <a:pt x="1526747" y="312257"/>
                        <a:pt x="1556005" y="492104"/>
                        <a:pt x="1555535" y="784638"/>
                      </a:cubicBezTo>
                      <a:cubicBezTo>
                        <a:pt x="1555226" y="865764"/>
                        <a:pt x="1493387" y="938764"/>
                        <a:pt x="1398604" y="941569"/>
                      </a:cubicBezTo>
                      <a:cubicBezTo>
                        <a:pt x="1150543" y="941313"/>
                        <a:pt x="964327" y="935483"/>
                        <a:pt x="752934" y="941569"/>
                      </a:cubicBezTo>
                      <a:cubicBezTo>
                        <a:pt x="541541" y="947656"/>
                        <a:pt x="372588" y="939332"/>
                        <a:pt x="156931" y="941569"/>
                      </a:cubicBezTo>
                      <a:cubicBezTo>
                        <a:pt x="73906" y="945651"/>
                        <a:pt x="-14878" y="868710"/>
                        <a:pt x="0" y="784638"/>
                      </a:cubicBezTo>
                      <a:cubicBezTo>
                        <a:pt x="-26246" y="635336"/>
                        <a:pt x="-22333" y="442374"/>
                        <a:pt x="0" y="156931"/>
                      </a:cubicBezTo>
                      <a:close/>
                    </a:path>
                  </a:pathLst>
                </a:custGeom>
                <a:solidFill>
                  <a:srgbClr val="D6E9EA"/>
                </a:solidFill>
                <a:ln w="28575" cap="flat" cmpd="sng">
                  <a:noFill/>
                  <a:prstDash val="solid"/>
                  <a:miter lim="800000"/>
                  <a:headEnd type="none" w="sm" len="sm"/>
                  <a:tailEnd type="none" w="sm" len="sm"/>
                  <a:extLst>
                    <a:ext uri="{C807C97D-BFC1-408E-A445-0C87EB9F89A2}">
                      <ask:lineSketchStyleProps xmlns:ask="http://schemas.microsoft.com/office/drawing/2018/sketchyshapes">
                        <ask:type>
                          <ask:lineSketchNone/>
                        </ask:type>
                      </ask:lineSketchStyleProps>
                    </a:ext>
                  </a:extLst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algn="ctr" defTabSz="914400" rtl="1">
                    <a:buClr>
                      <a:srgbClr val="000000"/>
                    </a:buClr>
                    <a:buSzPts val="3600"/>
                    <a:defRPr/>
                  </a:pPr>
                  <a:r>
                    <a:rPr lang="ar-MA" altLang="fr-FR" sz="4400" b="1" dirty="0"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اَلظُّهْرُ</a:t>
                  </a:r>
                  <a:endParaRPr lang="ar-MA" sz="4400" b="1" dirty="0">
                    <a:latin typeface="Microsoft Uighur" panose="02000000000000000000" pitchFamily="2" charset="-78"/>
                    <a:cs typeface="Microsoft Uighur" panose="02000000000000000000" pitchFamily="2" charset="-78"/>
                    <a:sym typeface="Arial"/>
                  </a:endParaRPr>
                </a:p>
              </p:txBody>
            </p:sp>
          </p:grpSp>
        </p:grpSp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B56299C9-2E9E-9A1F-E012-62CD6DD04A43}"/>
                </a:ext>
              </a:extLst>
            </p:cNvPr>
            <p:cNvGrpSpPr/>
            <p:nvPr/>
          </p:nvGrpSpPr>
          <p:grpSpPr>
            <a:xfrm>
              <a:off x="1333376" y="5523241"/>
              <a:ext cx="6435936" cy="797442"/>
              <a:chOff x="2209947" y="2295400"/>
              <a:chExt cx="6435936" cy="797442"/>
            </a:xfrm>
          </p:grpSpPr>
          <p:grpSp>
            <p:nvGrpSpPr>
              <p:cNvPr id="22" name="Groupe 21">
                <a:extLst>
                  <a:ext uri="{FF2B5EF4-FFF2-40B4-BE49-F238E27FC236}">
                    <a16:creationId xmlns:a16="http://schemas.microsoft.com/office/drawing/2014/main" id="{27230BB9-6955-BF21-8077-5BC580AC6F14}"/>
                  </a:ext>
                </a:extLst>
              </p:cNvPr>
              <p:cNvGrpSpPr/>
              <p:nvPr/>
            </p:nvGrpSpPr>
            <p:grpSpPr>
              <a:xfrm>
                <a:off x="2209947" y="2295400"/>
                <a:ext cx="3322894" cy="797442"/>
                <a:chOff x="3911457" y="1762088"/>
                <a:chExt cx="3322894" cy="797442"/>
              </a:xfrm>
            </p:grpSpPr>
            <p:sp>
              <p:nvSpPr>
                <p:cNvPr id="32" name="Google Shape;1671;p201">
                  <a:extLst>
                    <a:ext uri="{FF2B5EF4-FFF2-40B4-BE49-F238E27FC236}">
                      <a16:creationId xmlns:a16="http://schemas.microsoft.com/office/drawing/2014/main" id="{95D1725F-DCA0-7A24-37C7-F75CC2A8DC7B}"/>
                    </a:ext>
                  </a:extLst>
                </p:cNvPr>
                <p:cNvSpPr/>
                <p:nvPr/>
              </p:nvSpPr>
              <p:spPr>
                <a:xfrm>
                  <a:off x="6432166" y="1956995"/>
                  <a:ext cx="802185" cy="38493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55535" h="941569" fill="none" extrusionOk="0">
                      <a:moveTo>
                        <a:pt x="0" y="156931"/>
                      </a:moveTo>
                      <a:cubicBezTo>
                        <a:pt x="-583" y="52585"/>
                        <a:pt x="77295" y="1527"/>
                        <a:pt x="156931" y="0"/>
                      </a:cubicBezTo>
                      <a:cubicBezTo>
                        <a:pt x="395767" y="-15105"/>
                        <a:pt x="495829" y="-15995"/>
                        <a:pt x="740517" y="0"/>
                      </a:cubicBezTo>
                      <a:cubicBezTo>
                        <a:pt x="985205" y="15995"/>
                        <a:pt x="1112381" y="12330"/>
                        <a:pt x="1398604" y="0"/>
                      </a:cubicBezTo>
                      <a:cubicBezTo>
                        <a:pt x="1492154" y="-130"/>
                        <a:pt x="1553132" y="90218"/>
                        <a:pt x="1555535" y="156931"/>
                      </a:cubicBezTo>
                      <a:cubicBezTo>
                        <a:pt x="1560374" y="430431"/>
                        <a:pt x="1524688" y="560602"/>
                        <a:pt x="1555535" y="784638"/>
                      </a:cubicBezTo>
                      <a:cubicBezTo>
                        <a:pt x="1552832" y="886765"/>
                        <a:pt x="1493221" y="934078"/>
                        <a:pt x="1398604" y="941569"/>
                      </a:cubicBezTo>
                      <a:cubicBezTo>
                        <a:pt x="1086967" y="955530"/>
                        <a:pt x="931274" y="937082"/>
                        <a:pt x="765351" y="941569"/>
                      </a:cubicBezTo>
                      <a:cubicBezTo>
                        <a:pt x="599428" y="946056"/>
                        <a:pt x="292548" y="934256"/>
                        <a:pt x="156931" y="941569"/>
                      </a:cubicBezTo>
                      <a:cubicBezTo>
                        <a:pt x="52826" y="943002"/>
                        <a:pt x="-15298" y="868874"/>
                        <a:pt x="0" y="784638"/>
                      </a:cubicBezTo>
                      <a:cubicBezTo>
                        <a:pt x="-4448" y="522556"/>
                        <a:pt x="-30165" y="430256"/>
                        <a:pt x="0" y="156931"/>
                      </a:cubicBezTo>
                      <a:close/>
                    </a:path>
                    <a:path w="1555535" h="941569" extrusionOk="0">
                      <a:moveTo>
                        <a:pt x="0" y="156931"/>
                      </a:moveTo>
                      <a:cubicBezTo>
                        <a:pt x="268" y="63269"/>
                        <a:pt x="73620" y="-9538"/>
                        <a:pt x="156931" y="0"/>
                      </a:cubicBezTo>
                      <a:cubicBezTo>
                        <a:pt x="387066" y="14041"/>
                        <a:pt x="474580" y="1093"/>
                        <a:pt x="752934" y="0"/>
                      </a:cubicBezTo>
                      <a:cubicBezTo>
                        <a:pt x="1031288" y="-1093"/>
                        <a:pt x="1191274" y="15252"/>
                        <a:pt x="1398604" y="0"/>
                      </a:cubicBezTo>
                      <a:cubicBezTo>
                        <a:pt x="1492733" y="56"/>
                        <a:pt x="1551621" y="66175"/>
                        <a:pt x="1555535" y="156931"/>
                      </a:cubicBezTo>
                      <a:cubicBezTo>
                        <a:pt x="1526747" y="312257"/>
                        <a:pt x="1556005" y="492104"/>
                        <a:pt x="1555535" y="784638"/>
                      </a:cubicBezTo>
                      <a:cubicBezTo>
                        <a:pt x="1555226" y="865764"/>
                        <a:pt x="1493387" y="938764"/>
                        <a:pt x="1398604" y="941569"/>
                      </a:cubicBezTo>
                      <a:cubicBezTo>
                        <a:pt x="1150543" y="941313"/>
                        <a:pt x="964327" y="935483"/>
                        <a:pt x="752934" y="941569"/>
                      </a:cubicBezTo>
                      <a:cubicBezTo>
                        <a:pt x="541541" y="947656"/>
                        <a:pt x="372588" y="939332"/>
                        <a:pt x="156931" y="941569"/>
                      </a:cubicBezTo>
                      <a:cubicBezTo>
                        <a:pt x="73906" y="945651"/>
                        <a:pt x="-14878" y="868710"/>
                        <a:pt x="0" y="784638"/>
                      </a:cubicBezTo>
                      <a:cubicBezTo>
                        <a:pt x="-26246" y="635336"/>
                        <a:pt x="-22333" y="442374"/>
                        <a:pt x="0" y="156931"/>
                      </a:cubicBezTo>
                      <a:close/>
                    </a:path>
                  </a:pathLst>
                </a:custGeom>
                <a:solidFill>
                  <a:srgbClr val="D6E9EA"/>
                </a:solidFill>
                <a:ln w="28575" cap="flat" cmpd="sng">
                  <a:noFill/>
                  <a:prstDash val="solid"/>
                  <a:miter lim="800000"/>
                  <a:headEnd type="none" w="sm" len="sm"/>
                  <a:tailEnd type="none" w="sm" len="sm"/>
                  <a:extLst>
                    <a:ext uri="{C807C97D-BFC1-408E-A445-0C87EB9F89A2}">
                      <ask:lineSketchStyleProps xmlns:ask="http://schemas.microsoft.com/office/drawing/2018/sketchyshapes">
                        <ask:type>
                          <ask:lineSketchNone/>
                        </ask:type>
                      </ask:lineSketchStyleProps>
                    </a:ext>
                  </a:extLst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lvl="0" algn="ctr" defTabSz="914400">
                    <a:buClr>
                      <a:srgbClr val="000000"/>
                    </a:buClr>
                    <a:buSzPts val="3600"/>
                    <a:defRPr/>
                  </a:pPr>
                  <a:endParaRPr kumimoji="0" lang="ar-MA" sz="5400" b="1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Microsoft Uighur" panose="02000000000000000000" pitchFamily="2" charset="-78"/>
                    <a:ea typeface="Aptos" panose="020B0004020202020204" pitchFamily="34" charset="0"/>
                    <a:cs typeface="Microsoft Uighur" panose="02000000000000000000" pitchFamily="2" charset="-78"/>
                    <a:sym typeface="Arial"/>
                  </a:endParaRPr>
                </a:p>
              </p:txBody>
            </p:sp>
            <p:sp>
              <p:nvSpPr>
                <p:cNvPr id="33" name="Google Shape;1671;p201">
                  <a:extLst>
                    <a:ext uri="{FF2B5EF4-FFF2-40B4-BE49-F238E27FC236}">
                      <a16:creationId xmlns:a16="http://schemas.microsoft.com/office/drawing/2014/main" id="{1C8AD801-2F88-4753-4CDE-CDD584A7FB3B}"/>
                    </a:ext>
                  </a:extLst>
                </p:cNvPr>
                <p:cNvSpPr/>
                <p:nvPr/>
              </p:nvSpPr>
              <p:spPr>
                <a:xfrm>
                  <a:off x="3911457" y="1762088"/>
                  <a:ext cx="2839559" cy="7974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55535" h="941569" fill="none" extrusionOk="0">
                      <a:moveTo>
                        <a:pt x="0" y="156931"/>
                      </a:moveTo>
                      <a:cubicBezTo>
                        <a:pt x="-583" y="52585"/>
                        <a:pt x="77295" y="1527"/>
                        <a:pt x="156931" y="0"/>
                      </a:cubicBezTo>
                      <a:cubicBezTo>
                        <a:pt x="395767" y="-15105"/>
                        <a:pt x="495829" y="-15995"/>
                        <a:pt x="740517" y="0"/>
                      </a:cubicBezTo>
                      <a:cubicBezTo>
                        <a:pt x="985205" y="15995"/>
                        <a:pt x="1112381" y="12330"/>
                        <a:pt x="1398604" y="0"/>
                      </a:cubicBezTo>
                      <a:cubicBezTo>
                        <a:pt x="1492154" y="-130"/>
                        <a:pt x="1553132" y="90218"/>
                        <a:pt x="1555535" y="156931"/>
                      </a:cubicBezTo>
                      <a:cubicBezTo>
                        <a:pt x="1560374" y="430431"/>
                        <a:pt x="1524688" y="560602"/>
                        <a:pt x="1555535" y="784638"/>
                      </a:cubicBezTo>
                      <a:cubicBezTo>
                        <a:pt x="1552832" y="886765"/>
                        <a:pt x="1493221" y="934078"/>
                        <a:pt x="1398604" y="941569"/>
                      </a:cubicBezTo>
                      <a:cubicBezTo>
                        <a:pt x="1086967" y="955530"/>
                        <a:pt x="931274" y="937082"/>
                        <a:pt x="765351" y="941569"/>
                      </a:cubicBezTo>
                      <a:cubicBezTo>
                        <a:pt x="599428" y="946056"/>
                        <a:pt x="292548" y="934256"/>
                        <a:pt x="156931" y="941569"/>
                      </a:cubicBezTo>
                      <a:cubicBezTo>
                        <a:pt x="52826" y="943002"/>
                        <a:pt x="-15298" y="868874"/>
                        <a:pt x="0" y="784638"/>
                      </a:cubicBezTo>
                      <a:cubicBezTo>
                        <a:pt x="-4448" y="522556"/>
                        <a:pt x="-30165" y="430256"/>
                        <a:pt x="0" y="156931"/>
                      </a:cubicBezTo>
                      <a:close/>
                    </a:path>
                    <a:path w="1555535" h="941569" extrusionOk="0">
                      <a:moveTo>
                        <a:pt x="0" y="156931"/>
                      </a:moveTo>
                      <a:cubicBezTo>
                        <a:pt x="268" y="63269"/>
                        <a:pt x="73620" y="-9538"/>
                        <a:pt x="156931" y="0"/>
                      </a:cubicBezTo>
                      <a:cubicBezTo>
                        <a:pt x="387066" y="14041"/>
                        <a:pt x="474580" y="1093"/>
                        <a:pt x="752934" y="0"/>
                      </a:cubicBezTo>
                      <a:cubicBezTo>
                        <a:pt x="1031288" y="-1093"/>
                        <a:pt x="1191274" y="15252"/>
                        <a:pt x="1398604" y="0"/>
                      </a:cubicBezTo>
                      <a:cubicBezTo>
                        <a:pt x="1492733" y="56"/>
                        <a:pt x="1551621" y="66175"/>
                        <a:pt x="1555535" y="156931"/>
                      </a:cubicBezTo>
                      <a:cubicBezTo>
                        <a:pt x="1526747" y="312257"/>
                        <a:pt x="1556005" y="492104"/>
                        <a:pt x="1555535" y="784638"/>
                      </a:cubicBezTo>
                      <a:cubicBezTo>
                        <a:pt x="1555226" y="865764"/>
                        <a:pt x="1493387" y="938764"/>
                        <a:pt x="1398604" y="941569"/>
                      </a:cubicBezTo>
                      <a:cubicBezTo>
                        <a:pt x="1150543" y="941313"/>
                        <a:pt x="964327" y="935483"/>
                        <a:pt x="752934" y="941569"/>
                      </a:cubicBezTo>
                      <a:cubicBezTo>
                        <a:pt x="541541" y="947656"/>
                        <a:pt x="372588" y="939332"/>
                        <a:pt x="156931" y="941569"/>
                      </a:cubicBezTo>
                      <a:cubicBezTo>
                        <a:pt x="73906" y="945651"/>
                        <a:pt x="-14878" y="868710"/>
                        <a:pt x="0" y="784638"/>
                      </a:cubicBezTo>
                      <a:cubicBezTo>
                        <a:pt x="-26246" y="635336"/>
                        <a:pt x="-22333" y="442374"/>
                        <a:pt x="0" y="156931"/>
                      </a:cubicBezTo>
                      <a:close/>
                    </a:path>
                  </a:pathLst>
                </a:custGeom>
                <a:solidFill>
                  <a:srgbClr val="D6E9EA"/>
                </a:solidFill>
                <a:ln w="28575" cap="flat" cmpd="sng">
                  <a:noFill/>
                  <a:prstDash val="solid"/>
                  <a:miter lim="800000"/>
                  <a:headEnd type="none" w="sm" len="sm"/>
                  <a:tailEnd type="none" w="sm" len="sm"/>
                  <a:extLst>
                    <a:ext uri="{C807C97D-BFC1-408E-A445-0C87EB9F89A2}">
                      <ask:lineSketchStyleProps xmlns:ask="http://schemas.microsoft.com/office/drawing/2018/sketchyshapes">
                        <ask:type>
                          <ask:lineSketchNone/>
                        </ask:type>
                      </ask:lineSketchStyleProps>
                    </a:ext>
                  </a:extLst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lvl="0" algn="ctr" defTabSz="914400" rtl="1">
                    <a:buClr>
                      <a:srgbClr val="000000"/>
                    </a:buClr>
                    <a:buSzPts val="3600"/>
                    <a:defRPr/>
                  </a:pPr>
                  <a:r>
                    <a:rPr lang="ar-MA" altLang="fr-FR" sz="4400" b="1" dirty="0"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أَصْواتُ </a:t>
                  </a:r>
                  <a:r>
                    <a:rPr lang="ar-MA" altLang="fr-FR" sz="4400" b="1" dirty="0" err="1"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ﭐلْأَطْفالِ</a:t>
                  </a:r>
                  <a:endParaRPr lang="ar-MA" sz="4400" b="1" dirty="0">
                    <a:latin typeface="Microsoft Uighur" panose="02000000000000000000" pitchFamily="2" charset="-78"/>
                    <a:cs typeface="Microsoft Uighur" panose="02000000000000000000" pitchFamily="2" charset="-78"/>
                    <a:sym typeface="Arial"/>
                  </a:endParaRPr>
                </a:p>
              </p:txBody>
            </p:sp>
          </p:grpSp>
          <p:grpSp>
            <p:nvGrpSpPr>
              <p:cNvPr id="23" name="Groupe 22">
                <a:extLst>
                  <a:ext uri="{FF2B5EF4-FFF2-40B4-BE49-F238E27FC236}">
                    <a16:creationId xmlns:a16="http://schemas.microsoft.com/office/drawing/2014/main" id="{0EA4E174-E4B3-9E61-12DD-2087B3DEE2E3}"/>
                  </a:ext>
                </a:extLst>
              </p:cNvPr>
              <p:cNvGrpSpPr/>
              <p:nvPr/>
            </p:nvGrpSpPr>
            <p:grpSpPr>
              <a:xfrm>
                <a:off x="5373313" y="2295400"/>
                <a:ext cx="3272570" cy="797442"/>
                <a:chOff x="5272518" y="1751542"/>
                <a:chExt cx="3272570" cy="797442"/>
              </a:xfrm>
            </p:grpSpPr>
            <p:sp>
              <p:nvSpPr>
                <p:cNvPr id="29" name="Google Shape;1671;p201">
                  <a:extLst>
                    <a:ext uri="{FF2B5EF4-FFF2-40B4-BE49-F238E27FC236}">
                      <a16:creationId xmlns:a16="http://schemas.microsoft.com/office/drawing/2014/main" id="{8C12BE47-7A0F-FD49-A818-7684690B8B85}"/>
                    </a:ext>
                  </a:extLst>
                </p:cNvPr>
                <p:cNvSpPr/>
                <p:nvPr/>
              </p:nvSpPr>
              <p:spPr>
                <a:xfrm>
                  <a:off x="6432166" y="1956995"/>
                  <a:ext cx="802185" cy="38493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55535" h="941569" fill="none" extrusionOk="0">
                      <a:moveTo>
                        <a:pt x="0" y="156931"/>
                      </a:moveTo>
                      <a:cubicBezTo>
                        <a:pt x="-583" y="52585"/>
                        <a:pt x="77295" y="1527"/>
                        <a:pt x="156931" y="0"/>
                      </a:cubicBezTo>
                      <a:cubicBezTo>
                        <a:pt x="395767" y="-15105"/>
                        <a:pt x="495829" y="-15995"/>
                        <a:pt x="740517" y="0"/>
                      </a:cubicBezTo>
                      <a:cubicBezTo>
                        <a:pt x="985205" y="15995"/>
                        <a:pt x="1112381" y="12330"/>
                        <a:pt x="1398604" y="0"/>
                      </a:cubicBezTo>
                      <a:cubicBezTo>
                        <a:pt x="1492154" y="-130"/>
                        <a:pt x="1553132" y="90218"/>
                        <a:pt x="1555535" y="156931"/>
                      </a:cubicBezTo>
                      <a:cubicBezTo>
                        <a:pt x="1560374" y="430431"/>
                        <a:pt x="1524688" y="560602"/>
                        <a:pt x="1555535" y="784638"/>
                      </a:cubicBezTo>
                      <a:cubicBezTo>
                        <a:pt x="1552832" y="886765"/>
                        <a:pt x="1493221" y="934078"/>
                        <a:pt x="1398604" y="941569"/>
                      </a:cubicBezTo>
                      <a:cubicBezTo>
                        <a:pt x="1086967" y="955530"/>
                        <a:pt x="931274" y="937082"/>
                        <a:pt x="765351" y="941569"/>
                      </a:cubicBezTo>
                      <a:cubicBezTo>
                        <a:pt x="599428" y="946056"/>
                        <a:pt x="292548" y="934256"/>
                        <a:pt x="156931" y="941569"/>
                      </a:cubicBezTo>
                      <a:cubicBezTo>
                        <a:pt x="52826" y="943002"/>
                        <a:pt x="-15298" y="868874"/>
                        <a:pt x="0" y="784638"/>
                      </a:cubicBezTo>
                      <a:cubicBezTo>
                        <a:pt x="-4448" y="522556"/>
                        <a:pt x="-30165" y="430256"/>
                        <a:pt x="0" y="156931"/>
                      </a:cubicBezTo>
                      <a:close/>
                    </a:path>
                    <a:path w="1555535" h="941569" extrusionOk="0">
                      <a:moveTo>
                        <a:pt x="0" y="156931"/>
                      </a:moveTo>
                      <a:cubicBezTo>
                        <a:pt x="268" y="63269"/>
                        <a:pt x="73620" y="-9538"/>
                        <a:pt x="156931" y="0"/>
                      </a:cubicBezTo>
                      <a:cubicBezTo>
                        <a:pt x="387066" y="14041"/>
                        <a:pt x="474580" y="1093"/>
                        <a:pt x="752934" y="0"/>
                      </a:cubicBezTo>
                      <a:cubicBezTo>
                        <a:pt x="1031288" y="-1093"/>
                        <a:pt x="1191274" y="15252"/>
                        <a:pt x="1398604" y="0"/>
                      </a:cubicBezTo>
                      <a:cubicBezTo>
                        <a:pt x="1492733" y="56"/>
                        <a:pt x="1551621" y="66175"/>
                        <a:pt x="1555535" y="156931"/>
                      </a:cubicBezTo>
                      <a:cubicBezTo>
                        <a:pt x="1526747" y="312257"/>
                        <a:pt x="1556005" y="492104"/>
                        <a:pt x="1555535" y="784638"/>
                      </a:cubicBezTo>
                      <a:cubicBezTo>
                        <a:pt x="1555226" y="865764"/>
                        <a:pt x="1493387" y="938764"/>
                        <a:pt x="1398604" y="941569"/>
                      </a:cubicBezTo>
                      <a:cubicBezTo>
                        <a:pt x="1150543" y="941313"/>
                        <a:pt x="964327" y="935483"/>
                        <a:pt x="752934" y="941569"/>
                      </a:cubicBezTo>
                      <a:cubicBezTo>
                        <a:pt x="541541" y="947656"/>
                        <a:pt x="372588" y="939332"/>
                        <a:pt x="156931" y="941569"/>
                      </a:cubicBezTo>
                      <a:cubicBezTo>
                        <a:pt x="73906" y="945651"/>
                        <a:pt x="-14878" y="868710"/>
                        <a:pt x="0" y="784638"/>
                      </a:cubicBezTo>
                      <a:cubicBezTo>
                        <a:pt x="-26246" y="635336"/>
                        <a:pt x="-22333" y="442374"/>
                        <a:pt x="0" y="156931"/>
                      </a:cubicBezTo>
                      <a:close/>
                    </a:path>
                  </a:pathLst>
                </a:custGeom>
                <a:solidFill>
                  <a:srgbClr val="D6E9EA"/>
                </a:solidFill>
                <a:ln w="28575" cap="flat" cmpd="sng">
                  <a:noFill/>
                  <a:prstDash val="solid"/>
                  <a:miter lim="800000"/>
                  <a:headEnd type="none" w="sm" len="sm"/>
                  <a:tailEnd type="none" w="sm" len="sm"/>
                  <a:extLst>
                    <a:ext uri="{C807C97D-BFC1-408E-A445-0C87EB9F89A2}">
                      <ask:lineSketchStyleProps xmlns:ask="http://schemas.microsoft.com/office/drawing/2018/sketchyshapes">
                        <ask:type>
                          <ask:lineSketchNone/>
                        </ask:type>
                      </ask:lineSketchStyleProps>
                    </a:ext>
                  </a:extLst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lvl="0" algn="ctr" defTabSz="914400">
                    <a:buClr>
                      <a:srgbClr val="000000"/>
                    </a:buClr>
                    <a:buSzPts val="3600"/>
                    <a:defRPr/>
                  </a:pPr>
                  <a:endParaRPr kumimoji="0" lang="ar-MA" sz="5400" b="1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Microsoft Uighur" panose="02000000000000000000" pitchFamily="2" charset="-78"/>
                    <a:ea typeface="Aptos" panose="020B0004020202020204" pitchFamily="34" charset="0"/>
                    <a:cs typeface="Microsoft Uighur" panose="02000000000000000000" pitchFamily="2" charset="-78"/>
                    <a:sym typeface="Arial"/>
                  </a:endParaRPr>
                </a:p>
              </p:txBody>
            </p:sp>
            <p:sp>
              <p:nvSpPr>
                <p:cNvPr id="30" name="Google Shape;1671;p201">
                  <a:extLst>
                    <a:ext uri="{FF2B5EF4-FFF2-40B4-BE49-F238E27FC236}">
                      <a16:creationId xmlns:a16="http://schemas.microsoft.com/office/drawing/2014/main" id="{199F598D-AC34-BE98-A683-A53F203BE71D}"/>
                    </a:ext>
                  </a:extLst>
                </p:cNvPr>
                <p:cNvSpPr/>
                <p:nvPr/>
              </p:nvSpPr>
              <p:spPr>
                <a:xfrm>
                  <a:off x="7068861" y="1751542"/>
                  <a:ext cx="1476227" cy="7974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55535" h="941569" fill="none" extrusionOk="0">
                      <a:moveTo>
                        <a:pt x="0" y="156931"/>
                      </a:moveTo>
                      <a:cubicBezTo>
                        <a:pt x="-583" y="52585"/>
                        <a:pt x="77295" y="1527"/>
                        <a:pt x="156931" y="0"/>
                      </a:cubicBezTo>
                      <a:cubicBezTo>
                        <a:pt x="395767" y="-15105"/>
                        <a:pt x="495829" y="-15995"/>
                        <a:pt x="740517" y="0"/>
                      </a:cubicBezTo>
                      <a:cubicBezTo>
                        <a:pt x="985205" y="15995"/>
                        <a:pt x="1112381" y="12330"/>
                        <a:pt x="1398604" y="0"/>
                      </a:cubicBezTo>
                      <a:cubicBezTo>
                        <a:pt x="1492154" y="-130"/>
                        <a:pt x="1553132" y="90218"/>
                        <a:pt x="1555535" y="156931"/>
                      </a:cubicBezTo>
                      <a:cubicBezTo>
                        <a:pt x="1560374" y="430431"/>
                        <a:pt x="1524688" y="560602"/>
                        <a:pt x="1555535" y="784638"/>
                      </a:cubicBezTo>
                      <a:cubicBezTo>
                        <a:pt x="1552832" y="886765"/>
                        <a:pt x="1493221" y="934078"/>
                        <a:pt x="1398604" y="941569"/>
                      </a:cubicBezTo>
                      <a:cubicBezTo>
                        <a:pt x="1086967" y="955530"/>
                        <a:pt x="931274" y="937082"/>
                        <a:pt x="765351" y="941569"/>
                      </a:cubicBezTo>
                      <a:cubicBezTo>
                        <a:pt x="599428" y="946056"/>
                        <a:pt x="292548" y="934256"/>
                        <a:pt x="156931" y="941569"/>
                      </a:cubicBezTo>
                      <a:cubicBezTo>
                        <a:pt x="52826" y="943002"/>
                        <a:pt x="-15298" y="868874"/>
                        <a:pt x="0" y="784638"/>
                      </a:cubicBezTo>
                      <a:cubicBezTo>
                        <a:pt x="-4448" y="522556"/>
                        <a:pt x="-30165" y="430256"/>
                        <a:pt x="0" y="156931"/>
                      </a:cubicBezTo>
                      <a:close/>
                    </a:path>
                    <a:path w="1555535" h="941569" extrusionOk="0">
                      <a:moveTo>
                        <a:pt x="0" y="156931"/>
                      </a:moveTo>
                      <a:cubicBezTo>
                        <a:pt x="268" y="63269"/>
                        <a:pt x="73620" y="-9538"/>
                        <a:pt x="156931" y="0"/>
                      </a:cubicBezTo>
                      <a:cubicBezTo>
                        <a:pt x="387066" y="14041"/>
                        <a:pt x="474580" y="1093"/>
                        <a:pt x="752934" y="0"/>
                      </a:cubicBezTo>
                      <a:cubicBezTo>
                        <a:pt x="1031288" y="-1093"/>
                        <a:pt x="1191274" y="15252"/>
                        <a:pt x="1398604" y="0"/>
                      </a:cubicBezTo>
                      <a:cubicBezTo>
                        <a:pt x="1492733" y="56"/>
                        <a:pt x="1551621" y="66175"/>
                        <a:pt x="1555535" y="156931"/>
                      </a:cubicBezTo>
                      <a:cubicBezTo>
                        <a:pt x="1526747" y="312257"/>
                        <a:pt x="1556005" y="492104"/>
                        <a:pt x="1555535" y="784638"/>
                      </a:cubicBezTo>
                      <a:cubicBezTo>
                        <a:pt x="1555226" y="865764"/>
                        <a:pt x="1493387" y="938764"/>
                        <a:pt x="1398604" y="941569"/>
                      </a:cubicBezTo>
                      <a:cubicBezTo>
                        <a:pt x="1150543" y="941313"/>
                        <a:pt x="964327" y="935483"/>
                        <a:pt x="752934" y="941569"/>
                      </a:cubicBezTo>
                      <a:cubicBezTo>
                        <a:pt x="541541" y="947656"/>
                        <a:pt x="372588" y="939332"/>
                        <a:pt x="156931" y="941569"/>
                      </a:cubicBezTo>
                      <a:cubicBezTo>
                        <a:pt x="73906" y="945651"/>
                        <a:pt x="-14878" y="868710"/>
                        <a:pt x="0" y="784638"/>
                      </a:cubicBezTo>
                      <a:cubicBezTo>
                        <a:pt x="-26246" y="635336"/>
                        <a:pt x="-22333" y="442374"/>
                        <a:pt x="0" y="156931"/>
                      </a:cubicBezTo>
                      <a:close/>
                    </a:path>
                  </a:pathLst>
                </a:custGeom>
                <a:solidFill>
                  <a:srgbClr val="D6E9EA"/>
                </a:solidFill>
                <a:ln w="28575" cap="flat" cmpd="sng">
                  <a:noFill/>
                  <a:prstDash val="solid"/>
                  <a:miter lim="800000"/>
                  <a:headEnd type="none" w="sm" len="sm"/>
                  <a:tailEnd type="none" w="sm" len="sm"/>
                  <a:extLst>
                    <a:ext uri="{C807C97D-BFC1-408E-A445-0C87EB9F89A2}">
                      <ask:lineSketchStyleProps xmlns:ask="http://schemas.microsoft.com/office/drawing/2018/sketchyshapes">
                        <ask:type>
                          <ask:lineSketchNone/>
                        </ask:type>
                      </ask:lineSketchStyleProps>
                    </a:ext>
                  </a:extLst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algn="ctr" defTabSz="914400" rtl="1">
                    <a:buClr>
                      <a:srgbClr val="000000"/>
                    </a:buClr>
                    <a:buSzPts val="3600"/>
                    <a:defRPr/>
                  </a:pPr>
                  <a:r>
                    <a:rPr lang="ar-MA" sz="4400" b="1" dirty="0">
                      <a:latin typeface="Microsoft Uighur" panose="02000000000000000000" pitchFamily="2" charset="-78"/>
                      <a:cs typeface="Microsoft Uighur" panose="02000000000000000000" pitchFamily="2" charset="-78"/>
                      <a:sym typeface="Arial"/>
                    </a:rPr>
                    <a:t>أَطْفالٌ</a:t>
                  </a:r>
                </a:p>
              </p:txBody>
            </p:sp>
            <p:sp>
              <p:nvSpPr>
                <p:cNvPr id="31" name="Google Shape;1671;p201">
                  <a:extLst>
                    <a:ext uri="{FF2B5EF4-FFF2-40B4-BE49-F238E27FC236}">
                      <a16:creationId xmlns:a16="http://schemas.microsoft.com/office/drawing/2014/main" id="{39C07196-3D79-6115-D9F9-70C39CD56406}"/>
                    </a:ext>
                  </a:extLst>
                </p:cNvPr>
                <p:cNvSpPr/>
                <p:nvPr/>
              </p:nvSpPr>
              <p:spPr>
                <a:xfrm>
                  <a:off x="5272518" y="1751542"/>
                  <a:ext cx="1476227" cy="7974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55535" h="941569" fill="none" extrusionOk="0">
                      <a:moveTo>
                        <a:pt x="0" y="156931"/>
                      </a:moveTo>
                      <a:cubicBezTo>
                        <a:pt x="-583" y="52585"/>
                        <a:pt x="77295" y="1527"/>
                        <a:pt x="156931" y="0"/>
                      </a:cubicBezTo>
                      <a:cubicBezTo>
                        <a:pt x="395767" y="-15105"/>
                        <a:pt x="495829" y="-15995"/>
                        <a:pt x="740517" y="0"/>
                      </a:cubicBezTo>
                      <a:cubicBezTo>
                        <a:pt x="985205" y="15995"/>
                        <a:pt x="1112381" y="12330"/>
                        <a:pt x="1398604" y="0"/>
                      </a:cubicBezTo>
                      <a:cubicBezTo>
                        <a:pt x="1492154" y="-130"/>
                        <a:pt x="1553132" y="90218"/>
                        <a:pt x="1555535" y="156931"/>
                      </a:cubicBezTo>
                      <a:cubicBezTo>
                        <a:pt x="1560374" y="430431"/>
                        <a:pt x="1524688" y="560602"/>
                        <a:pt x="1555535" y="784638"/>
                      </a:cubicBezTo>
                      <a:cubicBezTo>
                        <a:pt x="1552832" y="886765"/>
                        <a:pt x="1493221" y="934078"/>
                        <a:pt x="1398604" y="941569"/>
                      </a:cubicBezTo>
                      <a:cubicBezTo>
                        <a:pt x="1086967" y="955530"/>
                        <a:pt x="931274" y="937082"/>
                        <a:pt x="765351" y="941569"/>
                      </a:cubicBezTo>
                      <a:cubicBezTo>
                        <a:pt x="599428" y="946056"/>
                        <a:pt x="292548" y="934256"/>
                        <a:pt x="156931" y="941569"/>
                      </a:cubicBezTo>
                      <a:cubicBezTo>
                        <a:pt x="52826" y="943002"/>
                        <a:pt x="-15298" y="868874"/>
                        <a:pt x="0" y="784638"/>
                      </a:cubicBezTo>
                      <a:cubicBezTo>
                        <a:pt x="-4448" y="522556"/>
                        <a:pt x="-30165" y="430256"/>
                        <a:pt x="0" y="156931"/>
                      </a:cubicBezTo>
                      <a:close/>
                    </a:path>
                    <a:path w="1555535" h="941569" extrusionOk="0">
                      <a:moveTo>
                        <a:pt x="0" y="156931"/>
                      </a:moveTo>
                      <a:cubicBezTo>
                        <a:pt x="268" y="63269"/>
                        <a:pt x="73620" y="-9538"/>
                        <a:pt x="156931" y="0"/>
                      </a:cubicBezTo>
                      <a:cubicBezTo>
                        <a:pt x="387066" y="14041"/>
                        <a:pt x="474580" y="1093"/>
                        <a:pt x="752934" y="0"/>
                      </a:cubicBezTo>
                      <a:cubicBezTo>
                        <a:pt x="1031288" y="-1093"/>
                        <a:pt x="1191274" y="15252"/>
                        <a:pt x="1398604" y="0"/>
                      </a:cubicBezTo>
                      <a:cubicBezTo>
                        <a:pt x="1492733" y="56"/>
                        <a:pt x="1551621" y="66175"/>
                        <a:pt x="1555535" y="156931"/>
                      </a:cubicBezTo>
                      <a:cubicBezTo>
                        <a:pt x="1526747" y="312257"/>
                        <a:pt x="1556005" y="492104"/>
                        <a:pt x="1555535" y="784638"/>
                      </a:cubicBezTo>
                      <a:cubicBezTo>
                        <a:pt x="1555226" y="865764"/>
                        <a:pt x="1493387" y="938764"/>
                        <a:pt x="1398604" y="941569"/>
                      </a:cubicBezTo>
                      <a:cubicBezTo>
                        <a:pt x="1150543" y="941313"/>
                        <a:pt x="964327" y="935483"/>
                        <a:pt x="752934" y="941569"/>
                      </a:cubicBezTo>
                      <a:cubicBezTo>
                        <a:pt x="541541" y="947656"/>
                        <a:pt x="372588" y="939332"/>
                        <a:pt x="156931" y="941569"/>
                      </a:cubicBezTo>
                      <a:cubicBezTo>
                        <a:pt x="73906" y="945651"/>
                        <a:pt x="-14878" y="868710"/>
                        <a:pt x="0" y="784638"/>
                      </a:cubicBezTo>
                      <a:cubicBezTo>
                        <a:pt x="-26246" y="635336"/>
                        <a:pt x="-22333" y="442374"/>
                        <a:pt x="0" y="156931"/>
                      </a:cubicBezTo>
                      <a:close/>
                    </a:path>
                  </a:pathLst>
                </a:custGeom>
                <a:solidFill>
                  <a:srgbClr val="D6E9EA"/>
                </a:solidFill>
                <a:ln w="28575" cap="flat" cmpd="sng">
                  <a:noFill/>
                  <a:prstDash val="solid"/>
                  <a:miter lim="800000"/>
                  <a:headEnd type="none" w="sm" len="sm"/>
                  <a:tailEnd type="none" w="sm" len="sm"/>
                  <a:extLst>
                    <a:ext uri="{C807C97D-BFC1-408E-A445-0C87EB9F89A2}">
                      <ask:lineSketchStyleProps xmlns:ask="http://schemas.microsoft.com/office/drawing/2018/sketchyshapes">
                        <ask:type>
                          <ask:lineSketchNone/>
                        </ask:type>
                      </ask:lineSketchStyleProps>
                    </a:ext>
                  </a:extLst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algn="ctr" defTabSz="914400" rtl="1">
                    <a:buClr>
                      <a:srgbClr val="000000"/>
                    </a:buClr>
                    <a:buSzPts val="3600"/>
                    <a:defRPr/>
                  </a:pPr>
                  <a:r>
                    <a:rPr lang="ar-MA" altLang="fr-FR" sz="4400" b="1" dirty="0"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اَلْأَطْفالُ</a:t>
                  </a:r>
                  <a:endParaRPr lang="ar-MA" sz="4400" b="1" dirty="0">
                    <a:latin typeface="Microsoft Uighur" panose="02000000000000000000" pitchFamily="2" charset="-78"/>
                    <a:cs typeface="Microsoft Uighur" panose="02000000000000000000" pitchFamily="2" charset="-78"/>
                    <a:sym typeface="Arial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84146017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6372D8-7A16-0771-0695-9EA2775E65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9C7F4ADF-C065-ADAA-A9D8-573DD04053B8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414E6ECE-D66B-7BAE-1343-A59B761DC61B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E4EA29EF-51DB-A3C6-88CA-7C2D8AB63CAE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A5B83BB5-A81A-EE6C-6956-5170AC314B8D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441EBFF9-7DF2-A32E-3DBD-7B4429E656AE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D7A6EB11-E6E5-7BCC-50AD-BA356F55AB22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1CB0E7D3-2238-B034-2E26-611762E47B20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DE6E611A-685E-3765-3C20-F96BBDC0EBB9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E2A7F570-5EC0-B44C-CA0F-993D76A96512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3A2B0324-FBE7-35CF-9F3B-B2A5AA630992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78FFE8CF-03B5-6766-93EF-1C5F7A0ACA70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852C8F3A-A1F7-3200-6FAE-7A7CA669F55F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A8D5569E-3953-E7AC-D3AD-87BC575030B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1F51E9B1-97EC-C7F6-6A9A-1753BE3AB1D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BE26EBB9-058E-06B5-2549-398002327E33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76411E3F-5954-9CB5-1C83-8BEF615C0EFE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23CDD9EE-3EDD-8B2F-4064-95168719E0B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271B435E-AD15-0160-2CB3-D165FBA640F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582CF419-2FB2-4375-7872-A8A888070782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D79FC910-48A1-32E2-57A8-156F6D1ACBC2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3C50C2A6-93C4-0D09-AA89-7CB19463E2F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C4BDDE5D-BF64-37D4-3434-BFDCD2CC4EC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534CE55F-2F4B-1DC8-3FAC-3FD3F227EC08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646B4711-477B-EFFE-6FED-9CF9332E147D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9FC4A758-37D3-94BC-F65E-3F219F4F430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DD58599C-29F5-E37F-DCF3-4EE03645A18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777B9887-D6B5-B632-D85A-C9C040DABFC3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7BD0CD87-CF1D-2382-0F1A-0B13C7C5013B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F674CD6D-E95C-90E7-AB79-9B23691E93B5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71B99078-26CF-D1D0-2B09-9AD83DC8D229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9ECB3171-3474-1DDF-D848-8C9D485133ED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EF14FF94-0B88-7B2E-8F72-97F5C3123728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CB9D036F-884A-A524-6A5B-B7A30DE6C7A7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46C0031C-CF34-190D-04C5-D4ED1D3E2225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D0C96969-4CBF-9B94-6EEC-37D4F8750F3D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D2BD8F45-C5FB-E90A-B47D-816708CB4C26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A0C061F1-0BE4-1217-99BB-5D7B0E6AE2AC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F80E2CE4-8A59-E6A1-EC67-6BAEF96EFD67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B1925C6A-B1B1-B8EF-AFF6-751B582B8B9E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610BBB1A-AEDF-FA5B-B019-830F593B64C0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FC94F7F1-AFFA-36E4-C9CB-91A8D2B72283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659402D3-D970-F440-1308-3CC5BF3CB537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F7034A15-5DA7-2582-63BC-650ECEEF5720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729E51D7-C8ED-69E4-5774-157892EACE23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C0564471-61D2-6AFC-11AE-48BD9998298D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0F23BA01-DD82-0E7A-5874-68F5320F2724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12AF1142-74F5-CC81-6217-4DFF9593C08E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4109777C-D121-F79F-4606-0F8708FDEE75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34732711-06D8-024B-8ED4-3D784101E2C0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4E33A1CF-54CD-FAF0-EC9E-889329D3C18E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35BC548D-49D3-3D8F-8E04-F2A1B959328F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4CF7EBF7-3EDA-4220-0D6A-F8EE52D07FA1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</p:grpSp>
        </p:grp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E4C6EC65-4F9D-3680-77D8-1BCB42195495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دقـيقة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61" name="Ellipse 60">
            <a:extLst>
              <a:ext uri="{FF2B5EF4-FFF2-40B4-BE49-F238E27FC236}">
                <a16:creationId xmlns:a16="http://schemas.microsoft.com/office/drawing/2014/main" id="{13F73727-688B-2E4A-B98B-728F83CE8F54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5C220CD1-997C-FBDE-EE96-C1A9491BA4B5}"/>
              </a:ext>
            </a:extLst>
          </p:cNvPr>
          <p:cNvGrpSpPr/>
          <p:nvPr/>
        </p:nvGrpSpPr>
        <p:grpSpPr>
          <a:xfrm>
            <a:off x="585781" y="1809265"/>
            <a:ext cx="8168503" cy="2766374"/>
            <a:chOff x="585781" y="1809265"/>
            <a:chExt cx="8168503" cy="2766374"/>
          </a:xfrm>
        </p:grpSpPr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260EC052-CED8-0D3A-F6C5-5F89DD727D4A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الطلاقة</a:t>
              </a:r>
            </a:p>
          </p:txBody>
        </p:sp>
        <p:sp>
          <p:nvSpPr>
            <p:cNvPr id="57" name="ZoneTexte 56">
              <a:extLst>
                <a:ext uri="{FF2B5EF4-FFF2-40B4-BE49-F238E27FC236}">
                  <a16:creationId xmlns:a16="http://schemas.microsoft.com/office/drawing/2014/main" id="{74AA448E-42B0-7265-6ABE-20DA8D64A12D}"/>
                </a:ext>
              </a:extLst>
            </p:cNvPr>
            <p:cNvSpPr txBox="1"/>
            <p:nvPr/>
          </p:nvSpPr>
          <p:spPr>
            <a:xfrm>
              <a:off x="585781" y="3005979"/>
              <a:ext cx="8168503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36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endParaRPr lang="ar-MA" sz="6000" b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algn="ctr" rtl="1"/>
              <a:r>
                <a:rPr lang="ar-MA" sz="60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توليف ودعم</a:t>
              </a:r>
              <a:endParaRPr lang="ar-MA" sz="3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AD737CD0-B886-35A9-A4B9-79B476666113}"/>
              </a:ext>
            </a:extLst>
          </p:cNvPr>
          <p:cNvSpPr txBox="1"/>
          <p:nvPr/>
        </p:nvSpPr>
        <p:spPr>
          <a:xfrm>
            <a:off x="7876973" y="618108"/>
            <a:ext cx="574755" cy="4001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20</a:t>
            </a:r>
            <a:endParaRPr lang="fr-MA" sz="2000" b="1" dirty="0">
              <a:solidFill>
                <a:srgbClr val="00566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2242645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A0864A-9F36-C6EA-4B5E-CD6883C0D1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E9875145-092F-B230-D4E4-021B42431A97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13AA7E2-F00C-D413-EAEB-559D7756B9E9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1499FE3-376A-3866-4299-383696385F8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0156366-0587-FEA7-F738-451B00080F75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9B34591-0699-3D15-CC17-3295EB1285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3C22E97-B1B6-01A4-A056-EA6310FDFB7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6950" y="330438"/>
            <a:ext cx="1328384" cy="897621"/>
          </a:xfrm>
          <a:prstGeom prst="rect">
            <a:avLst/>
          </a:prstGeom>
          <a:ln>
            <a:noFill/>
          </a:ln>
          <a:effectLst/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0EE35362-47E5-DB7E-5FC0-AAA43671DF6D}"/>
              </a:ext>
            </a:extLst>
          </p:cNvPr>
          <p:cNvSpPr txBox="1"/>
          <p:nvPr/>
        </p:nvSpPr>
        <p:spPr>
          <a:xfrm>
            <a:off x="422071" y="326352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ستتدربون على قراءة كلمات زائفة وقراءة فقرات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DBB48183-4F61-3880-B603-C03E7415AD9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2226" y="1719831"/>
            <a:ext cx="5405682" cy="3861202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DA72D551-67B3-74D5-E853-76250E99798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57759" y="2467897"/>
            <a:ext cx="1747561" cy="523295"/>
          </a:xfrm>
          <a:prstGeom prst="rect">
            <a:avLst/>
          </a:prstGeom>
        </p:spPr>
      </p:pic>
      <p:grpSp>
        <p:nvGrpSpPr>
          <p:cNvPr id="18" name="Groupe 17">
            <a:extLst>
              <a:ext uri="{FF2B5EF4-FFF2-40B4-BE49-F238E27FC236}">
                <a16:creationId xmlns:a16="http://schemas.microsoft.com/office/drawing/2014/main" id="{35808FAD-0407-C84D-0098-7BA274F081A0}"/>
              </a:ext>
            </a:extLst>
          </p:cNvPr>
          <p:cNvGrpSpPr/>
          <p:nvPr/>
        </p:nvGrpSpPr>
        <p:grpSpPr>
          <a:xfrm>
            <a:off x="145924" y="-80234"/>
            <a:ext cx="8998076" cy="437782"/>
            <a:chOff x="145924" y="-80234"/>
            <a:chExt cx="8998076" cy="437782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606E7CD0-0CB5-7FDC-7A17-1B75876C1620}"/>
                </a:ext>
              </a:extLst>
            </p:cNvPr>
            <p:cNvGrpSpPr/>
            <p:nvPr/>
          </p:nvGrpSpPr>
          <p:grpSpPr>
            <a:xfrm>
              <a:off x="145924" y="-79043"/>
              <a:ext cx="8998076" cy="436591"/>
              <a:chOff x="222839" y="-96298"/>
              <a:chExt cx="8998076" cy="436591"/>
            </a:xfrm>
          </p:grpSpPr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4C369F43-A380-B77E-1135-6629C44FCA7A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370D0214-E229-249C-5CD3-DD837DCFEFE3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FEA6E9F4-A410-C67B-A814-CF0382F9FB05}"/>
                  </a:ext>
                </a:extLst>
              </p:cNvPr>
              <p:cNvSpPr/>
              <p:nvPr/>
            </p:nvSpPr>
            <p:spPr>
              <a:xfrm>
                <a:off x="3778007" y="-8812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أنشطة التوليف والدعم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47958F36-8D56-53F2-49D1-B80269D1C831}"/>
                  </a:ext>
                </a:extLst>
              </p:cNvPr>
              <p:cNvSpPr/>
              <p:nvPr/>
            </p:nvSpPr>
            <p:spPr>
              <a:xfrm>
                <a:off x="5859073" y="-6917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D996532E-7EB7-F1D0-5589-2CDFBE2147ED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BF8698FB-7425-10D7-A1C4-19227CA7B12F}"/>
                </a:ext>
              </a:extLst>
            </p:cNvPr>
            <p:cNvSpPr/>
            <p:nvPr/>
          </p:nvSpPr>
          <p:spPr>
            <a:xfrm>
              <a:off x="1782222" y="-8023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4475169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107469-8AE3-6385-0F55-C710E8610F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11052498-6AC8-F09A-FC38-D3DDF1139FE5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75907C5A-F5EA-F498-9349-5FBE14E74B68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031B3D9-F38F-9739-1233-4637FCDC888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784B0C3D-322D-CFDC-D515-845D0A38F91E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104712C-1B2A-C767-564B-F86D1D9E9B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EAA488B-0920-7090-D85C-32B70E37D772}"/>
              </a:ext>
            </a:extLst>
          </p:cNvPr>
          <p:cNvSpPr txBox="1"/>
          <p:nvPr/>
        </p:nvSpPr>
        <p:spPr>
          <a:xfrm>
            <a:off x="464125" y="373226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الكلمات الزائفة. (يختار المتعلم مجموعة واحدة.) </a:t>
            </a:r>
            <a:r>
              <a:rPr kumimoji="0" lang="ar-MA" sz="2400" b="1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نشاط موجه للمتعثرين 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40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يتم توجيه المتحكمين إلى قراءة الفقرات قراءة صامتة.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EB35436-C3AA-A45D-D901-364EE805792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89430" y="341485"/>
            <a:ext cx="1262762" cy="842255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6E51D0D3-ED7D-4C21-6DBE-0710C14ED564}"/>
              </a:ext>
            </a:extLst>
          </p:cNvPr>
          <p:cNvGrpSpPr/>
          <p:nvPr/>
        </p:nvGrpSpPr>
        <p:grpSpPr>
          <a:xfrm>
            <a:off x="145924" y="-80234"/>
            <a:ext cx="8998076" cy="437782"/>
            <a:chOff x="145924" y="-80234"/>
            <a:chExt cx="8998076" cy="437782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CA62A952-5D3D-A9EA-240B-4ED449FFB1E7}"/>
                </a:ext>
              </a:extLst>
            </p:cNvPr>
            <p:cNvGrpSpPr/>
            <p:nvPr/>
          </p:nvGrpSpPr>
          <p:grpSpPr>
            <a:xfrm>
              <a:off x="145924" y="-79043"/>
              <a:ext cx="8998076" cy="436591"/>
              <a:chOff x="222839" y="-96298"/>
              <a:chExt cx="8998076" cy="436591"/>
            </a:xfrm>
          </p:grpSpPr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B5751DC6-39E7-9535-4E4F-1D887C46AA35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97195F19-686A-B04E-FAB6-B0D4C8C8D0C6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DB1FEA46-C401-CB92-D54A-62E150A7009D}"/>
                  </a:ext>
                </a:extLst>
              </p:cNvPr>
              <p:cNvSpPr/>
              <p:nvPr/>
            </p:nvSpPr>
            <p:spPr>
              <a:xfrm>
                <a:off x="3778007" y="-8812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أنشطة التوليف والدعم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075372DC-9DFA-E7D4-533F-561874F5AF4C}"/>
                  </a:ext>
                </a:extLst>
              </p:cNvPr>
              <p:cNvSpPr/>
              <p:nvPr/>
            </p:nvSpPr>
            <p:spPr>
              <a:xfrm>
                <a:off x="5859073" y="-6917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20424E1E-13DE-D9E7-4BBB-D1CB251BFFB0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AD981939-F3B3-370A-5C97-141185DD0BF3}"/>
                </a:ext>
              </a:extLst>
            </p:cNvPr>
            <p:cNvSpPr/>
            <p:nvPr/>
          </p:nvSpPr>
          <p:spPr>
            <a:xfrm>
              <a:off x="1782222" y="-8023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DB031A5A-5C2E-1875-4650-11EE688CF74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694"/>
          <a:stretch/>
        </p:blipFill>
        <p:spPr>
          <a:xfrm>
            <a:off x="5096159" y="3045066"/>
            <a:ext cx="3685537" cy="1619045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70129B0-9E4D-67BC-D0F9-3F3052420BF9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EF5E6"/>
              </a:clrFrom>
              <a:clrTo>
                <a:srgbClr val="FEF5E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9578"/>
          <a:stretch/>
        </p:blipFill>
        <p:spPr>
          <a:xfrm>
            <a:off x="389430" y="3023929"/>
            <a:ext cx="3696221" cy="1619045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2F632F7-A799-F2E9-F0E8-36505460537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35" r="30214"/>
          <a:stretch/>
        </p:blipFill>
        <p:spPr>
          <a:xfrm>
            <a:off x="2858893" y="4690071"/>
            <a:ext cx="3696222" cy="1642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945511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C07424-A9BF-24D5-EE5B-7DA331DC1A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26035C3C-DC0F-A89E-4844-F740040BA957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9771C32-EBDB-95B5-CF3A-FA7C393740EC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A745523-2E6C-057E-DF4E-24D89F01E19D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F9D7317-8170-8154-183B-723A65D8B7A0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73B7AEF-E646-9E54-848C-95B95AAAA9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914F380-C178-1060-D691-1ADF799682BD}"/>
              </a:ext>
            </a:extLst>
          </p:cNvPr>
          <p:cNvSpPr txBox="1"/>
          <p:nvPr/>
        </p:nvSpPr>
        <p:spPr>
          <a:xfrm>
            <a:off x="464125" y="373226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يقرأ التلميذ أولا الكلمات ثم يختار إحدى الفقرات.</a:t>
            </a:r>
            <a:endParaRPr kumimoji="0" lang="ar-MA" sz="2400" b="1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7664E2E0-B1B5-C65E-EDFE-6B5EC2DA802A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89430" y="341485"/>
            <a:ext cx="1262762" cy="842255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4C482939-433D-CA8C-9747-9BD6737AD706}"/>
              </a:ext>
            </a:extLst>
          </p:cNvPr>
          <p:cNvGrpSpPr/>
          <p:nvPr/>
        </p:nvGrpSpPr>
        <p:grpSpPr>
          <a:xfrm>
            <a:off x="145924" y="-80234"/>
            <a:ext cx="8998076" cy="437782"/>
            <a:chOff x="145924" y="-80234"/>
            <a:chExt cx="8998076" cy="437782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C0245B2F-BA62-C462-876A-A1E3B06E061D}"/>
                </a:ext>
              </a:extLst>
            </p:cNvPr>
            <p:cNvGrpSpPr/>
            <p:nvPr/>
          </p:nvGrpSpPr>
          <p:grpSpPr>
            <a:xfrm>
              <a:off x="145924" y="-79043"/>
              <a:ext cx="8998076" cy="436591"/>
              <a:chOff x="222839" y="-96298"/>
              <a:chExt cx="8998076" cy="436591"/>
            </a:xfrm>
          </p:grpSpPr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7AA99790-990C-222C-84CD-75C4D60652C1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1E9019A9-71CB-C17D-2D4E-8FD125D1BD6D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29FFE1EB-350D-FC2D-74A6-427E7F4B20CB}"/>
                  </a:ext>
                </a:extLst>
              </p:cNvPr>
              <p:cNvSpPr/>
              <p:nvPr/>
            </p:nvSpPr>
            <p:spPr>
              <a:xfrm>
                <a:off x="3778007" y="-8812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أنشطة التوليف والدعم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31DCB2EE-971F-807E-6CF0-2D29865666F7}"/>
                  </a:ext>
                </a:extLst>
              </p:cNvPr>
              <p:cNvSpPr/>
              <p:nvPr/>
            </p:nvSpPr>
            <p:spPr>
              <a:xfrm>
                <a:off x="5859073" y="-6917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FBC32371-10FE-FD14-4F39-401198EAF395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97E39EB1-31C5-8CA9-8FB8-1A312148B4A7}"/>
                </a:ext>
              </a:extLst>
            </p:cNvPr>
            <p:cNvSpPr/>
            <p:nvPr/>
          </p:nvSpPr>
          <p:spPr>
            <a:xfrm>
              <a:off x="1782222" y="-8023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A2668847-BEBC-D8B8-1735-0CCDE363564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616" y="2123976"/>
            <a:ext cx="8291107" cy="1071321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A56B7B6-CC88-70A0-0F98-AFF5ECBBB4B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9170" y="3180489"/>
            <a:ext cx="4106482" cy="3304285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1D8332F-C5F9-BDD9-BA87-F73875A78AB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430" y="3215189"/>
            <a:ext cx="4175401" cy="3110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747567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AF4241-3D19-952E-CFF7-3ECBBA5966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8310EDED-548E-5A69-6520-EA47253CFDB6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EB208EE-85C0-A41E-66AD-461ED1DBDE7C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119971C-9843-110E-C3F9-AFBE1595EB7B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38913C9C-E29D-4529-9CFD-0468BA8830E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9F7DB950-CBC7-C215-B086-EC4B1D0A7C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A8D2494-9FE0-F93D-3619-3A8AA033BF0C}"/>
              </a:ext>
            </a:extLst>
          </p:cNvPr>
          <p:cNvSpPr txBox="1"/>
          <p:nvPr/>
        </p:nvSpPr>
        <p:spPr>
          <a:xfrm>
            <a:off x="464125" y="409643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تابعوا معي. سأقرأ النص.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A84AFCFF-E6F7-1093-7AAC-F01D3FBE1996}"/>
              </a:ext>
            </a:extLst>
          </p:cNvPr>
          <p:cNvGrpSpPr/>
          <p:nvPr/>
        </p:nvGrpSpPr>
        <p:grpSpPr>
          <a:xfrm>
            <a:off x="145924" y="-80234"/>
            <a:ext cx="8998076" cy="437782"/>
            <a:chOff x="145924" y="-80234"/>
            <a:chExt cx="8998076" cy="437782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BBDADF51-BA7C-484E-3E04-FBD7A63C5544}"/>
                </a:ext>
              </a:extLst>
            </p:cNvPr>
            <p:cNvGrpSpPr/>
            <p:nvPr/>
          </p:nvGrpSpPr>
          <p:grpSpPr>
            <a:xfrm>
              <a:off x="145924" y="-79043"/>
              <a:ext cx="8998076" cy="436591"/>
              <a:chOff x="222839" y="-96298"/>
              <a:chExt cx="8998076" cy="436591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B49AC06E-EE0A-578F-4C84-7E56E74922B9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067BD8B4-1629-50E6-726B-B945954F7F3F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82EDD60B-B438-A2E1-270A-F7BF7BBA3B32}"/>
                  </a:ext>
                </a:extLst>
              </p:cNvPr>
              <p:cNvSpPr/>
              <p:nvPr/>
            </p:nvSpPr>
            <p:spPr>
              <a:xfrm>
                <a:off x="3778007" y="-8812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أنشطة التوليف والدعم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6B898DF3-9751-1F64-291B-16D73A45FFD9}"/>
                  </a:ext>
                </a:extLst>
              </p:cNvPr>
              <p:cNvSpPr/>
              <p:nvPr/>
            </p:nvSpPr>
            <p:spPr>
              <a:xfrm>
                <a:off x="5859073" y="-6917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791404BA-1C32-8A57-3FF4-E6600F8598FF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1185CA48-9805-DA80-EE5E-E2FCB8B21C21}"/>
                </a:ext>
              </a:extLst>
            </p:cNvPr>
            <p:cNvSpPr/>
            <p:nvPr/>
          </p:nvSpPr>
          <p:spPr>
            <a:xfrm>
              <a:off x="1782222" y="-8023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DED8E039-51D4-FA5A-23F8-7E7DF827D3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226" y="3440537"/>
            <a:ext cx="8340237" cy="2525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451902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B6F95D-440E-01C8-29DE-50242EE747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1C9A311D-84D6-6129-1AD1-D8B5D10A1397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0031BC0B-988E-800C-677A-5FFC162E7EA7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0E51380-034E-EBF9-524C-0872A370AEA2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C6D255E-BDBE-43D0-74F6-103E4EFFA692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47A6DA6F-CB71-8CD0-C37E-2137E105BC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B7B3E73-F696-83C8-E02F-CED124C397CC}"/>
              </a:ext>
            </a:extLst>
          </p:cNvPr>
          <p:cNvSpPr txBox="1"/>
          <p:nvPr/>
        </p:nvSpPr>
        <p:spPr>
          <a:xfrm>
            <a:off x="464125" y="409643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44C41C1-F4D0-A646-9F11-2C7A1230241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89430" y="341485"/>
            <a:ext cx="1262762" cy="842255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B2433062-F131-35E7-655E-6A1E63D31EF9}"/>
              </a:ext>
            </a:extLst>
          </p:cNvPr>
          <p:cNvGrpSpPr/>
          <p:nvPr/>
        </p:nvGrpSpPr>
        <p:grpSpPr>
          <a:xfrm>
            <a:off x="145924" y="-80234"/>
            <a:ext cx="8998076" cy="437782"/>
            <a:chOff x="145924" y="-80234"/>
            <a:chExt cx="8998076" cy="437782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FE6B9F30-26D8-E998-0561-E846E8C8AA34}"/>
                </a:ext>
              </a:extLst>
            </p:cNvPr>
            <p:cNvGrpSpPr/>
            <p:nvPr/>
          </p:nvGrpSpPr>
          <p:grpSpPr>
            <a:xfrm>
              <a:off x="145924" y="-79043"/>
              <a:ext cx="8998076" cy="436591"/>
              <a:chOff x="222839" y="-96298"/>
              <a:chExt cx="8998076" cy="436591"/>
            </a:xfrm>
          </p:grpSpPr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EF403C41-0785-F761-325D-6544A24D819E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95272BF1-5EF3-1FB7-3103-A36E2E1FEF62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3D7A86FF-C146-207C-331D-7528868E2FE4}"/>
                  </a:ext>
                </a:extLst>
              </p:cNvPr>
              <p:cNvSpPr/>
              <p:nvPr/>
            </p:nvSpPr>
            <p:spPr>
              <a:xfrm>
                <a:off x="3778007" y="-8812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أنشطة التوليف والدعم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EBBD5C6A-91A2-219A-5DC0-A70C228F69B4}"/>
                  </a:ext>
                </a:extLst>
              </p:cNvPr>
              <p:cNvSpPr/>
              <p:nvPr/>
            </p:nvSpPr>
            <p:spPr>
              <a:xfrm>
                <a:off x="5859073" y="-6917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C1E0E975-E7E3-0B1C-E561-F984F835A365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3F1908F0-B625-B0E1-095E-F82A834F4A03}"/>
                </a:ext>
              </a:extLst>
            </p:cNvPr>
            <p:cNvSpPr/>
            <p:nvPr/>
          </p:nvSpPr>
          <p:spPr>
            <a:xfrm>
              <a:off x="1782222" y="-8023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</p:grpSp>
      <p:pic>
        <p:nvPicPr>
          <p:cNvPr id="17" name="Image 16">
            <a:extLst>
              <a:ext uri="{FF2B5EF4-FFF2-40B4-BE49-F238E27FC236}">
                <a16:creationId xmlns:a16="http://schemas.microsoft.com/office/drawing/2014/main" id="{D3BC190F-9D9D-0C5E-09C2-268C6943696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226" y="3440537"/>
            <a:ext cx="8340237" cy="2525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881870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7DC662-9D92-54F5-AC2B-65FDCF496D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736325C0-70A0-215F-AC5A-2D3C2EA059D6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991BD36-C36A-AB84-4C17-EEEAD23A9BD5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19B5F77-2433-8A94-4261-FF57077B331A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3FC8355C-E261-BC95-15DA-12F080356E7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DF33E9D-1C31-1FB4-70C8-8AFA62D00A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1B2E5F7-A86D-3A6C-B159-4AE7F5ECBEDB}"/>
              </a:ext>
            </a:extLst>
          </p:cNvPr>
          <p:cNvSpPr txBox="1"/>
          <p:nvPr/>
        </p:nvSpPr>
        <p:spPr>
          <a:xfrm>
            <a:off x="464125" y="409643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هو السؤال المناسب للجواب: يوم عاشوراء .......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A4A6A0D2-3014-B5C9-8A7A-C1DB4696A986}"/>
              </a:ext>
            </a:extLst>
          </p:cNvPr>
          <p:cNvGrpSpPr/>
          <p:nvPr/>
        </p:nvGrpSpPr>
        <p:grpSpPr>
          <a:xfrm>
            <a:off x="145924" y="-80234"/>
            <a:ext cx="8998076" cy="437782"/>
            <a:chOff x="145924" y="-80234"/>
            <a:chExt cx="8998076" cy="437782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E6598141-1C43-4932-3D32-E7642C8E05EB}"/>
                </a:ext>
              </a:extLst>
            </p:cNvPr>
            <p:cNvGrpSpPr/>
            <p:nvPr/>
          </p:nvGrpSpPr>
          <p:grpSpPr>
            <a:xfrm>
              <a:off x="145924" y="-79043"/>
              <a:ext cx="8998076" cy="436591"/>
              <a:chOff x="222839" y="-96298"/>
              <a:chExt cx="8998076" cy="436591"/>
            </a:xfrm>
          </p:grpSpPr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F12DCC6C-BC57-2129-B710-5679B188AAB8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D72A9F67-75D3-8A98-B0F9-16A956BC9A2F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1217C796-7BEF-0FA6-C5D7-14A31B0AB1A8}"/>
                  </a:ext>
                </a:extLst>
              </p:cNvPr>
              <p:cNvSpPr/>
              <p:nvPr/>
            </p:nvSpPr>
            <p:spPr>
              <a:xfrm>
                <a:off x="3778007" y="-8812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أنشطة التوليف والدعم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36546DA2-0B82-7C94-94A9-E9C87140CD8A}"/>
                  </a:ext>
                </a:extLst>
              </p:cNvPr>
              <p:cNvSpPr/>
              <p:nvPr/>
            </p:nvSpPr>
            <p:spPr>
              <a:xfrm>
                <a:off x="5859073" y="-6917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7D7CABC7-9335-65D1-7F9A-DFC62FD004E9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17EFC156-27D3-8A0B-DB85-8B85A2E94229}"/>
                </a:ext>
              </a:extLst>
            </p:cNvPr>
            <p:cNvSpPr/>
            <p:nvPr/>
          </p:nvSpPr>
          <p:spPr>
            <a:xfrm>
              <a:off x="1782222" y="-8023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CDBC155A-65FF-B8CC-99D1-EC6D7E8438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226" y="3440537"/>
            <a:ext cx="8340237" cy="2525385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DCD9AD5-65F5-5884-042B-A541CEB0FF2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150"/>
          <a:stretch/>
        </p:blipFill>
        <p:spPr>
          <a:xfrm>
            <a:off x="312516" y="1553668"/>
            <a:ext cx="8408947" cy="1630139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3479E33-DACC-6AB0-611F-4FC16EA56851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89430" y="341485"/>
            <a:ext cx="1262762" cy="842255"/>
          </a:xfrm>
          <a:prstGeom prst="rect">
            <a:avLst/>
          </a:prstGeom>
        </p:spPr>
      </p:pic>
      <p:sp>
        <p:nvSpPr>
          <p:cNvPr id="18" name="ZoneTexte 16">
            <a:extLst>
              <a:ext uri="{FF2B5EF4-FFF2-40B4-BE49-F238E27FC236}">
                <a16:creationId xmlns:a16="http://schemas.microsoft.com/office/drawing/2014/main" id="{59C8E05C-06E3-5FBD-6874-71D7050550B6}"/>
              </a:ext>
            </a:extLst>
          </p:cNvPr>
          <p:cNvSpPr txBox="1"/>
          <p:nvPr/>
        </p:nvSpPr>
        <p:spPr>
          <a:xfrm>
            <a:off x="4941997" y="2494855"/>
            <a:ext cx="3430905" cy="61927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 rtl="1">
              <a:lnSpc>
                <a:spcPct val="107000"/>
              </a:lnSpc>
              <a:spcAft>
                <a:spcPts val="800"/>
              </a:spcAft>
            </a:pPr>
            <a:r>
              <a:rPr lang="ar-MA" sz="3200" b="1" kern="120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مَتى</a:t>
            </a:r>
            <a:r>
              <a:rPr lang="ar-MA" sz="3200" b="1" kern="12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يَسْتَمْتِعُ ﭐلصِّغارُ بِٱللَّعِبِ؟</a:t>
            </a:r>
            <a:endParaRPr lang="fr-MA" sz="320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809826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69BD3A-F61F-6FA9-B9AE-A07162FF13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930B0C14-8C86-615C-7EB4-BB88CE5196A3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175DDAF-EEFB-8616-66A8-16CEE823F85B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CF5C51B-3041-9952-C9F4-A2EBE16EF1C7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0F16A9C9-B9E0-3C40-AC94-A94FB1AA030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3BCA158-3D2B-FF96-2969-DBAE8E6055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12E1D08-B325-5042-EF6E-D94410E1B145}"/>
              </a:ext>
            </a:extLst>
          </p:cNvPr>
          <p:cNvSpPr txBox="1"/>
          <p:nvPr/>
        </p:nvSpPr>
        <p:spPr>
          <a:xfrm>
            <a:off x="464125" y="409643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أجيبوا عن السؤال: من الذي يتناول الفواكه الجافة؟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AB54ACF4-8E35-CFB6-3443-BD37E4C49F57}"/>
              </a:ext>
            </a:extLst>
          </p:cNvPr>
          <p:cNvGrpSpPr/>
          <p:nvPr/>
        </p:nvGrpSpPr>
        <p:grpSpPr>
          <a:xfrm>
            <a:off x="145924" y="-80234"/>
            <a:ext cx="8998076" cy="437782"/>
            <a:chOff x="145924" y="-80234"/>
            <a:chExt cx="8998076" cy="437782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985EACBF-F457-FC31-F937-E6640E3EDD61}"/>
                </a:ext>
              </a:extLst>
            </p:cNvPr>
            <p:cNvGrpSpPr/>
            <p:nvPr/>
          </p:nvGrpSpPr>
          <p:grpSpPr>
            <a:xfrm>
              <a:off x="145924" y="-79043"/>
              <a:ext cx="8998076" cy="436591"/>
              <a:chOff x="222839" y="-96298"/>
              <a:chExt cx="8998076" cy="436591"/>
            </a:xfrm>
          </p:grpSpPr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31D0150C-CF03-0116-60FD-D9E41E38AAC2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95821E7E-2440-DA95-B488-330770F59E8B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03020AFB-9616-D894-635B-44CBAE432A2F}"/>
                  </a:ext>
                </a:extLst>
              </p:cNvPr>
              <p:cNvSpPr/>
              <p:nvPr/>
            </p:nvSpPr>
            <p:spPr>
              <a:xfrm>
                <a:off x="3778007" y="-8812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أنشطة التوليف والدعم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521A955E-C9F3-E7BE-5C1C-8D3444442F28}"/>
                  </a:ext>
                </a:extLst>
              </p:cNvPr>
              <p:cNvSpPr/>
              <p:nvPr/>
            </p:nvSpPr>
            <p:spPr>
              <a:xfrm>
                <a:off x="5859073" y="-6917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6D318D43-0CE3-3B4A-1954-DC99E1B48A47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08333076-EFD1-7201-4317-D2014C76B9A0}"/>
                </a:ext>
              </a:extLst>
            </p:cNvPr>
            <p:cNvSpPr/>
            <p:nvPr/>
          </p:nvSpPr>
          <p:spPr>
            <a:xfrm>
              <a:off x="1782222" y="-8023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E7D7804D-52CB-AC36-F34A-47DBB8E93F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226" y="3440537"/>
            <a:ext cx="8340237" cy="2525385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90A2155-C966-C667-08D7-3EF51979765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668" b="27413"/>
          <a:stretch/>
        </p:blipFill>
        <p:spPr>
          <a:xfrm>
            <a:off x="422537" y="2204257"/>
            <a:ext cx="8340237" cy="797442"/>
          </a:xfrm>
          <a:prstGeom prst="rect">
            <a:avLst/>
          </a:prstGeom>
        </p:spPr>
      </p:pic>
      <p:sp>
        <p:nvSpPr>
          <p:cNvPr id="17" name="Ellipse 16">
            <a:extLst>
              <a:ext uri="{FF2B5EF4-FFF2-40B4-BE49-F238E27FC236}">
                <a16:creationId xmlns:a16="http://schemas.microsoft.com/office/drawing/2014/main" id="{364BA05E-7D7E-AFD4-7984-CF6AE871B04F}"/>
              </a:ext>
            </a:extLst>
          </p:cNvPr>
          <p:cNvSpPr/>
          <p:nvPr/>
        </p:nvSpPr>
        <p:spPr>
          <a:xfrm>
            <a:off x="698090" y="2359742"/>
            <a:ext cx="298087" cy="29560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AEF11A8-5CAE-D99C-E169-B7F6A7C45498}"/>
              </a:ext>
            </a:extLst>
          </p:cNvPr>
          <p:cNvSpPr txBox="1"/>
          <p:nvPr/>
        </p:nvSpPr>
        <p:spPr>
          <a:xfrm>
            <a:off x="588944" y="2306718"/>
            <a:ext cx="387391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اَلْأَطْفالُ هُمُ </a:t>
            </a:r>
            <a:r>
              <a:rPr lang="ar-MA" sz="28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ﭐلَّذينَ</a:t>
            </a:r>
            <a:r>
              <a:rPr lang="ar-MA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يَتَناوَلونَ </a:t>
            </a:r>
            <a:r>
              <a:rPr lang="ar-MA" sz="28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ﭐلْفَواكِهَ</a:t>
            </a:r>
            <a:r>
              <a:rPr lang="ar-MA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ﭐلْجافَّةَ</a:t>
            </a:r>
            <a:r>
              <a:rPr lang="ar-MA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  <a:endParaRPr lang="fr-MA" sz="28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37562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E46967-1180-89E2-55BF-06713367C4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2224B47C-6E83-1AB0-A7D6-0F8EADE8CDA8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708D1505-A0A7-CFA5-D0BC-DAC3F6D1B4FF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73518EC6-38A4-5A38-E592-8B0DF3A15F63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3C24D6A-3344-1A46-4787-893C2BD96E90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99B30787-A70D-B21D-3B61-78D7F904AD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D483D2B-A056-7E9A-B2D3-156654B84B32}"/>
              </a:ext>
            </a:extLst>
          </p:cNvPr>
          <p:cNvSpPr txBox="1"/>
          <p:nvPr/>
        </p:nvSpPr>
        <p:spPr>
          <a:xfrm>
            <a:off x="464125" y="409643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هو السؤال المناسب للجواب: يلبس ...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DFB78C96-87F3-8F70-61C8-CCCF3FCC5C52}"/>
              </a:ext>
            </a:extLst>
          </p:cNvPr>
          <p:cNvGrpSpPr/>
          <p:nvPr/>
        </p:nvGrpSpPr>
        <p:grpSpPr>
          <a:xfrm>
            <a:off x="145924" y="-80234"/>
            <a:ext cx="8998076" cy="437782"/>
            <a:chOff x="145924" y="-80234"/>
            <a:chExt cx="8998076" cy="437782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E37B870B-4184-2861-6E20-23DCB19CCC9F}"/>
                </a:ext>
              </a:extLst>
            </p:cNvPr>
            <p:cNvGrpSpPr/>
            <p:nvPr/>
          </p:nvGrpSpPr>
          <p:grpSpPr>
            <a:xfrm>
              <a:off x="145924" y="-79043"/>
              <a:ext cx="8998076" cy="436591"/>
              <a:chOff x="222839" y="-96298"/>
              <a:chExt cx="8998076" cy="436591"/>
            </a:xfrm>
          </p:grpSpPr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C7B789AF-1761-AA2F-9177-7ED948F1B134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610C007F-C5F5-D118-9E28-5432EA860896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809EB96E-4B64-A2D8-EA6E-3A429D838A41}"/>
                  </a:ext>
                </a:extLst>
              </p:cNvPr>
              <p:cNvSpPr/>
              <p:nvPr/>
            </p:nvSpPr>
            <p:spPr>
              <a:xfrm>
                <a:off x="3778007" y="-8812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أنشطة التوليف والدعم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A3BC2B19-1548-EDF0-1711-08FCFA700C70}"/>
                  </a:ext>
                </a:extLst>
              </p:cNvPr>
              <p:cNvSpPr/>
              <p:nvPr/>
            </p:nvSpPr>
            <p:spPr>
              <a:xfrm>
                <a:off x="5859073" y="-6917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78F0721C-7C72-82EC-4442-6F61E0AE074C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CC58B8F2-7DDB-26BE-2EA8-8FAAC7801BE6}"/>
                </a:ext>
              </a:extLst>
            </p:cNvPr>
            <p:cNvSpPr/>
            <p:nvPr/>
          </p:nvSpPr>
          <p:spPr>
            <a:xfrm>
              <a:off x="1782222" y="-8023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921AC11E-2D13-699B-6235-9919790ED02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226" y="3440537"/>
            <a:ext cx="8340237" cy="2525385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C19843B4-B1D9-6BD8-9983-5F9D65EDAB2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050"/>
          <a:stretch/>
        </p:blipFill>
        <p:spPr>
          <a:xfrm>
            <a:off x="464125" y="1968615"/>
            <a:ext cx="8257338" cy="972523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C452E941-B3D5-B8A1-28EC-F7482144C095}"/>
              </a:ext>
            </a:extLst>
          </p:cNvPr>
          <p:cNvSpPr txBox="1"/>
          <p:nvPr/>
        </p:nvSpPr>
        <p:spPr>
          <a:xfrm>
            <a:off x="5053507" y="2158833"/>
            <a:ext cx="3491581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</a:t>
            </a: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يَفْعَلُﭐلنّاسُ</a:t>
            </a: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في يَوْمِ عاشوراءَ؟ </a:t>
            </a:r>
            <a:endParaRPr lang="fr-MA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35418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824E81-94EE-5F2D-607F-EC3A284510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F574D23B-772F-454C-C938-B67B4BDBF149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B57F3984-A5D0-CDCB-9B10-C0F36AA7588B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2A05DB88-6FB5-846E-20C7-053410B600B5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AED35DAF-E71D-A198-B24E-1C23A895679D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4AD435B7-3A92-2F8C-6887-7C088AD3C35F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3FCFB952-12CA-49EE-40AC-A541806F0925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A06E7BAF-F5EF-C2E6-F91C-A0F4DAE329E4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38A49AA5-A826-AA62-B82E-FFD4AE4FE191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0EB26CFD-6E07-1284-4FAA-CC8564711FD5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2A4DD9B9-FC5C-2380-3D25-BE9B24D6F708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F55E35B6-F1D0-DB60-93AD-B9A8A2D6D4D2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CCD70474-DBB6-01D2-ACE0-E3821565EFFD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B1C47511-6A8C-6B3B-1AFE-0E7FE964AB9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13845DFB-B1AD-1562-BFE1-5A26D63D4B4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DDC7639E-8303-7785-FBCE-F12630F986BF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4DD33D6D-C7EC-BBB5-99A5-8BBF12489683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106A272D-32F8-C2B8-42EE-65AF77C7A7C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0EB15E62-D07A-3718-93BB-FC1BCB761A5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734704F3-51C3-F83B-693C-C17CDE1A1FA1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8CDAF7A6-BDEE-9FF8-9546-36073B133AB6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2FE1E29D-E7EA-399F-98F0-7A6DCE9555C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52380BCA-6045-F95B-B35B-E657EDC09B4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B36C963E-5039-A9FD-2C91-6526B03AC4B0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5DA6B561-37A1-10F6-4C0C-865013354759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075F5431-B9FC-D15F-BAD6-63080F719CA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38560C19-F431-1E1D-DEF1-A95A10B97FF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6B86A26D-796E-FE21-22D3-5C831292B871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5DEFE90D-1CE1-F891-274F-A7A976F6ECC5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905FE06D-94EB-E156-BB95-4CCCAE4FDD12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E6B1FEC3-3A83-6553-AC0D-D26595374865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E67B6437-C4CD-7C34-5DA8-34DFA7D81379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9201C0BD-15FC-35BA-ABA8-E2E5BC5D5729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FD6592E7-CE0F-F983-273D-76DA5D1269D9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136C43E8-84E2-EC00-2262-35D1A21AD30F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F84625BA-59A3-BF78-EFE0-B20C3D759E68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B66BE9EC-1AAD-E4F6-A194-67C6448D9DB6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FE8D0174-0533-6B6F-E722-F3FECAF5EE18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F9C78532-6CB5-7E75-C294-F2CDEAB33FB4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C9687B04-83EA-21E1-3A17-A5B09630B06A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68681DF6-C516-457A-13FF-15D253EBFD89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8604B805-1416-B94D-8DA6-9289C84585C9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7BE7CEA2-3307-6A76-3584-A1BE5BB7FD7F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04E45ECE-E4FD-30E0-5559-3CC26AFADCEB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92F5BEE3-1B6D-0E7B-F05F-8FA39A4CD269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8D3EA569-8025-7AFE-914F-5C6503A628FA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3F981261-491D-310B-B20C-9D8EC27008FB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22E0AE2C-36C6-EE4A-FB76-20668779603A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C689B0E1-9C76-0C1E-CFB5-597B70BF7DD5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7AA4D7C1-E5DD-448A-ADF2-7DC556A92BD1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661D6AE3-87DD-B03B-C5EB-22AFCAE4173E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811BE82D-3E7B-B526-FF85-3FFD4C93D49F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F87BFE69-5B3C-0CE2-707F-2D16AB7D3C69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</p:grpSp>
        </p:grp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22372654-9642-4192-A60F-4538C58BFB1C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دقـيقة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61" name="Ellipse 60">
            <a:extLst>
              <a:ext uri="{FF2B5EF4-FFF2-40B4-BE49-F238E27FC236}">
                <a16:creationId xmlns:a16="http://schemas.microsoft.com/office/drawing/2014/main" id="{4FBDB3A1-CEA8-1F6A-65AD-BD03C43DB12D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B32AC2F5-8C00-0828-726B-7A9B301FEDBA}"/>
              </a:ext>
            </a:extLst>
          </p:cNvPr>
          <p:cNvSpPr txBox="1"/>
          <p:nvPr/>
        </p:nvSpPr>
        <p:spPr>
          <a:xfrm>
            <a:off x="7876973" y="618108"/>
            <a:ext cx="574755" cy="4001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30</a:t>
            </a:r>
            <a:endParaRPr lang="fr-MA" sz="2000" b="1" dirty="0">
              <a:solidFill>
                <a:srgbClr val="00566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98F523BA-F9D8-66A3-34A2-167AB44B33E7}"/>
              </a:ext>
            </a:extLst>
          </p:cNvPr>
          <p:cNvGrpSpPr/>
          <p:nvPr/>
        </p:nvGrpSpPr>
        <p:grpSpPr>
          <a:xfrm>
            <a:off x="527053" y="1262767"/>
            <a:ext cx="8168503" cy="6030296"/>
            <a:chOff x="585781" y="2177107"/>
            <a:chExt cx="8168503" cy="6030296"/>
          </a:xfrm>
        </p:grpSpPr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632D8A30-2602-50BA-E138-93D92CDBBA7D}"/>
                </a:ext>
              </a:extLst>
            </p:cNvPr>
            <p:cNvSpPr txBox="1"/>
            <p:nvPr/>
          </p:nvSpPr>
          <p:spPr>
            <a:xfrm>
              <a:off x="1172791" y="2177107"/>
              <a:ext cx="7365460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3. أنشطة التوليف والدعم</a:t>
              </a:r>
            </a:p>
          </p:txBody>
        </p: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4C58C1EA-2B07-D188-5D88-50C6F8CDEBDC}"/>
                </a:ext>
              </a:extLst>
            </p:cNvPr>
            <p:cNvSpPr txBox="1"/>
            <p:nvPr/>
          </p:nvSpPr>
          <p:spPr>
            <a:xfrm>
              <a:off x="585781" y="3005979"/>
              <a:ext cx="8168503" cy="52014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36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endParaRPr lang="ar-MA" sz="6000" b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algn="ctr" rtl="1"/>
              <a:r>
                <a:rPr lang="ar-MA" sz="72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المعجم</a:t>
              </a:r>
            </a:p>
            <a:p>
              <a:pPr algn="ctr" rtl="1"/>
              <a:r>
                <a:rPr lang="ar-MA" sz="4800" b="1" dirty="0">
                  <a:solidFill>
                    <a:schemeClr val="bg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الاستراتيجيات والظواهر اللغوية</a:t>
              </a:r>
            </a:p>
            <a:p>
              <a:pPr algn="ctr" rtl="1"/>
              <a:r>
                <a:rPr lang="ar-MA" sz="7200" b="1" dirty="0">
                  <a:solidFill>
                    <a:schemeClr val="bg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sz="5400" b="1" dirty="0">
                  <a:solidFill>
                    <a:schemeClr val="bg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التعبير</a:t>
              </a:r>
              <a:r>
                <a:rPr lang="ar-MA" sz="7200" b="1" dirty="0">
                  <a:solidFill>
                    <a:schemeClr val="bg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sz="5400" b="1" dirty="0">
                  <a:solidFill>
                    <a:schemeClr val="bg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الكتابي</a:t>
              </a:r>
            </a:p>
            <a:p>
              <a:pPr algn="ctr" rtl="1"/>
              <a:endParaRPr lang="ar-MA" sz="6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algn="ctr" rtl="1"/>
              <a:endParaRPr lang="ar-MA" sz="3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8378015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6B6188-FE37-5F69-2FF7-2C118C5FBA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6CAF7FB-F2B1-C19F-3F73-7C6E3654E973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F392B3B-B33E-E882-0692-A3B5C24A2F34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72E2258F-5C37-CCBE-5DB3-EE31CAA67CC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4D5C5F0-059F-0FF2-37EE-921F13EA848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1E8AB86-9E8B-686E-0170-86C9F6E9D0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328487" y="503230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F363972-5501-A883-9455-755C14FAB146}"/>
              </a:ext>
            </a:extLst>
          </p:cNvPr>
          <p:cNvSpPr txBox="1"/>
          <p:nvPr/>
        </p:nvSpPr>
        <p:spPr>
          <a:xfrm>
            <a:off x="549842" y="38923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سأشير إلى الصورة وأنتم تقولون الجملة التي تعبر عنها الصورة.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4D3CD6E6-30FB-0A3A-6836-6856B8D1979B}"/>
              </a:ext>
            </a:extLst>
          </p:cNvPr>
          <p:cNvGrpSpPr/>
          <p:nvPr/>
        </p:nvGrpSpPr>
        <p:grpSpPr>
          <a:xfrm>
            <a:off x="145924" y="-80234"/>
            <a:ext cx="8998076" cy="437782"/>
            <a:chOff x="145924" y="-80234"/>
            <a:chExt cx="8998076" cy="437782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DEFB2686-69AF-F1BE-B379-C4EFD234921A}"/>
                </a:ext>
              </a:extLst>
            </p:cNvPr>
            <p:cNvGrpSpPr/>
            <p:nvPr/>
          </p:nvGrpSpPr>
          <p:grpSpPr>
            <a:xfrm>
              <a:off x="145924" y="-79043"/>
              <a:ext cx="8998076" cy="436591"/>
              <a:chOff x="222839" y="-96298"/>
              <a:chExt cx="8998076" cy="436591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A8E0C6B1-82DE-5552-A9A3-79564001007A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F4819CC2-F212-8F1F-9F63-4F6CFEAE23AF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24CF245E-708B-4CA5-CCB4-9B12E45EC366}"/>
                  </a:ext>
                </a:extLst>
              </p:cNvPr>
              <p:cNvSpPr/>
              <p:nvPr/>
            </p:nvSpPr>
            <p:spPr>
              <a:xfrm>
                <a:off x="3778007" y="-8812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أنشطة التوليف والدعم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02CD5C72-098E-6C89-4B82-4F82F39BDE9A}"/>
                  </a:ext>
                </a:extLst>
              </p:cNvPr>
              <p:cNvSpPr/>
              <p:nvPr/>
            </p:nvSpPr>
            <p:spPr>
              <a:xfrm>
                <a:off x="5859073" y="-6917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F7DC0C89-4115-A0F7-406E-A39D48E2D741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E0BD954A-3805-F1CF-4196-55632A476A1F}"/>
                </a:ext>
              </a:extLst>
            </p:cNvPr>
            <p:cNvSpPr/>
            <p:nvPr/>
          </p:nvSpPr>
          <p:spPr>
            <a:xfrm>
              <a:off x="1782222" y="-8023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CFE5918F-4BE1-386C-6943-2648BB3EF207}"/>
              </a:ext>
            </a:extLst>
          </p:cNvPr>
          <p:cNvGrpSpPr/>
          <p:nvPr/>
        </p:nvGrpSpPr>
        <p:grpSpPr>
          <a:xfrm>
            <a:off x="676775" y="1641222"/>
            <a:ext cx="7790451" cy="4493369"/>
            <a:chOff x="676775" y="1641222"/>
            <a:chExt cx="7790451" cy="4493369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07ADF0AA-8E17-BFA6-A6D8-17551119F815}"/>
                </a:ext>
              </a:extLst>
            </p:cNvPr>
            <p:cNvGrpSpPr/>
            <p:nvPr/>
          </p:nvGrpSpPr>
          <p:grpSpPr>
            <a:xfrm>
              <a:off x="676775" y="1641222"/>
              <a:ext cx="7790451" cy="4493369"/>
              <a:chOff x="676775" y="1641222"/>
              <a:chExt cx="7790451" cy="4493369"/>
            </a:xfrm>
          </p:grpSpPr>
          <p:pic>
            <p:nvPicPr>
              <p:cNvPr id="31" name="Image 30">
                <a:extLst>
                  <a:ext uri="{FF2B5EF4-FFF2-40B4-BE49-F238E27FC236}">
                    <a16:creationId xmlns:a16="http://schemas.microsoft.com/office/drawing/2014/main" id="{FD78ABC5-EC8C-FE5C-862A-1497DFB8FEA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119791" y="1641222"/>
                <a:ext cx="2347435" cy="2005741"/>
              </a:xfrm>
              <a:prstGeom prst="rect">
                <a:avLst/>
              </a:prstGeom>
            </p:spPr>
          </p:pic>
          <p:pic>
            <p:nvPicPr>
              <p:cNvPr id="32" name="Image 31">
                <a:extLst>
                  <a:ext uri="{FF2B5EF4-FFF2-40B4-BE49-F238E27FC236}">
                    <a16:creationId xmlns:a16="http://schemas.microsoft.com/office/drawing/2014/main" id="{38D64D51-04CD-90B2-3272-6625FE144D8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356734" y="1644138"/>
                <a:ext cx="2347434" cy="2002825"/>
              </a:xfrm>
              <a:prstGeom prst="rect">
                <a:avLst/>
              </a:prstGeom>
            </p:spPr>
          </p:pic>
          <p:pic>
            <p:nvPicPr>
              <p:cNvPr id="33" name="Image 32">
                <a:extLst>
                  <a:ext uri="{FF2B5EF4-FFF2-40B4-BE49-F238E27FC236}">
                    <a16:creationId xmlns:a16="http://schemas.microsoft.com/office/drawing/2014/main" id="{5BEE9912-122B-8E8F-BC05-6DED15D2DA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19330" y="1683255"/>
                <a:ext cx="2324888" cy="2002825"/>
              </a:xfrm>
              <a:prstGeom prst="rect">
                <a:avLst/>
              </a:prstGeom>
            </p:spPr>
          </p:pic>
          <p:pic>
            <p:nvPicPr>
              <p:cNvPr id="34" name="Image 33">
                <a:extLst>
                  <a:ext uri="{FF2B5EF4-FFF2-40B4-BE49-F238E27FC236}">
                    <a16:creationId xmlns:a16="http://schemas.microsoft.com/office/drawing/2014/main" id="{BC3B0AA7-61F0-7331-B5C4-AE19D0565F0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998119" y="4051394"/>
                <a:ext cx="2469107" cy="2083197"/>
              </a:xfrm>
              <a:prstGeom prst="rect">
                <a:avLst/>
              </a:prstGeom>
            </p:spPr>
          </p:pic>
          <p:pic>
            <p:nvPicPr>
              <p:cNvPr id="35" name="Image 34">
                <a:extLst>
                  <a:ext uri="{FF2B5EF4-FFF2-40B4-BE49-F238E27FC236}">
                    <a16:creationId xmlns:a16="http://schemas.microsoft.com/office/drawing/2014/main" id="{C508448A-95B0-F421-D19F-FD3B82AB16B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356735" y="4108178"/>
                <a:ext cx="2347434" cy="2026413"/>
              </a:xfrm>
              <a:prstGeom prst="rect">
                <a:avLst/>
              </a:prstGeom>
            </p:spPr>
          </p:pic>
          <p:pic>
            <p:nvPicPr>
              <p:cNvPr id="36" name="Image 35">
                <a:extLst>
                  <a:ext uri="{FF2B5EF4-FFF2-40B4-BE49-F238E27FC236}">
                    <a16:creationId xmlns:a16="http://schemas.microsoft.com/office/drawing/2014/main" id="{66970932-764C-DB27-1678-6BE5C5D5C53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76775" y="4131766"/>
                <a:ext cx="2282468" cy="2002825"/>
              </a:xfrm>
              <a:prstGeom prst="rect">
                <a:avLst/>
              </a:prstGeom>
            </p:spPr>
          </p:pic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F02F1839-0677-19CF-0C81-B525A0C37B4E}"/>
                  </a:ext>
                </a:extLst>
              </p:cNvPr>
              <p:cNvSpPr/>
              <p:nvPr/>
            </p:nvSpPr>
            <p:spPr>
              <a:xfrm>
                <a:off x="6213987" y="3293806"/>
                <a:ext cx="2210683" cy="26547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 dirty="0"/>
              </a:p>
            </p:txBody>
          </p: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6CABFB24-A67A-6E7B-9EA6-EA2E19AA4A97}"/>
                  </a:ext>
                </a:extLst>
              </p:cNvPr>
              <p:cNvSpPr/>
              <p:nvPr/>
            </p:nvSpPr>
            <p:spPr>
              <a:xfrm>
                <a:off x="3413507" y="3282194"/>
                <a:ext cx="2210683" cy="29918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 dirty="0"/>
              </a:p>
            </p:txBody>
          </p:sp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D0C0800A-F6DF-DA56-9293-EB4D615B3854}"/>
                  </a:ext>
                </a:extLst>
              </p:cNvPr>
              <p:cNvSpPr/>
              <p:nvPr/>
            </p:nvSpPr>
            <p:spPr>
              <a:xfrm>
                <a:off x="833535" y="3315910"/>
                <a:ext cx="2101939" cy="33105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 dirty="0"/>
              </a:p>
            </p:txBody>
          </p:sp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79F123F2-EE1A-2AB9-8B4B-3C4DA1905A91}"/>
                  </a:ext>
                </a:extLst>
              </p:cNvPr>
              <p:cNvSpPr/>
              <p:nvPr/>
            </p:nvSpPr>
            <p:spPr>
              <a:xfrm>
                <a:off x="724791" y="5702711"/>
                <a:ext cx="2210683" cy="34164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 dirty="0"/>
              </a:p>
            </p:txBody>
          </p:sp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7354D127-F4F9-9DA9-A4F4-870917DFAE91}"/>
                  </a:ext>
                </a:extLst>
              </p:cNvPr>
              <p:cNvSpPr/>
              <p:nvPr/>
            </p:nvSpPr>
            <p:spPr>
              <a:xfrm>
                <a:off x="3413507" y="5702711"/>
                <a:ext cx="2210683" cy="37114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 dirty="0"/>
              </a:p>
            </p:txBody>
          </p:sp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3E73888C-BF7A-9C06-19AD-EC092B07CD9F}"/>
                  </a:ext>
                </a:extLst>
              </p:cNvPr>
              <p:cNvSpPr/>
              <p:nvPr/>
            </p:nvSpPr>
            <p:spPr>
              <a:xfrm>
                <a:off x="6239015" y="5702711"/>
                <a:ext cx="2069243" cy="34165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 dirty="0"/>
              </a:p>
            </p:txBody>
          </p:sp>
        </p:grp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1468E6A7-303B-1376-D128-A184BFAF8725}"/>
                </a:ext>
              </a:extLst>
            </p:cNvPr>
            <p:cNvSpPr/>
            <p:nvPr/>
          </p:nvSpPr>
          <p:spPr>
            <a:xfrm>
              <a:off x="850608" y="1741793"/>
              <a:ext cx="2101939" cy="33105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CBED828E-4B9C-A4FD-93FB-64FF1E1CFE5C}"/>
                </a:ext>
              </a:extLst>
            </p:cNvPr>
            <p:cNvSpPr/>
            <p:nvPr/>
          </p:nvSpPr>
          <p:spPr>
            <a:xfrm>
              <a:off x="3451031" y="1713367"/>
              <a:ext cx="2101939" cy="33105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40750841-4B5A-A63F-F7BA-FE6FAE32A624}"/>
                </a:ext>
              </a:extLst>
            </p:cNvPr>
            <p:cNvSpPr/>
            <p:nvPr/>
          </p:nvSpPr>
          <p:spPr>
            <a:xfrm>
              <a:off x="6270686" y="1707136"/>
              <a:ext cx="1637163" cy="33105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BF6AF19D-15AA-86FC-7D43-21727D25ED2A}"/>
                </a:ext>
              </a:extLst>
            </p:cNvPr>
            <p:cNvSpPr/>
            <p:nvPr/>
          </p:nvSpPr>
          <p:spPr>
            <a:xfrm>
              <a:off x="6414090" y="4131766"/>
              <a:ext cx="1637163" cy="33105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E974A873-E9A8-56C3-BFFF-448F79C8755D}"/>
                </a:ext>
              </a:extLst>
            </p:cNvPr>
            <p:cNvSpPr/>
            <p:nvPr/>
          </p:nvSpPr>
          <p:spPr>
            <a:xfrm>
              <a:off x="4119717" y="4194678"/>
              <a:ext cx="685946" cy="33105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C2F8797D-8A56-D4FC-7C45-023EDA789D6C}"/>
                </a:ext>
              </a:extLst>
            </p:cNvPr>
            <p:cNvSpPr/>
            <p:nvPr/>
          </p:nvSpPr>
          <p:spPr>
            <a:xfrm>
              <a:off x="1434668" y="4193328"/>
              <a:ext cx="915242" cy="33105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</p:grpSp>
    </p:spTree>
    <p:extLst>
      <p:ext uri="{BB962C8B-B14F-4D97-AF65-F5344CB8AC3E}">
        <p14:creationId xmlns:p14="http://schemas.microsoft.com/office/powerpoint/2010/main" val="83805978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A0710F-2B7B-5381-56A1-930372675A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6D314CE-2151-B87B-F4B4-D6DFABB48F5C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B2E3435-EE40-53FB-70C9-EB8CAF6C8BB5}"/>
              </a:ext>
            </a:extLst>
          </p:cNvPr>
          <p:cNvGrpSpPr/>
          <p:nvPr/>
        </p:nvGrpSpPr>
        <p:grpSpPr>
          <a:xfrm>
            <a:off x="312517" y="32087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2CAD8D2-97E3-2828-A21D-0447AAF1B28F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73D5F9B8-593F-B3A6-0F79-A331C2AB1AF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2F5D275-3A43-E550-D8A0-8D70449BEB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328487" y="503230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9FAD874-0992-7D8A-96AA-61285829B096}"/>
              </a:ext>
            </a:extLst>
          </p:cNvPr>
          <p:cNvSpPr txBox="1"/>
          <p:nvPr/>
        </p:nvSpPr>
        <p:spPr>
          <a:xfrm>
            <a:off x="549842" y="38923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81924D3C-46C1-05A8-FBD6-3470984701A9}"/>
              </a:ext>
            </a:extLst>
          </p:cNvPr>
          <p:cNvGrpSpPr/>
          <p:nvPr/>
        </p:nvGrpSpPr>
        <p:grpSpPr>
          <a:xfrm>
            <a:off x="145924" y="-80234"/>
            <a:ext cx="8998076" cy="437782"/>
            <a:chOff x="145924" y="-80234"/>
            <a:chExt cx="8998076" cy="437782"/>
          </a:xfrm>
        </p:grpSpPr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FBCF2622-1F97-15D8-0F5C-D41646064202}"/>
                </a:ext>
              </a:extLst>
            </p:cNvPr>
            <p:cNvGrpSpPr/>
            <p:nvPr/>
          </p:nvGrpSpPr>
          <p:grpSpPr>
            <a:xfrm>
              <a:off x="145924" y="-79043"/>
              <a:ext cx="8998076" cy="436591"/>
              <a:chOff x="222839" y="-96298"/>
              <a:chExt cx="8998076" cy="436591"/>
            </a:xfrm>
          </p:grpSpPr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DF4D021F-3BCE-CF48-BAE8-51C2B872C7CA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4B6D9490-9DCA-1512-4355-08EA1A0697F5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83A063F9-6441-D1D4-AD31-CCF31FC25DE5}"/>
                  </a:ext>
                </a:extLst>
              </p:cNvPr>
              <p:cNvSpPr/>
              <p:nvPr/>
            </p:nvSpPr>
            <p:spPr>
              <a:xfrm>
                <a:off x="3778007" y="-8812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أنشطة التوليف والدعم</a:t>
                </a: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123DF234-0750-2127-5AA9-D4A3071BC86C}"/>
                  </a:ext>
                </a:extLst>
              </p:cNvPr>
              <p:cNvSpPr/>
              <p:nvPr/>
            </p:nvSpPr>
            <p:spPr>
              <a:xfrm>
                <a:off x="5859073" y="-6917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655D227B-A391-592A-E487-C1192E49FB2C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B01FD3F3-1113-D89A-2C1D-7923688E1A0B}"/>
                </a:ext>
              </a:extLst>
            </p:cNvPr>
            <p:cNvSpPr/>
            <p:nvPr/>
          </p:nvSpPr>
          <p:spPr>
            <a:xfrm>
              <a:off x="1782222" y="-8023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</p:grpSp>
      <p:pic>
        <p:nvPicPr>
          <p:cNvPr id="22" name="Image 21">
            <a:extLst>
              <a:ext uri="{FF2B5EF4-FFF2-40B4-BE49-F238E27FC236}">
                <a16:creationId xmlns:a16="http://schemas.microsoft.com/office/drawing/2014/main" id="{30D5656B-1596-E49D-A073-8885AC42CBC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89430" y="341485"/>
            <a:ext cx="1262762" cy="842255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BCEEA881-3D7A-2435-A38A-832FF1D0FD85}"/>
              </a:ext>
            </a:extLst>
          </p:cNvPr>
          <p:cNvSpPr txBox="1"/>
          <p:nvPr/>
        </p:nvSpPr>
        <p:spPr>
          <a:xfrm>
            <a:off x="2639553" y="1816065"/>
            <a:ext cx="359946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6000" dirty="0">
                <a:solidFill>
                  <a:schemeClr val="tx2"/>
                </a:solidFill>
              </a:rPr>
              <a:t>زِيٌّ</a:t>
            </a:r>
            <a:endParaRPr lang="fr-MA" sz="6000" dirty="0">
              <a:solidFill>
                <a:schemeClr val="tx2"/>
              </a:solidFill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09CE3407-13DC-EC4D-7F0B-2CE18A7C1DB0}"/>
              </a:ext>
            </a:extLst>
          </p:cNvPr>
          <p:cNvSpPr txBox="1"/>
          <p:nvPr/>
        </p:nvSpPr>
        <p:spPr>
          <a:xfrm>
            <a:off x="6239015" y="1777319"/>
            <a:ext cx="182966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6000" dirty="0">
                <a:solidFill>
                  <a:schemeClr val="tx2"/>
                </a:solidFill>
              </a:rPr>
              <a:t>عاداتٌ</a:t>
            </a:r>
            <a:endParaRPr lang="fr-MA" sz="6000" dirty="0">
              <a:solidFill>
                <a:schemeClr val="tx2"/>
              </a:solidFill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B6C8DACD-2751-C052-B1BA-4CFA51AD63B2}"/>
              </a:ext>
            </a:extLst>
          </p:cNvPr>
          <p:cNvSpPr txBox="1"/>
          <p:nvPr/>
        </p:nvSpPr>
        <p:spPr>
          <a:xfrm>
            <a:off x="1334607" y="3475082"/>
            <a:ext cx="359946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6000" dirty="0">
                <a:solidFill>
                  <a:schemeClr val="tx2"/>
                </a:solidFill>
              </a:rPr>
              <a:t>تَوَسَّلَ</a:t>
            </a:r>
            <a:endParaRPr lang="fr-MA" sz="6000" dirty="0">
              <a:solidFill>
                <a:schemeClr val="tx2"/>
              </a:solidFill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97E9BA43-0F7B-F5FC-F6AD-6DD2D31A314C}"/>
              </a:ext>
            </a:extLst>
          </p:cNvPr>
          <p:cNvSpPr txBox="1"/>
          <p:nvPr/>
        </p:nvSpPr>
        <p:spPr>
          <a:xfrm>
            <a:off x="250975" y="1737630"/>
            <a:ext cx="306249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6000" dirty="0">
                <a:solidFill>
                  <a:schemeClr val="tx2"/>
                </a:solidFill>
              </a:rPr>
              <a:t>نَفْتَخِرُ</a:t>
            </a:r>
            <a:endParaRPr lang="fr-MA" dirty="0">
              <a:solidFill>
                <a:schemeClr val="tx2"/>
              </a:solidFill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AE5CF7CB-C4B3-32EB-C8DC-FDB15391957B}"/>
              </a:ext>
            </a:extLst>
          </p:cNvPr>
          <p:cNvSpPr txBox="1"/>
          <p:nvPr/>
        </p:nvSpPr>
        <p:spPr>
          <a:xfrm>
            <a:off x="4183180" y="3475083"/>
            <a:ext cx="359946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6000" dirty="0">
                <a:solidFill>
                  <a:schemeClr val="tx2"/>
                </a:solidFill>
              </a:rPr>
              <a:t>تَراشَقَ</a:t>
            </a:r>
            <a:endParaRPr lang="fr-MA" dirty="0">
              <a:solidFill>
                <a:schemeClr val="tx2"/>
              </a:solidFill>
            </a:endParaRPr>
          </a:p>
        </p:txBody>
      </p:sp>
      <p:sp>
        <p:nvSpPr>
          <p:cNvPr id="2" name="ZoneTexte 24">
            <a:extLst>
              <a:ext uri="{FF2B5EF4-FFF2-40B4-BE49-F238E27FC236}">
                <a16:creationId xmlns:a16="http://schemas.microsoft.com/office/drawing/2014/main" id="{C5B2E0B0-C496-F1EA-1FED-A81D534881FA}"/>
              </a:ext>
            </a:extLst>
          </p:cNvPr>
          <p:cNvSpPr txBox="1"/>
          <p:nvPr/>
        </p:nvSpPr>
        <p:spPr>
          <a:xfrm>
            <a:off x="2880565" y="5034167"/>
            <a:ext cx="3599180" cy="10820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ar-MA" sz="6000" b="1" kern="1200">
                <a:solidFill>
                  <a:srgbClr val="44546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اَلْفَواكِهُ ٱلْجافَّةُ</a:t>
            </a:r>
            <a:endParaRPr lang="fr-MA" sz="110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365862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E58719-E7B9-4015-A3AD-3599466A51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A81AEC6-55F2-63E3-8693-4FA5B2021F03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36E111B-D97B-F24C-8FD4-296BA61F8382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37F46C0-5329-37F3-E96B-918CA9D82D07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1BF58BE-6161-8870-66C4-4C6DCB16716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CC3AD9A-5ADF-4C20-FCB7-C036F1BB1D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328487" y="503230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982638E-6A82-6301-BC52-5DBD84959B46}"/>
              </a:ext>
            </a:extLst>
          </p:cNvPr>
          <p:cNvSpPr txBox="1"/>
          <p:nvPr/>
        </p:nvSpPr>
        <p:spPr>
          <a:xfrm>
            <a:off x="549842" y="389236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هذه فقرة تتحدث عما يفعله المغاربة في يوم الجمعة. عليكم أن تكملوا الفقرة بالكلمات المناسبة.</a:t>
            </a:r>
          </a:p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0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يتم النشاط بشكل تفاعلي مع التلاميذ.</a:t>
            </a:r>
            <a:endParaRPr lang="ar-MA" sz="2400" b="1" i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035F1979-08CB-0F37-5B7F-C041F6552620}"/>
              </a:ext>
            </a:extLst>
          </p:cNvPr>
          <p:cNvGrpSpPr/>
          <p:nvPr/>
        </p:nvGrpSpPr>
        <p:grpSpPr>
          <a:xfrm>
            <a:off x="440522" y="1544423"/>
            <a:ext cx="8204594" cy="719293"/>
            <a:chOff x="549001" y="2043847"/>
            <a:chExt cx="8204594" cy="719293"/>
          </a:xfrm>
        </p:grpSpPr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088BF651-7FB6-87F4-A03A-586434AE0872}"/>
                </a:ext>
              </a:extLst>
            </p:cNvPr>
            <p:cNvSpPr txBox="1"/>
            <p:nvPr/>
          </p:nvSpPr>
          <p:spPr>
            <a:xfrm>
              <a:off x="5826830" y="2093570"/>
              <a:ext cx="148518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r>
                <a:rPr lang="ar-MA" sz="3600" dirty="0">
                  <a:solidFill>
                    <a:srgbClr val="C00000"/>
                  </a:solidFill>
                </a:rPr>
                <a:t>يَفْتَخِرُ</a:t>
              </a:r>
              <a:endParaRPr lang="fr-MA" dirty="0">
                <a:solidFill>
                  <a:srgbClr val="C00000"/>
                </a:solidFill>
              </a:endParaRP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AFE0463F-C708-059A-EC5B-FA631CA0BDF6}"/>
                </a:ext>
              </a:extLst>
            </p:cNvPr>
            <p:cNvSpPr txBox="1"/>
            <p:nvPr/>
          </p:nvSpPr>
          <p:spPr>
            <a:xfrm>
              <a:off x="7500176" y="2078177"/>
              <a:ext cx="125341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r>
                <a:rPr lang="ar-MA" sz="3600" dirty="0">
                  <a:solidFill>
                    <a:srgbClr val="C00000"/>
                  </a:solidFill>
                </a:rPr>
                <a:t>يَتَوَسَّلونَ</a:t>
              </a:r>
              <a:endParaRPr lang="fr-MA" sz="3200" dirty="0">
                <a:solidFill>
                  <a:srgbClr val="C00000"/>
                </a:solidFill>
              </a:endParaRP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4A71AA19-1BE2-8C93-EE2E-9C1ABCFA74C3}"/>
                </a:ext>
              </a:extLst>
            </p:cNvPr>
            <p:cNvSpPr txBox="1"/>
            <p:nvPr/>
          </p:nvSpPr>
          <p:spPr>
            <a:xfrm>
              <a:off x="549001" y="2086032"/>
              <a:ext cx="103534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r>
                <a:rPr lang="ar-MA" sz="3600" dirty="0">
                  <a:solidFill>
                    <a:srgbClr val="C00000"/>
                  </a:solidFill>
                </a:rPr>
                <a:t>تَراشَقَ</a:t>
              </a:r>
              <a:endParaRPr lang="fr-MA" sz="4000" dirty="0">
                <a:solidFill>
                  <a:srgbClr val="C00000"/>
                </a:solidFill>
              </a:endParaRP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4CCC01CE-9428-0290-E375-23FB792DBF07}"/>
                </a:ext>
              </a:extLst>
            </p:cNvPr>
            <p:cNvSpPr txBox="1"/>
            <p:nvPr/>
          </p:nvSpPr>
          <p:spPr>
            <a:xfrm>
              <a:off x="4160897" y="2043847"/>
              <a:ext cx="162747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r>
                <a:rPr lang="ar-MA" sz="4000" dirty="0">
                  <a:solidFill>
                    <a:srgbClr val="C00000"/>
                  </a:solidFill>
                </a:rPr>
                <a:t>عاداتِ</a:t>
              </a:r>
              <a:endParaRPr lang="fr-MA" dirty="0">
                <a:solidFill>
                  <a:srgbClr val="C00000"/>
                </a:solidFill>
              </a:endParaRP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E2C2036F-5EDD-9F8A-2D9F-E4821A61A093}"/>
                </a:ext>
              </a:extLst>
            </p:cNvPr>
            <p:cNvSpPr txBox="1"/>
            <p:nvPr/>
          </p:nvSpPr>
          <p:spPr>
            <a:xfrm>
              <a:off x="2122184" y="2116809"/>
              <a:ext cx="185055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r>
                <a:rPr lang="ar-MA" sz="3600" dirty="0">
                  <a:solidFill>
                    <a:srgbClr val="C00000"/>
                  </a:solidFill>
                </a:rPr>
                <a:t>اَلزِّيَّ </a:t>
              </a:r>
              <a:r>
                <a:rPr lang="ar-MA" sz="3600" dirty="0" err="1">
                  <a:solidFill>
                    <a:srgbClr val="C00000"/>
                  </a:solidFill>
                </a:rPr>
                <a:t>ﭐلتَّقْليدِيَّ</a:t>
              </a:r>
              <a:endParaRPr lang="fr-MA" sz="3600" dirty="0">
                <a:solidFill>
                  <a:srgbClr val="C00000"/>
                </a:solidFill>
              </a:endParaRP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C047AA64-61B4-EDDF-587A-0E1C0776C3B5}"/>
                </a:ext>
              </a:extLst>
            </p:cNvPr>
            <p:cNvSpPr/>
            <p:nvPr/>
          </p:nvSpPr>
          <p:spPr>
            <a:xfrm>
              <a:off x="7184711" y="2430078"/>
              <a:ext cx="222534" cy="96812"/>
            </a:xfrm>
            <a:prstGeom prst="round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AB64AA49-DA76-D949-6384-0A241E63A959}"/>
                </a:ext>
              </a:extLst>
            </p:cNvPr>
            <p:cNvSpPr/>
            <p:nvPr/>
          </p:nvSpPr>
          <p:spPr>
            <a:xfrm>
              <a:off x="5731604" y="2430078"/>
              <a:ext cx="222534" cy="96812"/>
            </a:xfrm>
            <a:prstGeom prst="round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A8B58509-B315-1C19-D572-AF0290517755}"/>
                </a:ext>
              </a:extLst>
            </p:cNvPr>
            <p:cNvSpPr/>
            <p:nvPr/>
          </p:nvSpPr>
          <p:spPr>
            <a:xfrm>
              <a:off x="4108769" y="2430078"/>
              <a:ext cx="222534" cy="96812"/>
            </a:xfrm>
            <a:prstGeom prst="round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92E501EB-6FB2-D67D-B646-8EEDE0E7D806}"/>
                </a:ext>
              </a:extLst>
            </p:cNvPr>
            <p:cNvSpPr/>
            <p:nvPr/>
          </p:nvSpPr>
          <p:spPr>
            <a:xfrm>
              <a:off x="1698180" y="2470249"/>
              <a:ext cx="222534" cy="96812"/>
            </a:xfrm>
            <a:prstGeom prst="round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E4DFB24C-3134-F67B-F681-9948585D3C4C}"/>
              </a:ext>
            </a:extLst>
          </p:cNvPr>
          <p:cNvGrpSpPr/>
          <p:nvPr/>
        </p:nvGrpSpPr>
        <p:grpSpPr>
          <a:xfrm>
            <a:off x="145924" y="-80234"/>
            <a:ext cx="8998076" cy="437782"/>
            <a:chOff x="145924" y="-80234"/>
            <a:chExt cx="8998076" cy="437782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FBAB3BC9-F6CB-91DC-A110-1898D7AD105A}"/>
                </a:ext>
              </a:extLst>
            </p:cNvPr>
            <p:cNvGrpSpPr/>
            <p:nvPr/>
          </p:nvGrpSpPr>
          <p:grpSpPr>
            <a:xfrm>
              <a:off x="145924" y="-79043"/>
              <a:ext cx="8998076" cy="436591"/>
              <a:chOff x="222839" y="-96298"/>
              <a:chExt cx="8998076" cy="436591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B7FA8D09-3AFF-6FA8-25C8-AE7AA28F36C4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5363BC0A-19B7-7122-F149-60BF2AF9AFCD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5DBCBDBF-1C90-89FA-377A-C22771A3A4CA}"/>
                  </a:ext>
                </a:extLst>
              </p:cNvPr>
              <p:cNvSpPr/>
              <p:nvPr/>
            </p:nvSpPr>
            <p:spPr>
              <a:xfrm>
                <a:off x="3778007" y="-8812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أنشطة التوليف والدعم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E17F20B7-B9D4-89E8-6241-9CC94CD8A688}"/>
                  </a:ext>
                </a:extLst>
              </p:cNvPr>
              <p:cNvSpPr/>
              <p:nvPr/>
            </p:nvSpPr>
            <p:spPr>
              <a:xfrm>
                <a:off x="5859073" y="-6917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B979B91C-0E1A-7C4A-089E-8665E9A08A4A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E757B950-1FA6-743F-B3FD-5148F82A7F29}"/>
                </a:ext>
              </a:extLst>
            </p:cNvPr>
            <p:cNvSpPr/>
            <p:nvPr/>
          </p:nvSpPr>
          <p:spPr>
            <a:xfrm>
              <a:off x="1782222" y="-8023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23864818-5AC3-6F88-E56C-024EDD1CC4AD}"/>
              </a:ext>
            </a:extLst>
          </p:cNvPr>
          <p:cNvGrpSpPr/>
          <p:nvPr/>
        </p:nvGrpSpPr>
        <p:grpSpPr>
          <a:xfrm>
            <a:off x="365305" y="2650136"/>
            <a:ext cx="8147717" cy="3553266"/>
            <a:chOff x="312516" y="2840874"/>
            <a:chExt cx="8147717" cy="3553266"/>
          </a:xfrm>
        </p:grpSpPr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1BC23F7F-3D2C-DA9B-AC77-C4D5141CEA24}"/>
                </a:ext>
              </a:extLst>
            </p:cNvPr>
            <p:cNvSpPr txBox="1"/>
            <p:nvPr/>
          </p:nvSpPr>
          <p:spPr>
            <a:xfrm>
              <a:off x="654586" y="2840874"/>
              <a:ext cx="777646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pPr algn="r"/>
              <a:r>
                <a:rPr lang="ar-MA" sz="4000" dirty="0">
                  <a:solidFill>
                    <a:schemeClr val="tx2"/>
                  </a:solidFill>
                </a:rPr>
                <a:t>مِنْ ................. </a:t>
              </a:r>
              <a:r>
                <a:rPr lang="ar-MA" sz="4000" dirty="0" err="1">
                  <a:solidFill>
                    <a:schemeClr val="tx2"/>
                  </a:solidFill>
                </a:rPr>
                <a:t>ﭐلْمَغارِبَةِ</a:t>
              </a:r>
              <a:r>
                <a:rPr lang="ar-MA" sz="4000" dirty="0">
                  <a:solidFill>
                    <a:schemeClr val="tx2"/>
                  </a:solidFill>
                </a:rPr>
                <a:t> تَناوُلُ </a:t>
              </a:r>
              <a:r>
                <a:rPr lang="ar-MA" sz="4000" dirty="0" err="1">
                  <a:solidFill>
                    <a:schemeClr val="tx2"/>
                  </a:solidFill>
                </a:rPr>
                <a:t>ﭐلْكُسْكُسِ</a:t>
              </a:r>
              <a:r>
                <a:rPr lang="ar-MA" sz="4000" dirty="0">
                  <a:solidFill>
                    <a:schemeClr val="tx2"/>
                  </a:solidFill>
                </a:rPr>
                <a:t> في كُلِّ يَوْمِ جُمُعَةٍ.</a:t>
              </a:r>
              <a:endParaRPr lang="fr-MA" sz="4000" dirty="0">
                <a:solidFill>
                  <a:schemeClr val="tx2"/>
                </a:solidFill>
              </a:endParaRP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8A4A2F43-3DE6-037A-41F9-96C1E6B12A6F}"/>
                </a:ext>
              </a:extLst>
            </p:cNvPr>
            <p:cNvSpPr txBox="1"/>
            <p:nvPr/>
          </p:nvSpPr>
          <p:spPr>
            <a:xfrm>
              <a:off x="312516" y="3825676"/>
              <a:ext cx="814771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pPr algn="r"/>
              <a:r>
                <a:rPr lang="ar-MA" sz="4000" dirty="0">
                  <a:solidFill>
                    <a:schemeClr val="tx2"/>
                  </a:solidFill>
                </a:rPr>
                <a:t>يَذْهَبونَ إِلى </a:t>
              </a:r>
              <a:r>
                <a:rPr lang="ar-MA" sz="4000" dirty="0" err="1">
                  <a:solidFill>
                    <a:schemeClr val="tx2"/>
                  </a:solidFill>
                </a:rPr>
                <a:t>ﭐلْمَساجِدِ</a:t>
              </a:r>
              <a:r>
                <a:rPr lang="ar-MA" sz="4000" dirty="0">
                  <a:solidFill>
                    <a:schemeClr val="tx2"/>
                  </a:solidFill>
                </a:rPr>
                <a:t> لِصَلاةِ </a:t>
              </a:r>
              <a:r>
                <a:rPr lang="ar-MA" sz="4000" dirty="0" err="1">
                  <a:solidFill>
                    <a:schemeClr val="tx2"/>
                  </a:solidFill>
                </a:rPr>
                <a:t>ﭐلْجُمُعَةِ</a:t>
              </a:r>
              <a:r>
                <a:rPr lang="ar-MA" sz="4000" dirty="0">
                  <a:solidFill>
                    <a:schemeClr val="tx2"/>
                  </a:solidFill>
                </a:rPr>
                <a:t> وَهُمْ يَلْبَسونَ ......................</a:t>
              </a:r>
            </a:p>
          </p:txBody>
        </p:sp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A739F8D1-60AA-190D-2A95-C3C0331BB63E}"/>
                </a:ext>
              </a:extLst>
            </p:cNvPr>
            <p:cNvSpPr txBox="1"/>
            <p:nvPr/>
          </p:nvSpPr>
          <p:spPr>
            <a:xfrm>
              <a:off x="654586" y="4755154"/>
              <a:ext cx="777646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pPr algn="r"/>
              <a:r>
                <a:rPr lang="ar-MA" sz="4000" dirty="0">
                  <a:solidFill>
                    <a:schemeClr val="tx2"/>
                  </a:solidFill>
                </a:rPr>
                <a:t>وَفي صَلاتِهِمْ، ................... لِلَّهِ تَعالى لِيُحَقِّقَ أَحْلامَهُمْ. </a:t>
              </a:r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859E17D0-C59C-4BB3-963A-1AF8BA77A01B}"/>
                </a:ext>
              </a:extLst>
            </p:cNvPr>
            <p:cNvSpPr txBox="1"/>
            <p:nvPr/>
          </p:nvSpPr>
          <p:spPr>
            <a:xfrm>
              <a:off x="654586" y="5686254"/>
              <a:ext cx="777646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pPr algn="r"/>
              <a:r>
                <a:rPr lang="ar-MA" sz="4000" dirty="0">
                  <a:solidFill>
                    <a:schemeClr val="tx2"/>
                  </a:solidFill>
                </a:rPr>
                <a:t>................. </a:t>
              </a:r>
              <a:r>
                <a:rPr lang="ar-MA" sz="4000" dirty="0" err="1">
                  <a:solidFill>
                    <a:schemeClr val="tx2"/>
                  </a:solidFill>
                </a:rPr>
                <a:t>ﭐلْمُسْلِمونَ</a:t>
              </a:r>
              <a:r>
                <a:rPr lang="ar-MA" sz="4000" dirty="0">
                  <a:solidFill>
                    <a:schemeClr val="tx2"/>
                  </a:solidFill>
                </a:rPr>
                <a:t> بِدينِهِمُ </a:t>
              </a:r>
              <a:r>
                <a:rPr lang="ar-MA" sz="4000" dirty="0" err="1">
                  <a:solidFill>
                    <a:schemeClr val="tx2"/>
                  </a:solidFill>
                </a:rPr>
                <a:t>ﭐلْجَميلِ</a:t>
              </a:r>
              <a:r>
                <a:rPr lang="ar-MA" sz="4000" dirty="0">
                  <a:solidFill>
                    <a:schemeClr val="tx2"/>
                  </a:solidFill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8213564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9AC913-64D0-AC1C-D82D-7CF0129C5A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CC84482-C46E-45D3-5BD9-3538E89E1885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E2A025A-ABF4-0414-3774-A69275B9C69E}"/>
              </a:ext>
            </a:extLst>
          </p:cNvPr>
          <p:cNvGrpSpPr/>
          <p:nvPr/>
        </p:nvGrpSpPr>
        <p:grpSpPr>
          <a:xfrm>
            <a:off x="291861" y="31977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61982BA4-0AF5-57A0-1AA5-E6B9696FA955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0D4A884-238C-7152-F7CF-AD63ECD05EF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8490474-202B-5383-F45F-0552526C36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328487" y="503230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02F7F33-7EFB-177B-DC5E-1F7C88343721}"/>
              </a:ext>
            </a:extLst>
          </p:cNvPr>
          <p:cNvSpPr txBox="1"/>
          <p:nvPr/>
        </p:nvSpPr>
        <p:spPr>
          <a:xfrm>
            <a:off x="549842" y="38923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يكمل الجملة الأولى؟</a:t>
            </a: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EBDBD4C8-DDF1-D291-E7ED-145E8D6372D0}"/>
              </a:ext>
            </a:extLst>
          </p:cNvPr>
          <p:cNvGrpSpPr/>
          <p:nvPr/>
        </p:nvGrpSpPr>
        <p:grpSpPr>
          <a:xfrm>
            <a:off x="145924" y="-80234"/>
            <a:ext cx="8998076" cy="437782"/>
            <a:chOff x="145924" y="-80234"/>
            <a:chExt cx="8998076" cy="437782"/>
          </a:xfrm>
        </p:grpSpPr>
        <p:grpSp>
          <p:nvGrpSpPr>
            <p:cNvPr id="23" name="Groupe 22">
              <a:extLst>
                <a:ext uri="{FF2B5EF4-FFF2-40B4-BE49-F238E27FC236}">
                  <a16:creationId xmlns:a16="http://schemas.microsoft.com/office/drawing/2014/main" id="{61239563-6DFB-4F27-21C3-D071F8175567}"/>
                </a:ext>
              </a:extLst>
            </p:cNvPr>
            <p:cNvGrpSpPr/>
            <p:nvPr/>
          </p:nvGrpSpPr>
          <p:grpSpPr>
            <a:xfrm>
              <a:off x="145924" y="-79043"/>
              <a:ext cx="8998076" cy="436591"/>
              <a:chOff x="222839" y="-96298"/>
              <a:chExt cx="8998076" cy="436591"/>
            </a:xfrm>
          </p:grpSpPr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F221B3CE-68DB-3D1B-1A1D-D99B821ACE73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749DCCFD-7AAE-92C3-A60A-145AC9D5E344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49D3943A-4D82-972C-3A37-12BEFFC8787A}"/>
                  </a:ext>
                </a:extLst>
              </p:cNvPr>
              <p:cNvSpPr/>
              <p:nvPr/>
            </p:nvSpPr>
            <p:spPr>
              <a:xfrm>
                <a:off x="3778007" y="-8812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أنشطة التوليف والدعم</a:t>
                </a: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B041BE73-91D9-17B7-079A-BC1992E5E83F}"/>
                  </a:ext>
                </a:extLst>
              </p:cNvPr>
              <p:cNvSpPr/>
              <p:nvPr/>
            </p:nvSpPr>
            <p:spPr>
              <a:xfrm>
                <a:off x="5859073" y="-6917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D7E88CC0-97F1-F9EE-4AFC-911077316DF5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F6526F91-7131-AD70-67AF-3440005C4F0E}"/>
                </a:ext>
              </a:extLst>
            </p:cNvPr>
            <p:cNvSpPr/>
            <p:nvPr/>
          </p:nvSpPr>
          <p:spPr>
            <a:xfrm>
              <a:off x="1782222" y="-8023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</p:grpSp>
      <p:pic>
        <p:nvPicPr>
          <p:cNvPr id="30" name="Image 29">
            <a:extLst>
              <a:ext uri="{FF2B5EF4-FFF2-40B4-BE49-F238E27FC236}">
                <a16:creationId xmlns:a16="http://schemas.microsoft.com/office/drawing/2014/main" id="{35FB1AF2-6B69-843B-9DBA-4C2910D883F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89430" y="341485"/>
            <a:ext cx="1262762" cy="842255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2CEE4B19-8AC5-82B1-4C9A-9D0861EA806F}"/>
              </a:ext>
            </a:extLst>
          </p:cNvPr>
          <p:cNvSpPr txBox="1"/>
          <p:nvPr/>
        </p:nvSpPr>
        <p:spPr>
          <a:xfrm>
            <a:off x="570664" y="3052248"/>
            <a:ext cx="77764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algn="r"/>
            <a:r>
              <a:rPr lang="ar-MA" sz="4000" dirty="0">
                <a:solidFill>
                  <a:schemeClr val="tx2"/>
                </a:solidFill>
              </a:rPr>
              <a:t>مِنْ </a:t>
            </a:r>
            <a:r>
              <a:rPr lang="ar-MA" sz="4000" dirty="0">
                <a:solidFill>
                  <a:srgbClr val="C00000"/>
                </a:solidFill>
              </a:rPr>
              <a:t>..........</a:t>
            </a:r>
            <a:r>
              <a:rPr lang="ar-MA" sz="4000" dirty="0">
                <a:solidFill>
                  <a:schemeClr val="tx2"/>
                </a:solidFill>
              </a:rPr>
              <a:t> </a:t>
            </a:r>
            <a:r>
              <a:rPr lang="ar-MA" sz="4000" dirty="0" err="1">
                <a:solidFill>
                  <a:schemeClr val="tx2"/>
                </a:solidFill>
              </a:rPr>
              <a:t>ﭐلْمَغارِبَةِ</a:t>
            </a:r>
            <a:r>
              <a:rPr lang="ar-MA" sz="4000" dirty="0">
                <a:solidFill>
                  <a:schemeClr val="tx2"/>
                </a:solidFill>
              </a:rPr>
              <a:t> تَناوُلُ </a:t>
            </a:r>
            <a:r>
              <a:rPr lang="ar-MA" sz="4000" dirty="0" err="1">
                <a:solidFill>
                  <a:schemeClr val="tx2"/>
                </a:solidFill>
              </a:rPr>
              <a:t>ﭐلْكُسْكُسِ</a:t>
            </a:r>
            <a:r>
              <a:rPr lang="ar-MA" sz="4000" dirty="0">
                <a:solidFill>
                  <a:schemeClr val="tx2"/>
                </a:solidFill>
              </a:rPr>
              <a:t> في كُلِّ يَوِمِ جُمَعَةٍ.</a:t>
            </a:r>
            <a:endParaRPr lang="fr-MA" sz="4000" dirty="0">
              <a:solidFill>
                <a:schemeClr val="tx2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4A7D92F6-56B9-7560-9EB8-02A5EC716B25}"/>
              </a:ext>
            </a:extLst>
          </p:cNvPr>
          <p:cNvSpPr txBox="1"/>
          <p:nvPr/>
        </p:nvSpPr>
        <p:spPr>
          <a:xfrm>
            <a:off x="550931" y="3067097"/>
            <a:ext cx="7776466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algn="r"/>
            <a:r>
              <a:rPr lang="ar-MA" sz="4000" dirty="0">
                <a:solidFill>
                  <a:schemeClr val="tx2"/>
                </a:solidFill>
              </a:rPr>
              <a:t>مِنْ </a:t>
            </a:r>
            <a:r>
              <a:rPr lang="ar-MA" sz="4000" dirty="0">
                <a:solidFill>
                  <a:srgbClr val="C00000"/>
                </a:solidFill>
              </a:rPr>
              <a:t>عاداتِ</a:t>
            </a:r>
            <a:r>
              <a:rPr lang="ar-MA" sz="4000" dirty="0">
                <a:solidFill>
                  <a:schemeClr val="tx2"/>
                </a:solidFill>
              </a:rPr>
              <a:t> </a:t>
            </a:r>
            <a:r>
              <a:rPr lang="ar-MA" sz="4000" dirty="0" err="1">
                <a:solidFill>
                  <a:schemeClr val="tx2"/>
                </a:solidFill>
              </a:rPr>
              <a:t>ﭐلْمَغارِبَةِ</a:t>
            </a:r>
            <a:r>
              <a:rPr lang="ar-MA" sz="4000" dirty="0">
                <a:solidFill>
                  <a:schemeClr val="tx2"/>
                </a:solidFill>
              </a:rPr>
              <a:t> تَناوُلُ </a:t>
            </a:r>
            <a:r>
              <a:rPr lang="ar-MA" sz="4000" dirty="0" err="1">
                <a:solidFill>
                  <a:schemeClr val="tx2"/>
                </a:solidFill>
              </a:rPr>
              <a:t>ﭐلْكُسْكُسِ</a:t>
            </a:r>
            <a:r>
              <a:rPr lang="ar-MA" sz="4000" dirty="0">
                <a:solidFill>
                  <a:schemeClr val="tx2"/>
                </a:solidFill>
              </a:rPr>
              <a:t> في كُلِّ يَوْمِ جُمُعَةٍ.</a:t>
            </a:r>
            <a:endParaRPr lang="fr-MA" sz="4000" dirty="0">
              <a:solidFill>
                <a:schemeClr val="tx2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AE6E20C9-2DC7-94AA-1A01-278CFAC7E5B6}"/>
              </a:ext>
            </a:extLst>
          </p:cNvPr>
          <p:cNvGrpSpPr/>
          <p:nvPr/>
        </p:nvGrpSpPr>
        <p:grpSpPr>
          <a:xfrm>
            <a:off x="449047" y="1723716"/>
            <a:ext cx="8204594" cy="719293"/>
            <a:chOff x="549001" y="2043847"/>
            <a:chExt cx="8204594" cy="719293"/>
          </a:xfrm>
        </p:grpSpPr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9486A94E-214F-170A-519F-0FE261425830}"/>
                </a:ext>
              </a:extLst>
            </p:cNvPr>
            <p:cNvSpPr txBox="1"/>
            <p:nvPr/>
          </p:nvSpPr>
          <p:spPr>
            <a:xfrm>
              <a:off x="5826830" y="2093570"/>
              <a:ext cx="148518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r>
                <a:rPr lang="ar-MA" sz="3600" dirty="0">
                  <a:solidFill>
                    <a:srgbClr val="C00000"/>
                  </a:solidFill>
                </a:rPr>
                <a:t>يَفْتَخِرُ</a:t>
              </a:r>
              <a:endParaRPr lang="fr-MA" dirty="0">
                <a:solidFill>
                  <a:srgbClr val="C00000"/>
                </a:solidFill>
              </a:endParaRP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948E2C68-3706-BCE7-5489-CA004846C5A9}"/>
                </a:ext>
              </a:extLst>
            </p:cNvPr>
            <p:cNvSpPr txBox="1"/>
            <p:nvPr/>
          </p:nvSpPr>
          <p:spPr>
            <a:xfrm>
              <a:off x="7500176" y="2078177"/>
              <a:ext cx="125341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r>
                <a:rPr lang="ar-MA" sz="3600" dirty="0">
                  <a:solidFill>
                    <a:srgbClr val="C00000"/>
                  </a:solidFill>
                </a:rPr>
                <a:t>يَتَوَسَّلونَ</a:t>
              </a:r>
              <a:endParaRPr lang="fr-MA" sz="3200" dirty="0">
                <a:solidFill>
                  <a:srgbClr val="C00000"/>
                </a:solidFill>
              </a:endParaRP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CD44E396-F8DD-C955-91EC-9B5FF13C5109}"/>
                </a:ext>
              </a:extLst>
            </p:cNvPr>
            <p:cNvSpPr txBox="1"/>
            <p:nvPr/>
          </p:nvSpPr>
          <p:spPr>
            <a:xfrm>
              <a:off x="549001" y="2086032"/>
              <a:ext cx="103534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r>
                <a:rPr lang="ar-MA" sz="3600" dirty="0">
                  <a:solidFill>
                    <a:srgbClr val="C00000"/>
                  </a:solidFill>
                </a:rPr>
                <a:t>تَراشَقَ</a:t>
              </a:r>
              <a:endParaRPr lang="fr-MA" sz="4000" dirty="0">
                <a:solidFill>
                  <a:srgbClr val="C00000"/>
                </a:solidFill>
              </a:endParaRP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854A02F5-7BED-50C0-77BC-5FD75DADAB21}"/>
                </a:ext>
              </a:extLst>
            </p:cNvPr>
            <p:cNvSpPr txBox="1"/>
            <p:nvPr/>
          </p:nvSpPr>
          <p:spPr>
            <a:xfrm>
              <a:off x="4160897" y="2043847"/>
              <a:ext cx="162747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r>
                <a:rPr lang="ar-MA" sz="4000" dirty="0">
                  <a:solidFill>
                    <a:srgbClr val="C00000"/>
                  </a:solidFill>
                </a:rPr>
                <a:t>عاداتِ</a:t>
              </a:r>
              <a:endParaRPr lang="fr-MA" dirty="0">
                <a:solidFill>
                  <a:srgbClr val="C00000"/>
                </a:solidFill>
              </a:endParaRP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84553002-3BF8-F1A3-ED91-D54D9BEAEE66}"/>
                </a:ext>
              </a:extLst>
            </p:cNvPr>
            <p:cNvSpPr txBox="1"/>
            <p:nvPr/>
          </p:nvSpPr>
          <p:spPr>
            <a:xfrm>
              <a:off x="2122184" y="2116809"/>
              <a:ext cx="185055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r>
                <a:rPr lang="ar-MA" sz="3600" dirty="0" err="1">
                  <a:solidFill>
                    <a:srgbClr val="C00000"/>
                  </a:solidFill>
                </a:rPr>
                <a:t>ﭐلزِّيَّ</a:t>
              </a:r>
              <a:r>
                <a:rPr lang="ar-MA" sz="3600" dirty="0">
                  <a:solidFill>
                    <a:srgbClr val="C00000"/>
                  </a:solidFill>
                </a:rPr>
                <a:t> </a:t>
              </a:r>
              <a:r>
                <a:rPr lang="ar-MA" sz="3600" dirty="0" err="1">
                  <a:solidFill>
                    <a:srgbClr val="C00000"/>
                  </a:solidFill>
                </a:rPr>
                <a:t>ﭐلتَّقْليدِيَّ</a:t>
              </a:r>
              <a:endParaRPr lang="fr-MA" sz="3600" dirty="0">
                <a:solidFill>
                  <a:srgbClr val="C00000"/>
                </a:solidFill>
              </a:endParaRP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F0E75E79-894B-39B3-ABCB-740FE5E9F61E}"/>
                </a:ext>
              </a:extLst>
            </p:cNvPr>
            <p:cNvSpPr/>
            <p:nvPr/>
          </p:nvSpPr>
          <p:spPr>
            <a:xfrm>
              <a:off x="7184711" y="2430078"/>
              <a:ext cx="222534" cy="96812"/>
            </a:xfrm>
            <a:prstGeom prst="round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A5375BF2-C5BF-06DB-2079-91A60388745B}"/>
                </a:ext>
              </a:extLst>
            </p:cNvPr>
            <p:cNvSpPr/>
            <p:nvPr/>
          </p:nvSpPr>
          <p:spPr>
            <a:xfrm>
              <a:off x="5731604" y="2430078"/>
              <a:ext cx="222534" cy="96812"/>
            </a:xfrm>
            <a:prstGeom prst="round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5F5EB478-9214-DA05-7A4C-4CF089B8D177}"/>
                </a:ext>
              </a:extLst>
            </p:cNvPr>
            <p:cNvSpPr/>
            <p:nvPr/>
          </p:nvSpPr>
          <p:spPr>
            <a:xfrm>
              <a:off x="4108769" y="2430078"/>
              <a:ext cx="222534" cy="96812"/>
            </a:xfrm>
            <a:prstGeom prst="round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36EE472D-8D60-9C43-1375-7DEA54363A30}"/>
                </a:ext>
              </a:extLst>
            </p:cNvPr>
            <p:cNvSpPr/>
            <p:nvPr/>
          </p:nvSpPr>
          <p:spPr>
            <a:xfrm>
              <a:off x="1698180" y="2470249"/>
              <a:ext cx="222534" cy="96812"/>
            </a:xfrm>
            <a:prstGeom prst="round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cxnSp>
        <p:nvCxnSpPr>
          <p:cNvPr id="47" name="Connecteur droit 46">
            <a:extLst>
              <a:ext uri="{FF2B5EF4-FFF2-40B4-BE49-F238E27FC236}">
                <a16:creationId xmlns:a16="http://schemas.microsoft.com/office/drawing/2014/main" id="{A98BC5F3-F732-BFC6-2202-6564D4871615}"/>
              </a:ext>
            </a:extLst>
          </p:cNvPr>
          <p:cNvCxnSpPr>
            <a:cxnSpLocks/>
          </p:cNvCxnSpPr>
          <p:nvPr/>
        </p:nvCxnSpPr>
        <p:spPr>
          <a:xfrm flipV="1">
            <a:off x="4592464" y="1739940"/>
            <a:ext cx="626177" cy="675438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97899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99A000-27EB-F01E-7C2B-68FA97D6C5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7171978-278E-B74A-9C7F-9AF3082C4354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81B8EFA-4379-4755-BD9E-35C53EC468C9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A9C3447-A7C2-0E4C-9D27-F74114BFD420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9098832F-FB12-E961-EDD5-2D10C4846512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4565181-37B4-C60E-1F1F-4DA1C15B7B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328487" y="503230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F4E9040-179D-B07F-4C12-8D823DBEFA94}"/>
              </a:ext>
            </a:extLst>
          </p:cNvPr>
          <p:cNvSpPr txBox="1"/>
          <p:nvPr/>
        </p:nvSpPr>
        <p:spPr>
          <a:xfrm>
            <a:off x="549842" y="38923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يكمل الجملة الثانية؟</a:t>
            </a: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E3BC1942-252B-06DF-7DF4-24AED7A2EE61}"/>
              </a:ext>
            </a:extLst>
          </p:cNvPr>
          <p:cNvGrpSpPr/>
          <p:nvPr/>
        </p:nvGrpSpPr>
        <p:grpSpPr>
          <a:xfrm>
            <a:off x="145924" y="-80234"/>
            <a:ext cx="8998076" cy="437782"/>
            <a:chOff x="145924" y="-80234"/>
            <a:chExt cx="8998076" cy="437782"/>
          </a:xfrm>
        </p:grpSpPr>
        <p:grpSp>
          <p:nvGrpSpPr>
            <p:cNvPr id="23" name="Groupe 22">
              <a:extLst>
                <a:ext uri="{FF2B5EF4-FFF2-40B4-BE49-F238E27FC236}">
                  <a16:creationId xmlns:a16="http://schemas.microsoft.com/office/drawing/2014/main" id="{A7B4A869-EA72-15E8-4CC9-DB6CC9A88532}"/>
                </a:ext>
              </a:extLst>
            </p:cNvPr>
            <p:cNvGrpSpPr/>
            <p:nvPr/>
          </p:nvGrpSpPr>
          <p:grpSpPr>
            <a:xfrm>
              <a:off x="145924" y="-79043"/>
              <a:ext cx="8998076" cy="436591"/>
              <a:chOff x="222839" y="-96298"/>
              <a:chExt cx="8998076" cy="436591"/>
            </a:xfrm>
          </p:grpSpPr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354D5143-CB2B-40AF-C8CA-5EDE3B4C9081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F3C030CF-F617-83E6-640A-D02E7A5D0479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4FF304BD-C2CF-4349-9992-F1E5C030E947}"/>
                  </a:ext>
                </a:extLst>
              </p:cNvPr>
              <p:cNvSpPr/>
              <p:nvPr/>
            </p:nvSpPr>
            <p:spPr>
              <a:xfrm>
                <a:off x="3778007" y="-8812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أنشطة التوليف والدعم</a:t>
                </a: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2EE599BF-773F-003B-157E-F5376EBF6C36}"/>
                  </a:ext>
                </a:extLst>
              </p:cNvPr>
              <p:cNvSpPr/>
              <p:nvPr/>
            </p:nvSpPr>
            <p:spPr>
              <a:xfrm>
                <a:off x="5859073" y="-6917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9E5B0883-61DE-7058-3C01-498CDDE44690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2FFFBBC2-F8FE-F133-42F4-1B47A5048D02}"/>
                </a:ext>
              </a:extLst>
            </p:cNvPr>
            <p:cNvSpPr/>
            <p:nvPr/>
          </p:nvSpPr>
          <p:spPr>
            <a:xfrm>
              <a:off x="1782222" y="-8023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</p:grpSp>
      <p:pic>
        <p:nvPicPr>
          <p:cNvPr id="30" name="Image 29">
            <a:extLst>
              <a:ext uri="{FF2B5EF4-FFF2-40B4-BE49-F238E27FC236}">
                <a16:creationId xmlns:a16="http://schemas.microsoft.com/office/drawing/2014/main" id="{386780D3-CF59-0F72-541B-66C4058BA54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89430" y="341485"/>
            <a:ext cx="1262762" cy="842255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231B8F0F-3BC6-2583-AA79-A1B2868D0613}"/>
              </a:ext>
            </a:extLst>
          </p:cNvPr>
          <p:cNvSpPr txBox="1"/>
          <p:nvPr/>
        </p:nvSpPr>
        <p:spPr>
          <a:xfrm>
            <a:off x="339638" y="3706729"/>
            <a:ext cx="81477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algn="r"/>
            <a:r>
              <a:rPr lang="ar-MA" sz="4000" dirty="0">
                <a:solidFill>
                  <a:schemeClr val="tx2"/>
                </a:solidFill>
              </a:rPr>
              <a:t>يَذْهَبونَ إِلى </a:t>
            </a:r>
            <a:r>
              <a:rPr lang="ar-MA" sz="4000" dirty="0" err="1">
                <a:solidFill>
                  <a:schemeClr val="tx2"/>
                </a:solidFill>
              </a:rPr>
              <a:t>ﭐلْمَساجِدِ</a:t>
            </a:r>
            <a:r>
              <a:rPr lang="ar-MA" sz="4000" dirty="0">
                <a:solidFill>
                  <a:schemeClr val="tx2"/>
                </a:solidFill>
              </a:rPr>
              <a:t> لِصَلاةِ </a:t>
            </a:r>
            <a:r>
              <a:rPr lang="ar-MA" sz="4000" dirty="0" err="1">
                <a:solidFill>
                  <a:schemeClr val="tx2"/>
                </a:solidFill>
              </a:rPr>
              <a:t>ﭐلْجُمُعَةِ</a:t>
            </a:r>
            <a:r>
              <a:rPr lang="ar-MA" sz="4000" dirty="0">
                <a:solidFill>
                  <a:schemeClr val="tx2"/>
                </a:solidFill>
              </a:rPr>
              <a:t> وَهُمْ يَلْبَسونَ </a:t>
            </a:r>
            <a:r>
              <a:rPr lang="ar-MA" sz="4000" dirty="0">
                <a:solidFill>
                  <a:srgbClr val="C00000"/>
                </a:solidFill>
              </a:rPr>
              <a:t>...................</a:t>
            </a:r>
            <a:r>
              <a:rPr lang="ar-MA" sz="4000" dirty="0">
                <a:solidFill>
                  <a:schemeClr val="tx2"/>
                </a:solidFill>
              </a:rPr>
              <a:t>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600B6BEF-054A-B627-0AB7-5D02AA8EAE1D}"/>
              </a:ext>
            </a:extLst>
          </p:cNvPr>
          <p:cNvSpPr txBox="1"/>
          <p:nvPr/>
        </p:nvSpPr>
        <p:spPr>
          <a:xfrm>
            <a:off x="425618" y="3762589"/>
            <a:ext cx="8147717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algn="r"/>
            <a:r>
              <a:rPr lang="ar-MA" sz="4000" dirty="0">
                <a:solidFill>
                  <a:schemeClr val="tx2"/>
                </a:solidFill>
              </a:rPr>
              <a:t>يَذْهَبونَ إِلى </a:t>
            </a:r>
            <a:r>
              <a:rPr lang="ar-MA" sz="4000" dirty="0" err="1">
                <a:solidFill>
                  <a:schemeClr val="tx2"/>
                </a:solidFill>
              </a:rPr>
              <a:t>ﭐلْمَساجِدِ</a:t>
            </a:r>
            <a:r>
              <a:rPr lang="ar-MA" sz="4000" dirty="0">
                <a:solidFill>
                  <a:schemeClr val="tx2"/>
                </a:solidFill>
              </a:rPr>
              <a:t> لِصَلاةِ </a:t>
            </a:r>
            <a:r>
              <a:rPr lang="ar-MA" sz="4000" dirty="0" err="1">
                <a:solidFill>
                  <a:schemeClr val="tx2"/>
                </a:solidFill>
              </a:rPr>
              <a:t>ﭐلْجُمُعَةِ</a:t>
            </a:r>
            <a:r>
              <a:rPr lang="ar-MA" sz="4000" dirty="0">
                <a:solidFill>
                  <a:schemeClr val="tx2"/>
                </a:solidFill>
              </a:rPr>
              <a:t> وَهُمْ يَلْبَسونَ </a:t>
            </a:r>
            <a:r>
              <a:rPr lang="ar-MA" sz="4000" dirty="0" err="1">
                <a:solidFill>
                  <a:srgbClr val="C00000"/>
                </a:solidFill>
              </a:rPr>
              <a:t>ﭐلزِّيَّ</a:t>
            </a:r>
            <a:r>
              <a:rPr lang="ar-MA" sz="4000" dirty="0">
                <a:solidFill>
                  <a:srgbClr val="C00000"/>
                </a:solidFill>
              </a:rPr>
              <a:t> </a:t>
            </a:r>
            <a:r>
              <a:rPr lang="ar-MA" sz="4000" dirty="0" err="1">
                <a:solidFill>
                  <a:srgbClr val="C00000"/>
                </a:solidFill>
              </a:rPr>
              <a:t>ﭐلتَّقْليدِيَّ</a:t>
            </a:r>
            <a:r>
              <a:rPr lang="ar-MA" sz="4000" dirty="0">
                <a:solidFill>
                  <a:schemeClr val="tx2"/>
                </a:solidFill>
              </a:rPr>
              <a:t>.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C7A5669E-CED0-793C-5424-7143BBD8B6F7}"/>
              </a:ext>
            </a:extLst>
          </p:cNvPr>
          <p:cNvGrpSpPr/>
          <p:nvPr/>
        </p:nvGrpSpPr>
        <p:grpSpPr>
          <a:xfrm>
            <a:off x="449047" y="1723716"/>
            <a:ext cx="8204594" cy="719293"/>
            <a:chOff x="549001" y="2043847"/>
            <a:chExt cx="8204594" cy="719293"/>
          </a:xfrm>
        </p:grpSpPr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265A50E4-4FD4-D7AA-99AB-A3EF1440B2CB}"/>
                </a:ext>
              </a:extLst>
            </p:cNvPr>
            <p:cNvSpPr txBox="1"/>
            <p:nvPr/>
          </p:nvSpPr>
          <p:spPr>
            <a:xfrm>
              <a:off x="5826830" y="2093570"/>
              <a:ext cx="148518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r>
                <a:rPr lang="ar-MA" sz="3600" dirty="0">
                  <a:solidFill>
                    <a:srgbClr val="C00000"/>
                  </a:solidFill>
                </a:rPr>
                <a:t>يَفْتَخِرُ</a:t>
              </a:r>
              <a:endParaRPr lang="fr-MA" dirty="0">
                <a:solidFill>
                  <a:srgbClr val="C00000"/>
                </a:solidFill>
              </a:endParaRPr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DEDBF1A4-9BBF-C838-164D-E32516581D7B}"/>
                </a:ext>
              </a:extLst>
            </p:cNvPr>
            <p:cNvSpPr txBox="1"/>
            <p:nvPr/>
          </p:nvSpPr>
          <p:spPr>
            <a:xfrm>
              <a:off x="7500176" y="2078177"/>
              <a:ext cx="125341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r>
                <a:rPr lang="ar-MA" sz="3600" dirty="0">
                  <a:solidFill>
                    <a:srgbClr val="C00000"/>
                  </a:solidFill>
                </a:rPr>
                <a:t>يَتَوَسَّلونَ</a:t>
              </a:r>
              <a:endParaRPr lang="fr-MA" sz="3200" dirty="0">
                <a:solidFill>
                  <a:srgbClr val="C00000"/>
                </a:solidFill>
              </a:endParaRP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A8F9634B-9AB1-2E41-DE9B-E81C4B53B91E}"/>
                </a:ext>
              </a:extLst>
            </p:cNvPr>
            <p:cNvSpPr txBox="1"/>
            <p:nvPr/>
          </p:nvSpPr>
          <p:spPr>
            <a:xfrm>
              <a:off x="549001" y="2086032"/>
              <a:ext cx="103534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r>
                <a:rPr lang="ar-MA" sz="3600" dirty="0">
                  <a:solidFill>
                    <a:srgbClr val="C00000"/>
                  </a:solidFill>
                </a:rPr>
                <a:t>تَراشَقَ</a:t>
              </a:r>
              <a:endParaRPr lang="fr-MA" sz="4000" dirty="0">
                <a:solidFill>
                  <a:srgbClr val="C00000"/>
                </a:solidFill>
              </a:endParaRP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462FFAFB-7546-D79C-B6FE-29ADEF70B047}"/>
                </a:ext>
              </a:extLst>
            </p:cNvPr>
            <p:cNvSpPr txBox="1"/>
            <p:nvPr/>
          </p:nvSpPr>
          <p:spPr>
            <a:xfrm>
              <a:off x="4160897" y="2043847"/>
              <a:ext cx="162747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r>
                <a:rPr lang="ar-MA" sz="4000" dirty="0">
                  <a:solidFill>
                    <a:srgbClr val="C00000"/>
                  </a:solidFill>
                </a:rPr>
                <a:t>عاداتِ</a:t>
              </a:r>
              <a:endParaRPr lang="fr-MA" dirty="0">
                <a:solidFill>
                  <a:srgbClr val="C00000"/>
                </a:solidFill>
              </a:endParaRP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342A0526-852D-D611-D40E-4E23F5C7D5E4}"/>
                </a:ext>
              </a:extLst>
            </p:cNvPr>
            <p:cNvSpPr txBox="1"/>
            <p:nvPr/>
          </p:nvSpPr>
          <p:spPr>
            <a:xfrm>
              <a:off x="2122184" y="2116809"/>
              <a:ext cx="185055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r>
                <a:rPr lang="ar-MA" sz="3600" dirty="0">
                  <a:solidFill>
                    <a:srgbClr val="C00000"/>
                  </a:solidFill>
                </a:rPr>
                <a:t>اَلزِّيَّ </a:t>
              </a:r>
              <a:r>
                <a:rPr lang="ar-MA" sz="3600" dirty="0" err="1">
                  <a:solidFill>
                    <a:srgbClr val="C00000"/>
                  </a:solidFill>
                </a:rPr>
                <a:t>ﭐلتَّقْليدِيَّ</a:t>
              </a:r>
              <a:endParaRPr lang="fr-MA" sz="3600" dirty="0">
                <a:solidFill>
                  <a:srgbClr val="C00000"/>
                </a:solidFill>
              </a:endParaRP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86DE8BFD-87CD-25E2-0EFC-F133F799242E}"/>
                </a:ext>
              </a:extLst>
            </p:cNvPr>
            <p:cNvSpPr/>
            <p:nvPr/>
          </p:nvSpPr>
          <p:spPr>
            <a:xfrm>
              <a:off x="7184711" y="2430078"/>
              <a:ext cx="222534" cy="96812"/>
            </a:xfrm>
            <a:prstGeom prst="round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3CDAB527-1E25-73DB-20FA-DD51EA90F06A}"/>
                </a:ext>
              </a:extLst>
            </p:cNvPr>
            <p:cNvSpPr/>
            <p:nvPr/>
          </p:nvSpPr>
          <p:spPr>
            <a:xfrm>
              <a:off x="5731604" y="2430078"/>
              <a:ext cx="222534" cy="96812"/>
            </a:xfrm>
            <a:prstGeom prst="round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1765995C-2C67-4061-37E7-B876F987B85A}"/>
                </a:ext>
              </a:extLst>
            </p:cNvPr>
            <p:cNvSpPr/>
            <p:nvPr/>
          </p:nvSpPr>
          <p:spPr>
            <a:xfrm>
              <a:off x="4108769" y="2430078"/>
              <a:ext cx="222534" cy="96812"/>
            </a:xfrm>
            <a:prstGeom prst="round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469FD675-5288-F7DF-00BA-75E2D69A3D58}"/>
                </a:ext>
              </a:extLst>
            </p:cNvPr>
            <p:cNvSpPr/>
            <p:nvPr/>
          </p:nvSpPr>
          <p:spPr>
            <a:xfrm>
              <a:off x="1698180" y="2470249"/>
              <a:ext cx="222534" cy="96812"/>
            </a:xfrm>
            <a:prstGeom prst="round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A669EA1E-C92F-767D-BACE-62FCC8E88746}"/>
              </a:ext>
            </a:extLst>
          </p:cNvPr>
          <p:cNvCxnSpPr>
            <a:cxnSpLocks/>
          </p:cNvCxnSpPr>
          <p:nvPr/>
        </p:nvCxnSpPr>
        <p:spPr>
          <a:xfrm flipV="1">
            <a:off x="4592464" y="1739940"/>
            <a:ext cx="626177" cy="675438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necteur droit 42">
            <a:extLst>
              <a:ext uri="{FF2B5EF4-FFF2-40B4-BE49-F238E27FC236}">
                <a16:creationId xmlns:a16="http://schemas.microsoft.com/office/drawing/2014/main" id="{222E1EAB-6652-F653-A0D6-6DCE1FA9948A}"/>
              </a:ext>
            </a:extLst>
          </p:cNvPr>
          <p:cNvCxnSpPr>
            <a:cxnSpLocks/>
          </p:cNvCxnSpPr>
          <p:nvPr/>
        </p:nvCxnSpPr>
        <p:spPr>
          <a:xfrm flipV="1">
            <a:off x="2766115" y="1763352"/>
            <a:ext cx="626177" cy="675438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14204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474A9F-BE0E-FFAE-6C15-FC5BCE02C1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7D1EB88-3AE2-5402-E32A-E9CC8F2973BB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935216A1-D2B3-764A-11A8-6F8BF9E28A6B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E7F3922D-9D40-CEA2-3A33-484E3DD11E8C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85EB500-32F5-ACB7-A0CE-7BD81BD755F3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D9AC2FA1-33ED-5A48-83C3-280F72E42C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328487" y="503230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A47F85F-2262-DD4D-0530-BB71524BC772}"/>
              </a:ext>
            </a:extLst>
          </p:cNvPr>
          <p:cNvSpPr txBox="1"/>
          <p:nvPr/>
        </p:nvSpPr>
        <p:spPr>
          <a:xfrm>
            <a:off x="549842" y="38923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يكمل الجملة الثالثة؟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8D4FF763-387E-B9E9-5B44-A720543A073C}"/>
              </a:ext>
            </a:extLst>
          </p:cNvPr>
          <p:cNvGrpSpPr/>
          <p:nvPr/>
        </p:nvGrpSpPr>
        <p:grpSpPr>
          <a:xfrm>
            <a:off x="145924" y="-80234"/>
            <a:ext cx="8998076" cy="437782"/>
            <a:chOff x="145924" y="-80234"/>
            <a:chExt cx="8998076" cy="437782"/>
          </a:xfrm>
        </p:grpSpPr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A2DA90B0-949B-75B0-F3A7-138C6FA36CA9}"/>
                </a:ext>
              </a:extLst>
            </p:cNvPr>
            <p:cNvGrpSpPr/>
            <p:nvPr/>
          </p:nvGrpSpPr>
          <p:grpSpPr>
            <a:xfrm>
              <a:off x="145924" y="-79043"/>
              <a:ext cx="8998076" cy="436591"/>
              <a:chOff x="222839" y="-96298"/>
              <a:chExt cx="8998076" cy="436591"/>
            </a:xfrm>
          </p:grpSpPr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EFD5534B-1C48-139E-53AC-0B2D9BEA01ED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A022CF27-93E7-09E6-DCAD-C749695FC20A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8FF3DF30-CDF2-05CE-7D62-A629983D4ACA}"/>
                  </a:ext>
                </a:extLst>
              </p:cNvPr>
              <p:cNvSpPr/>
              <p:nvPr/>
            </p:nvSpPr>
            <p:spPr>
              <a:xfrm>
                <a:off x="3778007" y="-8812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أنشطة التوليف والدعم</a:t>
                </a:r>
              </a:p>
            </p:txBody>
          </p:sp>
          <p:sp>
            <p:nvSpPr>
              <p:cNvPr id="30" name="Rectangle : coins arrondis 29">
                <a:extLst>
                  <a:ext uri="{FF2B5EF4-FFF2-40B4-BE49-F238E27FC236}">
                    <a16:creationId xmlns:a16="http://schemas.microsoft.com/office/drawing/2014/main" id="{B61947E1-03B1-AD19-F260-7BB1E01A335D}"/>
                  </a:ext>
                </a:extLst>
              </p:cNvPr>
              <p:cNvSpPr/>
              <p:nvPr/>
            </p:nvSpPr>
            <p:spPr>
              <a:xfrm>
                <a:off x="5859073" y="-6917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31" name="Rectangle : coins arrondis 30">
                <a:extLst>
                  <a:ext uri="{FF2B5EF4-FFF2-40B4-BE49-F238E27FC236}">
                    <a16:creationId xmlns:a16="http://schemas.microsoft.com/office/drawing/2014/main" id="{D20FCBCF-7035-C192-3C93-8B97D26D9061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8C37E79F-AB36-C7AF-2178-EE1739CE54C4}"/>
                </a:ext>
              </a:extLst>
            </p:cNvPr>
            <p:cNvSpPr/>
            <p:nvPr/>
          </p:nvSpPr>
          <p:spPr>
            <a:xfrm>
              <a:off x="1782222" y="-8023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</p:grpSp>
      <p:pic>
        <p:nvPicPr>
          <p:cNvPr id="32" name="Image 31">
            <a:extLst>
              <a:ext uri="{FF2B5EF4-FFF2-40B4-BE49-F238E27FC236}">
                <a16:creationId xmlns:a16="http://schemas.microsoft.com/office/drawing/2014/main" id="{F329E661-5584-A8FF-910B-33C15FD06B0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89430" y="341485"/>
            <a:ext cx="1262762" cy="842255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017E311B-6398-DDF0-A869-3FD2305BC0A7}"/>
              </a:ext>
            </a:extLst>
          </p:cNvPr>
          <p:cNvSpPr txBox="1"/>
          <p:nvPr/>
        </p:nvSpPr>
        <p:spPr>
          <a:xfrm>
            <a:off x="683767" y="4633242"/>
            <a:ext cx="77764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algn="r"/>
            <a:r>
              <a:rPr lang="ar-MA" sz="4000" dirty="0">
                <a:solidFill>
                  <a:schemeClr val="tx2"/>
                </a:solidFill>
              </a:rPr>
              <a:t>وَفي صَلاتِهِمْ، </a:t>
            </a:r>
            <a:r>
              <a:rPr lang="ar-MA" sz="4000" dirty="0">
                <a:solidFill>
                  <a:srgbClr val="C00000"/>
                </a:solidFill>
              </a:rPr>
              <a:t>...........</a:t>
            </a:r>
            <a:r>
              <a:rPr lang="ar-MA" sz="4000" dirty="0">
                <a:solidFill>
                  <a:schemeClr val="tx2"/>
                </a:solidFill>
              </a:rPr>
              <a:t> لِلَّهِ تعالى لِيُحَقِّقَ أَحْلامَهُمْ. 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C814D31-6EC7-B6C1-94D9-3D3DDDA6928A}"/>
              </a:ext>
            </a:extLst>
          </p:cNvPr>
          <p:cNvSpPr txBox="1"/>
          <p:nvPr/>
        </p:nvSpPr>
        <p:spPr>
          <a:xfrm>
            <a:off x="798473" y="4689102"/>
            <a:ext cx="7776466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algn="r"/>
            <a:r>
              <a:rPr lang="ar-MA" sz="4000" dirty="0">
                <a:solidFill>
                  <a:schemeClr val="tx2"/>
                </a:solidFill>
              </a:rPr>
              <a:t>وَفي صَلاتِهِمْ، </a:t>
            </a:r>
            <a:r>
              <a:rPr lang="ar-MA" sz="4000" dirty="0">
                <a:solidFill>
                  <a:srgbClr val="C00000"/>
                </a:solidFill>
              </a:rPr>
              <a:t>يَتَوَسَّلونَ</a:t>
            </a:r>
            <a:r>
              <a:rPr lang="ar-MA" sz="4000" dirty="0">
                <a:solidFill>
                  <a:schemeClr val="tx2"/>
                </a:solidFill>
              </a:rPr>
              <a:t> لِلَّهِ تَعالى لِيُحَقِّقَ أَحْلامَهُمْ. 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ADD0D825-5216-8146-3529-4AB016405798}"/>
              </a:ext>
            </a:extLst>
          </p:cNvPr>
          <p:cNvGrpSpPr/>
          <p:nvPr/>
        </p:nvGrpSpPr>
        <p:grpSpPr>
          <a:xfrm>
            <a:off x="449047" y="1723716"/>
            <a:ext cx="8204594" cy="719293"/>
            <a:chOff x="549001" y="2043847"/>
            <a:chExt cx="8204594" cy="719293"/>
          </a:xfrm>
        </p:grpSpPr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1164F46C-A0E7-4A33-361C-9A46EDEA6503}"/>
                </a:ext>
              </a:extLst>
            </p:cNvPr>
            <p:cNvSpPr txBox="1"/>
            <p:nvPr/>
          </p:nvSpPr>
          <p:spPr>
            <a:xfrm>
              <a:off x="5826830" y="2093570"/>
              <a:ext cx="148518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r>
                <a:rPr lang="ar-MA" sz="3600" dirty="0">
                  <a:solidFill>
                    <a:srgbClr val="C00000"/>
                  </a:solidFill>
                </a:rPr>
                <a:t>يَفْتَخِرُ</a:t>
              </a:r>
              <a:endParaRPr lang="fr-MA" dirty="0">
                <a:solidFill>
                  <a:srgbClr val="C00000"/>
                </a:solidFill>
              </a:endParaRP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ACBD9AC8-213F-3267-5176-87CBAB1BA3A3}"/>
                </a:ext>
              </a:extLst>
            </p:cNvPr>
            <p:cNvSpPr txBox="1"/>
            <p:nvPr/>
          </p:nvSpPr>
          <p:spPr>
            <a:xfrm>
              <a:off x="7500176" y="2078177"/>
              <a:ext cx="125341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r>
                <a:rPr lang="ar-MA" sz="3600" dirty="0">
                  <a:solidFill>
                    <a:srgbClr val="C00000"/>
                  </a:solidFill>
                </a:rPr>
                <a:t>يَتَوَسَّلونَ</a:t>
              </a:r>
              <a:endParaRPr lang="fr-MA" sz="3200" dirty="0">
                <a:solidFill>
                  <a:srgbClr val="C00000"/>
                </a:solidFill>
              </a:endParaRPr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ECA58D05-C487-3690-3ED2-8781CC378E17}"/>
                </a:ext>
              </a:extLst>
            </p:cNvPr>
            <p:cNvSpPr txBox="1"/>
            <p:nvPr/>
          </p:nvSpPr>
          <p:spPr>
            <a:xfrm>
              <a:off x="549001" y="2086032"/>
              <a:ext cx="103534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r>
                <a:rPr lang="ar-MA" sz="3600" dirty="0">
                  <a:solidFill>
                    <a:srgbClr val="C00000"/>
                  </a:solidFill>
                </a:rPr>
                <a:t>تَراشَقَ</a:t>
              </a:r>
              <a:endParaRPr lang="fr-MA" sz="4000" dirty="0">
                <a:solidFill>
                  <a:srgbClr val="C00000"/>
                </a:solidFill>
              </a:endParaRP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F37CAFC8-920D-7B6A-E9B5-4AEBDA414A83}"/>
                </a:ext>
              </a:extLst>
            </p:cNvPr>
            <p:cNvSpPr txBox="1"/>
            <p:nvPr/>
          </p:nvSpPr>
          <p:spPr>
            <a:xfrm>
              <a:off x="4160897" y="2043847"/>
              <a:ext cx="162747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r>
                <a:rPr lang="ar-MA" sz="4000" dirty="0">
                  <a:solidFill>
                    <a:srgbClr val="C00000"/>
                  </a:solidFill>
                </a:rPr>
                <a:t>عاداتِ</a:t>
              </a:r>
              <a:endParaRPr lang="fr-MA" dirty="0">
                <a:solidFill>
                  <a:srgbClr val="C00000"/>
                </a:solidFill>
              </a:endParaRP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BAA69DCB-8773-CD35-DCAC-20214DABCE1A}"/>
                </a:ext>
              </a:extLst>
            </p:cNvPr>
            <p:cNvSpPr txBox="1"/>
            <p:nvPr/>
          </p:nvSpPr>
          <p:spPr>
            <a:xfrm>
              <a:off x="2122184" y="2116809"/>
              <a:ext cx="185055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pPr rtl="1"/>
              <a:r>
                <a:rPr lang="ar-MA" sz="3600" dirty="0">
                  <a:solidFill>
                    <a:srgbClr val="C00000"/>
                  </a:solidFill>
                </a:rPr>
                <a:t>اَلزِّيَّ </a:t>
              </a:r>
              <a:r>
                <a:rPr lang="ar-MA" sz="3600" dirty="0" err="1">
                  <a:solidFill>
                    <a:srgbClr val="C00000"/>
                  </a:solidFill>
                </a:rPr>
                <a:t>ﭐلتَّقْليدِيَّ</a:t>
              </a:r>
              <a:endParaRPr lang="fr-MA" sz="3600" dirty="0">
                <a:solidFill>
                  <a:srgbClr val="C00000"/>
                </a:solidFill>
              </a:endParaRP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8CFECDED-FF1D-F033-248E-EF8B6F78BE04}"/>
                </a:ext>
              </a:extLst>
            </p:cNvPr>
            <p:cNvSpPr/>
            <p:nvPr/>
          </p:nvSpPr>
          <p:spPr>
            <a:xfrm>
              <a:off x="7184711" y="2430078"/>
              <a:ext cx="222534" cy="96812"/>
            </a:xfrm>
            <a:prstGeom prst="round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80CFB8FA-5550-5EF5-DA9B-C76139E7608A}"/>
                </a:ext>
              </a:extLst>
            </p:cNvPr>
            <p:cNvSpPr/>
            <p:nvPr/>
          </p:nvSpPr>
          <p:spPr>
            <a:xfrm>
              <a:off x="5731604" y="2430078"/>
              <a:ext cx="222534" cy="96812"/>
            </a:xfrm>
            <a:prstGeom prst="round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C0A4C008-E75A-2980-C886-9EF980EC20B2}"/>
                </a:ext>
              </a:extLst>
            </p:cNvPr>
            <p:cNvSpPr/>
            <p:nvPr/>
          </p:nvSpPr>
          <p:spPr>
            <a:xfrm>
              <a:off x="4108769" y="2430078"/>
              <a:ext cx="222534" cy="96812"/>
            </a:xfrm>
            <a:prstGeom prst="round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211F414A-8E5C-F9CC-D137-5B67697415F5}"/>
                </a:ext>
              </a:extLst>
            </p:cNvPr>
            <p:cNvSpPr/>
            <p:nvPr/>
          </p:nvSpPr>
          <p:spPr>
            <a:xfrm>
              <a:off x="1698180" y="2470249"/>
              <a:ext cx="222534" cy="96812"/>
            </a:xfrm>
            <a:prstGeom prst="round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0C4567CC-0885-DE1D-9F6F-7AC6120079D8}"/>
              </a:ext>
            </a:extLst>
          </p:cNvPr>
          <p:cNvCxnSpPr>
            <a:cxnSpLocks/>
          </p:cNvCxnSpPr>
          <p:nvPr/>
        </p:nvCxnSpPr>
        <p:spPr>
          <a:xfrm flipV="1">
            <a:off x="4592464" y="1739940"/>
            <a:ext cx="626177" cy="675438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FDD71A1B-D018-7793-47C4-59218CF40AC6}"/>
              </a:ext>
            </a:extLst>
          </p:cNvPr>
          <p:cNvCxnSpPr>
            <a:cxnSpLocks/>
          </p:cNvCxnSpPr>
          <p:nvPr/>
        </p:nvCxnSpPr>
        <p:spPr>
          <a:xfrm flipV="1">
            <a:off x="2766115" y="1763352"/>
            <a:ext cx="626177" cy="675438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4C8DDE43-88A6-62DD-C018-3789534CEF85}"/>
              </a:ext>
            </a:extLst>
          </p:cNvPr>
          <p:cNvCxnSpPr>
            <a:cxnSpLocks/>
          </p:cNvCxnSpPr>
          <p:nvPr/>
        </p:nvCxnSpPr>
        <p:spPr>
          <a:xfrm flipV="1">
            <a:off x="7761479" y="1723716"/>
            <a:ext cx="626177" cy="675438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37840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91E1D4-176F-BD1A-4D10-A42FC1611B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9E88734-AF3A-E4A5-F7A2-D46DF83068F2}"/>
              </a:ext>
            </a:extLst>
          </p:cNvPr>
          <p:cNvSpPr/>
          <p:nvPr/>
        </p:nvSpPr>
        <p:spPr>
          <a:xfrm>
            <a:off x="0" y="-13451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E296DB3-437D-5CF9-B6F5-DD44D05FE253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EA33400-6E26-D223-E414-EE235C70200A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DA013A1-F38D-8AFC-5165-C70872702224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4962F59-5762-A690-4540-DFA6FA464E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328487" y="503230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2996100-9E2F-6E45-4E62-090383D65C55}"/>
              </a:ext>
            </a:extLst>
          </p:cNvPr>
          <p:cNvSpPr txBox="1"/>
          <p:nvPr/>
        </p:nvSpPr>
        <p:spPr>
          <a:xfrm>
            <a:off x="549842" y="38923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يكمل الجملة الأخيرة؟</a:t>
            </a: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79E7A763-F929-A78F-B2E2-4E7427970400}"/>
              </a:ext>
            </a:extLst>
          </p:cNvPr>
          <p:cNvGrpSpPr/>
          <p:nvPr/>
        </p:nvGrpSpPr>
        <p:grpSpPr>
          <a:xfrm>
            <a:off x="145924" y="-80234"/>
            <a:ext cx="8998076" cy="437782"/>
            <a:chOff x="145924" y="-80234"/>
            <a:chExt cx="8998076" cy="437782"/>
          </a:xfrm>
        </p:grpSpPr>
        <p:grpSp>
          <p:nvGrpSpPr>
            <p:cNvPr id="22" name="Groupe 21">
              <a:extLst>
                <a:ext uri="{FF2B5EF4-FFF2-40B4-BE49-F238E27FC236}">
                  <a16:creationId xmlns:a16="http://schemas.microsoft.com/office/drawing/2014/main" id="{715E9F60-7480-EA13-4991-E7CD7725885B}"/>
                </a:ext>
              </a:extLst>
            </p:cNvPr>
            <p:cNvGrpSpPr/>
            <p:nvPr/>
          </p:nvGrpSpPr>
          <p:grpSpPr>
            <a:xfrm>
              <a:off x="145924" y="-79043"/>
              <a:ext cx="8998076" cy="436591"/>
              <a:chOff x="222839" y="-96298"/>
              <a:chExt cx="8998076" cy="436591"/>
            </a:xfrm>
          </p:grpSpPr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E08396FD-F7BA-7037-FDAA-F6BFD3B7006B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4B5F0069-1A32-373C-E478-993A7C19D9B7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0CF69AF0-2B75-1F08-AC5F-E97D1F5C1F50}"/>
                  </a:ext>
                </a:extLst>
              </p:cNvPr>
              <p:cNvSpPr/>
              <p:nvPr/>
            </p:nvSpPr>
            <p:spPr>
              <a:xfrm>
                <a:off x="3778007" y="-8812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أنشطة التوليف والدعم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01E62E49-602A-179E-8FF3-ABE0A12AE14B}"/>
                  </a:ext>
                </a:extLst>
              </p:cNvPr>
              <p:cNvSpPr/>
              <p:nvPr/>
            </p:nvSpPr>
            <p:spPr>
              <a:xfrm>
                <a:off x="5859073" y="-6917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73CF712D-9020-47AB-6559-D0C18868E176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F7FFF008-1127-0E45-403C-9D41B6B9FE5E}"/>
                </a:ext>
              </a:extLst>
            </p:cNvPr>
            <p:cNvSpPr/>
            <p:nvPr/>
          </p:nvSpPr>
          <p:spPr>
            <a:xfrm>
              <a:off x="1782222" y="-8023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</p:grpSp>
      <p:pic>
        <p:nvPicPr>
          <p:cNvPr id="29" name="Image 28">
            <a:extLst>
              <a:ext uri="{FF2B5EF4-FFF2-40B4-BE49-F238E27FC236}">
                <a16:creationId xmlns:a16="http://schemas.microsoft.com/office/drawing/2014/main" id="{8593C958-E610-0168-7836-8D377DFD0EF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89430" y="341485"/>
            <a:ext cx="1262762" cy="842255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E3FFCB2A-76EF-D7ED-C6BA-31127990F737}"/>
              </a:ext>
            </a:extLst>
          </p:cNvPr>
          <p:cNvSpPr txBox="1"/>
          <p:nvPr/>
        </p:nvSpPr>
        <p:spPr>
          <a:xfrm>
            <a:off x="549842" y="5468451"/>
            <a:ext cx="77764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algn="r"/>
            <a:r>
              <a:rPr lang="ar-MA" sz="4000" dirty="0">
                <a:solidFill>
                  <a:schemeClr val="tx2"/>
                </a:solidFill>
              </a:rPr>
              <a:t>............. </a:t>
            </a:r>
            <a:r>
              <a:rPr lang="ar-MA" sz="4000" dirty="0" err="1">
                <a:solidFill>
                  <a:schemeClr val="tx2"/>
                </a:solidFill>
              </a:rPr>
              <a:t>ﭐلْمُسْلِمونَ</a:t>
            </a:r>
            <a:r>
              <a:rPr lang="ar-MA" sz="4000" dirty="0">
                <a:solidFill>
                  <a:schemeClr val="tx2"/>
                </a:solidFill>
              </a:rPr>
              <a:t> بدينِهِمُ </a:t>
            </a:r>
            <a:r>
              <a:rPr lang="ar-MA" sz="4000" dirty="0" err="1">
                <a:solidFill>
                  <a:schemeClr val="tx2"/>
                </a:solidFill>
              </a:rPr>
              <a:t>ﭐلْجَميلِ</a:t>
            </a:r>
            <a:r>
              <a:rPr lang="ar-MA" sz="4000" dirty="0">
                <a:solidFill>
                  <a:schemeClr val="tx2"/>
                </a:solidFill>
              </a:rPr>
              <a:t>.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54ED74EA-68C0-F686-CD01-DE3D842BC5D6}"/>
              </a:ext>
            </a:extLst>
          </p:cNvPr>
          <p:cNvSpPr txBox="1"/>
          <p:nvPr/>
        </p:nvSpPr>
        <p:spPr>
          <a:xfrm>
            <a:off x="517281" y="5465829"/>
            <a:ext cx="7776466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algn="r"/>
            <a:r>
              <a:rPr lang="ar-MA" sz="4000" dirty="0">
                <a:solidFill>
                  <a:srgbClr val="C00000"/>
                </a:solidFill>
              </a:rPr>
              <a:t>يَفْتَخِرُ</a:t>
            </a:r>
            <a:r>
              <a:rPr lang="ar-MA" sz="4000" dirty="0">
                <a:solidFill>
                  <a:schemeClr val="tx2"/>
                </a:solidFill>
              </a:rPr>
              <a:t> </a:t>
            </a:r>
            <a:r>
              <a:rPr lang="ar-MA" sz="4000" dirty="0" err="1">
                <a:solidFill>
                  <a:schemeClr val="tx2"/>
                </a:solidFill>
              </a:rPr>
              <a:t>ﭐلْمُسْلِمونَ</a:t>
            </a:r>
            <a:r>
              <a:rPr lang="ar-MA" sz="4000" dirty="0">
                <a:solidFill>
                  <a:schemeClr val="tx2"/>
                </a:solidFill>
              </a:rPr>
              <a:t> بِدينِهِمُ </a:t>
            </a:r>
            <a:r>
              <a:rPr lang="ar-MA" sz="4000" dirty="0" err="1">
                <a:solidFill>
                  <a:schemeClr val="tx2"/>
                </a:solidFill>
              </a:rPr>
              <a:t>ﭐلْجَميلِ</a:t>
            </a:r>
            <a:r>
              <a:rPr lang="ar-MA" sz="4000" dirty="0">
                <a:solidFill>
                  <a:schemeClr val="tx2"/>
                </a:solidFill>
              </a:rPr>
              <a:t>.</a:t>
            </a: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899E5D47-926F-EA58-50CF-1CE736B6D0CE}"/>
              </a:ext>
            </a:extLst>
          </p:cNvPr>
          <p:cNvGrpSpPr/>
          <p:nvPr/>
        </p:nvGrpSpPr>
        <p:grpSpPr>
          <a:xfrm>
            <a:off x="449047" y="1723716"/>
            <a:ext cx="8204594" cy="719293"/>
            <a:chOff x="549001" y="2043847"/>
            <a:chExt cx="8204594" cy="719293"/>
          </a:xfrm>
        </p:grpSpPr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9EF07CA8-FAAE-0B6C-27E2-2615BFAD6CC1}"/>
                </a:ext>
              </a:extLst>
            </p:cNvPr>
            <p:cNvSpPr txBox="1"/>
            <p:nvPr/>
          </p:nvSpPr>
          <p:spPr>
            <a:xfrm>
              <a:off x="5826830" y="2093570"/>
              <a:ext cx="148518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r>
                <a:rPr lang="ar-MA" sz="3600" dirty="0">
                  <a:solidFill>
                    <a:srgbClr val="C00000"/>
                  </a:solidFill>
                </a:rPr>
                <a:t>يَفْتَخِرُ</a:t>
              </a:r>
              <a:endParaRPr lang="fr-MA" dirty="0">
                <a:solidFill>
                  <a:srgbClr val="C00000"/>
                </a:solidFill>
              </a:endParaRP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D1844F51-717D-C0DC-DCA2-4342919B07FD}"/>
                </a:ext>
              </a:extLst>
            </p:cNvPr>
            <p:cNvSpPr txBox="1"/>
            <p:nvPr/>
          </p:nvSpPr>
          <p:spPr>
            <a:xfrm>
              <a:off x="7500176" y="2078177"/>
              <a:ext cx="125341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r>
                <a:rPr lang="ar-MA" sz="3600" dirty="0">
                  <a:solidFill>
                    <a:srgbClr val="C00000"/>
                  </a:solidFill>
                </a:rPr>
                <a:t>يَتَوَسَّلونَ</a:t>
              </a:r>
              <a:endParaRPr lang="fr-MA" sz="3200" dirty="0">
                <a:solidFill>
                  <a:srgbClr val="C00000"/>
                </a:solidFill>
              </a:endParaRP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ADAAE84C-A77D-D88D-5856-E0D5E953C967}"/>
                </a:ext>
              </a:extLst>
            </p:cNvPr>
            <p:cNvSpPr txBox="1"/>
            <p:nvPr/>
          </p:nvSpPr>
          <p:spPr>
            <a:xfrm>
              <a:off x="549001" y="2086032"/>
              <a:ext cx="103534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r>
                <a:rPr lang="ar-MA" sz="3600" dirty="0">
                  <a:solidFill>
                    <a:srgbClr val="C00000"/>
                  </a:solidFill>
                </a:rPr>
                <a:t>تَراشَقَ</a:t>
              </a:r>
              <a:endParaRPr lang="fr-MA" sz="4000" dirty="0">
                <a:solidFill>
                  <a:srgbClr val="C00000"/>
                </a:solidFill>
              </a:endParaRP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5F34892F-87FC-D87C-4C19-EBC1F2CCB458}"/>
                </a:ext>
              </a:extLst>
            </p:cNvPr>
            <p:cNvSpPr txBox="1"/>
            <p:nvPr/>
          </p:nvSpPr>
          <p:spPr>
            <a:xfrm>
              <a:off x="4160897" y="2043847"/>
              <a:ext cx="162747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r>
                <a:rPr lang="ar-MA" sz="4000" dirty="0">
                  <a:solidFill>
                    <a:srgbClr val="C00000"/>
                  </a:solidFill>
                </a:rPr>
                <a:t>عاداتِ</a:t>
              </a:r>
              <a:endParaRPr lang="fr-MA" dirty="0">
                <a:solidFill>
                  <a:srgbClr val="C00000"/>
                </a:solidFill>
              </a:endParaRP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CABF6628-5043-4D93-63DB-27995A3085B8}"/>
                </a:ext>
              </a:extLst>
            </p:cNvPr>
            <p:cNvSpPr txBox="1"/>
            <p:nvPr/>
          </p:nvSpPr>
          <p:spPr>
            <a:xfrm>
              <a:off x="2122184" y="2116809"/>
              <a:ext cx="185055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r>
                <a:rPr lang="ar-MA" sz="3600" dirty="0">
                  <a:solidFill>
                    <a:srgbClr val="C00000"/>
                  </a:solidFill>
                </a:rPr>
                <a:t>اَلزِّيَّ </a:t>
              </a:r>
              <a:r>
                <a:rPr lang="ar-MA" sz="3600" dirty="0" err="1">
                  <a:solidFill>
                    <a:srgbClr val="C00000"/>
                  </a:solidFill>
                </a:rPr>
                <a:t>ﭐلتَّقْليدِيَّ</a:t>
              </a:r>
              <a:endParaRPr lang="fr-MA" sz="3600" dirty="0">
                <a:solidFill>
                  <a:srgbClr val="C00000"/>
                </a:solidFill>
              </a:endParaRP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5A05691D-3428-BBB5-5BF2-CC3C30C95821}"/>
                </a:ext>
              </a:extLst>
            </p:cNvPr>
            <p:cNvSpPr/>
            <p:nvPr/>
          </p:nvSpPr>
          <p:spPr>
            <a:xfrm>
              <a:off x="7184711" y="2430078"/>
              <a:ext cx="222534" cy="96812"/>
            </a:xfrm>
            <a:prstGeom prst="round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42" name="Rectangle : coins arrondis 41">
              <a:extLst>
                <a:ext uri="{FF2B5EF4-FFF2-40B4-BE49-F238E27FC236}">
                  <a16:creationId xmlns:a16="http://schemas.microsoft.com/office/drawing/2014/main" id="{8B138858-C264-07B8-BF8E-66F3CAB5455D}"/>
                </a:ext>
              </a:extLst>
            </p:cNvPr>
            <p:cNvSpPr/>
            <p:nvPr/>
          </p:nvSpPr>
          <p:spPr>
            <a:xfrm>
              <a:off x="5731604" y="2430078"/>
              <a:ext cx="222534" cy="96812"/>
            </a:xfrm>
            <a:prstGeom prst="round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2E5C6A76-2065-1779-178B-B420BAFA893B}"/>
                </a:ext>
              </a:extLst>
            </p:cNvPr>
            <p:cNvSpPr/>
            <p:nvPr/>
          </p:nvSpPr>
          <p:spPr>
            <a:xfrm>
              <a:off x="4108769" y="2430078"/>
              <a:ext cx="222534" cy="96812"/>
            </a:xfrm>
            <a:prstGeom prst="round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44" name="Rectangle : coins arrondis 43">
              <a:extLst>
                <a:ext uri="{FF2B5EF4-FFF2-40B4-BE49-F238E27FC236}">
                  <a16:creationId xmlns:a16="http://schemas.microsoft.com/office/drawing/2014/main" id="{6E3B988D-6AF3-0946-DB4C-0C0D865C1037}"/>
                </a:ext>
              </a:extLst>
            </p:cNvPr>
            <p:cNvSpPr/>
            <p:nvPr/>
          </p:nvSpPr>
          <p:spPr>
            <a:xfrm>
              <a:off x="1698180" y="2470249"/>
              <a:ext cx="222534" cy="96812"/>
            </a:xfrm>
            <a:prstGeom prst="round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cxnSp>
        <p:nvCxnSpPr>
          <p:cNvPr id="45" name="Connecteur droit 44">
            <a:extLst>
              <a:ext uri="{FF2B5EF4-FFF2-40B4-BE49-F238E27FC236}">
                <a16:creationId xmlns:a16="http://schemas.microsoft.com/office/drawing/2014/main" id="{3BB38817-A430-7A6F-CC1B-9FA7D5018C99}"/>
              </a:ext>
            </a:extLst>
          </p:cNvPr>
          <p:cNvCxnSpPr>
            <a:cxnSpLocks/>
          </p:cNvCxnSpPr>
          <p:nvPr/>
        </p:nvCxnSpPr>
        <p:spPr>
          <a:xfrm flipV="1">
            <a:off x="4592464" y="1739940"/>
            <a:ext cx="626177" cy="675438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Connecteur droit 45">
            <a:extLst>
              <a:ext uri="{FF2B5EF4-FFF2-40B4-BE49-F238E27FC236}">
                <a16:creationId xmlns:a16="http://schemas.microsoft.com/office/drawing/2014/main" id="{56C3930C-7BAF-5FF5-232A-6737716DD981}"/>
              </a:ext>
            </a:extLst>
          </p:cNvPr>
          <p:cNvCxnSpPr>
            <a:cxnSpLocks/>
          </p:cNvCxnSpPr>
          <p:nvPr/>
        </p:nvCxnSpPr>
        <p:spPr>
          <a:xfrm flipV="1">
            <a:off x="2766115" y="1763352"/>
            <a:ext cx="626177" cy="675438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Connecteur droit 46">
            <a:extLst>
              <a:ext uri="{FF2B5EF4-FFF2-40B4-BE49-F238E27FC236}">
                <a16:creationId xmlns:a16="http://schemas.microsoft.com/office/drawing/2014/main" id="{7D26E7D8-D26E-8B1F-5744-693C90BD6773}"/>
              </a:ext>
            </a:extLst>
          </p:cNvPr>
          <p:cNvCxnSpPr>
            <a:cxnSpLocks/>
          </p:cNvCxnSpPr>
          <p:nvPr/>
        </p:nvCxnSpPr>
        <p:spPr>
          <a:xfrm flipV="1">
            <a:off x="7761479" y="1723716"/>
            <a:ext cx="626177" cy="675438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Connecteur droit 47">
            <a:extLst>
              <a:ext uri="{FF2B5EF4-FFF2-40B4-BE49-F238E27FC236}">
                <a16:creationId xmlns:a16="http://schemas.microsoft.com/office/drawing/2014/main" id="{DF0041E2-D02E-3197-8443-BC640931DB3D}"/>
              </a:ext>
            </a:extLst>
          </p:cNvPr>
          <p:cNvCxnSpPr>
            <a:cxnSpLocks/>
          </p:cNvCxnSpPr>
          <p:nvPr/>
        </p:nvCxnSpPr>
        <p:spPr>
          <a:xfrm flipV="1">
            <a:off x="6146064" y="1782800"/>
            <a:ext cx="626177" cy="675438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44792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7BA690-49E1-6B31-BC11-D04D6C6908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9C17B05-5021-B059-A478-8CF9FB7956CC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87D1992-E745-A32F-4D95-EC375258B46F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EC02A173-7C8E-9541-8ECA-D81A301286B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11016A6-5D99-EFD0-D0D1-D8DC4EEB0790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89D06C1C-1350-6DF1-75EF-01D973410C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328487" y="503230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6CF8E49-84BC-F8B8-2D82-32AF53678BF1}"/>
              </a:ext>
            </a:extLst>
          </p:cNvPr>
          <p:cNvSpPr txBox="1"/>
          <p:nvPr/>
        </p:nvSpPr>
        <p:spPr>
          <a:xfrm>
            <a:off x="549842" y="38923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لنقرأ قراءة مشتركة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36501E83-3767-C9F2-375F-336B5FF2D6D3}"/>
              </a:ext>
            </a:extLst>
          </p:cNvPr>
          <p:cNvGrpSpPr/>
          <p:nvPr/>
        </p:nvGrpSpPr>
        <p:grpSpPr>
          <a:xfrm>
            <a:off x="145924" y="-80234"/>
            <a:ext cx="8998076" cy="437782"/>
            <a:chOff x="145924" y="-80234"/>
            <a:chExt cx="8998076" cy="437782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7BF41B1C-3E35-1FCC-ED38-AECDD45ACCF3}"/>
                </a:ext>
              </a:extLst>
            </p:cNvPr>
            <p:cNvGrpSpPr/>
            <p:nvPr/>
          </p:nvGrpSpPr>
          <p:grpSpPr>
            <a:xfrm>
              <a:off x="145924" y="-79043"/>
              <a:ext cx="8998076" cy="436591"/>
              <a:chOff x="222839" y="-96298"/>
              <a:chExt cx="8998076" cy="436591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BCAD704F-4F73-52A9-8D54-6BD56AFCFEE6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7EE75DF0-76DA-4E3D-B079-C13F2B9DFED5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B109BAB9-93C7-F23A-5D7A-E0CAA78BA4FE}"/>
                  </a:ext>
                </a:extLst>
              </p:cNvPr>
              <p:cNvSpPr/>
              <p:nvPr/>
            </p:nvSpPr>
            <p:spPr>
              <a:xfrm>
                <a:off x="3778007" y="-8812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أنشطة التوليف والدعم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17A04CD6-C50C-4218-E044-6ECC4B077057}"/>
                  </a:ext>
                </a:extLst>
              </p:cNvPr>
              <p:cNvSpPr/>
              <p:nvPr/>
            </p:nvSpPr>
            <p:spPr>
              <a:xfrm>
                <a:off x="5859073" y="-6917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B7E00DC3-E2A3-77E3-C005-92C01919758A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92EE11E6-FEC9-4C0C-D654-BBF716747F97}"/>
                </a:ext>
              </a:extLst>
            </p:cNvPr>
            <p:cNvSpPr/>
            <p:nvPr/>
          </p:nvSpPr>
          <p:spPr>
            <a:xfrm>
              <a:off x="1782222" y="-8023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65705BE6-CB5B-53C6-4391-4165F671A60B}"/>
              </a:ext>
            </a:extLst>
          </p:cNvPr>
          <p:cNvGrpSpPr/>
          <p:nvPr/>
        </p:nvGrpSpPr>
        <p:grpSpPr>
          <a:xfrm>
            <a:off x="339638" y="2335504"/>
            <a:ext cx="8147717" cy="3553266"/>
            <a:chOff x="312516" y="2840874"/>
            <a:chExt cx="8147717" cy="3553266"/>
          </a:xfrm>
        </p:grpSpPr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0D95256B-7E15-B9DC-CB95-60E0817ED04C}"/>
                </a:ext>
              </a:extLst>
            </p:cNvPr>
            <p:cNvSpPr txBox="1"/>
            <p:nvPr/>
          </p:nvSpPr>
          <p:spPr>
            <a:xfrm>
              <a:off x="654586" y="2840874"/>
              <a:ext cx="777646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pPr algn="r"/>
              <a:r>
                <a:rPr lang="ar-MA" sz="4000" dirty="0">
                  <a:solidFill>
                    <a:schemeClr val="tx2"/>
                  </a:solidFill>
                </a:rPr>
                <a:t>مِنْ </a:t>
              </a:r>
              <a:r>
                <a:rPr lang="ar-MA" sz="4000" dirty="0">
                  <a:solidFill>
                    <a:srgbClr val="C00000"/>
                  </a:solidFill>
                </a:rPr>
                <a:t>عاداتِ</a:t>
              </a:r>
              <a:r>
                <a:rPr lang="ar-MA" sz="4000" dirty="0">
                  <a:solidFill>
                    <a:schemeClr val="tx2"/>
                  </a:solidFill>
                </a:rPr>
                <a:t> </a:t>
              </a:r>
              <a:r>
                <a:rPr lang="ar-MA" sz="4000" dirty="0" err="1">
                  <a:solidFill>
                    <a:schemeClr val="tx2"/>
                  </a:solidFill>
                </a:rPr>
                <a:t>ﭐلْمَغارِبَةِ</a:t>
              </a:r>
              <a:r>
                <a:rPr lang="ar-MA" sz="4000" dirty="0">
                  <a:solidFill>
                    <a:schemeClr val="tx2"/>
                  </a:solidFill>
                </a:rPr>
                <a:t> تَناوُلُ </a:t>
              </a:r>
              <a:r>
                <a:rPr lang="ar-MA" sz="4000" dirty="0" err="1">
                  <a:solidFill>
                    <a:schemeClr val="tx2"/>
                  </a:solidFill>
                </a:rPr>
                <a:t>ﭐلْكُسْكُسِ</a:t>
              </a:r>
              <a:r>
                <a:rPr lang="ar-MA" sz="4000" dirty="0">
                  <a:solidFill>
                    <a:schemeClr val="tx2"/>
                  </a:solidFill>
                </a:rPr>
                <a:t> في كُلِّ يَوْمِ جُمُعَةٍ.</a:t>
              </a:r>
              <a:endParaRPr lang="fr-MA" sz="4000" dirty="0">
                <a:solidFill>
                  <a:schemeClr val="tx2"/>
                </a:solidFill>
              </a:endParaRP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65993965-F5CE-BD5E-56C8-9605B6C1BDDC}"/>
                </a:ext>
              </a:extLst>
            </p:cNvPr>
            <p:cNvSpPr txBox="1"/>
            <p:nvPr/>
          </p:nvSpPr>
          <p:spPr>
            <a:xfrm>
              <a:off x="312516" y="3825676"/>
              <a:ext cx="814771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pPr algn="r"/>
              <a:r>
                <a:rPr lang="ar-MA" sz="4000" dirty="0">
                  <a:solidFill>
                    <a:schemeClr val="tx2"/>
                  </a:solidFill>
                </a:rPr>
                <a:t>يَذْهَبونَ إِلى </a:t>
              </a:r>
              <a:r>
                <a:rPr lang="ar-MA" sz="4000" dirty="0" err="1">
                  <a:solidFill>
                    <a:schemeClr val="tx2"/>
                  </a:solidFill>
                </a:rPr>
                <a:t>ﭐلْمَساجِدِ</a:t>
              </a:r>
              <a:r>
                <a:rPr lang="ar-MA" sz="4000" dirty="0">
                  <a:solidFill>
                    <a:schemeClr val="tx2"/>
                  </a:solidFill>
                </a:rPr>
                <a:t> لِصَلاةِ </a:t>
              </a:r>
              <a:r>
                <a:rPr lang="ar-MA" sz="4000" dirty="0" err="1">
                  <a:solidFill>
                    <a:schemeClr val="tx2"/>
                  </a:solidFill>
                </a:rPr>
                <a:t>ﭐلْجُمُعَةِ</a:t>
              </a:r>
              <a:r>
                <a:rPr lang="ar-MA" sz="4000" dirty="0">
                  <a:solidFill>
                    <a:schemeClr val="tx2"/>
                  </a:solidFill>
                </a:rPr>
                <a:t> وَهُمْ يَلْبَسونَ </a:t>
              </a:r>
              <a:r>
                <a:rPr lang="ar-MA" sz="4000" dirty="0" err="1">
                  <a:solidFill>
                    <a:srgbClr val="C00000"/>
                  </a:solidFill>
                </a:rPr>
                <a:t>ﭐلزِّيَّ</a:t>
              </a:r>
              <a:r>
                <a:rPr lang="ar-MA" sz="4000" dirty="0">
                  <a:solidFill>
                    <a:srgbClr val="C00000"/>
                  </a:solidFill>
                </a:rPr>
                <a:t> </a:t>
              </a:r>
              <a:r>
                <a:rPr lang="ar-MA" sz="4000" dirty="0" err="1">
                  <a:solidFill>
                    <a:srgbClr val="C00000"/>
                  </a:solidFill>
                </a:rPr>
                <a:t>ﭐلتَّقْليدِيَّ</a:t>
              </a:r>
              <a:r>
                <a:rPr lang="ar-MA" sz="4000" dirty="0">
                  <a:solidFill>
                    <a:schemeClr val="tx2"/>
                  </a:solidFill>
                </a:rPr>
                <a:t>.</a:t>
              </a: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317C9EF2-8279-CACA-F6DD-78F31CF81E78}"/>
                </a:ext>
              </a:extLst>
            </p:cNvPr>
            <p:cNvSpPr txBox="1"/>
            <p:nvPr/>
          </p:nvSpPr>
          <p:spPr>
            <a:xfrm>
              <a:off x="654586" y="4755154"/>
              <a:ext cx="777646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pPr algn="r"/>
              <a:r>
                <a:rPr lang="ar-MA" sz="4000" dirty="0">
                  <a:solidFill>
                    <a:schemeClr val="tx2"/>
                  </a:solidFill>
                </a:rPr>
                <a:t>وَفي صَلاتِهِمْ، </a:t>
              </a:r>
              <a:r>
                <a:rPr lang="ar-MA" sz="4000" dirty="0">
                  <a:solidFill>
                    <a:srgbClr val="C00000"/>
                  </a:solidFill>
                </a:rPr>
                <a:t>يَتَوَسَّلونَ</a:t>
              </a:r>
              <a:r>
                <a:rPr lang="ar-MA" sz="4000" dirty="0">
                  <a:solidFill>
                    <a:schemeClr val="tx2"/>
                  </a:solidFill>
                </a:rPr>
                <a:t> لِلَّهِ تَعالى لِيُحَقِّقَ أَحْلامَهُمْ. </a:t>
              </a:r>
            </a:p>
          </p:txBody>
        </p: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DD204A5D-2D66-E761-199C-E38F2B56AA65}"/>
                </a:ext>
              </a:extLst>
            </p:cNvPr>
            <p:cNvSpPr txBox="1"/>
            <p:nvPr/>
          </p:nvSpPr>
          <p:spPr>
            <a:xfrm>
              <a:off x="654586" y="5686254"/>
              <a:ext cx="777646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pPr algn="r"/>
              <a:r>
                <a:rPr lang="ar-MA" sz="4000" dirty="0">
                  <a:solidFill>
                    <a:srgbClr val="C00000"/>
                  </a:solidFill>
                </a:rPr>
                <a:t>يَفْتَخِرُ</a:t>
              </a:r>
              <a:r>
                <a:rPr lang="ar-MA" sz="4000" dirty="0">
                  <a:solidFill>
                    <a:schemeClr val="tx2"/>
                  </a:solidFill>
                </a:rPr>
                <a:t> </a:t>
              </a:r>
              <a:r>
                <a:rPr lang="ar-MA" sz="4000" dirty="0" err="1">
                  <a:solidFill>
                    <a:schemeClr val="tx2"/>
                  </a:solidFill>
                </a:rPr>
                <a:t>ﭐلْمُسْلِمونَ</a:t>
              </a:r>
              <a:r>
                <a:rPr lang="ar-MA" sz="4000" dirty="0">
                  <a:solidFill>
                    <a:schemeClr val="tx2"/>
                  </a:solidFill>
                </a:rPr>
                <a:t> بِدينِهِمُ </a:t>
              </a:r>
              <a:r>
                <a:rPr lang="ar-MA" sz="4000" dirty="0" err="1">
                  <a:solidFill>
                    <a:schemeClr val="tx2"/>
                  </a:solidFill>
                </a:rPr>
                <a:t>ﭐلْجَميلِ</a:t>
              </a:r>
              <a:r>
                <a:rPr lang="ar-MA" sz="4000" dirty="0">
                  <a:solidFill>
                    <a:schemeClr val="tx2"/>
                  </a:solidFill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4750021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867E1B-EE3F-19A4-D5A4-7009FC2D10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A88A0AF-CFE1-48E7-A9BB-505C8F6AA143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1DC2AF2-AF6E-6752-2FB8-715F5E0AEC93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D441782-CA29-5CA6-4A82-C887918292EA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E0BB48B-34F2-6B82-F17F-37858F450D6E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FF7D9F96-5DEE-F449-04DC-34DB0755CE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328487" y="503230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D9AF873-3940-3EB5-14C9-197A95A08747}"/>
              </a:ext>
            </a:extLst>
          </p:cNvPr>
          <p:cNvSpPr txBox="1"/>
          <p:nvPr/>
        </p:nvSpPr>
        <p:spPr>
          <a:xfrm>
            <a:off x="549842" y="38923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الفقرة؟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98358DF-3B1A-2DC6-7FE6-00748398EBBE}"/>
              </a:ext>
            </a:extLst>
          </p:cNvPr>
          <p:cNvGrpSpPr/>
          <p:nvPr/>
        </p:nvGrpSpPr>
        <p:grpSpPr>
          <a:xfrm>
            <a:off x="145924" y="-80234"/>
            <a:ext cx="8998076" cy="437782"/>
            <a:chOff x="145924" y="-80234"/>
            <a:chExt cx="8998076" cy="437782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D43D0CAC-FAF4-FF8B-D4E1-6C44F6A63DFC}"/>
                </a:ext>
              </a:extLst>
            </p:cNvPr>
            <p:cNvGrpSpPr/>
            <p:nvPr/>
          </p:nvGrpSpPr>
          <p:grpSpPr>
            <a:xfrm>
              <a:off x="145924" y="-79043"/>
              <a:ext cx="8998076" cy="436591"/>
              <a:chOff x="222839" y="-96298"/>
              <a:chExt cx="8998076" cy="436591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4C0F23A7-675E-CEBF-191C-74BD2C2342B0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C97BB81B-EB7A-5576-6F24-183CB22F67D1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E49C2BCB-295A-FDC7-AD35-192083A72DDD}"/>
                  </a:ext>
                </a:extLst>
              </p:cNvPr>
              <p:cNvSpPr/>
              <p:nvPr/>
            </p:nvSpPr>
            <p:spPr>
              <a:xfrm>
                <a:off x="3778007" y="-8812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أنشطة التوليف والدعم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E6B342AD-12E9-04D3-6442-C580D08E5FE9}"/>
                  </a:ext>
                </a:extLst>
              </p:cNvPr>
              <p:cNvSpPr/>
              <p:nvPr/>
            </p:nvSpPr>
            <p:spPr>
              <a:xfrm>
                <a:off x="5859073" y="-6917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DFB208D6-F414-5917-7513-E69E943F74BC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82F9C030-A075-D229-893F-7A3ED07062E5}"/>
                </a:ext>
              </a:extLst>
            </p:cNvPr>
            <p:cNvSpPr/>
            <p:nvPr/>
          </p:nvSpPr>
          <p:spPr>
            <a:xfrm>
              <a:off x="1782222" y="-8023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</p:grpSp>
      <p:pic>
        <p:nvPicPr>
          <p:cNvPr id="17" name="Image 16">
            <a:extLst>
              <a:ext uri="{FF2B5EF4-FFF2-40B4-BE49-F238E27FC236}">
                <a16:creationId xmlns:a16="http://schemas.microsoft.com/office/drawing/2014/main" id="{23B52416-C522-0D80-D51C-57A1F533FD5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89430" y="341485"/>
            <a:ext cx="1262762" cy="842255"/>
          </a:xfrm>
          <a:prstGeom prst="rect">
            <a:avLst/>
          </a:prstGeom>
        </p:spPr>
      </p:pic>
      <p:grpSp>
        <p:nvGrpSpPr>
          <p:cNvPr id="14" name="Groupe 13">
            <a:extLst>
              <a:ext uri="{FF2B5EF4-FFF2-40B4-BE49-F238E27FC236}">
                <a16:creationId xmlns:a16="http://schemas.microsoft.com/office/drawing/2014/main" id="{ED976BDB-4229-2E6A-82B1-45F2300C0080}"/>
              </a:ext>
            </a:extLst>
          </p:cNvPr>
          <p:cNvGrpSpPr/>
          <p:nvPr/>
        </p:nvGrpSpPr>
        <p:grpSpPr>
          <a:xfrm>
            <a:off x="339638" y="2335504"/>
            <a:ext cx="8147717" cy="3553266"/>
            <a:chOff x="312516" y="2840874"/>
            <a:chExt cx="8147717" cy="3553266"/>
          </a:xfrm>
        </p:grpSpPr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812A0089-5343-4E74-AEC1-2600C7B2C675}"/>
                </a:ext>
              </a:extLst>
            </p:cNvPr>
            <p:cNvSpPr txBox="1"/>
            <p:nvPr/>
          </p:nvSpPr>
          <p:spPr>
            <a:xfrm>
              <a:off x="654586" y="2840874"/>
              <a:ext cx="777646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pPr algn="r"/>
              <a:r>
                <a:rPr lang="ar-MA" sz="4000" dirty="0">
                  <a:solidFill>
                    <a:schemeClr val="tx2"/>
                  </a:solidFill>
                </a:rPr>
                <a:t>مِنْ </a:t>
              </a:r>
              <a:r>
                <a:rPr lang="ar-MA" sz="4000" dirty="0">
                  <a:solidFill>
                    <a:srgbClr val="C00000"/>
                  </a:solidFill>
                </a:rPr>
                <a:t>عاداتِ</a:t>
              </a:r>
              <a:r>
                <a:rPr lang="ar-MA" sz="4000" dirty="0">
                  <a:solidFill>
                    <a:schemeClr val="tx2"/>
                  </a:solidFill>
                </a:rPr>
                <a:t> </a:t>
              </a:r>
              <a:r>
                <a:rPr lang="ar-MA" sz="4000" dirty="0" err="1">
                  <a:solidFill>
                    <a:schemeClr val="tx2"/>
                  </a:solidFill>
                </a:rPr>
                <a:t>ﭐلْمَغارِبَةِ</a:t>
              </a:r>
              <a:r>
                <a:rPr lang="ar-MA" sz="4000" dirty="0">
                  <a:solidFill>
                    <a:schemeClr val="tx2"/>
                  </a:solidFill>
                </a:rPr>
                <a:t> تَناوُلُ </a:t>
              </a:r>
              <a:r>
                <a:rPr lang="ar-MA" sz="4000" dirty="0" err="1">
                  <a:solidFill>
                    <a:schemeClr val="tx2"/>
                  </a:solidFill>
                </a:rPr>
                <a:t>ﭐلْكُسْكُسِ</a:t>
              </a:r>
              <a:r>
                <a:rPr lang="ar-MA" sz="4000" dirty="0">
                  <a:solidFill>
                    <a:schemeClr val="tx2"/>
                  </a:solidFill>
                </a:rPr>
                <a:t> في كُلِّ يَوْمِ جُمُعَةٍ.</a:t>
              </a:r>
              <a:endParaRPr lang="fr-MA" sz="4000" dirty="0">
                <a:solidFill>
                  <a:schemeClr val="tx2"/>
                </a:solidFill>
              </a:endParaRP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6C150CC5-F92F-BE92-47D2-1F59036B0E7D}"/>
                </a:ext>
              </a:extLst>
            </p:cNvPr>
            <p:cNvSpPr txBox="1"/>
            <p:nvPr/>
          </p:nvSpPr>
          <p:spPr>
            <a:xfrm>
              <a:off x="312516" y="3825676"/>
              <a:ext cx="814771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pPr algn="r" rtl="1"/>
              <a:r>
                <a:rPr lang="ar-MA" sz="4000" dirty="0">
                  <a:solidFill>
                    <a:schemeClr val="tx2"/>
                  </a:solidFill>
                </a:rPr>
                <a:t>يَذْهَبونَ إِلى </a:t>
              </a:r>
              <a:r>
                <a:rPr lang="ar-MA" sz="4000" dirty="0" err="1">
                  <a:solidFill>
                    <a:schemeClr val="tx2"/>
                  </a:solidFill>
                </a:rPr>
                <a:t>ﭐلْمَساجِدِ</a:t>
              </a:r>
              <a:r>
                <a:rPr lang="ar-MA" sz="4000" dirty="0">
                  <a:solidFill>
                    <a:schemeClr val="tx2"/>
                  </a:solidFill>
                </a:rPr>
                <a:t> لِصَلاةِ </a:t>
              </a:r>
              <a:r>
                <a:rPr lang="ar-MA" sz="4000" dirty="0" err="1">
                  <a:solidFill>
                    <a:schemeClr val="tx2"/>
                  </a:solidFill>
                </a:rPr>
                <a:t>ﭐلْجُمُعَةِ</a:t>
              </a:r>
              <a:r>
                <a:rPr lang="ar-MA" sz="4000" dirty="0">
                  <a:solidFill>
                    <a:schemeClr val="tx2"/>
                  </a:solidFill>
                </a:rPr>
                <a:t> وَهُمْ يَلْبَسونَ </a:t>
              </a:r>
              <a:r>
                <a:rPr lang="ar-MA" sz="4000" dirty="0" err="1">
                  <a:solidFill>
                    <a:srgbClr val="C00000"/>
                  </a:solidFill>
                </a:rPr>
                <a:t>ﭐلزِّيَّ</a:t>
              </a:r>
              <a:r>
                <a:rPr lang="ar-MA" sz="4000" dirty="0">
                  <a:solidFill>
                    <a:srgbClr val="C00000"/>
                  </a:solidFill>
                </a:rPr>
                <a:t> </a:t>
              </a:r>
              <a:r>
                <a:rPr lang="ar-MA" sz="4000" dirty="0" err="1">
                  <a:solidFill>
                    <a:srgbClr val="C00000"/>
                  </a:solidFill>
                </a:rPr>
                <a:t>ﭐلتَّقْليدِيَّ</a:t>
              </a:r>
              <a:r>
                <a:rPr lang="ar-MA" sz="4000" dirty="0">
                  <a:solidFill>
                    <a:schemeClr val="tx2"/>
                  </a:solidFill>
                </a:rPr>
                <a:t>.</a:t>
              </a: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97D5A91A-FC61-09F7-CA44-FDFF6CDF11A0}"/>
                </a:ext>
              </a:extLst>
            </p:cNvPr>
            <p:cNvSpPr txBox="1"/>
            <p:nvPr/>
          </p:nvSpPr>
          <p:spPr>
            <a:xfrm>
              <a:off x="654586" y="4755154"/>
              <a:ext cx="777646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pPr algn="r"/>
              <a:r>
                <a:rPr lang="ar-MA" sz="4000" dirty="0">
                  <a:solidFill>
                    <a:schemeClr val="tx2"/>
                  </a:solidFill>
                </a:rPr>
                <a:t>وَفي صَلاتِهِمْ، </a:t>
              </a:r>
              <a:r>
                <a:rPr lang="ar-MA" sz="4000" dirty="0">
                  <a:solidFill>
                    <a:srgbClr val="C00000"/>
                  </a:solidFill>
                </a:rPr>
                <a:t>يَتَوَسَّلونَ</a:t>
              </a:r>
              <a:r>
                <a:rPr lang="ar-MA" sz="4000" dirty="0">
                  <a:solidFill>
                    <a:schemeClr val="tx2"/>
                  </a:solidFill>
                </a:rPr>
                <a:t> لِلَّهِ تَعالى لِيُحَقِّقَ أَحْلامَهُمْ. </a:t>
              </a:r>
            </a:p>
          </p:txBody>
        </p: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41809BB6-83DC-A302-E0F6-E980F4896160}"/>
                </a:ext>
              </a:extLst>
            </p:cNvPr>
            <p:cNvSpPr txBox="1"/>
            <p:nvPr/>
          </p:nvSpPr>
          <p:spPr>
            <a:xfrm>
              <a:off x="654586" y="5686254"/>
              <a:ext cx="777646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pPr algn="r"/>
              <a:r>
                <a:rPr lang="ar-MA" sz="4000" dirty="0">
                  <a:solidFill>
                    <a:srgbClr val="C00000"/>
                  </a:solidFill>
                </a:rPr>
                <a:t>يَفْتَخِرُ</a:t>
              </a:r>
              <a:r>
                <a:rPr lang="ar-MA" sz="4000" dirty="0">
                  <a:solidFill>
                    <a:schemeClr val="tx2"/>
                  </a:solidFill>
                </a:rPr>
                <a:t> </a:t>
              </a:r>
              <a:r>
                <a:rPr lang="ar-MA" sz="4000" dirty="0" err="1">
                  <a:solidFill>
                    <a:schemeClr val="tx2"/>
                  </a:solidFill>
                </a:rPr>
                <a:t>ﭐلْمُسْلِمونَ</a:t>
              </a:r>
              <a:r>
                <a:rPr lang="ar-MA" sz="4000" dirty="0">
                  <a:solidFill>
                    <a:schemeClr val="tx2"/>
                  </a:solidFill>
                </a:rPr>
                <a:t> بِدينِهِمُ </a:t>
              </a:r>
              <a:r>
                <a:rPr lang="ar-MA" sz="4000" dirty="0" err="1">
                  <a:solidFill>
                    <a:schemeClr val="tx2"/>
                  </a:solidFill>
                </a:rPr>
                <a:t>ﭐلْجَميلِ</a:t>
              </a:r>
              <a:r>
                <a:rPr lang="ar-MA" sz="4000" dirty="0">
                  <a:solidFill>
                    <a:schemeClr val="tx2"/>
                  </a:solidFill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2587682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C140B9-3B27-01FD-83D3-C300F4AB85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E3AD32F2-D599-430B-826D-FBFFEDF9ADEA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8ABCE668-D0FD-3FFC-476B-3370620FAE7F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32063930-B8D5-CAF9-FC36-82D4226E9AD5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A3A0263B-6E6F-5BBB-E974-5CB99E93BD07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83895395-9AF4-20EA-26E7-410C852CD62B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DC4AF597-25AB-EDE4-BF28-27592B306CF0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27771188-91CD-2187-3FC6-12C24C0F33C9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B09E57D0-0932-3E6C-3E78-306E4504E572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467015DC-BFA7-A2CE-7C4F-EC22DB55CFD6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7A947216-AB50-C5AB-BA36-2AA55AABD258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87E696F6-A38D-2496-0AD1-B961574D01FB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E277C09F-7E9E-65AD-76EA-9628D469AB72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A052369B-ED7C-7BC9-3C81-0F2DFF7EFEF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FA43A347-DCA7-434D-CA60-12AE462AF8E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E442E0AB-A67B-8E70-42C0-415F9AE4312D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835C1C3A-AE84-7C7D-6EE6-11F0449E3F26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85833D9D-F4AD-765A-07B4-8E7861ABFE7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30F517A1-92C6-EBA9-96E3-6D340D25CA4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A198F8F5-5B43-1164-E6A4-3445CAF89EE5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05A25CC8-CD0A-E768-91A6-E50078AFA22B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9E545C11-0065-993A-6E23-E88E4650E33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AC489478-5C67-F04B-9CBA-60F64027D61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11A96BC3-D1AC-8FF7-5C2C-8D6867ADA8DA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109ECD98-322C-4A93-8C52-193C737EE118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FC62A9F7-7557-4EC4-4E94-874BAAF3D8F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83798538-A8C4-8509-0BEC-D698C959FD2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6384DE3B-1C11-2869-3B47-7BD286859061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222698C7-0B3D-E37C-7846-AE9B7027D395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5ED4720D-88F7-A585-5A01-A7E2D741E56A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3A851E23-A235-47AF-374B-A8B87886ABAC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D93B0213-79B8-CFF6-1B6A-CD31733714DA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95004338-8566-613B-6FC8-93ED8F03A811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AF3522F5-C2B2-0B44-F02C-2C5178870CEE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A0917019-2299-8E31-8C73-7FBCD53717C6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134AFD8F-EBD0-90CC-037D-B8E285C7C308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BD9182F6-8513-2938-732B-E3879AF57D4C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1A5DA939-CF9E-7793-4F3F-848A9CD440B1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A7B19AE2-CCE1-5B3D-3EA9-32E255ED35B8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EE36505D-8E9A-C4C4-6D78-A7B7DB94E80A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CF748F59-84BC-B4A8-1A06-45B66623968A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49115F3F-940D-AB69-4C5D-E4FBF7FFB006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0730158E-5054-B9EA-9454-49BF52FE5232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20A9AE29-1411-D872-A1BD-4331969575F0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4EF0CA3B-C82C-E7C6-7A66-47A7A252E14F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067E460C-ABC9-9A3E-F111-BBB152FEC8F9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19659AD1-5662-C9E5-0390-02209B9FD49D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3B7ECDF4-C0C7-D325-BE43-48B94187D667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290F5BEB-9A1E-3B81-E51C-9029701C674D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D84962C2-1522-2F2F-F859-EE580786F5A4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6C0E9742-D12C-7CFF-E929-A5CA1A754ABE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C40CFB65-AAAA-0555-D632-02F7AA07F629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ACAA1C9E-ADC5-7FDE-8D41-B189DFBD0682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</p:grpSp>
        </p:grp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EA5E470E-6CAC-C1E7-3BCE-51B0DCA2ABB0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دقـيقة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61" name="Ellipse 60">
            <a:extLst>
              <a:ext uri="{FF2B5EF4-FFF2-40B4-BE49-F238E27FC236}">
                <a16:creationId xmlns:a16="http://schemas.microsoft.com/office/drawing/2014/main" id="{2951B9E6-CC3E-A315-6C05-482EE30F1890}"/>
              </a:ext>
            </a:extLst>
          </p:cNvPr>
          <p:cNvSpPr/>
          <p:nvPr/>
        </p:nvSpPr>
        <p:spPr>
          <a:xfrm>
            <a:off x="1808052" y="107011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40BE6150-4CE2-C805-3006-50254152A376}"/>
              </a:ext>
            </a:extLst>
          </p:cNvPr>
          <p:cNvSpPr txBox="1"/>
          <p:nvPr/>
        </p:nvSpPr>
        <p:spPr>
          <a:xfrm>
            <a:off x="7876973" y="618108"/>
            <a:ext cx="574755" cy="4001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30</a:t>
            </a:r>
            <a:endParaRPr lang="fr-MA" sz="2000" b="1" dirty="0">
              <a:solidFill>
                <a:srgbClr val="00566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BD2FEC53-8A42-F931-A8AC-8ABFA4B0E94E}"/>
              </a:ext>
            </a:extLst>
          </p:cNvPr>
          <p:cNvGrpSpPr/>
          <p:nvPr/>
        </p:nvGrpSpPr>
        <p:grpSpPr>
          <a:xfrm>
            <a:off x="527053" y="1262767"/>
            <a:ext cx="8168503" cy="6030296"/>
            <a:chOff x="585781" y="2177107"/>
            <a:chExt cx="8168503" cy="6030296"/>
          </a:xfrm>
        </p:grpSpPr>
        <p:sp>
          <p:nvSpPr>
            <p:cNvPr id="52" name="ZoneTexte 51">
              <a:extLst>
                <a:ext uri="{FF2B5EF4-FFF2-40B4-BE49-F238E27FC236}">
                  <a16:creationId xmlns:a16="http://schemas.microsoft.com/office/drawing/2014/main" id="{BD75ABC2-60EC-8CAD-AB7B-7103C1231739}"/>
                </a:ext>
              </a:extLst>
            </p:cNvPr>
            <p:cNvSpPr txBox="1"/>
            <p:nvPr/>
          </p:nvSpPr>
          <p:spPr>
            <a:xfrm>
              <a:off x="1172791" y="2177107"/>
              <a:ext cx="7365460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3. أنشطة التوليف والدعم</a:t>
              </a:r>
            </a:p>
          </p:txBody>
        </p:sp>
        <p:sp>
          <p:nvSpPr>
            <p:cNvPr id="59" name="ZoneTexte 58">
              <a:extLst>
                <a:ext uri="{FF2B5EF4-FFF2-40B4-BE49-F238E27FC236}">
                  <a16:creationId xmlns:a16="http://schemas.microsoft.com/office/drawing/2014/main" id="{CCD83509-86B9-4141-0A18-DAF7F2F7F3CE}"/>
                </a:ext>
              </a:extLst>
            </p:cNvPr>
            <p:cNvSpPr txBox="1"/>
            <p:nvPr/>
          </p:nvSpPr>
          <p:spPr>
            <a:xfrm>
              <a:off x="585781" y="3005979"/>
              <a:ext cx="8168503" cy="52014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36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endParaRPr lang="ar-MA" sz="6000" b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algn="ctr" rtl="1"/>
              <a:r>
                <a:rPr lang="ar-MA" sz="4800" b="1" dirty="0">
                  <a:solidFill>
                    <a:schemeClr val="bg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المعجم</a:t>
              </a:r>
            </a:p>
            <a:p>
              <a:pPr algn="ctr" rtl="1"/>
              <a:r>
                <a:rPr lang="ar-MA" sz="72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الاستراتيجيات والظواهر اللغوية</a:t>
              </a:r>
            </a:p>
            <a:p>
              <a:pPr algn="ctr" rtl="1"/>
              <a:r>
                <a:rPr lang="ar-MA" sz="8000" b="1" dirty="0">
                  <a:solidFill>
                    <a:schemeClr val="bg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sz="6000" b="1" dirty="0">
                  <a:solidFill>
                    <a:schemeClr val="bg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التعبير</a:t>
              </a:r>
              <a:r>
                <a:rPr lang="ar-MA" sz="8000" b="1" dirty="0">
                  <a:solidFill>
                    <a:schemeClr val="bg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sz="6000" b="1" dirty="0">
                  <a:solidFill>
                    <a:schemeClr val="bg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الكتابي</a:t>
              </a:r>
            </a:p>
            <a:p>
              <a:pPr algn="ctr" rtl="1"/>
              <a:endParaRPr lang="ar-MA" sz="6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algn="ctr" rtl="1"/>
              <a:endParaRPr lang="ar-MA" sz="3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2915677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C2DCD0-41DD-2405-7282-94D0A692B6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BA879B0-EFC1-ECE5-8CA3-E0CE17CCEEDB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B8D434F-0A8A-A26E-A56E-24220B692F58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1F6F7A3-EBD5-F744-3061-E0238FC3DFD3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DEE782FC-147D-D451-3FA6-0BED62FAB368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951DF15F-89CE-78E0-E47C-B0F66DC5F1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328487" y="503230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5E27A7E-083D-2110-ECB4-10DE69030E59}"/>
              </a:ext>
            </a:extLst>
          </p:cNvPr>
          <p:cNvSpPr txBox="1"/>
          <p:nvPr/>
        </p:nvSpPr>
        <p:spPr>
          <a:xfrm>
            <a:off x="544722" y="416479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دفاتركم</a:t>
            </a:r>
          </a:p>
        </p:txBody>
      </p:sp>
      <p:pic>
        <p:nvPicPr>
          <p:cNvPr id="10" name="Picture 2" descr="Premium Vector | Vector Single Cartoon Spiral Notebook Isolated on White  Background, Vector Illustration.">
            <a:extLst>
              <a:ext uri="{FF2B5EF4-FFF2-40B4-BE49-F238E27FC236}">
                <a16:creationId xmlns:a16="http://schemas.microsoft.com/office/drawing/2014/main" id="{66CA8ADD-DB55-1CEA-D434-DA921CA9A7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2609" y="2610483"/>
            <a:ext cx="2263023" cy="2017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0754E701-8ACB-43C2-39FB-58C1615EDDB4}"/>
              </a:ext>
            </a:extLst>
          </p:cNvPr>
          <p:cNvGrpSpPr/>
          <p:nvPr/>
        </p:nvGrpSpPr>
        <p:grpSpPr>
          <a:xfrm>
            <a:off x="145924" y="-80234"/>
            <a:ext cx="8998076" cy="437782"/>
            <a:chOff x="145924" y="-80234"/>
            <a:chExt cx="8998076" cy="437782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F41A8EB2-8FCB-759E-BE15-5725E87921F2}"/>
                </a:ext>
              </a:extLst>
            </p:cNvPr>
            <p:cNvGrpSpPr/>
            <p:nvPr/>
          </p:nvGrpSpPr>
          <p:grpSpPr>
            <a:xfrm>
              <a:off x="145924" y="-79043"/>
              <a:ext cx="8998076" cy="436591"/>
              <a:chOff x="222839" y="-96298"/>
              <a:chExt cx="8998076" cy="436591"/>
            </a:xfrm>
          </p:grpSpPr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900A6EB5-6315-1CFB-EF55-2AC862A13F42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10312B0A-0A6D-08DA-4FA6-7A62F3A8CB85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E61F4E30-DBB2-2E84-D8CB-FAFB4B3D0759}"/>
                  </a:ext>
                </a:extLst>
              </p:cNvPr>
              <p:cNvSpPr/>
              <p:nvPr/>
            </p:nvSpPr>
            <p:spPr>
              <a:xfrm>
                <a:off x="3778007" y="-8812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أنشطة التوليف والدعم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950F0EA9-81DE-A8AC-86E8-B84B5A65AC38}"/>
                  </a:ext>
                </a:extLst>
              </p:cNvPr>
              <p:cNvSpPr/>
              <p:nvPr/>
            </p:nvSpPr>
            <p:spPr>
              <a:xfrm>
                <a:off x="5859073" y="-6917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A96A5193-0C33-914F-D2F2-8975FA9123A5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FD6CA8B6-BB75-4E49-FEAC-70A7FD6470F2}"/>
                </a:ext>
              </a:extLst>
            </p:cNvPr>
            <p:cNvSpPr/>
            <p:nvPr/>
          </p:nvSpPr>
          <p:spPr>
            <a:xfrm>
              <a:off x="1782222" y="-8023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8097485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00A179-3073-5190-7E9D-F20D633E64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4A97E20-A344-69B9-FF04-3FE5320BD915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D6557B2-2642-66CF-B60F-D5C52C808D07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B57F640B-9B0E-4C3B-FF06-16FBD7C9EF22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F96531D-DFCA-848A-045F-0CCD0BF5B79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FF0F49A-36A1-045A-BE1A-60A37212F3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328487" y="503230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E16DAAE-2FD5-F071-DBEB-75FA7CE85D7F}"/>
              </a:ext>
            </a:extLst>
          </p:cNvPr>
          <p:cNvSpPr txBox="1"/>
          <p:nvPr/>
        </p:nvSpPr>
        <p:spPr>
          <a:xfrm>
            <a:off x="544722" y="416479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شبكة كلمة " المعلمة" ؟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ستركبون جملا انطلاقا من شبكة الكلمة.</a:t>
            </a: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F8E06478-68C7-11F0-35A0-B3359C106E54}"/>
              </a:ext>
            </a:extLst>
          </p:cNvPr>
          <p:cNvSpPr/>
          <p:nvPr/>
        </p:nvSpPr>
        <p:spPr>
          <a:xfrm>
            <a:off x="4050890" y="1681317"/>
            <a:ext cx="1238865" cy="74992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3A0394A4-AB08-5CD6-C716-A3CCA947B5EC}"/>
              </a:ext>
            </a:extLst>
          </p:cNvPr>
          <p:cNvSpPr/>
          <p:nvPr/>
        </p:nvSpPr>
        <p:spPr>
          <a:xfrm>
            <a:off x="6400801" y="2775737"/>
            <a:ext cx="1438072" cy="74992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تَشْرَحُ</a:t>
            </a:r>
            <a:endParaRPr lang="fr-MA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C950BC31-621B-9290-5BA7-E9C80622C1B6}"/>
              </a:ext>
            </a:extLst>
          </p:cNvPr>
          <p:cNvSpPr/>
          <p:nvPr/>
        </p:nvSpPr>
        <p:spPr>
          <a:xfrm>
            <a:off x="5388078" y="4485062"/>
            <a:ext cx="1367115" cy="74992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solidFill>
                  <a:schemeClr val="bg1">
                    <a:lumMod val="50000"/>
                  </a:schemeClr>
                </a:solidFill>
              </a:rPr>
              <a:t>............</a:t>
            </a:r>
            <a:endParaRPr lang="fr-MA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065D08A-5F83-462C-FE0D-E3093BB50B76}"/>
              </a:ext>
            </a:extLst>
          </p:cNvPr>
          <p:cNvGrpSpPr/>
          <p:nvPr/>
        </p:nvGrpSpPr>
        <p:grpSpPr>
          <a:xfrm>
            <a:off x="145924" y="-80234"/>
            <a:ext cx="8998076" cy="437782"/>
            <a:chOff x="145924" y="-80234"/>
            <a:chExt cx="8998076" cy="437782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C78EAA44-90A4-E7B3-A3EE-95F5D5F53AB8}"/>
                </a:ext>
              </a:extLst>
            </p:cNvPr>
            <p:cNvGrpSpPr/>
            <p:nvPr/>
          </p:nvGrpSpPr>
          <p:grpSpPr>
            <a:xfrm>
              <a:off x="145924" y="-79043"/>
              <a:ext cx="8998076" cy="436591"/>
              <a:chOff x="222839" y="-96298"/>
              <a:chExt cx="8998076" cy="436591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D16DADEC-D573-9CBC-6675-06C4D0B4C153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B4F71EB9-4C26-6FCE-CC70-5CA7AE561292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E76C437D-0EB1-9D7F-4DE9-2F48A359CC58}"/>
                  </a:ext>
                </a:extLst>
              </p:cNvPr>
              <p:cNvSpPr/>
              <p:nvPr/>
            </p:nvSpPr>
            <p:spPr>
              <a:xfrm>
                <a:off x="3778007" y="-8812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أنشطة التوليف والدعم</a:t>
                </a: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B291ACF2-13A4-2FCE-4A3C-C18255E55E15}"/>
                  </a:ext>
                </a:extLst>
              </p:cNvPr>
              <p:cNvSpPr/>
              <p:nvPr/>
            </p:nvSpPr>
            <p:spPr>
              <a:xfrm>
                <a:off x="5859073" y="-6917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EFDA3EC2-8B81-74D3-87C9-DD7AE639EFDF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5FC2E0B3-015C-4ADA-2477-519C5DC67B17}"/>
                </a:ext>
              </a:extLst>
            </p:cNvPr>
            <p:cNvSpPr/>
            <p:nvPr/>
          </p:nvSpPr>
          <p:spPr>
            <a:xfrm>
              <a:off x="1782222" y="-8023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</p:grpSp>
      <p:sp>
        <p:nvSpPr>
          <p:cNvPr id="27" name="Ellipse 26">
            <a:extLst>
              <a:ext uri="{FF2B5EF4-FFF2-40B4-BE49-F238E27FC236}">
                <a16:creationId xmlns:a16="http://schemas.microsoft.com/office/drawing/2014/main" id="{65C9FE14-73F4-CFC0-0BA9-076B3BAC2807}"/>
              </a:ext>
            </a:extLst>
          </p:cNvPr>
          <p:cNvSpPr/>
          <p:nvPr/>
        </p:nvSpPr>
        <p:spPr>
          <a:xfrm>
            <a:off x="3753749" y="3089716"/>
            <a:ext cx="1690323" cy="749924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0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اَلْمُعَلِّمَةُ</a:t>
            </a:r>
            <a:endParaRPr lang="fr-MA" sz="40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D2D2A41D-D9A0-6FA4-D683-3A267A5B1EA8}"/>
              </a:ext>
            </a:extLst>
          </p:cNvPr>
          <p:cNvGrpSpPr/>
          <p:nvPr/>
        </p:nvGrpSpPr>
        <p:grpSpPr>
          <a:xfrm>
            <a:off x="1038220" y="1472158"/>
            <a:ext cx="7026249" cy="3985525"/>
            <a:chOff x="1058875" y="1492908"/>
            <a:chExt cx="7026249" cy="3985525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58CB4F8A-F9C1-545E-2D73-67C47173B15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t="1693" b="1"/>
            <a:stretch/>
          </p:blipFill>
          <p:spPr>
            <a:xfrm>
              <a:off x="1058875" y="1492908"/>
              <a:ext cx="7026249" cy="3985525"/>
            </a:xfrm>
            <a:prstGeom prst="rect">
              <a:avLst/>
            </a:prstGeom>
          </p:spPr>
        </p:pic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50AFDE54-CD87-2354-1CA1-1A8A83B4FECF}"/>
                </a:ext>
              </a:extLst>
            </p:cNvPr>
            <p:cNvSpPr/>
            <p:nvPr/>
          </p:nvSpPr>
          <p:spPr>
            <a:xfrm>
              <a:off x="3299777" y="2837955"/>
              <a:ext cx="2623100" cy="1250754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sz="36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FFED1743-3F04-2C10-2B3D-06D8737E1146}"/>
                </a:ext>
              </a:extLst>
            </p:cNvPr>
            <p:cNvSpPr/>
            <p:nvPr/>
          </p:nvSpPr>
          <p:spPr>
            <a:xfrm>
              <a:off x="3881612" y="1681317"/>
              <a:ext cx="1438072" cy="74992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40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تُساعِدُ</a:t>
              </a:r>
              <a:endParaRPr lang="f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3" name="Ellipse 22">
              <a:extLst>
                <a:ext uri="{FF2B5EF4-FFF2-40B4-BE49-F238E27FC236}">
                  <a16:creationId xmlns:a16="http://schemas.microsoft.com/office/drawing/2014/main" id="{FAB29C97-08E1-4377-C15B-ABEBB2BE2CD9}"/>
                </a:ext>
              </a:extLst>
            </p:cNvPr>
            <p:cNvSpPr/>
            <p:nvPr/>
          </p:nvSpPr>
          <p:spPr>
            <a:xfrm>
              <a:off x="1305127" y="2768363"/>
              <a:ext cx="1438073" cy="74992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40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تُصَحِّحُ</a:t>
              </a:r>
              <a:endParaRPr lang="f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4" name="Ellipse 23">
              <a:extLst>
                <a:ext uri="{FF2B5EF4-FFF2-40B4-BE49-F238E27FC236}">
                  <a16:creationId xmlns:a16="http://schemas.microsoft.com/office/drawing/2014/main" id="{A72B4448-466E-02F3-18B2-0EDC51381B03}"/>
                </a:ext>
              </a:extLst>
            </p:cNvPr>
            <p:cNvSpPr/>
            <p:nvPr/>
          </p:nvSpPr>
          <p:spPr>
            <a:xfrm>
              <a:off x="5337776" y="4464896"/>
              <a:ext cx="1438072" cy="74992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40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تُكافِئُ</a:t>
              </a:r>
              <a:endParaRPr lang="f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5" name="Ellipse 24">
              <a:extLst>
                <a:ext uri="{FF2B5EF4-FFF2-40B4-BE49-F238E27FC236}">
                  <a16:creationId xmlns:a16="http://schemas.microsoft.com/office/drawing/2014/main" id="{CF1B52BD-756B-74FB-6296-A5BAF9919BE2}"/>
                </a:ext>
              </a:extLst>
            </p:cNvPr>
            <p:cNvSpPr/>
            <p:nvPr/>
          </p:nvSpPr>
          <p:spPr>
            <a:xfrm>
              <a:off x="2524107" y="4551724"/>
              <a:ext cx="1438072" cy="74992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40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تَحْكي</a:t>
              </a:r>
              <a:endParaRPr lang="f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4D355AB5-E50B-D48A-8B15-6C3E4C1CAD40}"/>
                </a:ext>
              </a:extLst>
            </p:cNvPr>
            <p:cNvSpPr/>
            <p:nvPr/>
          </p:nvSpPr>
          <p:spPr>
            <a:xfrm>
              <a:off x="3748832" y="3084799"/>
              <a:ext cx="1690323" cy="749924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4000" b="1" dirty="0">
                  <a:solidFill>
                    <a:schemeClr val="tx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اَلْمُعَلِّمَةُ</a:t>
              </a:r>
              <a:endParaRPr lang="fr-MA" sz="40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32" name="Rectangle 31">
            <a:extLst>
              <a:ext uri="{FF2B5EF4-FFF2-40B4-BE49-F238E27FC236}">
                <a16:creationId xmlns:a16="http://schemas.microsoft.com/office/drawing/2014/main" id="{CDE7321C-6ED8-D5A9-5CD0-5748FC8EBFD4}"/>
              </a:ext>
            </a:extLst>
          </p:cNvPr>
          <p:cNvSpPr/>
          <p:nvPr/>
        </p:nvSpPr>
        <p:spPr>
          <a:xfrm>
            <a:off x="6400801" y="2775737"/>
            <a:ext cx="1229031" cy="7499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1" name="Ellipse 30">
            <a:extLst>
              <a:ext uri="{FF2B5EF4-FFF2-40B4-BE49-F238E27FC236}">
                <a16:creationId xmlns:a16="http://schemas.microsoft.com/office/drawing/2014/main" id="{B9419FED-5956-A419-1BCD-03793D534C40}"/>
              </a:ext>
            </a:extLst>
          </p:cNvPr>
          <p:cNvSpPr/>
          <p:nvPr/>
        </p:nvSpPr>
        <p:spPr>
          <a:xfrm>
            <a:off x="6351277" y="2768363"/>
            <a:ext cx="1438072" cy="749924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تَشْرَحُ</a:t>
            </a:r>
            <a:endParaRPr lang="fr-MA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09800314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28EFF3-2F1F-64CB-052C-2C723E58A5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2F0339A-0C59-AB7F-5B23-AA612AAD5061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BE89886-6E60-7253-0B5C-2B56BA7F1E94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71E36A0-2E43-4B5E-CFD7-87B7B00C94BA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348A4D47-E35A-7008-C1EF-A8AADC35803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9A4F0A4A-ABCF-FA26-8763-D8FFBE47A7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328487" y="503230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B6F13BA-C585-FBAB-4E96-69FDCFE0658F}"/>
              </a:ext>
            </a:extLst>
          </p:cNvPr>
          <p:cNvSpPr txBox="1"/>
          <p:nvPr/>
        </p:nvSpPr>
        <p:spPr>
          <a:xfrm>
            <a:off x="544722" y="416479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انتبهوا. سأقدم لكم مثالا.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5341ECA8-88DD-5937-9369-C08E073632F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693" b="1"/>
          <a:stretch/>
        </p:blipFill>
        <p:spPr>
          <a:xfrm>
            <a:off x="1058875" y="1492908"/>
            <a:ext cx="7026249" cy="3985525"/>
          </a:xfrm>
          <a:prstGeom prst="rect">
            <a:avLst/>
          </a:prstGeom>
        </p:spPr>
      </p:pic>
      <p:sp>
        <p:nvSpPr>
          <p:cNvPr id="13" name="Ellipse 12">
            <a:extLst>
              <a:ext uri="{FF2B5EF4-FFF2-40B4-BE49-F238E27FC236}">
                <a16:creationId xmlns:a16="http://schemas.microsoft.com/office/drawing/2014/main" id="{60491E62-BA5C-F89A-D945-6861B3D28A4A}"/>
              </a:ext>
            </a:extLst>
          </p:cNvPr>
          <p:cNvSpPr/>
          <p:nvPr/>
        </p:nvSpPr>
        <p:spPr>
          <a:xfrm>
            <a:off x="3299777" y="2837955"/>
            <a:ext cx="2623100" cy="125075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36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427D96B4-930A-8917-A9DE-782B976E6B19}"/>
              </a:ext>
            </a:extLst>
          </p:cNvPr>
          <p:cNvSpPr/>
          <p:nvPr/>
        </p:nvSpPr>
        <p:spPr>
          <a:xfrm>
            <a:off x="4050890" y="1681317"/>
            <a:ext cx="1238865" cy="74992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7CDA6527-208B-B4C0-2ABC-4506FADE975A}"/>
              </a:ext>
            </a:extLst>
          </p:cNvPr>
          <p:cNvSpPr/>
          <p:nvPr/>
        </p:nvSpPr>
        <p:spPr>
          <a:xfrm>
            <a:off x="6400801" y="2775737"/>
            <a:ext cx="1438072" cy="749924"/>
          </a:xfrm>
          <a:prstGeom prst="round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تَشْرَحُ</a:t>
            </a:r>
            <a:endParaRPr lang="fr-MA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A1AED633-090B-7F30-C2AF-ABA004D0205B}"/>
              </a:ext>
            </a:extLst>
          </p:cNvPr>
          <p:cNvSpPr/>
          <p:nvPr/>
        </p:nvSpPr>
        <p:spPr>
          <a:xfrm>
            <a:off x="5388078" y="4485062"/>
            <a:ext cx="1367115" cy="74992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solidFill>
                  <a:schemeClr val="bg1">
                    <a:lumMod val="50000"/>
                  </a:schemeClr>
                </a:solidFill>
              </a:rPr>
              <a:t>............</a:t>
            </a:r>
            <a:endParaRPr lang="fr-MA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D724F162-E0BF-43E8-532C-AE8196030A82}"/>
              </a:ext>
            </a:extLst>
          </p:cNvPr>
          <p:cNvSpPr/>
          <p:nvPr/>
        </p:nvSpPr>
        <p:spPr>
          <a:xfrm>
            <a:off x="3881612" y="1681317"/>
            <a:ext cx="1438072" cy="74992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تُساعِدُ</a:t>
            </a:r>
            <a:endParaRPr lang="fr-MA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4AB513D5-6C0D-8DD8-5DED-6A263A97C14C}"/>
              </a:ext>
            </a:extLst>
          </p:cNvPr>
          <p:cNvGrpSpPr/>
          <p:nvPr/>
        </p:nvGrpSpPr>
        <p:grpSpPr>
          <a:xfrm>
            <a:off x="145924" y="-80234"/>
            <a:ext cx="8998076" cy="437782"/>
            <a:chOff x="145924" y="-80234"/>
            <a:chExt cx="8998076" cy="437782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A67945AE-8B8D-2527-2A1C-0BF54DBCB4B0}"/>
                </a:ext>
              </a:extLst>
            </p:cNvPr>
            <p:cNvGrpSpPr/>
            <p:nvPr/>
          </p:nvGrpSpPr>
          <p:grpSpPr>
            <a:xfrm>
              <a:off x="145924" y="-79043"/>
              <a:ext cx="8998076" cy="436591"/>
              <a:chOff x="222839" y="-96298"/>
              <a:chExt cx="8998076" cy="436591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AF441310-EAA4-0AB0-C579-C721F86E2C49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B332F485-866B-B3B0-C225-6C8418E67534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F4B126D6-7BCE-4C94-C41C-1A4FD675CEE6}"/>
                  </a:ext>
                </a:extLst>
              </p:cNvPr>
              <p:cNvSpPr/>
              <p:nvPr/>
            </p:nvSpPr>
            <p:spPr>
              <a:xfrm>
                <a:off x="3778007" y="-8812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أنشطة التوليف والدعم</a:t>
                </a: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4A77BC5A-1BE7-14ED-CC32-6997E8258B1B}"/>
                  </a:ext>
                </a:extLst>
              </p:cNvPr>
              <p:cNvSpPr/>
              <p:nvPr/>
            </p:nvSpPr>
            <p:spPr>
              <a:xfrm>
                <a:off x="5859073" y="-6917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9637BFC4-7817-BA7D-EDBF-4DB9BBF4513E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302CF25C-EA4D-AE11-974F-5C3375168484}"/>
                </a:ext>
              </a:extLst>
            </p:cNvPr>
            <p:cNvSpPr/>
            <p:nvPr/>
          </p:nvSpPr>
          <p:spPr>
            <a:xfrm>
              <a:off x="1782222" y="-8023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</p:grpSp>
      <p:sp>
        <p:nvSpPr>
          <p:cNvPr id="23" name="Ellipse 22">
            <a:extLst>
              <a:ext uri="{FF2B5EF4-FFF2-40B4-BE49-F238E27FC236}">
                <a16:creationId xmlns:a16="http://schemas.microsoft.com/office/drawing/2014/main" id="{0B74C70A-D3FB-29A9-C2FB-401174EE0FE1}"/>
              </a:ext>
            </a:extLst>
          </p:cNvPr>
          <p:cNvSpPr/>
          <p:nvPr/>
        </p:nvSpPr>
        <p:spPr>
          <a:xfrm>
            <a:off x="1305127" y="2768363"/>
            <a:ext cx="1438073" cy="74992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تُصَحِّحُ</a:t>
            </a:r>
            <a:endParaRPr lang="fr-MA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95F261FB-E6CD-69DA-73CA-3B884B8EAB86}"/>
              </a:ext>
            </a:extLst>
          </p:cNvPr>
          <p:cNvSpPr/>
          <p:nvPr/>
        </p:nvSpPr>
        <p:spPr>
          <a:xfrm>
            <a:off x="5352599" y="4551724"/>
            <a:ext cx="1438072" cy="74992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تُكافِئُ</a:t>
            </a:r>
            <a:endParaRPr lang="fr-MA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5" name="Ellipse 24">
            <a:extLst>
              <a:ext uri="{FF2B5EF4-FFF2-40B4-BE49-F238E27FC236}">
                <a16:creationId xmlns:a16="http://schemas.microsoft.com/office/drawing/2014/main" id="{327507B7-82B0-A8F3-A616-FA81A6D8FBE4}"/>
              </a:ext>
            </a:extLst>
          </p:cNvPr>
          <p:cNvSpPr/>
          <p:nvPr/>
        </p:nvSpPr>
        <p:spPr>
          <a:xfrm>
            <a:off x="2524107" y="4551724"/>
            <a:ext cx="1438072" cy="74992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تَحْكي</a:t>
            </a:r>
            <a:endParaRPr lang="fr-MA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7" name="Ellipse 26">
            <a:extLst>
              <a:ext uri="{FF2B5EF4-FFF2-40B4-BE49-F238E27FC236}">
                <a16:creationId xmlns:a16="http://schemas.microsoft.com/office/drawing/2014/main" id="{1ECD4980-1660-9117-60ED-56FCDBAB060F}"/>
              </a:ext>
            </a:extLst>
          </p:cNvPr>
          <p:cNvSpPr/>
          <p:nvPr/>
        </p:nvSpPr>
        <p:spPr>
          <a:xfrm>
            <a:off x="3753749" y="3089716"/>
            <a:ext cx="1690323" cy="749924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0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اَلْمُعَلِّمَةُ</a:t>
            </a:r>
            <a:endParaRPr lang="fr-MA" sz="40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5D5E1822-DF24-CBAC-4A31-77B05C70538F}"/>
              </a:ext>
            </a:extLst>
          </p:cNvPr>
          <p:cNvSpPr/>
          <p:nvPr/>
        </p:nvSpPr>
        <p:spPr>
          <a:xfrm>
            <a:off x="2133601" y="5722374"/>
            <a:ext cx="5102942" cy="715460"/>
          </a:xfrm>
          <a:prstGeom prst="roundRect">
            <a:avLst/>
          </a:prstGeom>
          <a:noFill/>
          <a:ln w="38100">
            <a:solidFill>
              <a:srgbClr val="7EA43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115A8026-6C03-67AA-7067-CC8D521C33FC}"/>
              </a:ext>
            </a:extLst>
          </p:cNvPr>
          <p:cNvSpPr/>
          <p:nvPr/>
        </p:nvSpPr>
        <p:spPr>
          <a:xfrm>
            <a:off x="2823589" y="5785597"/>
            <a:ext cx="1610455" cy="527654"/>
          </a:xfrm>
          <a:prstGeom prst="round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...................</a:t>
            </a:r>
            <a:endParaRPr lang="fr-MA" dirty="0"/>
          </a:p>
        </p:txBody>
      </p:sp>
      <p:sp>
        <p:nvSpPr>
          <p:cNvPr id="31" name="Rectangle : coins arrondis 30">
            <a:extLst>
              <a:ext uri="{FF2B5EF4-FFF2-40B4-BE49-F238E27FC236}">
                <a16:creationId xmlns:a16="http://schemas.microsoft.com/office/drawing/2014/main" id="{64621B1F-6759-14F3-BC6A-3DAE3D320DBF}"/>
              </a:ext>
            </a:extLst>
          </p:cNvPr>
          <p:cNvSpPr/>
          <p:nvPr/>
        </p:nvSpPr>
        <p:spPr>
          <a:xfrm>
            <a:off x="2511073" y="5802159"/>
            <a:ext cx="1906716" cy="527654"/>
          </a:xfrm>
          <a:prstGeom prst="round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MA" sz="40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ﭐلدَّرْسَ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40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7E8D362A-3E7D-6984-AF43-E7A083319567}"/>
              </a:ext>
            </a:extLst>
          </p:cNvPr>
          <p:cNvSpPr/>
          <p:nvPr/>
        </p:nvSpPr>
        <p:spPr>
          <a:xfrm>
            <a:off x="4318804" y="5798137"/>
            <a:ext cx="1610455" cy="527654"/>
          </a:xfrm>
          <a:prstGeom prst="round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...................</a:t>
            </a:r>
            <a:endParaRPr lang="fr-MA" dirty="0"/>
          </a:p>
        </p:txBody>
      </p: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D4670A4E-089C-573A-DFFD-5A9FF1C46EAE}"/>
              </a:ext>
            </a:extLst>
          </p:cNvPr>
          <p:cNvSpPr/>
          <p:nvPr/>
        </p:nvSpPr>
        <p:spPr>
          <a:xfrm>
            <a:off x="5399944" y="5810677"/>
            <a:ext cx="1610455" cy="527654"/>
          </a:xfrm>
          <a:prstGeom prst="round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...............</a:t>
            </a:r>
            <a:endParaRPr lang="fr-MA" dirty="0"/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E4DBBE74-DDCF-9699-77E6-13A1A027BDC4}"/>
              </a:ext>
            </a:extLst>
          </p:cNvPr>
          <p:cNvSpPr/>
          <p:nvPr/>
        </p:nvSpPr>
        <p:spPr>
          <a:xfrm>
            <a:off x="6544108" y="2892824"/>
            <a:ext cx="1140769" cy="620681"/>
          </a:xfrm>
          <a:prstGeom prst="round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تَشْرَحُ</a:t>
            </a:r>
            <a:endParaRPr lang="fr-MA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799704BF-79AC-D9E4-5593-359645C16F0A}"/>
              </a:ext>
            </a:extLst>
          </p:cNvPr>
          <p:cNvSpPr/>
          <p:nvPr/>
        </p:nvSpPr>
        <p:spPr>
          <a:xfrm>
            <a:off x="3974268" y="3146881"/>
            <a:ext cx="1243661" cy="62940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0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اَلْمُعَلِّمَةُ</a:t>
            </a:r>
            <a:endParaRPr lang="fr-MA" sz="40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870074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3.7037E-7 L 0.17083 0.3817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42" y="1907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2.59259E-6 L -0.23038 0.41852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528" y="2092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2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29" grpId="0" animBg="1"/>
      <p:bldP spid="28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B3031A-CEB9-8C91-F064-962A246C06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4B772A8-FA4B-3678-488C-DCE943DC5E55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4750C1F-EBAA-7575-FE2F-4F24BD65DEA7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AF539C7-E9F3-CC5B-6C70-673699B2355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dirty="0"/>
                <a:t>.................</a:t>
              </a:r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C2B37765-0776-AEDD-9CAE-C5CA4685359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F4E32BA3-D104-0BF8-766C-16BC4D784A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328487" y="503230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16DA129-2B95-EF23-1A3A-D4B9AD78810B}"/>
              </a:ext>
            </a:extLst>
          </p:cNvPr>
          <p:cNvSpPr txBox="1"/>
          <p:nvPr/>
        </p:nvSpPr>
        <p:spPr>
          <a:xfrm>
            <a:off x="549842" y="357745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والآن، ركبوا جملة باستعمال الكلمتين.</a:t>
            </a:r>
          </a:p>
          <a:p>
            <a:pPr algn="r" rtl="1">
              <a:defRPr/>
            </a:pP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اشتغلوا في ثنائيات.</a:t>
            </a:r>
            <a:endParaRPr lang="ar-MA" sz="2400" i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D7C355CF-4831-189A-B33B-59D21E9C831D}"/>
              </a:ext>
            </a:extLst>
          </p:cNvPr>
          <p:cNvSpPr/>
          <p:nvPr/>
        </p:nvSpPr>
        <p:spPr>
          <a:xfrm>
            <a:off x="4050890" y="1681317"/>
            <a:ext cx="1238865" cy="74992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ACF4AB98-3756-52BE-04F5-4F454B56F676}"/>
              </a:ext>
            </a:extLst>
          </p:cNvPr>
          <p:cNvGrpSpPr/>
          <p:nvPr/>
        </p:nvGrpSpPr>
        <p:grpSpPr>
          <a:xfrm>
            <a:off x="145924" y="-80234"/>
            <a:ext cx="8998076" cy="437782"/>
            <a:chOff x="145924" y="-80234"/>
            <a:chExt cx="8998076" cy="437782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8AC5C872-B4EF-26A7-B28B-DB2E84A3AF3F}"/>
                </a:ext>
              </a:extLst>
            </p:cNvPr>
            <p:cNvGrpSpPr/>
            <p:nvPr/>
          </p:nvGrpSpPr>
          <p:grpSpPr>
            <a:xfrm>
              <a:off x="145924" y="-79043"/>
              <a:ext cx="8998076" cy="436591"/>
              <a:chOff x="222839" y="-96298"/>
              <a:chExt cx="8998076" cy="436591"/>
            </a:xfrm>
          </p:grpSpPr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797102CC-6E3B-6A34-45E1-85227C02D11C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55E9ED4C-6382-6FBF-29A9-6479B62A9DE7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93C056F1-295B-CA79-1BBB-6FDA82028179}"/>
                  </a:ext>
                </a:extLst>
              </p:cNvPr>
              <p:cNvSpPr/>
              <p:nvPr/>
            </p:nvSpPr>
            <p:spPr>
              <a:xfrm>
                <a:off x="3778007" y="-8812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أنشطة التوليف والدعم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6E3FF4E1-E11C-174A-70A3-B45C0983E65E}"/>
                  </a:ext>
                </a:extLst>
              </p:cNvPr>
              <p:cNvSpPr/>
              <p:nvPr/>
            </p:nvSpPr>
            <p:spPr>
              <a:xfrm>
                <a:off x="5859073" y="-6917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38BC744B-DDC7-C16E-22BE-C53BF9FB274A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F1DDC869-B7A7-1068-EFD7-EC58B9A8D599}"/>
                </a:ext>
              </a:extLst>
            </p:cNvPr>
            <p:cNvSpPr/>
            <p:nvPr/>
          </p:nvSpPr>
          <p:spPr>
            <a:xfrm>
              <a:off x="1782222" y="-8023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6AE6997D-3D0B-0B0E-0312-CF5C35EF8049}"/>
              </a:ext>
            </a:extLst>
          </p:cNvPr>
          <p:cNvSpPr/>
          <p:nvPr/>
        </p:nvSpPr>
        <p:spPr>
          <a:xfrm>
            <a:off x="6479454" y="2768363"/>
            <a:ext cx="1120881" cy="8919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0EC8A5CE-00FE-92A0-6907-E060E7DA12FF}"/>
              </a:ext>
            </a:extLst>
          </p:cNvPr>
          <p:cNvSpPr/>
          <p:nvPr/>
        </p:nvSpPr>
        <p:spPr>
          <a:xfrm>
            <a:off x="3942735" y="1681317"/>
            <a:ext cx="1238865" cy="8489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B8702C21-83B8-B3C3-61EB-37A5573633A3}"/>
              </a:ext>
            </a:extLst>
          </p:cNvPr>
          <p:cNvSpPr/>
          <p:nvPr/>
        </p:nvSpPr>
        <p:spPr>
          <a:xfrm>
            <a:off x="5334000" y="4431399"/>
            <a:ext cx="1238865" cy="8489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2FD92BB4-BE1E-4E53-1E98-B8509713742C}"/>
              </a:ext>
            </a:extLst>
          </p:cNvPr>
          <p:cNvSpPr/>
          <p:nvPr/>
        </p:nvSpPr>
        <p:spPr>
          <a:xfrm>
            <a:off x="2595717" y="4486290"/>
            <a:ext cx="1429536" cy="8489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D7C0731A-31B0-A82D-8C34-657BFCFD83C6}"/>
              </a:ext>
            </a:extLst>
          </p:cNvPr>
          <p:cNvSpPr/>
          <p:nvPr/>
        </p:nvSpPr>
        <p:spPr>
          <a:xfrm>
            <a:off x="1248239" y="2768363"/>
            <a:ext cx="1429536" cy="8489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43" name="Image 42">
            <a:extLst>
              <a:ext uri="{FF2B5EF4-FFF2-40B4-BE49-F238E27FC236}">
                <a16:creationId xmlns:a16="http://schemas.microsoft.com/office/drawing/2014/main" id="{698C7AFC-2930-F91D-68EC-F7A462AD21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2052" y="1374515"/>
            <a:ext cx="7069393" cy="3969546"/>
          </a:xfrm>
          <a:prstGeom prst="rect">
            <a:avLst/>
          </a:prstGeom>
        </p:spPr>
      </p:pic>
      <p:sp>
        <p:nvSpPr>
          <p:cNvPr id="44" name="Ellipse 43">
            <a:extLst>
              <a:ext uri="{FF2B5EF4-FFF2-40B4-BE49-F238E27FC236}">
                <a16:creationId xmlns:a16="http://schemas.microsoft.com/office/drawing/2014/main" id="{31275CAD-4DD6-7E7C-E2F3-F20FBB9ECF30}"/>
              </a:ext>
            </a:extLst>
          </p:cNvPr>
          <p:cNvSpPr/>
          <p:nvPr/>
        </p:nvSpPr>
        <p:spPr>
          <a:xfrm>
            <a:off x="3962398" y="1681317"/>
            <a:ext cx="1376949" cy="74992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تُساعِدُ</a:t>
            </a:r>
            <a:endParaRPr lang="fr-MA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5" name="Rectangle : coins arrondis 44">
            <a:extLst>
              <a:ext uri="{FF2B5EF4-FFF2-40B4-BE49-F238E27FC236}">
                <a16:creationId xmlns:a16="http://schemas.microsoft.com/office/drawing/2014/main" id="{7A0A1361-7775-61CD-8DD1-B5A751C00045}"/>
              </a:ext>
            </a:extLst>
          </p:cNvPr>
          <p:cNvSpPr/>
          <p:nvPr/>
        </p:nvSpPr>
        <p:spPr>
          <a:xfrm>
            <a:off x="3753748" y="3146881"/>
            <a:ext cx="1690323" cy="62940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0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اَلْمُعَلِّمَةُ</a:t>
            </a:r>
            <a:endParaRPr lang="fr-MA" sz="40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6" name="Rectangle : coins arrondis 45">
            <a:extLst>
              <a:ext uri="{FF2B5EF4-FFF2-40B4-BE49-F238E27FC236}">
                <a16:creationId xmlns:a16="http://schemas.microsoft.com/office/drawing/2014/main" id="{3962B09B-544A-34F1-7394-80540AE18E01}"/>
              </a:ext>
            </a:extLst>
          </p:cNvPr>
          <p:cNvSpPr/>
          <p:nvPr/>
        </p:nvSpPr>
        <p:spPr>
          <a:xfrm>
            <a:off x="2133601" y="5722374"/>
            <a:ext cx="5102942" cy="715460"/>
          </a:xfrm>
          <a:prstGeom prst="roundRect">
            <a:avLst/>
          </a:prstGeom>
          <a:noFill/>
          <a:ln w="38100">
            <a:solidFill>
              <a:srgbClr val="7EA43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solidFill>
                  <a:srgbClr val="002060"/>
                </a:solidFill>
              </a:rPr>
              <a:t>......................  ......................  .....................</a:t>
            </a:r>
            <a:endParaRPr lang="fr-MA" dirty="0">
              <a:solidFill>
                <a:srgbClr val="002060"/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DC3D396-DAFE-445B-61C6-81423C5A1683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71141" y="428731"/>
            <a:ext cx="1376459" cy="962905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94011675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9C3921-9A2D-3D84-4E8A-C0E0BC342C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61C0898-9CC2-6987-D691-95D467397106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65E4D06-6D25-D2C5-2254-6C390DA57182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783049D0-1743-3156-15A6-4C70FED94B3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dirty="0"/>
                <a:t>.................</a:t>
              </a:r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1FD23D2-7A25-92DE-2BD9-208EFE863ED8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8F1802A-1032-1D12-BE2E-9329311E93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328487" y="503230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78D1DF5-3B54-A980-7635-E1E0AC4B1731}"/>
              </a:ext>
            </a:extLst>
          </p:cNvPr>
          <p:cNvSpPr txBox="1"/>
          <p:nvPr/>
        </p:nvSpPr>
        <p:spPr>
          <a:xfrm>
            <a:off x="549842" y="291491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  <a:endParaRPr lang="ar-MA" sz="2400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026AC163-C7C9-47C5-1214-472D929A986D}"/>
              </a:ext>
            </a:extLst>
          </p:cNvPr>
          <p:cNvSpPr/>
          <p:nvPr/>
        </p:nvSpPr>
        <p:spPr>
          <a:xfrm>
            <a:off x="4050890" y="1681317"/>
            <a:ext cx="1238865" cy="74992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1B873821-81DD-3F08-B5DD-7A10863C01AF}"/>
              </a:ext>
            </a:extLst>
          </p:cNvPr>
          <p:cNvGrpSpPr/>
          <p:nvPr/>
        </p:nvGrpSpPr>
        <p:grpSpPr>
          <a:xfrm>
            <a:off x="145924" y="-80234"/>
            <a:ext cx="8998076" cy="437782"/>
            <a:chOff x="145924" y="-80234"/>
            <a:chExt cx="8998076" cy="437782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ABD8E2D7-669C-7063-B754-2B7D1932CADB}"/>
                </a:ext>
              </a:extLst>
            </p:cNvPr>
            <p:cNvGrpSpPr/>
            <p:nvPr/>
          </p:nvGrpSpPr>
          <p:grpSpPr>
            <a:xfrm>
              <a:off x="145924" y="-79043"/>
              <a:ext cx="8998076" cy="436591"/>
              <a:chOff x="222839" y="-96298"/>
              <a:chExt cx="8998076" cy="436591"/>
            </a:xfrm>
          </p:grpSpPr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E99531DC-B101-D35D-989A-629C58A28AF4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0BE76DAE-684A-378B-9543-154B84AD80D3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5D9C61E6-97E7-0DAA-8077-5FEE6BAB1FCD}"/>
                  </a:ext>
                </a:extLst>
              </p:cNvPr>
              <p:cNvSpPr/>
              <p:nvPr/>
            </p:nvSpPr>
            <p:spPr>
              <a:xfrm>
                <a:off x="3778007" y="-8812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أنشطة التوليف والدعم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8147050C-EE43-E3A1-6EDE-BE3797B745EA}"/>
                  </a:ext>
                </a:extLst>
              </p:cNvPr>
              <p:cNvSpPr/>
              <p:nvPr/>
            </p:nvSpPr>
            <p:spPr>
              <a:xfrm>
                <a:off x="5859073" y="-6917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8C25B22E-2F05-4943-C4F0-36D3E1D7502A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7735EBDA-3533-5E94-ECC1-71FF8BB47E9E}"/>
                </a:ext>
              </a:extLst>
            </p:cNvPr>
            <p:cNvSpPr/>
            <p:nvPr/>
          </p:nvSpPr>
          <p:spPr>
            <a:xfrm>
              <a:off x="1782222" y="-8023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DAE28B28-03A5-E589-85BF-89C30234BE74}"/>
              </a:ext>
            </a:extLst>
          </p:cNvPr>
          <p:cNvSpPr/>
          <p:nvPr/>
        </p:nvSpPr>
        <p:spPr>
          <a:xfrm>
            <a:off x="6479454" y="2768363"/>
            <a:ext cx="1120881" cy="8919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F14ADE11-76F9-15BB-6E16-B89153A4063D}"/>
              </a:ext>
            </a:extLst>
          </p:cNvPr>
          <p:cNvSpPr/>
          <p:nvPr/>
        </p:nvSpPr>
        <p:spPr>
          <a:xfrm>
            <a:off x="3942735" y="1681317"/>
            <a:ext cx="1238865" cy="8489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5067F353-5313-0BD7-248D-F98D55696FCB}"/>
              </a:ext>
            </a:extLst>
          </p:cNvPr>
          <p:cNvSpPr/>
          <p:nvPr/>
        </p:nvSpPr>
        <p:spPr>
          <a:xfrm>
            <a:off x="5334000" y="4431399"/>
            <a:ext cx="1238865" cy="8489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FD2BF71F-EB0F-9DEA-C4EE-41FB40B22ACE}"/>
              </a:ext>
            </a:extLst>
          </p:cNvPr>
          <p:cNvSpPr/>
          <p:nvPr/>
        </p:nvSpPr>
        <p:spPr>
          <a:xfrm>
            <a:off x="2595717" y="4486290"/>
            <a:ext cx="1429536" cy="8489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85AA5B04-02F6-0FA3-989E-0E19BF768BCD}"/>
              </a:ext>
            </a:extLst>
          </p:cNvPr>
          <p:cNvSpPr/>
          <p:nvPr/>
        </p:nvSpPr>
        <p:spPr>
          <a:xfrm>
            <a:off x="1248239" y="2768363"/>
            <a:ext cx="1429536" cy="8489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43" name="Image 42">
            <a:extLst>
              <a:ext uri="{FF2B5EF4-FFF2-40B4-BE49-F238E27FC236}">
                <a16:creationId xmlns:a16="http://schemas.microsoft.com/office/drawing/2014/main" id="{9E9DC3BF-ACD4-7487-C520-87438E67AA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2052" y="1374515"/>
            <a:ext cx="7069393" cy="3969546"/>
          </a:xfrm>
          <a:prstGeom prst="rect">
            <a:avLst/>
          </a:prstGeom>
        </p:spPr>
      </p:pic>
      <p:sp>
        <p:nvSpPr>
          <p:cNvPr id="44" name="Ellipse 43">
            <a:extLst>
              <a:ext uri="{FF2B5EF4-FFF2-40B4-BE49-F238E27FC236}">
                <a16:creationId xmlns:a16="http://schemas.microsoft.com/office/drawing/2014/main" id="{77D6399A-540D-686D-A0E5-8AA63E2FB585}"/>
              </a:ext>
            </a:extLst>
          </p:cNvPr>
          <p:cNvSpPr/>
          <p:nvPr/>
        </p:nvSpPr>
        <p:spPr>
          <a:xfrm>
            <a:off x="3962398" y="1681317"/>
            <a:ext cx="1376949" cy="74992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تُساعِدُ</a:t>
            </a:r>
            <a:endParaRPr lang="fr-MA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5" name="Rectangle : coins arrondis 44">
            <a:extLst>
              <a:ext uri="{FF2B5EF4-FFF2-40B4-BE49-F238E27FC236}">
                <a16:creationId xmlns:a16="http://schemas.microsoft.com/office/drawing/2014/main" id="{837B1C22-A946-7414-DA11-E47B077039D8}"/>
              </a:ext>
            </a:extLst>
          </p:cNvPr>
          <p:cNvSpPr/>
          <p:nvPr/>
        </p:nvSpPr>
        <p:spPr>
          <a:xfrm>
            <a:off x="3753748" y="3146881"/>
            <a:ext cx="1690323" cy="62940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0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اَلْمُعَلِّمَةُ</a:t>
            </a:r>
            <a:endParaRPr lang="fr-MA" sz="40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6" name="Rectangle : coins arrondis 45">
            <a:extLst>
              <a:ext uri="{FF2B5EF4-FFF2-40B4-BE49-F238E27FC236}">
                <a16:creationId xmlns:a16="http://schemas.microsoft.com/office/drawing/2014/main" id="{D3F4AE1C-C946-B283-3876-B44C9E7F6B54}"/>
              </a:ext>
            </a:extLst>
          </p:cNvPr>
          <p:cNvSpPr/>
          <p:nvPr/>
        </p:nvSpPr>
        <p:spPr>
          <a:xfrm>
            <a:off x="2133601" y="5722374"/>
            <a:ext cx="5102942" cy="715460"/>
          </a:xfrm>
          <a:prstGeom prst="roundRect">
            <a:avLst/>
          </a:prstGeom>
          <a:noFill/>
          <a:ln w="38100">
            <a:solidFill>
              <a:srgbClr val="7EA43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0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اَلْمُعَلِّمَةُ</a:t>
            </a:r>
            <a:r>
              <a:rPr lang="ar-MA" dirty="0">
                <a:solidFill>
                  <a:srgbClr val="002060"/>
                </a:solidFill>
              </a:rPr>
              <a:t>  </a:t>
            </a:r>
            <a:r>
              <a:rPr lang="ar-MA" sz="40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تُساعِدُ </a:t>
            </a:r>
            <a:r>
              <a:rPr lang="ar-MA" sz="4000" b="1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ﭐلتِّلْميذَ</a:t>
            </a:r>
            <a:r>
              <a:rPr lang="ar-MA" sz="40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dirty="0">
              <a:solidFill>
                <a:srgbClr val="002060"/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F8FB2D3-0FE7-DF71-8CD2-E0DACD99A02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89430" y="341485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16827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E428FF-DF50-E968-4E60-1EAFB6F44F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F59C03F-F1A3-5B98-1156-E36456E563F0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EDAE92B-DE5F-D089-3E61-C1FC018F0DA6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2E11CC7-F918-97FC-78B9-AFD3343DE3AB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dirty="0"/>
                <a:t>.................</a:t>
              </a:r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0ABBBAD-4DAF-F193-D2ED-623785DB1785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B21E5D8-257E-B4DF-85CB-BF83F7838F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328487" y="503230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4BD02EA-F08D-5818-9D53-DA1FFBF4F689}"/>
              </a:ext>
            </a:extLst>
          </p:cNvPr>
          <p:cNvSpPr txBox="1"/>
          <p:nvPr/>
        </p:nvSpPr>
        <p:spPr>
          <a:xfrm>
            <a:off x="549842" y="357745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والآن، ركبوا جملة باستعمال الكلمتين.</a:t>
            </a:r>
          </a:p>
          <a:p>
            <a:pPr algn="r" rtl="1">
              <a:defRPr/>
            </a:pP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اشتغلوا في ثنائيات.</a:t>
            </a:r>
            <a:endParaRPr lang="ar-MA" sz="2400" i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60A281D6-D8D1-B148-C66F-8513E98D14B4}"/>
              </a:ext>
            </a:extLst>
          </p:cNvPr>
          <p:cNvSpPr/>
          <p:nvPr/>
        </p:nvSpPr>
        <p:spPr>
          <a:xfrm>
            <a:off x="4050890" y="1681317"/>
            <a:ext cx="1238865" cy="74992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8B607E58-6449-2D25-7571-3911E70C2F00}"/>
              </a:ext>
            </a:extLst>
          </p:cNvPr>
          <p:cNvGrpSpPr/>
          <p:nvPr/>
        </p:nvGrpSpPr>
        <p:grpSpPr>
          <a:xfrm>
            <a:off x="145924" y="-80234"/>
            <a:ext cx="8998076" cy="437782"/>
            <a:chOff x="145924" y="-80234"/>
            <a:chExt cx="8998076" cy="437782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527EAD8B-1B7F-27C6-9116-48F0E1A5B275}"/>
                </a:ext>
              </a:extLst>
            </p:cNvPr>
            <p:cNvGrpSpPr/>
            <p:nvPr/>
          </p:nvGrpSpPr>
          <p:grpSpPr>
            <a:xfrm>
              <a:off x="145924" y="-79043"/>
              <a:ext cx="8998076" cy="436591"/>
              <a:chOff x="222839" y="-96298"/>
              <a:chExt cx="8998076" cy="436591"/>
            </a:xfrm>
          </p:grpSpPr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BAE59677-40F7-3782-ECE5-FAF471B151DE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C1C41F23-2D24-875E-D936-98B9F2CA9E59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CFDEB52F-5F04-1E8C-268A-6A479170C829}"/>
                  </a:ext>
                </a:extLst>
              </p:cNvPr>
              <p:cNvSpPr/>
              <p:nvPr/>
            </p:nvSpPr>
            <p:spPr>
              <a:xfrm>
                <a:off x="3778007" y="-8812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أنشطة التوليف والدعم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5FFCD7CF-A7B4-0FD2-CD42-23151BB20B7D}"/>
                  </a:ext>
                </a:extLst>
              </p:cNvPr>
              <p:cNvSpPr/>
              <p:nvPr/>
            </p:nvSpPr>
            <p:spPr>
              <a:xfrm>
                <a:off x="5859073" y="-6917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1947E19D-09EA-F297-4BCB-5804017C279E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B87F94D2-F491-D2C8-1694-3D6B115FA1A4}"/>
                </a:ext>
              </a:extLst>
            </p:cNvPr>
            <p:cNvSpPr/>
            <p:nvPr/>
          </p:nvSpPr>
          <p:spPr>
            <a:xfrm>
              <a:off x="1782222" y="-8023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D6301347-B788-6530-A16B-31B6CE378356}"/>
              </a:ext>
            </a:extLst>
          </p:cNvPr>
          <p:cNvSpPr/>
          <p:nvPr/>
        </p:nvSpPr>
        <p:spPr>
          <a:xfrm>
            <a:off x="6479454" y="2768363"/>
            <a:ext cx="1120881" cy="8919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F2928152-95A7-85A3-DD8E-7894DDC0D244}"/>
              </a:ext>
            </a:extLst>
          </p:cNvPr>
          <p:cNvSpPr/>
          <p:nvPr/>
        </p:nvSpPr>
        <p:spPr>
          <a:xfrm>
            <a:off x="3942735" y="1681317"/>
            <a:ext cx="1238865" cy="8489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87FE27B3-6FB8-39D5-307F-CAF8BC94E580}"/>
              </a:ext>
            </a:extLst>
          </p:cNvPr>
          <p:cNvSpPr/>
          <p:nvPr/>
        </p:nvSpPr>
        <p:spPr>
          <a:xfrm>
            <a:off x="5334000" y="4431399"/>
            <a:ext cx="1238865" cy="8489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813D89AE-768F-7981-6957-38AEE5B5F7B5}"/>
              </a:ext>
            </a:extLst>
          </p:cNvPr>
          <p:cNvSpPr/>
          <p:nvPr/>
        </p:nvSpPr>
        <p:spPr>
          <a:xfrm>
            <a:off x="2595717" y="4486290"/>
            <a:ext cx="1429536" cy="8489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D6350E5D-BE10-BC49-C894-AE3BE8909726}"/>
              </a:ext>
            </a:extLst>
          </p:cNvPr>
          <p:cNvSpPr/>
          <p:nvPr/>
        </p:nvSpPr>
        <p:spPr>
          <a:xfrm>
            <a:off x="1248239" y="2768363"/>
            <a:ext cx="1429536" cy="8489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43" name="Image 42">
            <a:extLst>
              <a:ext uri="{FF2B5EF4-FFF2-40B4-BE49-F238E27FC236}">
                <a16:creationId xmlns:a16="http://schemas.microsoft.com/office/drawing/2014/main" id="{E36AA12B-3D68-BB80-43E2-7FE0D1890A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2052" y="1374515"/>
            <a:ext cx="7069393" cy="3969546"/>
          </a:xfrm>
          <a:prstGeom prst="rect">
            <a:avLst/>
          </a:prstGeom>
        </p:spPr>
      </p:pic>
      <p:sp>
        <p:nvSpPr>
          <p:cNvPr id="45" name="Rectangle : coins arrondis 44">
            <a:extLst>
              <a:ext uri="{FF2B5EF4-FFF2-40B4-BE49-F238E27FC236}">
                <a16:creationId xmlns:a16="http://schemas.microsoft.com/office/drawing/2014/main" id="{B86080A9-6CB7-F00C-E97E-D50796B48393}"/>
              </a:ext>
            </a:extLst>
          </p:cNvPr>
          <p:cNvSpPr/>
          <p:nvPr/>
        </p:nvSpPr>
        <p:spPr>
          <a:xfrm>
            <a:off x="3753748" y="3146881"/>
            <a:ext cx="1690323" cy="62940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0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اَلْمُعَلِّمَةُ</a:t>
            </a:r>
            <a:endParaRPr lang="fr-MA" sz="40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6" name="Rectangle : coins arrondis 45">
            <a:extLst>
              <a:ext uri="{FF2B5EF4-FFF2-40B4-BE49-F238E27FC236}">
                <a16:creationId xmlns:a16="http://schemas.microsoft.com/office/drawing/2014/main" id="{478EA0B8-1DE4-D5F5-2F33-C7E32A2A8BBF}"/>
              </a:ext>
            </a:extLst>
          </p:cNvPr>
          <p:cNvSpPr/>
          <p:nvPr/>
        </p:nvSpPr>
        <p:spPr>
          <a:xfrm>
            <a:off x="2133601" y="5722374"/>
            <a:ext cx="5102942" cy="715460"/>
          </a:xfrm>
          <a:prstGeom prst="roundRect">
            <a:avLst/>
          </a:prstGeom>
          <a:noFill/>
          <a:ln w="38100">
            <a:solidFill>
              <a:srgbClr val="7EA43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solidFill>
                  <a:srgbClr val="002060"/>
                </a:solidFill>
              </a:rPr>
              <a:t>.......................................................................</a:t>
            </a:r>
            <a:endParaRPr lang="fr-MA" dirty="0">
              <a:solidFill>
                <a:srgbClr val="002060"/>
              </a:solidFill>
            </a:endParaRPr>
          </a:p>
        </p:txBody>
      </p:sp>
      <p:sp>
        <p:nvSpPr>
          <p:cNvPr id="2" name="Ellipse 1">
            <a:extLst>
              <a:ext uri="{FF2B5EF4-FFF2-40B4-BE49-F238E27FC236}">
                <a16:creationId xmlns:a16="http://schemas.microsoft.com/office/drawing/2014/main" id="{A83CE737-EC9B-9552-3E5D-23A39EBE00EB}"/>
              </a:ext>
            </a:extLst>
          </p:cNvPr>
          <p:cNvSpPr/>
          <p:nvPr/>
        </p:nvSpPr>
        <p:spPr>
          <a:xfrm>
            <a:off x="1432947" y="2768363"/>
            <a:ext cx="1438073" cy="74992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تُصَحِّحُ</a:t>
            </a:r>
            <a:endParaRPr lang="fr-MA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4" name="Image 33">
            <a:extLst>
              <a:ext uri="{FF2B5EF4-FFF2-40B4-BE49-F238E27FC236}">
                <a16:creationId xmlns:a16="http://schemas.microsoft.com/office/drawing/2014/main" id="{2C5D259E-B60D-82C2-58C4-3A39048F2EEE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71141" y="428731"/>
            <a:ext cx="1376459" cy="962905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26351418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EA11F3-6EF5-47D7-7E3C-83E6683C5E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2B50CA8-E3BC-6AAC-39DA-73B371D18CF1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3304AB3-727B-5B4C-05B4-D536009A6023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267EDE5-7CB3-5BB3-DCAB-21F1D17BB8B0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dirty="0"/>
                <a:t>.................</a:t>
              </a:r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D6262307-CCD6-D488-A9B8-06C047FDBF92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F1786AA-3438-8452-64C4-94F31120FA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328487" y="503230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CC3123E-416A-7025-FD94-7481D7ACB151}"/>
              </a:ext>
            </a:extLst>
          </p:cNvPr>
          <p:cNvSpPr txBox="1"/>
          <p:nvPr/>
        </p:nvSpPr>
        <p:spPr>
          <a:xfrm>
            <a:off x="549842" y="357745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  <a:endParaRPr lang="ar-MA" sz="2400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EA3A5E6C-4837-C4BE-9033-594C6B8A740D}"/>
              </a:ext>
            </a:extLst>
          </p:cNvPr>
          <p:cNvSpPr/>
          <p:nvPr/>
        </p:nvSpPr>
        <p:spPr>
          <a:xfrm>
            <a:off x="4050890" y="1681317"/>
            <a:ext cx="1238865" cy="74992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4CCA6E84-D39A-776F-3B27-E4F18B44C87A}"/>
              </a:ext>
            </a:extLst>
          </p:cNvPr>
          <p:cNvGrpSpPr/>
          <p:nvPr/>
        </p:nvGrpSpPr>
        <p:grpSpPr>
          <a:xfrm>
            <a:off x="145924" y="-80234"/>
            <a:ext cx="8998076" cy="437782"/>
            <a:chOff x="145924" y="-80234"/>
            <a:chExt cx="8998076" cy="437782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57977B8E-4C78-9952-AAE0-C03F789C3A40}"/>
                </a:ext>
              </a:extLst>
            </p:cNvPr>
            <p:cNvGrpSpPr/>
            <p:nvPr/>
          </p:nvGrpSpPr>
          <p:grpSpPr>
            <a:xfrm>
              <a:off x="145924" y="-79043"/>
              <a:ext cx="8998076" cy="436591"/>
              <a:chOff x="222839" y="-96298"/>
              <a:chExt cx="8998076" cy="436591"/>
            </a:xfrm>
          </p:grpSpPr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0396E734-3069-00E9-FCA0-A894EC8FC98D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2870942B-D5BF-E83A-CA0F-976A93E7DB99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961EE0B1-B115-EA1F-7C03-1A5773B2A81B}"/>
                  </a:ext>
                </a:extLst>
              </p:cNvPr>
              <p:cNvSpPr/>
              <p:nvPr/>
            </p:nvSpPr>
            <p:spPr>
              <a:xfrm>
                <a:off x="3778007" y="-8812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أنشطة التوليف والدعم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205E8E63-537B-E666-CBC0-778CA2DD946E}"/>
                  </a:ext>
                </a:extLst>
              </p:cNvPr>
              <p:cNvSpPr/>
              <p:nvPr/>
            </p:nvSpPr>
            <p:spPr>
              <a:xfrm>
                <a:off x="5859073" y="-6917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178A557F-8B4B-B251-877C-68314F102CA7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8C626BFA-7473-6F3C-4DA0-12F0DC0E351F}"/>
                </a:ext>
              </a:extLst>
            </p:cNvPr>
            <p:cNvSpPr/>
            <p:nvPr/>
          </p:nvSpPr>
          <p:spPr>
            <a:xfrm>
              <a:off x="1782222" y="-8023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EE0035BD-8401-4B33-DB11-3624099B1B90}"/>
              </a:ext>
            </a:extLst>
          </p:cNvPr>
          <p:cNvSpPr/>
          <p:nvPr/>
        </p:nvSpPr>
        <p:spPr>
          <a:xfrm>
            <a:off x="6479454" y="2768363"/>
            <a:ext cx="1120881" cy="8919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74248FA9-3DFC-9E0D-62CB-9A593B479A58}"/>
              </a:ext>
            </a:extLst>
          </p:cNvPr>
          <p:cNvSpPr/>
          <p:nvPr/>
        </p:nvSpPr>
        <p:spPr>
          <a:xfrm>
            <a:off x="3942735" y="1681317"/>
            <a:ext cx="1238865" cy="8489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84DE9C0F-2615-2EE9-8E17-2DB19B2F8633}"/>
              </a:ext>
            </a:extLst>
          </p:cNvPr>
          <p:cNvSpPr/>
          <p:nvPr/>
        </p:nvSpPr>
        <p:spPr>
          <a:xfrm>
            <a:off x="5334000" y="4431399"/>
            <a:ext cx="1238865" cy="8489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83C58B82-0FC8-FD02-1402-0C17C3C7F2B3}"/>
              </a:ext>
            </a:extLst>
          </p:cNvPr>
          <p:cNvSpPr/>
          <p:nvPr/>
        </p:nvSpPr>
        <p:spPr>
          <a:xfrm>
            <a:off x="2595717" y="4486290"/>
            <a:ext cx="1429536" cy="8489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C0140759-7EA3-714C-1A5A-EEB30810F9B0}"/>
              </a:ext>
            </a:extLst>
          </p:cNvPr>
          <p:cNvSpPr/>
          <p:nvPr/>
        </p:nvSpPr>
        <p:spPr>
          <a:xfrm>
            <a:off x="1248239" y="2768363"/>
            <a:ext cx="1429536" cy="8489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43" name="Image 42">
            <a:extLst>
              <a:ext uri="{FF2B5EF4-FFF2-40B4-BE49-F238E27FC236}">
                <a16:creationId xmlns:a16="http://schemas.microsoft.com/office/drawing/2014/main" id="{7B5622FE-62D2-C117-C8B9-EA98347E30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2052" y="1374515"/>
            <a:ext cx="7069393" cy="3969546"/>
          </a:xfrm>
          <a:prstGeom prst="rect">
            <a:avLst/>
          </a:prstGeom>
        </p:spPr>
      </p:pic>
      <p:sp>
        <p:nvSpPr>
          <p:cNvPr id="45" name="Rectangle : coins arrondis 44">
            <a:extLst>
              <a:ext uri="{FF2B5EF4-FFF2-40B4-BE49-F238E27FC236}">
                <a16:creationId xmlns:a16="http://schemas.microsoft.com/office/drawing/2014/main" id="{593F4F19-BCDB-2DC0-3DDE-F23E780E948D}"/>
              </a:ext>
            </a:extLst>
          </p:cNvPr>
          <p:cNvSpPr/>
          <p:nvPr/>
        </p:nvSpPr>
        <p:spPr>
          <a:xfrm>
            <a:off x="3753748" y="3146881"/>
            <a:ext cx="1690323" cy="62940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0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اَلْمُعَلِّمَةُ</a:t>
            </a:r>
            <a:endParaRPr lang="fr-MA" sz="40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6" name="Rectangle : coins arrondis 45">
            <a:extLst>
              <a:ext uri="{FF2B5EF4-FFF2-40B4-BE49-F238E27FC236}">
                <a16:creationId xmlns:a16="http://schemas.microsoft.com/office/drawing/2014/main" id="{D2F9E1CC-A391-57EF-D4BC-8E2FA7770635}"/>
              </a:ext>
            </a:extLst>
          </p:cNvPr>
          <p:cNvSpPr/>
          <p:nvPr/>
        </p:nvSpPr>
        <p:spPr>
          <a:xfrm>
            <a:off x="2118851" y="5602963"/>
            <a:ext cx="5102942" cy="715460"/>
          </a:xfrm>
          <a:prstGeom prst="roundRect">
            <a:avLst/>
          </a:prstGeom>
          <a:noFill/>
          <a:ln w="38100">
            <a:solidFill>
              <a:srgbClr val="7EA43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0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اَلْمُعَلِّمَةُ</a:t>
            </a:r>
            <a:r>
              <a:rPr lang="ar-MA" sz="4000" dirty="0">
                <a:solidFill>
                  <a:srgbClr val="002060"/>
                </a:solidFill>
              </a:rPr>
              <a:t> </a:t>
            </a:r>
            <a:r>
              <a:rPr lang="ar-MA" sz="40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تُصَحِّحُ </a:t>
            </a:r>
            <a:r>
              <a:rPr lang="ar-MA" sz="4000" b="1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ﭐلتَّمْرينَ</a:t>
            </a:r>
            <a:r>
              <a:rPr lang="ar-MA" sz="40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4000" dirty="0">
              <a:solidFill>
                <a:srgbClr val="002060"/>
              </a:solidFill>
            </a:endParaRPr>
          </a:p>
        </p:txBody>
      </p:sp>
      <p:sp>
        <p:nvSpPr>
          <p:cNvPr id="2" name="Ellipse 1">
            <a:extLst>
              <a:ext uri="{FF2B5EF4-FFF2-40B4-BE49-F238E27FC236}">
                <a16:creationId xmlns:a16="http://schemas.microsoft.com/office/drawing/2014/main" id="{2221708D-DEC2-3283-DEBB-72E89212C9E9}"/>
              </a:ext>
            </a:extLst>
          </p:cNvPr>
          <p:cNvSpPr/>
          <p:nvPr/>
        </p:nvSpPr>
        <p:spPr>
          <a:xfrm>
            <a:off x="1432947" y="2768363"/>
            <a:ext cx="1438073" cy="74992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تُصَحِّحُ</a:t>
            </a:r>
            <a:endParaRPr lang="fr-MA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75060E2-4A1F-1158-33DF-F08354DD3342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89430" y="341485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695871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2CFF4E-A8A8-2711-2B07-E0BF37A10F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ADAA2EE-8836-DABB-0D33-9991C84389E6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C07E7E8-0A7B-2193-8F31-CC9344F10A9B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EC82A82E-D8C5-FA0B-FC32-FB17330B29BA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dirty="0"/>
                <a:t>.................</a:t>
              </a:r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F132075-CDA7-8602-578B-E54F1999A4A7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596FCB01-8AD7-D2F7-27D5-14195BB467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328487" y="503230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F7B39EF-1706-ADAD-7E45-2C96C4141E08}"/>
              </a:ext>
            </a:extLst>
          </p:cNvPr>
          <p:cNvSpPr txBox="1"/>
          <p:nvPr/>
        </p:nvSpPr>
        <p:spPr>
          <a:xfrm>
            <a:off x="549842" y="357745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والآن، ركبوا جملة باستعمال الكلمتين.</a:t>
            </a:r>
          </a:p>
          <a:p>
            <a:pPr algn="r" rtl="1">
              <a:defRPr/>
            </a:pP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اشتغلوا في ثنائيات.</a:t>
            </a:r>
            <a:endParaRPr lang="ar-MA" sz="2400" i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D4D93AAA-5AB9-A9A6-1564-3E2F98D83DE4}"/>
              </a:ext>
            </a:extLst>
          </p:cNvPr>
          <p:cNvSpPr/>
          <p:nvPr/>
        </p:nvSpPr>
        <p:spPr>
          <a:xfrm>
            <a:off x="4050890" y="1681317"/>
            <a:ext cx="1238865" cy="74992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A7BFED94-5287-4F34-5720-4351BD517608}"/>
              </a:ext>
            </a:extLst>
          </p:cNvPr>
          <p:cNvGrpSpPr/>
          <p:nvPr/>
        </p:nvGrpSpPr>
        <p:grpSpPr>
          <a:xfrm>
            <a:off x="145924" y="-80234"/>
            <a:ext cx="8998076" cy="437782"/>
            <a:chOff x="145924" y="-80234"/>
            <a:chExt cx="8998076" cy="437782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E0333646-57C0-1F3A-A93E-6B68223F6ED8}"/>
                </a:ext>
              </a:extLst>
            </p:cNvPr>
            <p:cNvGrpSpPr/>
            <p:nvPr/>
          </p:nvGrpSpPr>
          <p:grpSpPr>
            <a:xfrm>
              <a:off x="145924" y="-79043"/>
              <a:ext cx="8998076" cy="436591"/>
              <a:chOff x="222839" y="-96298"/>
              <a:chExt cx="8998076" cy="436591"/>
            </a:xfrm>
          </p:grpSpPr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388DE95C-5777-4451-17D9-68A5736070AC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682301BB-7700-01D1-D113-371EA183E116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9C349D3E-061C-C905-4050-621989582635}"/>
                  </a:ext>
                </a:extLst>
              </p:cNvPr>
              <p:cNvSpPr/>
              <p:nvPr/>
            </p:nvSpPr>
            <p:spPr>
              <a:xfrm>
                <a:off x="3778007" y="-8812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أنشطة التوليف والدعم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8B851430-2324-5562-D7BA-24E554F6CD5C}"/>
                  </a:ext>
                </a:extLst>
              </p:cNvPr>
              <p:cNvSpPr/>
              <p:nvPr/>
            </p:nvSpPr>
            <p:spPr>
              <a:xfrm>
                <a:off x="5859073" y="-6917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067C58EA-AC1F-A980-7B4B-2A3BB371805D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2AF314E9-1140-785A-408D-EDB4678CE643}"/>
                </a:ext>
              </a:extLst>
            </p:cNvPr>
            <p:cNvSpPr/>
            <p:nvPr/>
          </p:nvSpPr>
          <p:spPr>
            <a:xfrm>
              <a:off x="1782222" y="-8023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9DD74F3B-6EC9-F970-BD01-D3B696E79ABD}"/>
              </a:ext>
            </a:extLst>
          </p:cNvPr>
          <p:cNvSpPr/>
          <p:nvPr/>
        </p:nvSpPr>
        <p:spPr>
          <a:xfrm>
            <a:off x="6479454" y="2768363"/>
            <a:ext cx="1120881" cy="8919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28BCC48E-1841-5CCF-6F03-2ED37BA025C5}"/>
              </a:ext>
            </a:extLst>
          </p:cNvPr>
          <p:cNvSpPr/>
          <p:nvPr/>
        </p:nvSpPr>
        <p:spPr>
          <a:xfrm>
            <a:off x="3942735" y="1681317"/>
            <a:ext cx="1238865" cy="8489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DE010168-72C4-3192-3893-A986EDD72F93}"/>
              </a:ext>
            </a:extLst>
          </p:cNvPr>
          <p:cNvSpPr/>
          <p:nvPr/>
        </p:nvSpPr>
        <p:spPr>
          <a:xfrm>
            <a:off x="5334000" y="4431399"/>
            <a:ext cx="1238865" cy="8489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5C2DE9CE-A345-8A93-EF0A-A8EF06E2C29D}"/>
              </a:ext>
            </a:extLst>
          </p:cNvPr>
          <p:cNvSpPr/>
          <p:nvPr/>
        </p:nvSpPr>
        <p:spPr>
          <a:xfrm>
            <a:off x="2595717" y="4486290"/>
            <a:ext cx="1429536" cy="8489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7FD0355E-E44B-1FBE-5E03-BC363C14187B}"/>
              </a:ext>
            </a:extLst>
          </p:cNvPr>
          <p:cNvSpPr/>
          <p:nvPr/>
        </p:nvSpPr>
        <p:spPr>
          <a:xfrm>
            <a:off x="1248239" y="2768363"/>
            <a:ext cx="1429536" cy="8489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43" name="Image 42">
            <a:extLst>
              <a:ext uri="{FF2B5EF4-FFF2-40B4-BE49-F238E27FC236}">
                <a16:creationId xmlns:a16="http://schemas.microsoft.com/office/drawing/2014/main" id="{A056427E-440F-82A1-DABE-13A1D88047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2052" y="1374515"/>
            <a:ext cx="7069393" cy="3969546"/>
          </a:xfrm>
          <a:prstGeom prst="rect">
            <a:avLst/>
          </a:prstGeom>
        </p:spPr>
      </p:pic>
      <p:sp>
        <p:nvSpPr>
          <p:cNvPr id="45" name="Rectangle : coins arrondis 44">
            <a:extLst>
              <a:ext uri="{FF2B5EF4-FFF2-40B4-BE49-F238E27FC236}">
                <a16:creationId xmlns:a16="http://schemas.microsoft.com/office/drawing/2014/main" id="{D1838557-24FA-A4E5-7D33-D6B32992F3A1}"/>
              </a:ext>
            </a:extLst>
          </p:cNvPr>
          <p:cNvSpPr/>
          <p:nvPr/>
        </p:nvSpPr>
        <p:spPr>
          <a:xfrm>
            <a:off x="3753748" y="3146881"/>
            <a:ext cx="1690323" cy="62940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0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اَلْمُعَلِّمَةُ</a:t>
            </a:r>
            <a:endParaRPr lang="fr-MA" sz="40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6" name="Rectangle : coins arrondis 45">
            <a:extLst>
              <a:ext uri="{FF2B5EF4-FFF2-40B4-BE49-F238E27FC236}">
                <a16:creationId xmlns:a16="http://schemas.microsoft.com/office/drawing/2014/main" id="{D2C832CD-0A80-3863-D2EF-DFEBA9EA5C5B}"/>
              </a:ext>
            </a:extLst>
          </p:cNvPr>
          <p:cNvSpPr/>
          <p:nvPr/>
        </p:nvSpPr>
        <p:spPr>
          <a:xfrm>
            <a:off x="2133601" y="5722374"/>
            <a:ext cx="5102942" cy="715460"/>
          </a:xfrm>
          <a:prstGeom prst="roundRect">
            <a:avLst/>
          </a:prstGeom>
          <a:noFill/>
          <a:ln w="38100">
            <a:solidFill>
              <a:srgbClr val="7EA43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solidFill>
                  <a:srgbClr val="002060"/>
                </a:solidFill>
              </a:rPr>
              <a:t>.......................................................................</a:t>
            </a:r>
            <a:endParaRPr lang="fr-MA" dirty="0">
              <a:solidFill>
                <a:srgbClr val="002060"/>
              </a:solidFill>
            </a:endParaRPr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3A2493CD-3DEF-94F7-6D65-A7A07F1502B0}"/>
              </a:ext>
            </a:extLst>
          </p:cNvPr>
          <p:cNvSpPr/>
          <p:nvPr/>
        </p:nvSpPr>
        <p:spPr>
          <a:xfrm>
            <a:off x="5234396" y="4421975"/>
            <a:ext cx="1438072" cy="74992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تُكافِئُ</a:t>
            </a:r>
            <a:endParaRPr lang="fr-MA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C04C65A-44D2-018F-1475-03C6056AC36F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71141" y="448395"/>
            <a:ext cx="1376459" cy="962905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58047638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C1F717-75F3-A568-13B8-14CDE1DF78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7186DCF-2DFB-22A5-F151-A687423A02EB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C84C1B4-3889-6BBF-4930-82A2128884FB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02E8882-C023-5110-AB40-1A031E8F515D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dirty="0"/>
                <a:t>.................</a:t>
              </a:r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DB30BA8B-50E1-23D3-3DBA-BB443B614BDB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39736AE-93F3-B88D-021F-DCEF812308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328487" y="503230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EC1B207-7AB8-67D0-911B-7F2B18E39971}"/>
              </a:ext>
            </a:extLst>
          </p:cNvPr>
          <p:cNvSpPr txBox="1"/>
          <p:nvPr/>
        </p:nvSpPr>
        <p:spPr>
          <a:xfrm>
            <a:off x="549842" y="357745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FCAC160F-8851-E892-DF66-4E4B132AD61B}"/>
              </a:ext>
            </a:extLst>
          </p:cNvPr>
          <p:cNvSpPr/>
          <p:nvPr/>
        </p:nvSpPr>
        <p:spPr>
          <a:xfrm>
            <a:off x="4050890" y="1681317"/>
            <a:ext cx="1238865" cy="74992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17BA2640-B336-4334-0C0E-11D189A2D66D}"/>
              </a:ext>
            </a:extLst>
          </p:cNvPr>
          <p:cNvGrpSpPr/>
          <p:nvPr/>
        </p:nvGrpSpPr>
        <p:grpSpPr>
          <a:xfrm>
            <a:off x="145924" y="-80234"/>
            <a:ext cx="8998076" cy="437782"/>
            <a:chOff x="145924" y="-80234"/>
            <a:chExt cx="8998076" cy="437782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266AE101-C6BD-EA7E-39EB-4A4311E43EE2}"/>
                </a:ext>
              </a:extLst>
            </p:cNvPr>
            <p:cNvGrpSpPr/>
            <p:nvPr/>
          </p:nvGrpSpPr>
          <p:grpSpPr>
            <a:xfrm>
              <a:off x="145924" y="-79043"/>
              <a:ext cx="8998076" cy="436591"/>
              <a:chOff x="222839" y="-96298"/>
              <a:chExt cx="8998076" cy="436591"/>
            </a:xfrm>
          </p:grpSpPr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FEBE3B33-D6FF-68AF-4AF9-1DF51C2B7093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FA1AE3DE-C6EF-8904-816C-03CEC151FEB3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98AE5535-5BCB-03EA-A762-259B3E372BA8}"/>
                  </a:ext>
                </a:extLst>
              </p:cNvPr>
              <p:cNvSpPr/>
              <p:nvPr/>
            </p:nvSpPr>
            <p:spPr>
              <a:xfrm>
                <a:off x="3778007" y="-8812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أنشطة التوليف والدعم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6977666E-E8E4-C0D4-558C-1E9B021D7298}"/>
                  </a:ext>
                </a:extLst>
              </p:cNvPr>
              <p:cNvSpPr/>
              <p:nvPr/>
            </p:nvSpPr>
            <p:spPr>
              <a:xfrm>
                <a:off x="5859073" y="-6917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F7183413-102C-1890-3891-409B575D3017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5652ACFA-3D37-1A6D-D2F9-5D50600B90DA}"/>
                </a:ext>
              </a:extLst>
            </p:cNvPr>
            <p:cNvSpPr/>
            <p:nvPr/>
          </p:nvSpPr>
          <p:spPr>
            <a:xfrm>
              <a:off x="1782222" y="-8023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F1BA30D9-A0BF-200D-CD14-D6C8D0E6A399}"/>
              </a:ext>
            </a:extLst>
          </p:cNvPr>
          <p:cNvSpPr/>
          <p:nvPr/>
        </p:nvSpPr>
        <p:spPr>
          <a:xfrm>
            <a:off x="6479454" y="2768363"/>
            <a:ext cx="1120881" cy="8919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9F5926BE-6ED1-5F8A-FA06-F45EBF99A34A}"/>
              </a:ext>
            </a:extLst>
          </p:cNvPr>
          <p:cNvSpPr/>
          <p:nvPr/>
        </p:nvSpPr>
        <p:spPr>
          <a:xfrm>
            <a:off x="3942735" y="1681317"/>
            <a:ext cx="1238865" cy="8489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BA9DD360-0DEA-9DF2-E7F4-63189282346B}"/>
              </a:ext>
            </a:extLst>
          </p:cNvPr>
          <p:cNvSpPr/>
          <p:nvPr/>
        </p:nvSpPr>
        <p:spPr>
          <a:xfrm>
            <a:off x="5334000" y="4431399"/>
            <a:ext cx="1238865" cy="8489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4E404180-8BC2-E266-49AE-4FC145BF9D1E}"/>
              </a:ext>
            </a:extLst>
          </p:cNvPr>
          <p:cNvSpPr/>
          <p:nvPr/>
        </p:nvSpPr>
        <p:spPr>
          <a:xfrm>
            <a:off x="2595717" y="4486290"/>
            <a:ext cx="1429536" cy="8489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7DC283FF-5837-3910-5F39-884C1863C6AE}"/>
              </a:ext>
            </a:extLst>
          </p:cNvPr>
          <p:cNvSpPr/>
          <p:nvPr/>
        </p:nvSpPr>
        <p:spPr>
          <a:xfrm>
            <a:off x="1248239" y="2768363"/>
            <a:ext cx="1429536" cy="8489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43" name="Image 42">
            <a:extLst>
              <a:ext uri="{FF2B5EF4-FFF2-40B4-BE49-F238E27FC236}">
                <a16:creationId xmlns:a16="http://schemas.microsoft.com/office/drawing/2014/main" id="{F87952EE-0D9F-E788-ADBB-9F7FB2B1FD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2052" y="1374515"/>
            <a:ext cx="7069393" cy="3969546"/>
          </a:xfrm>
          <a:prstGeom prst="rect">
            <a:avLst/>
          </a:prstGeom>
        </p:spPr>
      </p:pic>
      <p:sp>
        <p:nvSpPr>
          <p:cNvPr id="45" name="Rectangle : coins arrondis 44">
            <a:extLst>
              <a:ext uri="{FF2B5EF4-FFF2-40B4-BE49-F238E27FC236}">
                <a16:creationId xmlns:a16="http://schemas.microsoft.com/office/drawing/2014/main" id="{054E334F-1DC1-740F-1430-2EE7A94D69E0}"/>
              </a:ext>
            </a:extLst>
          </p:cNvPr>
          <p:cNvSpPr/>
          <p:nvPr/>
        </p:nvSpPr>
        <p:spPr>
          <a:xfrm>
            <a:off x="3753748" y="3146881"/>
            <a:ext cx="1690323" cy="62940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0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اَلْمُعَلِّمَةُ</a:t>
            </a:r>
            <a:endParaRPr lang="fr-MA" sz="40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6" name="Rectangle : coins arrondis 45">
            <a:extLst>
              <a:ext uri="{FF2B5EF4-FFF2-40B4-BE49-F238E27FC236}">
                <a16:creationId xmlns:a16="http://schemas.microsoft.com/office/drawing/2014/main" id="{EE838AB4-944E-1366-B6B2-84656CFBF656}"/>
              </a:ext>
            </a:extLst>
          </p:cNvPr>
          <p:cNvSpPr/>
          <p:nvPr/>
        </p:nvSpPr>
        <p:spPr>
          <a:xfrm>
            <a:off x="2133601" y="5722374"/>
            <a:ext cx="5102942" cy="715460"/>
          </a:xfrm>
          <a:prstGeom prst="roundRect">
            <a:avLst/>
          </a:prstGeom>
          <a:noFill/>
          <a:ln w="38100">
            <a:solidFill>
              <a:srgbClr val="7EA43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0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اَلْمُعَلِّمَةُ</a:t>
            </a:r>
            <a:r>
              <a:rPr lang="ar-MA" sz="4000" dirty="0">
                <a:solidFill>
                  <a:srgbClr val="002060"/>
                </a:solidFill>
              </a:rPr>
              <a:t> </a:t>
            </a:r>
            <a:r>
              <a:rPr lang="ar-MA" sz="40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تُكافِئُ  </a:t>
            </a:r>
            <a:r>
              <a:rPr lang="ar-MA" sz="4000" b="1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ﭐلْمُجْتَهِدَ</a:t>
            </a:r>
            <a:r>
              <a:rPr lang="ar-MA" sz="40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4000" dirty="0">
              <a:solidFill>
                <a:srgbClr val="002060"/>
              </a:solidFill>
            </a:endParaRPr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77FC540A-4E07-B58D-C349-0A11E972B88B}"/>
              </a:ext>
            </a:extLst>
          </p:cNvPr>
          <p:cNvSpPr/>
          <p:nvPr/>
        </p:nvSpPr>
        <p:spPr>
          <a:xfrm>
            <a:off x="5234396" y="4421975"/>
            <a:ext cx="1438072" cy="74992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تُكافِئُ</a:t>
            </a:r>
            <a:endParaRPr lang="fr-MA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915A917-676C-208A-F5AA-0A7F68AFC5BB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89430" y="341485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743730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35DE05-73DF-AE28-F3D4-03E45752E8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F648059-CD97-D714-F8CD-CE8B96866C02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D759CEB-5165-D5C8-3F03-37B75B7D6AEC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058E6D7-B7C3-B8E7-03AD-7FEBC51BA115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dirty="0"/>
                <a:t>.................</a:t>
              </a:r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938B64C8-F6A2-8E09-6CB5-AD0F08ED376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B33C887D-42BB-9081-6407-A2B15E843B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328487" y="503230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A7547B5-450A-356A-9601-D7B0088F5577}"/>
              </a:ext>
            </a:extLst>
          </p:cNvPr>
          <p:cNvSpPr txBox="1"/>
          <p:nvPr/>
        </p:nvSpPr>
        <p:spPr>
          <a:xfrm>
            <a:off x="549842" y="357745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والآن، ركبوا جملة باستعمال الكلمتين.</a:t>
            </a:r>
          </a:p>
          <a:p>
            <a:pPr algn="r" rtl="1">
              <a:defRPr/>
            </a:pP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اشتغلوا في ثنائيات.</a:t>
            </a:r>
            <a:endParaRPr lang="ar-MA" sz="2400" i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3338D9DC-C373-9C57-5128-BCDB90EFFF3C}"/>
              </a:ext>
            </a:extLst>
          </p:cNvPr>
          <p:cNvSpPr/>
          <p:nvPr/>
        </p:nvSpPr>
        <p:spPr>
          <a:xfrm>
            <a:off x="4050890" y="1681317"/>
            <a:ext cx="1238865" cy="74992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AA77FD93-04E2-789C-6587-B5050F8DC405}"/>
              </a:ext>
            </a:extLst>
          </p:cNvPr>
          <p:cNvGrpSpPr/>
          <p:nvPr/>
        </p:nvGrpSpPr>
        <p:grpSpPr>
          <a:xfrm>
            <a:off x="145924" y="-80234"/>
            <a:ext cx="8998076" cy="437782"/>
            <a:chOff x="145924" y="-80234"/>
            <a:chExt cx="8998076" cy="437782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2A3F088A-E587-59DC-1C95-DFC5875D0F9A}"/>
                </a:ext>
              </a:extLst>
            </p:cNvPr>
            <p:cNvGrpSpPr/>
            <p:nvPr/>
          </p:nvGrpSpPr>
          <p:grpSpPr>
            <a:xfrm>
              <a:off x="145924" y="-79043"/>
              <a:ext cx="8998076" cy="436591"/>
              <a:chOff x="222839" y="-96298"/>
              <a:chExt cx="8998076" cy="436591"/>
            </a:xfrm>
          </p:grpSpPr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66042E0F-4352-F712-7F1D-D2DE3C56D7DB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AE9750E0-620B-ABCD-C301-FA60C6CDB0E3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B8D4C796-3337-876C-5F1E-F106A1DE5620}"/>
                  </a:ext>
                </a:extLst>
              </p:cNvPr>
              <p:cNvSpPr/>
              <p:nvPr/>
            </p:nvSpPr>
            <p:spPr>
              <a:xfrm>
                <a:off x="3778007" y="-8812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أنشطة التوليف والدعم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46295387-B8ED-2748-1FA7-39A20D209905}"/>
                  </a:ext>
                </a:extLst>
              </p:cNvPr>
              <p:cNvSpPr/>
              <p:nvPr/>
            </p:nvSpPr>
            <p:spPr>
              <a:xfrm>
                <a:off x="5859073" y="-6917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013559ED-7307-3CA6-AD40-5D55E73D06B4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4BE7CD63-C8B4-33C4-6D75-ED3AD79199D8}"/>
                </a:ext>
              </a:extLst>
            </p:cNvPr>
            <p:cNvSpPr/>
            <p:nvPr/>
          </p:nvSpPr>
          <p:spPr>
            <a:xfrm>
              <a:off x="1782222" y="-8023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9354BFB4-F7B5-5FC1-2FC6-B60D7B7B3546}"/>
              </a:ext>
            </a:extLst>
          </p:cNvPr>
          <p:cNvSpPr/>
          <p:nvPr/>
        </p:nvSpPr>
        <p:spPr>
          <a:xfrm>
            <a:off x="6479454" y="2768363"/>
            <a:ext cx="1120881" cy="8919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0236B858-480F-EDA3-A872-1E4320C3447E}"/>
              </a:ext>
            </a:extLst>
          </p:cNvPr>
          <p:cNvSpPr/>
          <p:nvPr/>
        </p:nvSpPr>
        <p:spPr>
          <a:xfrm>
            <a:off x="3942735" y="1681317"/>
            <a:ext cx="1238865" cy="8489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6149D310-5B4D-62A8-47C7-582688316709}"/>
              </a:ext>
            </a:extLst>
          </p:cNvPr>
          <p:cNvSpPr/>
          <p:nvPr/>
        </p:nvSpPr>
        <p:spPr>
          <a:xfrm>
            <a:off x="5334000" y="4431399"/>
            <a:ext cx="1238865" cy="8489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7A001261-19FC-104F-033A-80AB015EDC14}"/>
              </a:ext>
            </a:extLst>
          </p:cNvPr>
          <p:cNvSpPr/>
          <p:nvPr/>
        </p:nvSpPr>
        <p:spPr>
          <a:xfrm>
            <a:off x="2595717" y="4486290"/>
            <a:ext cx="1429536" cy="8489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F5D204DD-5480-1BE9-5E30-E448B90F0264}"/>
              </a:ext>
            </a:extLst>
          </p:cNvPr>
          <p:cNvSpPr/>
          <p:nvPr/>
        </p:nvSpPr>
        <p:spPr>
          <a:xfrm>
            <a:off x="1248239" y="2768363"/>
            <a:ext cx="1429536" cy="8489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43" name="Image 42">
            <a:extLst>
              <a:ext uri="{FF2B5EF4-FFF2-40B4-BE49-F238E27FC236}">
                <a16:creationId xmlns:a16="http://schemas.microsoft.com/office/drawing/2014/main" id="{474535E6-478A-4A7B-23AD-78BB41AED1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2052" y="1374515"/>
            <a:ext cx="7069393" cy="3969546"/>
          </a:xfrm>
          <a:prstGeom prst="rect">
            <a:avLst/>
          </a:prstGeom>
        </p:spPr>
      </p:pic>
      <p:sp>
        <p:nvSpPr>
          <p:cNvPr id="45" name="Rectangle : coins arrondis 44">
            <a:extLst>
              <a:ext uri="{FF2B5EF4-FFF2-40B4-BE49-F238E27FC236}">
                <a16:creationId xmlns:a16="http://schemas.microsoft.com/office/drawing/2014/main" id="{7E3B11CB-FA17-C289-115C-81BE0DECFBBE}"/>
              </a:ext>
            </a:extLst>
          </p:cNvPr>
          <p:cNvSpPr/>
          <p:nvPr/>
        </p:nvSpPr>
        <p:spPr>
          <a:xfrm>
            <a:off x="3753748" y="3146881"/>
            <a:ext cx="1690323" cy="62940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0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اَلْمُعَلِّمَةُ</a:t>
            </a:r>
            <a:endParaRPr lang="fr-MA" sz="40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6" name="Rectangle : coins arrondis 45">
            <a:extLst>
              <a:ext uri="{FF2B5EF4-FFF2-40B4-BE49-F238E27FC236}">
                <a16:creationId xmlns:a16="http://schemas.microsoft.com/office/drawing/2014/main" id="{008A9F0D-2DBB-240F-5A53-6956F26F8340}"/>
              </a:ext>
            </a:extLst>
          </p:cNvPr>
          <p:cNvSpPr/>
          <p:nvPr/>
        </p:nvSpPr>
        <p:spPr>
          <a:xfrm>
            <a:off x="2133601" y="5722374"/>
            <a:ext cx="5102942" cy="715460"/>
          </a:xfrm>
          <a:prstGeom prst="roundRect">
            <a:avLst/>
          </a:prstGeom>
          <a:noFill/>
          <a:ln w="38100">
            <a:solidFill>
              <a:srgbClr val="7EA43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solidFill>
                  <a:srgbClr val="002060"/>
                </a:solidFill>
              </a:rPr>
              <a:t>.......................................................................</a:t>
            </a:r>
            <a:endParaRPr lang="fr-MA" dirty="0">
              <a:solidFill>
                <a:srgbClr val="002060"/>
              </a:solidFill>
            </a:endParaRPr>
          </a:p>
        </p:txBody>
      </p:sp>
      <p:sp>
        <p:nvSpPr>
          <p:cNvPr id="2" name="Ellipse 1">
            <a:extLst>
              <a:ext uri="{FF2B5EF4-FFF2-40B4-BE49-F238E27FC236}">
                <a16:creationId xmlns:a16="http://schemas.microsoft.com/office/drawing/2014/main" id="{208EC33B-2F14-0B2B-F43D-51F8BB096471}"/>
              </a:ext>
            </a:extLst>
          </p:cNvPr>
          <p:cNvSpPr/>
          <p:nvPr/>
        </p:nvSpPr>
        <p:spPr>
          <a:xfrm>
            <a:off x="2612818" y="4392920"/>
            <a:ext cx="1438072" cy="74992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تَحْكي</a:t>
            </a:r>
            <a:endParaRPr lang="fr-MA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4600A54-523C-06EC-86A9-EBFA17CC3F4D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71141" y="428731"/>
            <a:ext cx="1376459" cy="962905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88757096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D8A67B-1EF5-8581-8095-14FC36098E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F56156E-CF41-A2F1-E426-23F2FEEEAC8E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1805989-5608-D6AD-6279-D684614C689C}"/>
              </a:ext>
            </a:extLst>
          </p:cNvPr>
          <p:cNvGrpSpPr/>
          <p:nvPr/>
        </p:nvGrpSpPr>
        <p:grpSpPr>
          <a:xfrm>
            <a:off x="235602" y="269576"/>
            <a:ext cx="8518967" cy="6230679"/>
            <a:chOff x="235602" y="269576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60A8B621-7127-D0A7-4C2E-96A0B0E7CE2C}"/>
                </a:ext>
              </a:extLst>
            </p:cNvPr>
            <p:cNvSpPr/>
            <p:nvPr/>
          </p:nvSpPr>
          <p:spPr>
            <a:xfrm>
              <a:off x="235602" y="269576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dirty="0"/>
                <a:t>.................</a:t>
              </a:r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8661D02A-FD53-13C4-6F7E-C99C154EDB48}"/>
                </a:ext>
              </a:extLst>
            </p:cNvPr>
            <p:cNvSpPr/>
            <p:nvPr/>
          </p:nvSpPr>
          <p:spPr>
            <a:xfrm>
              <a:off x="262723" y="297105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E58A98B-FACB-8119-46F6-28D30DB3BE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328487" y="503230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70FDB77-1786-8B6F-0772-A3FB696E4EED}"/>
              </a:ext>
            </a:extLst>
          </p:cNvPr>
          <p:cNvSpPr txBox="1"/>
          <p:nvPr/>
        </p:nvSpPr>
        <p:spPr>
          <a:xfrm>
            <a:off x="522720" y="250366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F9CBC146-C91D-BC90-559C-BD1FAD5E69B2}"/>
              </a:ext>
            </a:extLst>
          </p:cNvPr>
          <p:cNvSpPr/>
          <p:nvPr/>
        </p:nvSpPr>
        <p:spPr>
          <a:xfrm>
            <a:off x="4050890" y="1681317"/>
            <a:ext cx="1238865" cy="74992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BD482042-D6A9-6A61-E301-C4529F38330B}"/>
              </a:ext>
            </a:extLst>
          </p:cNvPr>
          <p:cNvGrpSpPr/>
          <p:nvPr/>
        </p:nvGrpSpPr>
        <p:grpSpPr>
          <a:xfrm>
            <a:off x="145924" y="-80234"/>
            <a:ext cx="8998076" cy="437782"/>
            <a:chOff x="145924" y="-80234"/>
            <a:chExt cx="8998076" cy="437782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74182240-4044-61ED-0926-6CC98BAD9E33}"/>
                </a:ext>
              </a:extLst>
            </p:cNvPr>
            <p:cNvGrpSpPr/>
            <p:nvPr/>
          </p:nvGrpSpPr>
          <p:grpSpPr>
            <a:xfrm>
              <a:off x="145924" y="-79043"/>
              <a:ext cx="8998076" cy="436591"/>
              <a:chOff x="222839" y="-96298"/>
              <a:chExt cx="8998076" cy="436591"/>
            </a:xfrm>
          </p:grpSpPr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809CE994-CD04-D2CA-02D2-2A89D51E9C84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B67B2E9F-A533-ECAF-8D9C-94E40E80E5FF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78B2EF1E-ABF7-6003-C287-401184537F5B}"/>
                  </a:ext>
                </a:extLst>
              </p:cNvPr>
              <p:cNvSpPr/>
              <p:nvPr/>
            </p:nvSpPr>
            <p:spPr>
              <a:xfrm>
                <a:off x="3778007" y="-8812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أنشطة التوليف والدعم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E59FC82E-113E-E0C5-B570-4B614C4FB0E2}"/>
                  </a:ext>
                </a:extLst>
              </p:cNvPr>
              <p:cNvSpPr/>
              <p:nvPr/>
            </p:nvSpPr>
            <p:spPr>
              <a:xfrm>
                <a:off x="5859073" y="-6917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7FCD9490-7099-36CF-8870-4B08D1090C3D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3C327040-E9E3-7C85-61C0-564655CE1DBB}"/>
                </a:ext>
              </a:extLst>
            </p:cNvPr>
            <p:cNvSpPr/>
            <p:nvPr/>
          </p:nvSpPr>
          <p:spPr>
            <a:xfrm>
              <a:off x="1782222" y="-8023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BB125695-F6CE-4DB6-A0D5-26ABBDA4B110}"/>
              </a:ext>
            </a:extLst>
          </p:cNvPr>
          <p:cNvSpPr/>
          <p:nvPr/>
        </p:nvSpPr>
        <p:spPr>
          <a:xfrm>
            <a:off x="6479454" y="2768363"/>
            <a:ext cx="1120881" cy="8919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0C115111-1605-20AE-04ED-666A6AF5E044}"/>
              </a:ext>
            </a:extLst>
          </p:cNvPr>
          <p:cNvSpPr/>
          <p:nvPr/>
        </p:nvSpPr>
        <p:spPr>
          <a:xfrm>
            <a:off x="3942735" y="1681317"/>
            <a:ext cx="1238865" cy="8489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D9F845A4-4EF0-DFF2-78BE-5EA7B13F5ACA}"/>
              </a:ext>
            </a:extLst>
          </p:cNvPr>
          <p:cNvSpPr/>
          <p:nvPr/>
        </p:nvSpPr>
        <p:spPr>
          <a:xfrm>
            <a:off x="5334000" y="4431399"/>
            <a:ext cx="1238865" cy="8489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5FF6CEAF-E753-8C61-5202-9CB2F9B57BAE}"/>
              </a:ext>
            </a:extLst>
          </p:cNvPr>
          <p:cNvSpPr/>
          <p:nvPr/>
        </p:nvSpPr>
        <p:spPr>
          <a:xfrm>
            <a:off x="2595717" y="4486290"/>
            <a:ext cx="1429536" cy="8489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392F4FC2-6086-1F92-FEE4-4A25724E9D19}"/>
              </a:ext>
            </a:extLst>
          </p:cNvPr>
          <p:cNvSpPr/>
          <p:nvPr/>
        </p:nvSpPr>
        <p:spPr>
          <a:xfrm>
            <a:off x="1248239" y="2768363"/>
            <a:ext cx="1429536" cy="8489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43" name="Image 42">
            <a:extLst>
              <a:ext uri="{FF2B5EF4-FFF2-40B4-BE49-F238E27FC236}">
                <a16:creationId xmlns:a16="http://schemas.microsoft.com/office/drawing/2014/main" id="{C756AE7E-AD62-E16A-7A0B-901E39983D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2052" y="1374515"/>
            <a:ext cx="7069393" cy="3969546"/>
          </a:xfrm>
          <a:prstGeom prst="rect">
            <a:avLst/>
          </a:prstGeom>
        </p:spPr>
      </p:pic>
      <p:sp>
        <p:nvSpPr>
          <p:cNvPr id="45" name="Rectangle : coins arrondis 44">
            <a:extLst>
              <a:ext uri="{FF2B5EF4-FFF2-40B4-BE49-F238E27FC236}">
                <a16:creationId xmlns:a16="http://schemas.microsoft.com/office/drawing/2014/main" id="{DFE0803D-37B6-B2B8-FE2B-EB138C3E7932}"/>
              </a:ext>
            </a:extLst>
          </p:cNvPr>
          <p:cNvSpPr/>
          <p:nvPr/>
        </p:nvSpPr>
        <p:spPr>
          <a:xfrm>
            <a:off x="3753748" y="3146881"/>
            <a:ext cx="1690323" cy="62940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0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اَلْمُعَلِّمَةُ</a:t>
            </a:r>
            <a:endParaRPr lang="fr-MA" sz="40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6" name="Rectangle : coins arrondis 45">
            <a:extLst>
              <a:ext uri="{FF2B5EF4-FFF2-40B4-BE49-F238E27FC236}">
                <a16:creationId xmlns:a16="http://schemas.microsoft.com/office/drawing/2014/main" id="{12CA4B5D-97AD-FE76-1ADB-2596FEB0AC33}"/>
              </a:ext>
            </a:extLst>
          </p:cNvPr>
          <p:cNvSpPr/>
          <p:nvPr/>
        </p:nvSpPr>
        <p:spPr>
          <a:xfrm>
            <a:off x="2133601" y="5722374"/>
            <a:ext cx="5102942" cy="715460"/>
          </a:xfrm>
          <a:prstGeom prst="roundRect">
            <a:avLst/>
          </a:prstGeom>
          <a:noFill/>
          <a:ln w="38100">
            <a:solidFill>
              <a:srgbClr val="7EA43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0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اَلْمُعَلِّمَةُ تَحْكي  </a:t>
            </a:r>
            <a:r>
              <a:rPr lang="ar-MA" sz="4000" b="1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ﭐلْقِصَّةَ</a:t>
            </a:r>
            <a:r>
              <a:rPr lang="ar-MA" sz="40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2" name="Ellipse 1">
            <a:extLst>
              <a:ext uri="{FF2B5EF4-FFF2-40B4-BE49-F238E27FC236}">
                <a16:creationId xmlns:a16="http://schemas.microsoft.com/office/drawing/2014/main" id="{41AA3D29-1842-070C-BF82-CA80FE731589}"/>
              </a:ext>
            </a:extLst>
          </p:cNvPr>
          <p:cNvSpPr/>
          <p:nvPr/>
        </p:nvSpPr>
        <p:spPr>
          <a:xfrm>
            <a:off x="2612818" y="4392920"/>
            <a:ext cx="1438072" cy="74992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تَحْكي</a:t>
            </a:r>
            <a:endParaRPr lang="fr-MA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D2EBA859-931D-B64B-F569-EE64EEC2528D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89430" y="341485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075547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1AD579-6AB2-506A-C84C-C329B616B3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3DEAFF0-85C2-DDEB-DF15-D4C78FAE6576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DB5863D-E22B-BC39-6437-C9E12041988D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B7C6EFB1-FD8F-082B-48A5-88C5F367B625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2F0EE5F-FD9E-9067-D4B0-2306C3F03BA8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2432734-F8E9-755F-131F-2A93B3EEF4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328487" y="503230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8118E48-D66C-9AF3-B866-A23EE2B79E48}"/>
              </a:ext>
            </a:extLst>
          </p:cNvPr>
          <p:cNvSpPr txBox="1"/>
          <p:nvPr/>
        </p:nvSpPr>
        <p:spPr>
          <a:xfrm>
            <a:off x="549842" y="38923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اقرؤوا الفقرة قراءة صامتة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A5FD414E-784E-4D8C-814F-65647A582AE1}"/>
              </a:ext>
            </a:extLst>
          </p:cNvPr>
          <p:cNvGrpSpPr/>
          <p:nvPr/>
        </p:nvGrpSpPr>
        <p:grpSpPr>
          <a:xfrm>
            <a:off x="145924" y="-80234"/>
            <a:ext cx="8998076" cy="437782"/>
            <a:chOff x="145924" y="-80234"/>
            <a:chExt cx="8998076" cy="437782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B5E4BD51-4FEB-AB13-9D08-AE6A8C486B10}"/>
                </a:ext>
              </a:extLst>
            </p:cNvPr>
            <p:cNvGrpSpPr/>
            <p:nvPr/>
          </p:nvGrpSpPr>
          <p:grpSpPr>
            <a:xfrm>
              <a:off x="145924" y="-79043"/>
              <a:ext cx="8998076" cy="436591"/>
              <a:chOff x="222839" y="-96298"/>
              <a:chExt cx="8998076" cy="436591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2572D41C-871C-DEE4-B505-39C838D96416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76DEC2D6-3150-B734-515F-894066B55921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7C01FE4D-C8CD-07A1-9695-0B939413EE49}"/>
                  </a:ext>
                </a:extLst>
              </p:cNvPr>
              <p:cNvSpPr/>
              <p:nvPr/>
            </p:nvSpPr>
            <p:spPr>
              <a:xfrm>
                <a:off x="3778007" y="-8812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أنشطة التوليف والدعم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BC8A2C55-A320-5A81-3FBF-214CC55A7E05}"/>
                  </a:ext>
                </a:extLst>
              </p:cNvPr>
              <p:cNvSpPr/>
              <p:nvPr/>
            </p:nvSpPr>
            <p:spPr>
              <a:xfrm>
                <a:off x="5859073" y="-6917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99F78F6A-52FD-ECE2-D012-0100685CCA0C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ADA4B84C-A189-BB94-8C52-B878B6650621}"/>
                </a:ext>
              </a:extLst>
            </p:cNvPr>
            <p:cNvSpPr/>
            <p:nvPr/>
          </p:nvSpPr>
          <p:spPr>
            <a:xfrm>
              <a:off x="1782222" y="-8023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D325AF8F-413A-C9F2-2D73-920E2647463F}"/>
              </a:ext>
            </a:extLst>
          </p:cNvPr>
          <p:cNvGrpSpPr/>
          <p:nvPr/>
        </p:nvGrpSpPr>
        <p:grpSpPr>
          <a:xfrm>
            <a:off x="339638" y="2335504"/>
            <a:ext cx="8147717" cy="3553266"/>
            <a:chOff x="312516" y="2840874"/>
            <a:chExt cx="8147717" cy="3553266"/>
          </a:xfrm>
        </p:grpSpPr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07FBD339-D134-420E-5C23-32422198AE4E}"/>
                </a:ext>
              </a:extLst>
            </p:cNvPr>
            <p:cNvSpPr txBox="1"/>
            <p:nvPr/>
          </p:nvSpPr>
          <p:spPr>
            <a:xfrm>
              <a:off x="654586" y="2840874"/>
              <a:ext cx="777646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pPr algn="r" rtl="1"/>
              <a:r>
                <a:rPr lang="ar-MA" sz="4000" dirty="0">
                  <a:solidFill>
                    <a:schemeClr val="tx2"/>
                  </a:solidFill>
                </a:rPr>
                <a:t>مِنْ </a:t>
              </a:r>
              <a:r>
                <a:rPr lang="ar-MA" sz="4000" dirty="0">
                  <a:solidFill>
                    <a:srgbClr val="C00000"/>
                  </a:solidFill>
                </a:rPr>
                <a:t>عاداتِ</a:t>
              </a:r>
              <a:r>
                <a:rPr lang="ar-MA" sz="4000" dirty="0">
                  <a:solidFill>
                    <a:schemeClr val="tx2"/>
                  </a:solidFill>
                </a:rPr>
                <a:t> </a:t>
              </a:r>
              <a:r>
                <a:rPr lang="ar-MA" sz="4000" dirty="0" err="1">
                  <a:solidFill>
                    <a:schemeClr val="tx2"/>
                  </a:solidFill>
                </a:rPr>
                <a:t>ﭐلْمَغارِبَةِ</a:t>
              </a:r>
              <a:r>
                <a:rPr lang="ar-MA" sz="4000" dirty="0">
                  <a:solidFill>
                    <a:schemeClr val="tx2"/>
                  </a:solidFill>
                </a:rPr>
                <a:t> تَناوُلُ </a:t>
              </a:r>
              <a:r>
                <a:rPr lang="ar-MA" sz="4000" dirty="0" err="1">
                  <a:solidFill>
                    <a:schemeClr val="tx2"/>
                  </a:solidFill>
                </a:rPr>
                <a:t>ﭐلْكُسْكُسِ</a:t>
              </a:r>
              <a:r>
                <a:rPr lang="ar-MA" sz="4000" dirty="0">
                  <a:solidFill>
                    <a:schemeClr val="tx2"/>
                  </a:solidFill>
                </a:rPr>
                <a:t> في كُلِّ يَوْمِ جُمُعَةٍ.</a:t>
              </a:r>
              <a:endParaRPr lang="fr-MA" sz="4000" dirty="0">
                <a:solidFill>
                  <a:schemeClr val="tx2"/>
                </a:solidFill>
              </a:endParaRPr>
            </a:p>
          </p:txBody>
        </p: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B7C95AD1-7B8D-9BCA-B4D5-CF23584E8EB7}"/>
                </a:ext>
              </a:extLst>
            </p:cNvPr>
            <p:cNvSpPr txBox="1"/>
            <p:nvPr/>
          </p:nvSpPr>
          <p:spPr>
            <a:xfrm>
              <a:off x="312516" y="3825676"/>
              <a:ext cx="814771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pPr algn="r"/>
              <a:r>
                <a:rPr lang="ar-MA" sz="4000" dirty="0">
                  <a:solidFill>
                    <a:schemeClr val="tx2"/>
                  </a:solidFill>
                </a:rPr>
                <a:t>يَذْهَبونَ إِلى </a:t>
              </a:r>
              <a:r>
                <a:rPr lang="ar-MA" sz="4000" dirty="0" err="1">
                  <a:solidFill>
                    <a:schemeClr val="tx2"/>
                  </a:solidFill>
                </a:rPr>
                <a:t>ﭐلْمَساجِدِ</a:t>
              </a:r>
              <a:r>
                <a:rPr lang="ar-MA" sz="4000" dirty="0">
                  <a:solidFill>
                    <a:schemeClr val="tx2"/>
                  </a:solidFill>
                </a:rPr>
                <a:t> لِصَلاةِ </a:t>
              </a:r>
              <a:r>
                <a:rPr lang="ar-MA" sz="4000" dirty="0" err="1">
                  <a:solidFill>
                    <a:schemeClr val="tx2"/>
                  </a:solidFill>
                </a:rPr>
                <a:t>ﭐلْجُمُعَةِ</a:t>
              </a:r>
              <a:r>
                <a:rPr lang="ar-MA" sz="4000" dirty="0">
                  <a:solidFill>
                    <a:schemeClr val="tx2"/>
                  </a:solidFill>
                </a:rPr>
                <a:t> وَهُمْ يَلْبَسونَ </a:t>
              </a:r>
              <a:r>
                <a:rPr lang="ar-MA" sz="4000" dirty="0" err="1">
                  <a:solidFill>
                    <a:srgbClr val="C00000"/>
                  </a:solidFill>
                </a:rPr>
                <a:t>ﭐلزِّيَّ</a:t>
              </a:r>
              <a:r>
                <a:rPr lang="ar-MA" sz="4000" dirty="0">
                  <a:solidFill>
                    <a:srgbClr val="C00000"/>
                  </a:solidFill>
                </a:rPr>
                <a:t> </a:t>
              </a:r>
              <a:r>
                <a:rPr lang="ar-MA" sz="4000" dirty="0" err="1">
                  <a:solidFill>
                    <a:srgbClr val="C00000"/>
                  </a:solidFill>
                </a:rPr>
                <a:t>ﭐلتَّقْليدِيَّ</a:t>
              </a:r>
              <a:r>
                <a:rPr lang="ar-MA" sz="4000" dirty="0">
                  <a:solidFill>
                    <a:schemeClr val="tx2"/>
                  </a:solidFill>
                </a:rPr>
                <a:t>.</a:t>
              </a:r>
            </a:p>
          </p:txBody>
        </p:sp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2E29A8C7-BE1D-E020-D37B-B2CAD521EE33}"/>
                </a:ext>
              </a:extLst>
            </p:cNvPr>
            <p:cNvSpPr txBox="1"/>
            <p:nvPr/>
          </p:nvSpPr>
          <p:spPr>
            <a:xfrm>
              <a:off x="654586" y="4755154"/>
              <a:ext cx="777646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pPr algn="r"/>
              <a:r>
                <a:rPr lang="ar-MA" sz="4000" dirty="0">
                  <a:solidFill>
                    <a:schemeClr val="tx2"/>
                  </a:solidFill>
                </a:rPr>
                <a:t>وَفي صَلاتِهِمْ، </a:t>
              </a:r>
              <a:r>
                <a:rPr lang="ar-MA" sz="4000" dirty="0">
                  <a:solidFill>
                    <a:srgbClr val="C00000"/>
                  </a:solidFill>
                </a:rPr>
                <a:t>يَتَوَسَّلونَ</a:t>
              </a:r>
              <a:r>
                <a:rPr lang="ar-MA" sz="4000" dirty="0">
                  <a:solidFill>
                    <a:schemeClr val="tx2"/>
                  </a:solidFill>
                </a:rPr>
                <a:t> لِلَّهِ تَعالى لِيُحَقِّقَ أَحْلامَهُمْ. </a:t>
              </a:r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58668E64-5DB3-FA10-5B77-230DCC3EB59B}"/>
                </a:ext>
              </a:extLst>
            </p:cNvPr>
            <p:cNvSpPr txBox="1"/>
            <p:nvPr/>
          </p:nvSpPr>
          <p:spPr>
            <a:xfrm>
              <a:off x="654586" y="5686254"/>
              <a:ext cx="777646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pPr algn="r"/>
              <a:r>
                <a:rPr lang="ar-MA" sz="4000" dirty="0">
                  <a:solidFill>
                    <a:srgbClr val="C00000"/>
                  </a:solidFill>
                </a:rPr>
                <a:t>يَفْتَخِرُ</a:t>
              </a:r>
              <a:r>
                <a:rPr lang="ar-MA" sz="4000" dirty="0">
                  <a:solidFill>
                    <a:schemeClr val="tx2"/>
                  </a:solidFill>
                </a:rPr>
                <a:t> </a:t>
              </a:r>
              <a:r>
                <a:rPr lang="ar-MA" sz="4000" dirty="0" err="1">
                  <a:solidFill>
                    <a:schemeClr val="tx2"/>
                  </a:solidFill>
                </a:rPr>
                <a:t>ﭐلْمُسْلِمونَ</a:t>
              </a:r>
              <a:r>
                <a:rPr lang="ar-MA" sz="4000" dirty="0">
                  <a:solidFill>
                    <a:schemeClr val="tx2"/>
                  </a:solidFill>
                </a:rPr>
                <a:t> بِدينِهِمُ </a:t>
              </a:r>
              <a:r>
                <a:rPr lang="ar-MA" sz="4000" dirty="0" err="1">
                  <a:solidFill>
                    <a:schemeClr val="tx2"/>
                  </a:solidFill>
                </a:rPr>
                <a:t>ﭐلْجَميلِ</a:t>
              </a:r>
              <a:r>
                <a:rPr lang="ar-MA" sz="4000" dirty="0">
                  <a:solidFill>
                    <a:schemeClr val="tx2"/>
                  </a:solidFill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7105274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686864-E805-49BD-DAEC-FE3B267E32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3D98C6E-C817-465F-F2CA-611E755FD5EA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7E608BDE-4C11-EA41-A93D-A7C1780D6087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677B0A5-F245-D42D-1140-4AE17B7B9D2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A40D917-D2F7-CE08-36E4-D853D65BACF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F4C21B54-1B08-C010-413E-AB750A7F92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328487" y="503230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398B989-AE7E-5FFA-4C2B-6E69AD9920C3}"/>
              </a:ext>
            </a:extLst>
          </p:cNvPr>
          <p:cNvSpPr txBox="1"/>
          <p:nvPr/>
        </p:nvSpPr>
        <p:spPr>
          <a:xfrm>
            <a:off x="549842" y="389236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أتموا الأسئلة بأداة استفهام مناسبة: متى – ماذا - من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5895E5D-5F3E-7949-6095-B660A0DDB93B}"/>
              </a:ext>
            </a:extLst>
          </p:cNvPr>
          <p:cNvSpPr txBox="1"/>
          <p:nvPr/>
        </p:nvSpPr>
        <p:spPr>
          <a:xfrm>
            <a:off x="-522907" y="2265363"/>
            <a:ext cx="88695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marL="571500" indent="-571500" algn="r" rtl="1">
              <a:buFont typeface="Wingdings" panose="05000000000000000000" pitchFamily="2" charset="2"/>
              <a:buChar char="§"/>
            </a:pPr>
            <a:r>
              <a:rPr lang="ar-MA" sz="4400" dirty="0">
                <a:solidFill>
                  <a:srgbClr val="C00000"/>
                </a:solidFill>
              </a:rPr>
              <a:t>.............</a:t>
            </a:r>
            <a:r>
              <a:rPr lang="ar-MA" sz="4400" dirty="0">
                <a:solidFill>
                  <a:schemeClr val="tx2"/>
                </a:solidFill>
              </a:rPr>
              <a:t> يَتَناوَلُ </a:t>
            </a:r>
            <a:r>
              <a:rPr lang="ar-MA" sz="4400" dirty="0" err="1">
                <a:solidFill>
                  <a:schemeClr val="tx2"/>
                </a:solidFill>
              </a:rPr>
              <a:t>ﭐلْكُسْكُسَ</a:t>
            </a:r>
            <a:r>
              <a:rPr lang="ar-MA" sz="4400" dirty="0">
                <a:solidFill>
                  <a:schemeClr val="tx2"/>
                </a:solidFill>
              </a:rPr>
              <a:t> كُلَّ يَوْمِ جُمُعَةٍ</a:t>
            </a:r>
            <a:r>
              <a:rPr lang="ar-MA" sz="4400" dirty="0">
                <a:solidFill>
                  <a:srgbClr val="C00000"/>
                </a:solidFill>
              </a:rPr>
              <a:t>؟</a:t>
            </a:r>
            <a:r>
              <a:rPr lang="ar-MA" sz="4400" dirty="0">
                <a:solidFill>
                  <a:schemeClr val="tx2"/>
                </a:solidFill>
              </a:rPr>
              <a:t> 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2C2F3A6-32EA-3E2F-DB8B-8EB3D118C9D6}"/>
              </a:ext>
            </a:extLst>
          </p:cNvPr>
          <p:cNvSpPr txBox="1"/>
          <p:nvPr/>
        </p:nvSpPr>
        <p:spPr>
          <a:xfrm>
            <a:off x="-437657" y="3656602"/>
            <a:ext cx="88695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marL="571500" indent="-571500" algn="r" rtl="1">
              <a:buFont typeface="Wingdings" panose="05000000000000000000" pitchFamily="2" charset="2"/>
              <a:buChar char="§"/>
            </a:pPr>
            <a:r>
              <a:rPr lang="ar-MA" sz="4400" dirty="0">
                <a:solidFill>
                  <a:srgbClr val="C00000"/>
                </a:solidFill>
              </a:rPr>
              <a:t>.............</a:t>
            </a:r>
            <a:r>
              <a:rPr lang="ar-MA" sz="4400" dirty="0">
                <a:solidFill>
                  <a:schemeClr val="tx2"/>
                </a:solidFill>
              </a:rPr>
              <a:t> يَتَوَسَّلُ</a:t>
            </a:r>
            <a:r>
              <a:rPr lang="ar-MA" sz="4400" dirty="0">
                <a:solidFill>
                  <a:srgbClr val="C00000"/>
                </a:solidFill>
              </a:rPr>
              <a:t> </a:t>
            </a:r>
            <a:r>
              <a:rPr lang="ar-MA" sz="4400" dirty="0" err="1">
                <a:solidFill>
                  <a:schemeClr val="tx2"/>
                </a:solidFill>
              </a:rPr>
              <a:t>ﭐلْمُسْلِمونَ</a:t>
            </a:r>
            <a:r>
              <a:rPr lang="ar-MA" sz="4400" dirty="0">
                <a:solidFill>
                  <a:schemeClr val="tx2"/>
                </a:solidFill>
              </a:rPr>
              <a:t> لِلَّهِ تَعالى لِيُحَقِّقَ أَحْلامَهُمْ</a:t>
            </a:r>
            <a:r>
              <a:rPr lang="ar-MA" sz="4400" dirty="0">
                <a:solidFill>
                  <a:srgbClr val="C00000"/>
                </a:solidFill>
              </a:rPr>
              <a:t>؟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5474667-29AC-14B3-70FC-F40AB3D815BB}"/>
              </a:ext>
            </a:extLst>
          </p:cNvPr>
          <p:cNvSpPr txBox="1"/>
          <p:nvPr/>
        </p:nvSpPr>
        <p:spPr>
          <a:xfrm>
            <a:off x="-522907" y="4833707"/>
            <a:ext cx="88695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marL="571500" indent="-571500" algn="r" rtl="1">
              <a:buFont typeface="Wingdings" panose="05000000000000000000" pitchFamily="2" charset="2"/>
              <a:buChar char="§"/>
            </a:pPr>
            <a:r>
              <a:rPr lang="ar-MA" sz="4400" dirty="0">
                <a:solidFill>
                  <a:srgbClr val="C00000"/>
                </a:solidFill>
              </a:rPr>
              <a:t>.............</a:t>
            </a:r>
            <a:r>
              <a:rPr lang="ar-MA" sz="6000" dirty="0">
                <a:solidFill>
                  <a:schemeClr val="tx2"/>
                </a:solidFill>
              </a:rPr>
              <a:t> </a:t>
            </a:r>
            <a:r>
              <a:rPr lang="ar-MA" sz="4400" dirty="0">
                <a:solidFill>
                  <a:schemeClr val="tx2"/>
                </a:solidFill>
              </a:rPr>
              <a:t>يَلْبَسُ </a:t>
            </a:r>
            <a:r>
              <a:rPr lang="ar-MA" sz="4400" dirty="0" err="1">
                <a:solidFill>
                  <a:schemeClr val="tx2"/>
                </a:solidFill>
              </a:rPr>
              <a:t>ﭐلْمَغارِبَةُ</a:t>
            </a:r>
            <a:r>
              <a:rPr lang="ar-MA" sz="4400" dirty="0">
                <a:solidFill>
                  <a:schemeClr val="tx2"/>
                </a:solidFill>
              </a:rPr>
              <a:t> يَوْمَ </a:t>
            </a:r>
            <a:r>
              <a:rPr lang="ar-MA" sz="4400" dirty="0" err="1">
                <a:solidFill>
                  <a:schemeClr val="tx2"/>
                </a:solidFill>
              </a:rPr>
              <a:t>ﭐلْجُمُعَةِ</a:t>
            </a:r>
            <a:r>
              <a:rPr lang="ar-MA" sz="4400" dirty="0">
                <a:solidFill>
                  <a:schemeClr val="tx2"/>
                </a:solidFill>
              </a:rPr>
              <a:t>  </a:t>
            </a:r>
            <a:r>
              <a:rPr lang="ar-MA" sz="4400" dirty="0">
                <a:solidFill>
                  <a:srgbClr val="C00000"/>
                </a:solidFill>
              </a:rPr>
              <a:t>؟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D7ED6EFA-1DBE-3395-8B21-4CB9803E815B}"/>
              </a:ext>
            </a:extLst>
          </p:cNvPr>
          <p:cNvGrpSpPr/>
          <p:nvPr/>
        </p:nvGrpSpPr>
        <p:grpSpPr>
          <a:xfrm>
            <a:off x="145924" y="-80234"/>
            <a:ext cx="8998076" cy="437782"/>
            <a:chOff x="145924" y="-80234"/>
            <a:chExt cx="8998076" cy="437782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648A8871-30F0-0494-F0B0-429850ABAECA}"/>
                </a:ext>
              </a:extLst>
            </p:cNvPr>
            <p:cNvGrpSpPr/>
            <p:nvPr/>
          </p:nvGrpSpPr>
          <p:grpSpPr>
            <a:xfrm>
              <a:off x="145924" y="-79043"/>
              <a:ext cx="8998076" cy="436591"/>
              <a:chOff x="222839" y="-96298"/>
              <a:chExt cx="8998076" cy="436591"/>
            </a:xfrm>
          </p:grpSpPr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3E256CFD-5C2F-3635-BC75-E168CA30CBCC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EF0AA702-25AE-81D7-B13A-360BC48863DB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5C2A83BE-812D-8DDE-5BC6-DBCBAF4D1B8D}"/>
                  </a:ext>
                </a:extLst>
              </p:cNvPr>
              <p:cNvSpPr/>
              <p:nvPr/>
            </p:nvSpPr>
            <p:spPr>
              <a:xfrm>
                <a:off x="3778007" y="-8812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أنشطة التوليف والدعم</a:t>
                </a: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5B500376-C93D-5E83-0402-0DD4A8EA0180}"/>
                  </a:ext>
                </a:extLst>
              </p:cNvPr>
              <p:cNvSpPr/>
              <p:nvPr/>
            </p:nvSpPr>
            <p:spPr>
              <a:xfrm>
                <a:off x="5859073" y="-6917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42E83B49-9F81-90AE-818A-1A881917CD47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62894345-2328-CD34-9F27-AD4AD5AB693D}"/>
                </a:ext>
              </a:extLst>
            </p:cNvPr>
            <p:cNvSpPr/>
            <p:nvPr/>
          </p:nvSpPr>
          <p:spPr>
            <a:xfrm>
              <a:off x="1782222" y="-8023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</p:grpSp>
      <p:pic>
        <p:nvPicPr>
          <p:cNvPr id="19" name="Image 18">
            <a:extLst>
              <a:ext uri="{FF2B5EF4-FFF2-40B4-BE49-F238E27FC236}">
                <a16:creationId xmlns:a16="http://schemas.microsoft.com/office/drawing/2014/main" id="{2F914A2A-0498-E1E6-1BD1-BA792AEDCEA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89430" y="341485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408246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A03D90-86C4-FB5C-AFC2-6065C4E15F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871448A-A33D-2AC2-2D6E-C3258783D4A9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5FF6136-39CD-0160-D8ED-FF3F9F235C22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53E5F02-734C-3E6B-82FC-EED68DA1A39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8C7AB70-E110-3D77-3E1A-C12340364713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3171E52-A9D0-0FD0-63C7-0930E1112D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328487" y="503230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74BAA42-D7AD-4622-9A77-6C00250C0040}"/>
              </a:ext>
            </a:extLst>
          </p:cNvPr>
          <p:cNvSpPr txBox="1"/>
          <p:nvPr/>
        </p:nvSpPr>
        <p:spPr>
          <a:xfrm>
            <a:off x="549842" y="299904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 من يقرأ؟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يجيب عن الأسئلة؟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D8374821-1E4E-4B57-E87C-85BF52BE15C4}"/>
              </a:ext>
            </a:extLst>
          </p:cNvPr>
          <p:cNvGrpSpPr/>
          <p:nvPr/>
        </p:nvGrpSpPr>
        <p:grpSpPr>
          <a:xfrm>
            <a:off x="145924" y="-80234"/>
            <a:ext cx="8998076" cy="437782"/>
            <a:chOff x="145924" y="-80234"/>
            <a:chExt cx="8998076" cy="437782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8DBF66BE-CEA3-923C-36FC-FAA4D6436078}"/>
                </a:ext>
              </a:extLst>
            </p:cNvPr>
            <p:cNvGrpSpPr/>
            <p:nvPr/>
          </p:nvGrpSpPr>
          <p:grpSpPr>
            <a:xfrm>
              <a:off x="145924" y="-79043"/>
              <a:ext cx="8998076" cy="436591"/>
              <a:chOff x="222839" y="-96298"/>
              <a:chExt cx="8998076" cy="436591"/>
            </a:xfrm>
          </p:grpSpPr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D257BD68-9F1F-E95E-DC8B-D819EA7BD503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A7ADDEE8-056A-1AAD-ED43-CDD5B2C4D808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A1204E6D-023E-584D-E002-D76FFF1F4CAB}"/>
                  </a:ext>
                </a:extLst>
              </p:cNvPr>
              <p:cNvSpPr/>
              <p:nvPr/>
            </p:nvSpPr>
            <p:spPr>
              <a:xfrm>
                <a:off x="3778007" y="-8812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أنشطة التوليف والدعم</a:t>
                </a: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1F878C95-7CA8-D6AD-B879-39AC94D627C4}"/>
                  </a:ext>
                </a:extLst>
              </p:cNvPr>
              <p:cNvSpPr/>
              <p:nvPr/>
            </p:nvSpPr>
            <p:spPr>
              <a:xfrm>
                <a:off x="5859073" y="-6917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41D608B0-6979-1C7F-11B4-881991A0E8C1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ABF31B8B-E7FC-2195-E940-E245EBB8A84C}"/>
                </a:ext>
              </a:extLst>
            </p:cNvPr>
            <p:cNvSpPr/>
            <p:nvPr/>
          </p:nvSpPr>
          <p:spPr>
            <a:xfrm>
              <a:off x="1782222" y="-8023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</p:grpSp>
      <p:pic>
        <p:nvPicPr>
          <p:cNvPr id="19" name="Image 18">
            <a:extLst>
              <a:ext uri="{FF2B5EF4-FFF2-40B4-BE49-F238E27FC236}">
                <a16:creationId xmlns:a16="http://schemas.microsoft.com/office/drawing/2014/main" id="{CDEAEED7-6BA3-84C3-441F-435BE2EFFDE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89430" y="341485"/>
            <a:ext cx="1262762" cy="842255"/>
          </a:xfrm>
          <a:prstGeom prst="rect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C4A8D5BF-5C10-B6EB-E650-F014850F383F}"/>
              </a:ext>
            </a:extLst>
          </p:cNvPr>
          <p:cNvSpPr txBox="1"/>
          <p:nvPr/>
        </p:nvSpPr>
        <p:spPr>
          <a:xfrm>
            <a:off x="-522907" y="2265363"/>
            <a:ext cx="88695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marL="571500" indent="-571500" algn="r" rtl="1">
              <a:buFont typeface="Wingdings" panose="05000000000000000000" pitchFamily="2" charset="2"/>
              <a:buChar char="§"/>
            </a:pPr>
            <a:r>
              <a:rPr lang="ar-MA" sz="4400" dirty="0">
                <a:solidFill>
                  <a:srgbClr val="C00000"/>
                </a:solidFill>
              </a:rPr>
              <a:t>مَنْ</a:t>
            </a:r>
            <a:r>
              <a:rPr lang="ar-MA" sz="4400" dirty="0">
                <a:solidFill>
                  <a:schemeClr val="tx2"/>
                </a:solidFill>
              </a:rPr>
              <a:t> يَتَناوَلُ </a:t>
            </a:r>
            <a:r>
              <a:rPr lang="ar-MA" sz="4400" dirty="0" err="1">
                <a:solidFill>
                  <a:schemeClr val="tx2"/>
                </a:solidFill>
              </a:rPr>
              <a:t>ﭐلْكُسْكُسَ</a:t>
            </a:r>
            <a:r>
              <a:rPr lang="ar-MA" sz="4400" dirty="0">
                <a:solidFill>
                  <a:schemeClr val="tx2"/>
                </a:solidFill>
              </a:rPr>
              <a:t> كُلَّ يَوْمِ جُمُعَةٍ؟ 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ECFC89F7-6736-F2E0-698B-85CC4C6D1874}"/>
              </a:ext>
            </a:extLst>
          </p:cNvPr>
          <p:cNvSpPr txBox="1"/>
          <p:nvPr/>
        </p:nvSpPr>
        <p:spPr>
          <a:xfrm>
            <a:off x="-437657" y="3656602"/>
            <a:ext cx="88695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marL="571500" indent="-571500" algn="r" rtl="1">
              <a:buFont typeface="Wingdings" panose="05000000000000000000" pitchFamily="2" charset="2"/>
              <a:buChar char="§"/>
            </a:pPr>
            <a:r>
              <a:rPr lang="ar-MA" sz="4400" dirty="0">
                <a:solidFill>
                  <a:srgbClr val="C00000"/>
                </a:solidFill>
              </a:rPr>
              <a:t>مَتى</a:t>
            </a:r>
            <a:r>
              <a:rPr lang="ar-MA" sz="4400" dirty="0">
                <a:solidFill>
                  <a:schemeClr val="tx2"/>
                </a:solidFill>
              </a:rPr>
              <a:t> يَتَوَسَّلُ</a:t>
            </a:r>
            <a:r>
              <a:rPr lang="ar-MA" sz="4400" dirty="0">
                <a:solidFill>
                  <a:srgbClr val="C00000"/>
                </a:solidFill>
              </a:rPr>
              <a:t> </a:t>
            </a:r>
            <a:r>
              <a:rPr lang="ar-MA" sz="4400" dirty="0" err="1">
                <a:solidFill>
                  <a:schemeClr val="tx2"/>
                </a:solidFill>
              </a:rPr>
              <a:t>ﭐلْمُسْلِمونَ</a:t>
            </a:r>
            <a:r>
              <a:rPr lang="ar-MA" sz="4400" dirty="0">
                <a:solidFill>
                  <a:schemeClr val="tx2"/>
                </a:solidFill>
              </a:rPr>
              <a:t> لِلَّهِ تَعالى لِيُحَقِّقَ أَحْلامَهُمْ؟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9E5F6AD8-F21A-8914-9868-C056845445DA}"/>
              </a:ext>
            </a:extLst>
          </p:cNvPr>
          <p:cNvSpPr txBox="1"/>
          <p:nvPr/>
        </p:nvSpPr>
        <p:spPr>
          <a:xfrm>
            <a:off x="-522907" y="4833707"/>
            <a:ext cx="88695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marL="571500" indent="-571500" algn="r" rtl="1">
              <a:buFont typeface="Wingdings" panose="05000000000000000000" pitchFamily="2" charset="2"/>
              <a:buChar char="§"/>
            </a:pPr>
            <a:r>
              <a:rPr lang="ar-MA" sz="4400" dirty="0">
                <a:solidFill>
                  <a:srgbClr val="C00000"/>
                </a:solidFill>
              </a:rPr>
              <a:t>ماذا</a:t>
            </a:r>
            <a:r>
              <a:rPr lang="ar-MA" sz="6000" dirty="0">
                <a:solidFill>
                  <a:schemeClr val="tx2"/>
                </a:solidFill>
              </a:rPr>
              <a:t> </a:t>
            </a:r>
            <a:r>
              <a:rPr lang="ar-MA" sz="4400" dirty="0">
                <a:solidFill>
                  <a:schemeClr val="tx2"/>
                </a:solidFill>
              </a:rPr>
              <a:t>يَلْبَسُ </a:t>
            </a:r>
            <a:r>
              <a:rPr lang="ar-MA" sz="4400" dirty="0" err="1">
                <a:solidFill>
                  <a:schemeClr val="tx2"/>
                </a:solidFill>
              </a:rPr>
              <a:t>ﭐلْمَغارِبَةُ</a:t>
            </a:r>
            <a:r>
              <a:rPr lang="ar-MA" sz="4400" dirty="0">
                <a:solidFill>
                  <a:schemeClr val="tx2"/>
                </a:solidFill>
              </a:rPr>
              <a:t> يَوْمَ </a:t>
            </a:r>
            <a:r>
              <a:rPr lang="ar-MA" sz="4400" dirty="0" err="1">
                <a:solidFill>
                  <a:schemeClr val="tx2"/>
                </a:solidFill>
              </a:rPr>
              <a:t>ﭐلْجُمُعَةِ</a:t>
            </a:r>
            <a:r>
              <a:rPr lang="ar-MA" sz="4400" dirty="0">
                <a:solidFill>
                  <a:schemeClr val="tx2"/>
                </a:solidFill>
              </a:rPr>
              <a:t>  </a:t>
            </a:r>
            <a:r>
              <a:rPr lang="ar-MA" sz="6000" dirty="0">
                <a:solidFill>
                  <a:schemeClr val="tx2"/>
                </a:solidFill>
              </a:rPr>
              <a:t>؟</a:t>
            </a:r>
          </a:p>
        </p:txBody>
      </p:sp>
    </p:spTree>
    <p:extLst>
      <p:ext uri="{BB962C8B-B14F-4D97-AF65-F5344CB8AC3E}">
        <p14:creationId xmlns:p14="http://schemas.microsoft.com/office/powerpoint/2010/main" val="427656835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C6AF39-AECA-7CDC-5CDD-3404AFB8FC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1214840-7DAD-FF1A-38E6-CDA61A57F471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2F6C38C-5318-7296-5CEC-C336DDA96088}"/>
              </a:ext>
            </a:extLst>
          </p:cNvPr>
          <p:cNvGrpSpPr/>
          <p:nvPr/>
        </p:nvGrpSpPr>
        <p:grpSpPr>
          <a:xfrm>
            <a:off x="304427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F8C56F2-DC55-8DC3-77AD-64858F93EA82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3EA2B0EB-982F-4378-AA1E-AEB3D43057B4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33591BB-C0D1-ADEC-E64A-6D54EE2D28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328487" y="503230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3158CBF-5BA8-3D3E-0210-8B29C076EDA2}"/>
              </a:ext>
            </a:extLst>
          </p:cNvPr>
          <p:cNvSpPr txBox="1"/>
          <p:nvPr/>
        </p:nvSpPr>
        <p:spPr>
          <a:xfrm>
            <a:off x="549842" y="38923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يقرأ الأجوبة؟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67BC604F-50ED-2825-BE6B-7405D6793807}"/>
              </a:ext>
            </a:extLst>
          </p:cNvPr>
          <p:cNvGrpSpPr/>
          <p:nvPr/>
        </p:nvGrpSpPr>
        <p:grpSpPr>
          <a:xfrm>
            <a:off x="145924" y="-80234"/>
            <a:ext cx="8998076" cy="437782"/>
            <a:chOff x="145924" y="-80234"/>
            <a:chExt cx="8998076" cy="437782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64B944D6-6CB2-4E80-AFB1-AABD06AEEF61}"/>
                </a:ext>
              </a:extLst>
            </p:cNvPr>
            <p:cNvGrpSpPr/>
            <p:nvPr/>
          </p:nvGrpSpPr>
          <p:grpSpPr>
            <a:xfrm>
              <a:off x="145924" y="-79043"/>
              <a:ext cx="8998076" cy="436591"/>
              <a:chOff x="222839" y="-96298"/>
              <a:chExt cx="8998076" cy="436591"/>
            </a:xfrm>
          </p:grpSpPr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EB0FED47-C380-968E-BCD7-5C3DBCDC73FD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24599872-F72B-E236-2746-704BC6396DB5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1D9CD25F-28EB-5EB4-42D6-0134F2BCBEE7}"/>
                  </a:ext>
                </a:extLst>
              </p:cNvPr>
              <p:cNvSpPr/>
              <p:nvPr/>
            </p:nvSpPr>
            <p:spPr>
              <a:xfrm>
                <a:off x="3778007" y="-8812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أنشطة التوليف والدعم</a:t>
                </a: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5231E08D-7548-86CF-2862-8A3F6BF7682B}"/>
                  </a:ext>
                </a:extLst>
              </p:cNvPr>
              <p:cNvSpPr/>
              <p:nvPr/>
            </p:nvSpPr>
            <p:spPr>
              <a:xfrm>
                <a:off x="5859073" y="-6917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249A5470-9D1E-7B26-137F-296FE0F9A70C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D0A9BC1D-C8A7-DFC0-04D0-AF50F8C653E5}"/>
                </a:ext>
              </a:extLst>
            </p:cNvPr>
            <p:cNvSpPr/>
            <p:nvPr/>
          </p:nvSpPr>
          <p:spPr>
            <a:xfrm>
              <a:off x="1782222" y="-8023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</p:grpSp>
      <p:pic>
        <p:nvPicPr>
          <p:cNvPr id="19" name="Image 18">
            <a:extLst>
              <a:ext uri="{FF2B5EF4-FFF2-40B4-BE49-F238E27FC236}">
                <a16:creationId xmlns:a16="http://schemas.microsoft.com/office/drawing/2014/main" id="{1207E656-2142-2B41-5F33-1978FDE1D25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89430" y="341485"/>
            <a:ext cx="1262762" cy="842255"/>
          </a:xfrm>
          <a:prstGeom prst="rect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CF67214C-7C0E-DC37-8838-0F7E39F96838}"/>
              </a:ext>
            </a:extLst>
          </p:cNvPr>
          <p:cNvSpPr txBox="1"/>
          <p:nvPr/>
        </p:nvSpPr>
        <p:spPr>
          <a:xfrm>
            <a:off x="291425" y="2346545"/>
            <a:ext cx="88695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marL="571500" indent="-571500" rtl="1">
              <a:buFont typeface="Wingdings" panose="05000000000000000000" pitchFamily="2" charset="2"/>
              <a:buChar char="§"/>
            </a:pPr>
            <a:r>
              <a:rPr lang="ar-MA" sz="4400" dirty="0">
                <a:solidFill>
                  <a:srgbClr val="C00000"/>
                </a:solidFill>
              </a:rPr>
              <a:t>اَلْمَغارِبَةُ هُمُ </a:t>
            </a:r>
            <a:r>
              <a:rPr lang="ar-MA" sz="4400" dirty="0" err="1">
                <a:solidFill>
                  <a:srgbClr val="C00000"/>
                </a:solidFill>
              </a:rPr>
              <a:t>ﭐلَّذينَ</a:t>
            </a:r>
            <a:r>
              <a:rPr lang="ar-MA" sz="4400" dirty="0">
                <a:solidFill>
                  <a:srgbClr val="C00000"/>
                </a:solidFill>
              </a:rPr>
              <a:t> </a:t>
            </a:r>
            <a:r>
              <a:rPr lang="ar-MA" sz="4400" dirty="0">
                <a:solidFill>
                  <a:schemeClr val="tx2"/>
                </a:solidFill>
              </a:rPr>
              <a:t>يَتَناوَلونَ </a:t>
            </a:r>
            <a:r>
              <a:rPr lang="ar-MA" sz="4400" dirty="0" err="1">
                <a:solidFill>
                  <a:schemeClr val="tx2"/>
                </a:solidFill>
              </a:rPr>
              <a:t>ﭐلْكُسْكُسَ</a:t>
            </a:r>
            <a:r>
              <a:rPr lang="ar-MA" sz="4400" dirty="0">
                <a:solidFill>
                  <a:schemeClr val="tx2"/>
                </a:solidFill>
              </a:rPr>
              <a:t> كُلَّ يَوْمِ جُمُعَةٍ. 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B6876B70-AFD0-0B35-1F38-406EBB95B468}"/>
              </a:ext>
            </a:extLst>
          </p:cNvPr>
          <p:cNvSpPr txBox="1"/>
          <p:nvPr/>
        </p:nvSpPr>
        <p:spPr>
          <a:xfrm>
            <a:off x="-196645" y="3564631"/>
            <a:ext cx="88695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marL="571500" indent="-571500" algn="r" rtl="1">
              <a:buFont typeface="Wingdings" panose="05000000000000000000" pitchFamily="2" charset="2"/>
              <a:buChar char="§"/>
            </a:pPr>
            <a:r>
              <a:rPr lang="ar-MA" sz="4400" dirty="0">
                <a:solidFill>
                  <a:schemeClr val="tx2"/>
                </a:solidFill>
              </a:rPr>
              <a:t>يَتَوَسَّلُ</a:t>
            </a:r>
            <a:r>
              <a:rPr lang="ar-MA" sz="4400" dirty="0">
                <a:solidFill>
                  <a:srgbClr val="C00000"/>
                </a:solidFill>
              </a:rPr>
              <a:t> </a:t>
            </a:r>
            <a:r>
              <a:rPr lang="ar-MA" sz="4400" dirty="0" err="1">
                <a:solidFill>
                  <a:schemeClr val="tx2"/>
                </a:solidFill>
              </a:rPr>
              <a:t>ﭐلْمُسْلِمونَ</a:t>
            </a:r>
            <a:r>
              <a:rPr lang="ar-MA" sz="4400" dirty="0">
                <a:solidFill>
                  <a:schemeClr val="tx2"/>
                </a:solidFill>
              </a:rPr>
              <a:t> لِلَّهِ تَعالى لِيُحَقِّقَ أَحْلامَهُمْ </a:t>
            </a:r>
            <a:r>
              <a:rPr lang="ar-MA" sz="4400" dirty="0">
                <a:solidFill>
                  <a:srgbClr val="C00000"/>
                </a:solidFill>
              </a:rPr>
              <a:t>في صَلاتِهِم</a:t>
            </a:r>
            <a:r>
              <a:rPr lang="ar-MA" sz="4400" dirty="0">
                <a:solidFill>
                  <a:schemeClr val="tx2"/>
                </a:solidFill>
              </a:rPr>
              <a:t>ْ.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1BDAB4D8-2EBD-1971-53D5-9164151DEB59}"/>
              </a:ext>
            </a:extLst>
          </p:cNvPr>
          <p:cNvSpPr txBox="1"/>
          <p:nvPr/>
        </p:nvSpPr>
        <p:spPr>
          <a:xfrm>
            <a:off x="-196645" y="4820959"/>
            <a:ext cx="88695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marL="571500" indent="-571500" algn="r" rtl="1">
              <a:buFont typeface="Wingdings" panose="05000000000000000000" pitchFamily="2" charset="2"/>
              <a:buChar char="§"/>
            </a:pPr>
            <a:r>
              <a:rPr lang="ar-MA" sz="4400" dirty="0">
                <a:solidFill>
                  <a:schemeClr val="tx2"/>
                </a:solidFill>
              </a:rPr>
              <a:t>يَلْبَسُ </a:t>
            </a:r>
            <a:r>
              <a:rPr lang="ar-MA" sz="4400" dirty="0" err="1">
                <a:solidFill>
                  <a:schemeClr val="tx2"/>
                </a:solidFill>
              </a:rPr>
              <a:t>ﭐلْمَغارِبَةُ</a:t>
            </a:r>
            <a:r>
              <a:rPr lang="ar-MA" sz="4400" dirty="0">
                <a:solidFill>
                  <a:schemeClr val="tx2"/>
                </a:solidFill>
              </a:rPr>
              <a:t> يَوْمَ </a:t>
            </a:r>
            <a:r>
              <a:rPr lang="ar-MA" sz="4400" dirty="0" err="1">
                <a:solidFill>
                  <a:schemeClr val="tx2"/>
                </a:solidFill>
              </a:rPr>
              <a:t>ﭐلْجُمُعَةِ</a:t>
            </a:r>
            <a:r>
              <a:rPr lang="ar-MA" sz="4400" dirty="0">
                <a:solidFill>
                  <a:schemeClr val="tx2"/>
                </a:solidFill>
              </a:rPr>
              <a:t> </a:t>
            </a:r>
            <a:r>
              <a:rPr lang="ar-MA" sz="4400" dirty="0" err="1">
                <a:solidFill>
                  <a:srgbClr val="C00000"/>
                </a:solidFill>
              </a:rPr>
              <a:t>ﭐلزِّيَّ</a:t>
            </a:r>
            <a:r>
              <a:rPr lang="ar-MA" sz="4400" dirty="0">
                <a:solidFill>
                  <a:srgbClr val="C00000"/>
                </a:solidFill>
              </a:rPr>
              <a:t> </a:t>
            </a:r>
            <a:r>
              <a:rPr lang="ar-MA" sz="4400" dirty="0" err="1">
                <a:solidFill>
                  <a:srgbClr val="C00000"/>
                </a:solidFill>
              </a:rPr>
              <a:t>ﭐلتَّقْليدِيَّ</a:t>
            </a:r>
            <a:r>
              <a:rPr lang="ar-MA" sz="4400" dirty="0">
                <a:solidFill>
                  <a:schemeClr val="tx2"/>
                </a:solidFill>
              </a:rPr>
              <a:t>. </a:t>
            </a:r>
            <a:endParaRPr lang="ar-MA" sz="60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895647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4F2356-186E-5782-EAA5-711DFFA175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9CAC9E42-ACE4-2D9F-7318-30FBDD75D971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B8D88167-312A-9A9D-FB01-1A0F1428F198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C418DD97-2C1F-3AA1-8DB8-EA727C3FCEA7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7151DB8B-9735-A08F-C986-7AC0419A77C2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CF0D87B2-44A8-EF3B-9DBE-17EA46B12705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ABCC4591-9831-0232-B463-A257DBA3E35B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B5E7EEC5-CA9E-00AB-6506-1EDFA67B3705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B4136CFB-7C9A-7D26-7464-0A7A2C386283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0B4B6F2A-EA72-75BE-0A2A-0B87DAF35C65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EDB2E6C0-8752-87D1-96F2-F5B19AC85CC0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5E38A5CD-F66E-C81C-9698-8316E1407416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029A1A37-B033-A58D-0AF8-7E77394A6462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C4737953-EDDD-134C-6F6C-C23ECF97D70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A2ACE507-2BE3-513B-A7B8-C07BA6C754B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3D2FD5C2-C8AB-C90F-4795-30E843472553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85C19F0C-3258-40EB-628E-B7B5806A9B2F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8242AF96-2B9F-9089-6848-52BB23C0C59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359A9BD9-3FE7-E5B2-C7F6-89A99EB72B9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188971AD-CE5B-0F2E-01AC-648E258BD3FB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9E12B5BD-90AA-1CB1-6161-699D89AA7DC1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8AF5C9F0-C4FF-D07C-A69D-601F4509E9E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636FD8A0-53D9-7377-56F4-444E33F0FAA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6B3ED736-5A37-B2B2-568A-A465D64B4F1C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119979ED-E25D-04F5-C4E1-8EF38FAB10BE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2684CB78-1261-AF34-A9E3-4FCAF461A86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FEE1073B-1B25-EBA8-E72B-E8C8FDD72FF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A0B41669-ADCA-5FF3-D9F5-795C8A5E88E4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D6861781-AD5C-5277-0520-74EB1877F2AC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6C4C4F78-81FF-1DF5-AAC7-208CB63A562C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D4A12A46-5327-4510-8107-4BEC6BB5D1CF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F5DC1D6D-58A1-4461-AC2D-2A1CE3DBDDF4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EBD8F2BA-5886-4B0B-2FD5-F64AE4056605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B1CB2CA8-A70B-44B6-02F6-808F0E214B4B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E28D3E64-8D47-749F-51C2-282DC71DA10B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18370646-7B57-B056-953A-2D8FE25302BE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68BCADC8-504C-1A81-1028-62C82A9BC4BA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D7EF8C1F-83DF-2DA8-FB89-7B82735FE6C1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955A06E2-1370-11B7-BC29-54BB497D3D88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469B2801-9D6D-5BEE-284E-894B0151A4D0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3A12695D-D5A1-9368-DF53-19BF151AE694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45BA66C1-8784-E0AA-C276-386670E9FDC0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C3F5D555-42EB-1F12-54A3-6E6DAB5C5777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CACBD682-D604-3570-CDA3-C943025EF53F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BFA032D8-ADB1-BBA0-2FFA-C55E92C6FC75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98088C44-5567-E846-A163-70B2D775AF4E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BBF6CFEE-91E4-096A-5AC3-6216B1147B20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F6D5F052-B6C9-0D5B-2ED9-C9FF4EF01257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CE52307D-DE14-5F7D-5384-C5D4841D2DA2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C8D920E3-C374-08AC-666F-699BA9BE5AAB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C377A131-F7E4-3DBC-5459-5995AA1F6041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4BCE4DC1-B062-6640-5DEF-9915F3E21EB0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0680034E-A221-4D72-3ECD-DF994D31CF48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</p:grpSp>
        </p:grp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33C7971C-5580-8FA6-5987-71A620D48089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دقـيقة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61" name="Ellipse 60">
            <a:extLst>
              <a:ext uri="{FF2B5EF4-FFF2-40B4-BE49-F238E27FC236}">
                <a16:creationId xmlns:a16="http://schemas.microsoft.com/office/drawing/2014/main" id="{FCC580DF-5626-7059-5A3A-72028F28D932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5507724-A8E5-6F8C-6278-DD9E10F5C23F}"/>
              </a:ext>
            </a:extLst>
          </p:cNvPr>
          <p:cNvSpPr txBox="1"/>
          <p:nvPr/>
        </p:nvSpPr>
        <p:spPr>
          <a:xfrm>
            <a:off x="7876973" y="618108"/>
            <a:ext cx="574755" cy="4001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30</a:t>
            </a:r>
            <a:endParaRPr lang="fr-MA" sz="2000" b="1" dirty="0">
              <a:solidFill>
                <a:srgbClr val="00566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7D5EDF3-5068-1FA1-0FD8-29C0197AEFEA}"/>
              </a:ext>
            </a:extLst>
          </p:cNvPr>
          <p:cNvSpPr txBox="1"/>
          <p:nvPr/>
        </p:nvSpPr>
        <p:spPr>
          <a:xfrm>
            <a:off x="1572599" y="3319582"/>
            <a:ext cx="636635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66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ar-MA" sz="6000" b="1" dirty="0">
              <a:solidFill>
                <a:srgbClr val="0097B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F7068C5C-F097-8720-5419-CF7D8E922E1B}"/>
              </a:ext>
            </a:extLst>
          </p:cNvPr>
          <p:cNvGrpSpPr/>
          <p:nvPr/>
        </p:nvGrpSpPr>
        <p:grpSpPr>
          <a:xfrm>
            <a:off x="527053" y="1262767"/>
            <a:ext cx="8168503" cy="6091851"/>
            <a:chOff x="585781" y="2177107"/>
            <a:chExt cx="8168503" cy="6091851"/>
          </a:xfrm>
        </p:grpSpPr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C46A4A9A-BBF4-D0C0-7D9A-AFBCFD4FE6F2}"/>
                </a:ext>
              </a:extLst>
            </p:cNvPr>
            <p:cNvSpPr txBox="1"/>
            <p:nvPr/>
          </p:nvSpPr>
          <p:spPr>
            <a:xfrm>
              <a:off x="1172791" y="2177107"/>
              <a:ext cx="7365460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3. أنشطة التوليف والدعم</a:t>
              </a:r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025DCE8D-AA59-977B-8550-17DA4967107C}"/>
                </a:ext>
              </a:extLst>
            </p:cNvPr>
            <p:cNvSpPr txBox="1"/>
            <p:nvPr/>
          </p:nvSpPr>
          <p:spPr>
            <a:xfrm>
              <a:off x="585781" y="3005979"/>
              <a:ext cx="8168503" cy="52629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36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endParaRPr lang="ar-MA" sz="6000" b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algn="ctr" rtl="1"/>
              <a:r>
                <a:rPr lang="ar-MA" sz="4800" b="1" dirty="0">
                  <a:solidFill>
                    <a:schemeClr val="bg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المعجم</a:t>
              </a:r>
            </a:p>
            <a:p>
              <a:pPr algn="ctr" rtl="1"/>
              <a:r>
                <a:rPr lang="ar-MA" sz="4800" b="1" dirty="0">
                  <a:solidFill>
                    <a:schemeClr val="bg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الاستراتيجيات والظواهر اللغوية</a:t>
              </a:r>
            </a:p>
            <a:p>
              <a:pPr algn="ctr" rtl="1"/>
              <a:r>
                <a:rPr lang="ar-MA" sz="96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sz="72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التعبير</a:t>
              </a:r>
              <a:r>
                <a:rPr lang="ar-MA" sz="96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sz="72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الكتابي</a:t>
              </a:r>
            </a:p>
            <a:p>
              <a:pPr algn="ctr" rtl="1"/>
              <a:endParaRPr lang="ar-MA" sz="6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algn="ctr" rtl="1"/>
              <a:endParaRPr lang="ar-MA" sz="3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727245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4C23D7-F891-43B6-3E4A-07AA286A06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61CC710-3E57-FA7B-16AB-2F753943CF56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C0725DF-315F-BCAF-59AA-7FB8B5D63171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C205347-4F26-890C-37F0-F522779A9FA3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FA6D610-C134-EC3A-E44F-370FF96B19F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47846E94-7BDD-A3A3-F95C-D165A3CEE6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328487" y="503230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67A1D22-D6CD-6053-B327-C39F1B5FBFEE}"/>
              </a:ext>
            </a:extLst>
          </p:cNvPr>
          <p:cNvSpPr txBox="1"/>
          <p:nvPr/>
        </p:nvSpPr>
        <p:spPr>
          <a:xfrm>
            <a:off x="544722" y="416479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دفاتركم</a:t>
            </a:r>
          </a:p>
          <a:p>
            <a:pPr algn="r" rtl="1">
              <a:defRPr/>
            </a:pPr>
            <a:endParaRPr lang="ar-MA" sz="24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C0357AAD-C299-493A-AE0B-740B3F5F3BB5}"/>
              </a:ext>
            </a:extLst>
          </p:cNvPr>
          <p:cNvGrpSpPr/>
          <p:nvPr/>
        </p:nvGrpSpPr>
        <p:grpSpPr>
          <a:xfrm>
            <a:off x="145924" y="-80234"/>
            <a:ext cx="8998076" cy="437782"/>
            <a:chOff x="145924" y="-80234"/>
            <a:chExt cx="8998076" cy="437782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950BB7AA-E847-B16B-24FB-B49D8692992A}"/>
                </a:ext>
              </a:extLst>
            </p:cNvPr>
            <p:cNvGrpSpPr/>
            <p:nvPr/>
          </p:nvGrpSpPr>
          <p:grpSpPr>
            <a:xfrm>
              <a:off x="145924" y="-79043"/>
              <a:ext cx="8998076" cy="436591"/>
              <a:chOff x="222839" y="-96298"/>
              <a:chExt cx="8998076" cy="436591"/>
            </a:xfrm>
          </p:grpSpPr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313AFA84-F0F0-3B22-0D80-25FA5A4A682F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4E8C543D-9CE1-4183-D6E1-AD93371EA1AF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C9A2ACE2-67BA-08EE-B421-2FD0A72B8455}"/>
                  </a:ext>
                </a:extLst>
              </p:cNvPr>
              <p:cNvSpPr/>
              <p:nvPr/>
            </p:nvSpPr>
            <p:spPr>
              <a:xfrm>
                <a:off x="3778007" y="-8812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أنشطة التوليف والدعم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B58DB143-C9FF-9076-06C1-892B0B4A506C}"/>
                  </a:ext>
                </a:extLst>
              </p:cNvPr>
              <p:cNvSpPr/>
              <p:nvPr/>
            </p:nvSpPr>
            <p:spPr>
              <a:xfrm>
                <a:off x="5859073" y="-6917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D00A9E8A-4C01-4B55-C42C-93B2ADE40A2D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2CB45B28-34B7-0CDA-ABD7-1BAE0A7395D1}"/>
                </a:ext>
              </a:extLst>
            </p:cNvPr>
            <p:cNvSpPr/>
            <p:nvPr/>
          </p:nvSpPr>
          <p:spPr>
            <a:xfrm>
              <a:off x="1782222" y="-8023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</p:grpSp>
      <p:pic>
        <p:nvPicPr>
          <p:cNvPr id="2" name="Picture 2" descr="Premium Vector | Vector Single Cartoon Spiral Notebook Isolated on White  Background, Vector Illustration.">
            <a:extLst>
              <a:ext uri="{FF2B5EF4-FFF2-40B4-BE49-F238E27FC236}">
                <a16:creationId xmlns:a16="http://schemas.microsoft.com/office/drawing/2014/main" id="{09CA78AA-B964-C4F2-0563-932EA455DA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2532" y="2824852"/>
            <a:ext cx="2263023" cy="2017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555947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0B7D73-0484-1B16-E287-B1E0F14A78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CFE8F39-0ABE-9AAE-612B-FDD5240BAA32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5219DE8-DDF2-4B31-499C-8C596BD3A18C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FB4067C-A95C-11F2-B230-A586B97D3D1A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0A6EFC8F-B09F-5824-F65C-696826BCF173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DA9D4F0C-843A-B772-9CDF-87CF59515E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328487" y="503230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21C59D9-A7DE-F7EC-0F0D-1577A011FB90}"/>
              </a:ext>
            </a:extLst>
          </p:cNvPr>
          <p:cNvSpPr txBox="1"/>
          <p:nvPr/>
        </p:nvSpPr>
        <p:spPr>
          <a:xfrm>
            <a:off x="549842" y="315699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أكملوا بما يناسب، وعبروا عن المشهدين المتتابعين.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اشتغلوا في ثنائيات.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1E919702-15A3-5206-112A-54CC78EAD470}"/>
              </a:ext>
            </a:extLst>
          </p:cNvPr>
          <p:cNvGrpSpPr/>
          <p:nvPr/>
        </p:nvGrpSpPr>
        <p:grpSpPr>
          <a:xfrm>
            <a:off x="145924" y="-80234"/>
            <a:ext cx="8998076" cy="437782"/>
            <a:chOff x="145924" y="-80234"/>
            <a:chExt cx="8998076" cy="437782"/>
          </a:xfrm>
        </p:grpSpPr>
        <p:grpSp>
          <p:nvGrpSpPr>
            <p:cNvPr id="16" name="Groupe 15">
              <a:extLst>
                <a:ext uri="{FF2B5EF4-FFF2-40B4-BE49-F238E27FC236}">
                  <a16:creationId xmlns:a16="http://schemas.microsoft.com/office/drawing/2014/main" id="{D971DA58-46DB-B9B3-87C5-EC2892B8F049}"/>
                </a:ext>
              </a:extLst>
            </p:cNvPr>
            <p:cNvGrpSpPr/>
            <p:nvPr/>
          </p:nvGrpSpPr>
          <p:grpSpPr>
            <a:xfrm>
              <a:off x="145924" y="-79043"/>
              <a:ext cx="8998076" cy="436591"/>
              <a:chOff x="222839" y="-96298"/>
              <a:chExt cx="8998076" cy="436591"/>
            </a:xfrm>
          </p:grpSpPr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1ABB9511-DAAF-A9C4-AB43-D1CEFCF422C6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2B566995-8ADD-5D1E-0C33-566A26C84082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110B55C8-6A64-A8ED-E0BE-BA7DF6C6601D}"/>
                  </a:ext>
                </a:extLst>
              </p:cNvPr>
              <p:cNvSpPr/>
              <p:nvPr/>
            </p:nvSpPr>
            <p:spPr>
              <a:xfrm>
                <a:off x="3778007" y="-8812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أنشطة التوليف والدعم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89B893E2-8500-93B8-0083-9A6AFB1E6BF4}"/>
                  </a:ext>
                </a:extLst>
              </p:cNvPr>
              <p:cNvSpPr/>
              <p:nvPr/>
            </p:nvSpPr>
            <p:spPr>
              <a:xfrm>
                <a:off x="5859073" y="-6917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D5554C74-17EE-8EAB-146A-043BF489CA84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B2E0352B-A8EB-AE69-9C0E-32198C7DA238}"/>
                </a:ext>
              </a:extLst>
            </p:cNvPr>
            <p:cNvSpPr/>
            <p:nvPr/>
          </p:nvSpPr>
          <p:spPr>
            <a:xfrm>
              <a:off x="1782222" y="-8023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AA17FD85-2CA2-0FAB-0B0F-B8CFA71F062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92" b="66852"/>
          <a:stretch/>
        </p:blipFill>
        <p:spPr>
          <a:xfrm flipH="1">
            <a:off x="923715" y="4653844"/>
            <a:ext cx="7296570" cy="1661753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D58AEE7-0D65-1421-ADB0-D569917D4AB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0158" y="1823178"/>
            <a:ext cx="3756487" cy="252296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8AA2FEB-BF0F-0659-EC72-C6CB5150BE8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70" y="1695055"/>
            <a:ext cx="2548322" cy="2522960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608F7B3E-FD24-9EE6-C131-045A4F556340}"/>
              </a:ext>
            </a:extLst>
          </p:cNvPr>
          <p:cNvSpPr txBox="1"/>
          <p:nvPr/>
        </p:nvSpPr>
        <p:spPr>
          <a:xfrm>
            <a:off x="3057446" y="5192330"/>
            <a:ext cx="10380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ثُمَّ</a:t>
            </a:r>
            <a:endParaRPr lang="fr-MA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D72B5664-C814-BF26-C2A4-AEC0E73ED7CB}"/>
              </a:ext>
            </a:extLst>
          </p:cNvPr>
          <p:cNvSpPr txBox="1"/>
          <p:nvPr/>
        </p:nvSpPr>
        <p:spPr>
          <a:xfrm>
            <a:off x="3759587" y="5223109"/>
            <a:ext cx="34514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نَبيلٌ ..................................،</a:t>
            </a:r>
            <a:endParaRPr lang="fr-MA" sz="12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96613E34-0ACD-A76F-53A1-2861EA402BA9}"/>
              </a:ext>
            </a:extLst>
          </p:cNvPr>
          <p:cNvSpPr txBox="1"/>
          <p:nvPr/>
        </p:nvSpPr>
        <p:spPr>
          <a:xfrm>
            <a:off x="312516" y="5208099"/>
            <a:ext cx="30954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................................ .</a:t>
            </a:r>
            <a:endParaRPr lang="fr-MA" sz="12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0A385F5-A6D3-29BF-4956-5DE468B81D82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211288" y="2065781"/>
            <a:ext cx="811826" cy="745489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89E1D06-5BE9-8038-56B6-753611DC0D3E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22720" y="419329"/>
            <a:ext cx="1026312" cy="717959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82164924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9A8DF3-38E1-8264-2E31-2CE53A67A6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A02CE73-1E80-61BA-C679-BA7EA827B162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52667C4-3BC8-8219-7FC9-0C891A911AA9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EE972281-1DE0-E8A1-3925-B03DBD3FF2C2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73314D61-4474-B1FA-52BC-4F3C27E99738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FB580EF3-C8A2-2E10-D037-EEB79823B4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328487" y="503230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07F10D6-4EE9-0117-74CB-27DDB84C478B}"/>
              </a:ext>
            </a:extLst>
          </p:cNvPr>
          <p:cNvSpPr txBox="1"/>
          <p:nvPr/>
        </p:nvSpPr>
        <p:spPr>
          <a:xfrm>
            <a:off x="536281" y="277215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C296FAE2-7F78-8A7B-D032-5A7F5E8376D6}"/>
              </a:ext>
            </a:extLst>
          </p:cNvPr>
          <p:cNvGrpSpPr/>
          <p:nvPr/>
        </p:nvGrpSpPr>
        <p:grpSpPr>
          <a:xfrm>
            <a:off x="145924" y="-80234"/>
            <a:ext cx="8998076" cy="437782"/>
            <a:chOff x="145924" y="-80234"/>
            <a:chExt cx="8998076" cy="437782"/>
          </a:xfrm>
        </p:grpSpPr>
        <p:grpSp>
          <p:nvGrpSpPr>
            <p:cNvPr id="16" name="Groupe 15">
              <a:extLst>
                <a:ext uri="{FF2B5EF4-FFF2-40B4-BE49-F238E27FC236}">
                  <a16:creationId xmlns:a16="http://schemas.microsoft.com/office/drawing/2014/main" id="{25915B99-45F1-CB0F-B6A2-16A1267FCE43}"/>
                </a:ext>
              </a:extLst>
            </p:cNvPr>
            <p:cNvGrpSpPr/>
            <p:nvPr/>
          </p:nvGrpSpPr>
          <p:grpSpPr>
            <a:xfrm>
              <a:off x="145924" y="-79043"/>
              <a:ext cx="8998076" cy="436591"/>
              <a:chOff x="222839" y="-96298"/>
              <a:chExt cx="8998076" cy="436591"/>
            </a:xfrm>
          </p:grpSpPr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8DAA5EC8-BFD5-DEFF-F4C4-7277E06BFE6A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9E5F0DD9-879C-2E90-C114-47FC14DB8BE0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EBE09417-7522-49D3-FD14-5AE6A899C8FE}"/>
                  </a:ext>
                </a:extLst>
              </p:cNvPr>
              <p:cNvSpPr/>
              <p:nvPr/>
            </p:nvSpPr>
            <p:spPr>
              <a:xfrm>
                <a:off x="3778007" y="-8812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أنشطة التوليف والدعم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57CCAEBA-7B7F-D1A3-8AF7-F97F7BB1BB9C}"/>
                  </a:ext>
                </a:extLst>
              </p:cNvPr>
              <p:cNvSpPr/>
              <p:nvPr/>
            </p:nvSpPr>
            <p:spPr>
              <a:xfrm>
                <a:off x="5859073" y="-6917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03731C96-999C-4FB7-BCF9-87BD2AD27D17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D59BCA3C-67B9-0A36-4871-D1564F18B576}"/>
                </a:ext>
              </a:extLst>
            </p:cNvPr>
            <p:cNvSpPr/>
            <p:nvPr/>
          </p:nvSpPr>
          <p:spPr>
            <a:xfrm>
              <a:off x="1782222" y="-8023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9C9D00D8-09DB-F652-CA78-1485BCD8B2A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92" b="66852"/>
          <a:stretch/>
        </p:blipFill>
        <p:spPr>
          <a:xfrm flipH="1">
            <a:off x="923715" y="4653844"/>
            <a:ext cx="7296570" cy="1661753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44C3150-C52E-8EB0-9C9C-F51B6D4DEC2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0158" y="1823178"/>
            <a:ext cx="3756487" cy="252296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6B5C847-6B99-9317-BE54-9621A06C149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70" y="1695055"/>
            <a:ext cx="2548322" cy="252296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17176785-34CA-B7B7-DCAE-84BB8AA26DEC}"/>
              </a:ext>
            </a:extLst>
          </p:cNvPr>
          <p:cNvSpPr txBox="1"/>
          <p:nvPr/>
        </p:nvSpPr>
        <p:spPr>
          <a:xfrm>
            <a:off x="3619939" y="5099999"/>
            <a:ext cx="103805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ثُمَّ</a:t>
            </a:r>
            <a:endParaRPr lang="fr-MA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07BDBC43-382A-5EFA-9FBE-A933977E2BB1}"/>
              </a:ext>
            </a:extLst>
          </p:cNvPr>
          <p:cNvSpPr txBox="1"/>
          <p:nvPr/>
        </p:nvSpPr>
        <p:spPr>
          <a:xfrm>
            <a:off x="4298008" y="5117572"/>
            <a:ext cx="426264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نَبيلٌ يَلْعَبُ ﭐلْكُرَةَ،</a:t>
            </a:r>
            <a:endParaRPr lang="fr-MA" sz="4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81250B24-1C42-B247-7BB9-7166717C5E69}"/>
              </a:ext>
            </a:extLst>
          </p:cNvPr>
          <p:cNvSpPr txBox="1"/>
          <p:nvPr/>
        </p:nvSpPr>
        <p:spPr>
          <a:xfrm>
            <a:off x="846660" y="5082426"/>
            <a:ext cx="309541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يَسْتَحِمُّ</a:t>
            </a: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1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DC580004-E6AC-9291-ABAA-15FEC50D2937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89430" y="341485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254639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C3D98B-FD1A-24AA-D271-EC5965872E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A4C250E-230B-615F-098D-169D589EF782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9631EB4-09EF-1C05-CA8B-57222E172526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066F676-DE53-EDAF-5A35-68D91783B222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4A52273-B70E-7CA9-18ED-AAF74158C1D4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4CF707CF-6312-1A53-FD1B-CF1C56118D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328487" y="503230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C05D243-612B-C0BD-4AA5-0E4DE2BAF323}"/>
              </a:ext>
            </a:extLst>
          </p:cNvPr>
          <p:cNvSpPr txBox="1"/>
          <p:nvPr/>
        </p:nvSpPr>
        <p:spPr>
          <a:xfrm>
            <a:off x="597898" y="450459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أكملوا بكتابة حدث تابع مناسب.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FE3A6062-C773-A957-6E47-42A7F73BAD01}"/>
              </a:ext>
            </a:extLst>
          </p:cNvPr>
          <p:cNvGrpSpPr/>
          <p:nvPr/>
        </p:nvGrpSpPr>
        <p:grpSpPr>
          <a:xfrm>
            <a:off x="145924" y="-80234"/>
            <a:ext cx="8998076" cy="437782"/>
            <a:chOff x="145924" y="-80234"/>
            <a:chExt cx="8998076" cy="437782"/>
          </a:xfrm>
        </p:grpSpPr>
        <p:grpSp>
          <p:nvGrpSpPr>
            <p:cNvPr id="16" name="Groupe 15">
              <a:extLst>
                <a:ext uri="{FF2B5EF4-FFF2-40B4-BE49-F238E27FC236}">
                  <a16:creationId xmlns:a16="http://schemas.microsoft.com/office/drawing/2014/main" id="{988336A1-5243-CD78-0BC8-FAECBE4B29D2}"/>
                </a:ext>
              </a:extLst>
            </p:cNvPr>
            <p:cNvGrpSpPr/>
            <p:nvPr/>
          </p:nvGrpSpPr>
          <p:grpSpPr>
            <a:xfrm>
              <a:off x="145924" y="-79043"/>
              <a:ext cx="8998076" cy="436591"/>
              <a:chOff x="222839" y="-96298"/>
              <a:chExt cx="8998076" cy="436591"/>
            </a:xfrm>
          </p:grpSpPr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2FB756C8-09D2-F555-4C50-F5F82651CA7A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1BB72C38-9B21-0906-7F62-2FE7A9660EE7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59AF625D-EF72-0F47-A4EF-595E62DDA540}"/>
                  </a:ext>
                </a:extLst>
              </p:cNvPr>
              <p:cNvSpPr/>
              <p:nvPr/>
            </p:nvSpPr>
            <p:spPr>
              <a:xfrm>
                <a:off x="3778007" y="-8812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أنشطة التوليف والدعم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EC0E77D3-75A6-82DD-5EC9-1CE9F5EA8B1F}"/>
                  </a:ext>
                </a:extLst>
              </p:cNvPr>
              <p:cNvSpPr/>
              <p:nvPr/>
            </p:nvSpPr>
            <p:spPr>
              <a:xfrm>
                <a:off x="5859073" y="-6917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E816D66C-7201-49CE-70BA-1F8FF879CD89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4B1C980A-3D7A-5CDA-A16F-F3833BED0535}"/>
                </a:ext>
              </a:extLst>
            </p:cNvPr>
            <p:cNvSpPr/>
            <p:nvPr/>
          </p:nvSpPr>
          <p:spPr>
            <a:xfrm>
              <a:off x="1782222" y="-8023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</p:grpSp>
      <p:pic>
        <p:nvPicPr>
          <p:cNvPr id="14" name="Image 13">
            <a:extLst>
              <a:ext uri="{FF2B5EF4-FFF2-40B4-BE49-F238E27FC236}">
                <a16:creationId xmlns:a16="http://schemas.microsoft.com/office/drawing/2014/main" id="{83C4D4B5-FAE0-E784-224F-38DA5C989BF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92" b="66852"/>
          <a:stretch/>
        </p:blipFill>
        <p:spPr>
          <a:xfrm flipH="1">
            <a:off x="923715" y="3179005"/>
            <a:ext cx="7296570" cy="1661753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9CC4164A-F000-5440-AF65-BAA52FF44B19}"/>
              </a:ext>
            </a:extLst>
          </p:cNvPr>
          <p:cNvSpPr txBox="1"/>
          <p:nvPr/>
        </p:nvSpPr>
        <p:spPr>
          <a:xfrm>
            <a:off x="3513289" y="3738733"/>
            <a:ext cx="10380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ثُمَّ</a:t>
            </a:r>
            <a:endParaRPr lang="fr-MA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CFD347BA-1704-2ADF-CC46-6EF2526FB16A}"/>
              </a:ext>
            </a:extLst>
          </p:cNvPr>
          <p:cNvSpPr txBox="1"/>
          <p:nvPr/>
        </p:nvSpPr>
        <p:spPr>
          <a:xfrm>
            <a:off x="4113898" y="3740517"/>
            <a:ext cx="42626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اَلطَّبيبُ يَفْحَصُ </a:t>
            </a:r>
            <a:r>
              <a:rPr lang="ar-MA" sz="32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ﭐلْمَريضَ</a:t>
            </a: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،</a:t>
            </a:r>
            <a:endParaRPr lang="fr-MA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45D2415C-9882-4194-6D84-79BCC6937A83}"/>
              </a:ext>
            </a:extLst>
          </p:cNvPr>
          <p:cNvSpPr txBox="1"/>
          <p:nvPr/>
        </p:nvSpPr>
        <p:spPr>
          <a:xfrm>
            <a:off x="767457" y="3717493"/>
            <a:ext cx="30954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.......................................</a:t>
            </a:r>
            <a:endParaRPr lang="fr-MA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35EBCA06-296A-1444-9279-21F5787AD75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232" y="338602"/>
            <a:ext cx="1196104" cy="836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516976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1B0991-0458-42DB-05E5-243EA91B3F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B35F1C6-8686-9382-8E82-C7B123586EFE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233F630-2810-3997-3624-FC6DA6D47D57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F822D87-DAB8-42B3-7AE9-8D40ACB64DD5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8FB5663C-3178-38CB-9EBA-416430FC751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994DF2A-F1A7-DA6F-F3EA-44C96B2C03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328487" y="503230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D9F1C43-7019-5254-9A20-FA6244F1FAFC}"/>
              </a:ext>
            </a:extLst>
          </p:cNvPr>
          <p:cNvSpPr txBox="1"/>
          <p:nvPr/>
        </p:nvSpPr>
        <p:spPr>
          <a:xfrm>
            <a:off x="549842" y="298901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6A9B84A9-DFB5-C816-53C4-DA3FD49F563F}"/>
              </a:ext>
            </a:extLst>
          </p:cNvPr>
          <p:cNvGrpSpPr/>
          <p:nvPr/>
        </p:nvGrpSpPr>
        <p:grpSpPr>
          <a:xfrm>
            <a:off x="145924" y="-80234"/>
            <a:ext cx="8998076" cy="437782"/>
            <a:chOff x="145924" y="-80234"/>
            <a:chExt cx="8998076" cy="437782"/>
          </a:xfrm>
        </p:grpSpPr>
        <p:grpSp>
          <p:nvGrpSpPr>
            <p:cNvPr id="16" name="Groupe 15">
              <a:extLst>
                <a:ext uri="{FF2B5EF4-FFF2-40B4-BE49-F238E27FC236}">
                  <a16:creationId xmlns:a16="http://schemas.microsoft.com/office/drawing/2014/main" id="{D7246B8F-A344-F5CC-61C9-CBACC3C562DF}"/>
                </a:ext>
              </a:extLst>
            </p:cNvPr>
            <p:cNvGrpSpPr/>
            <p:nvPr/>
          </p:nvGrpSpPr>
          <p:grpSpPr>
            <a:xfrm>
              <a:off x="145924" y="-79043"/>
              <a:ext cx="8998076" cy="436591"/>
              <a:chOff x="222839" y="-96298"/>
              <a:chExt cx="8998076" cy="436591"/>
            </a:xfrm>
          </p:grpSpPr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D4672588-A8CF-5650-3508-B2582E7DD399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70AE9386-BF05-1305-5C80-C4294810DBEC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101C41E2-4A23-739B-1F27-FF3E5BF5E612}"/>
                  </a:ext>
                </a:extLst>
              </p:cNvPr>
              <p:cNvSpPr/>
              <p:nvPr/>
            </p:nvSpPr>
            <p:spPr>
              <a:xfrm>
                <a:off x="3778007" y="-8812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أنشطة التوليف والدعم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0B1E16F6-8C5C-B293-BAB2-EA22E797D246}"/>
                  </a:ext>
                </a:extLst>
              </p:cNvPr>
              <p:cNvSpPr/>
              <p:nvPr/>
            </p:nvSpPr>
            <p:spPr>
              <a:xfrm>
                <a:off x="5859073" y="-6917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1BA731D2-BA00-A80A-85A5-83147FB887EE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A0878B8A-C3D4-72F2-60C4-03E46269E07C}"/>
                </a:ext>
              </a:extLst>
            </p:cNvPr>
            <p:cNvSpPr/>
            <p:nvPr/>
          </p:nvSpPr>
          <p:spPr>
            <a:xfrm>
              <a:off x="1782222" y="-8023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</p:grpSp>
      <p:pic>
        <p:nvPicPr>
          <p:cNvPr id="14" name="Image 13">
            <a:extLst>
              <a:ext uri="{FF2B5EF4-FFF2-40B4-BE49-F238E27FC236}">
                <a16:creationId xmlns:a16="http://schemas.microsoft.com/office/drawing/2014/main" id="{403C5049-8C93-C7D3-75D2-AE169B5834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92" b="66852"/>
          <a:stretch/>
        </p:blipFill>
        <p:spPr>
          <a:xfrm flipH="1">
            <a:off x="923715" y="3179005"/>
            <a:ext cx="7296570" cy="1661753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B2A3B3E4-E60D-6279-FB80-9796EB29B1BC}"/>
              </a:ext>
            </a:extLst>
          </p:cNvPr>
          <p:cNvSpPr txBox="1"/>
          <p:nvPr/>
        </p:nvSpPr>
        <p:spPr>
          <a:xfrm>
            <a:off x="3513289" y="3738733"/>
            <a:ext cx="10380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ثُمَّ</a:t>
            </a:r>
            <a:endParaRPr lang="fr-MA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3C4BEF96-36AA-4758-B539-6B7415D63FD9}"/>
              </a:ext>
            </a:extLst>
          </p:cNvPr>
          <p:cNvSpPr txBox="1"/>
          <p:nvPr/>
        </p:nvSpPr>
        <p:spPr>
          <a:xfrm>
            <a:off x="4113898" y="3740517"/>
            <a:ext cx="42626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اَلطَّبيبُ يَفْحَصُ </a:t>
            </a:r>
            <a:r>
              <a:rPr lang="ar-MA" sz="32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ﭐلْمَريضَ</a:t>
            </a: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،</a:t>
            </a:r>
            <a:endParaRPr lang="fr-MA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F966622E-A4F6-96C8-9559-73592723A68D}"/>
              </a:ext>
            </a:extLst>
          </p:cNvPr>
          <p:cNvSpPr txBox="1"/>
          <p:nvPr/>
        </p:nvSpPr>
        <p:spPr>
          <a:xfrm>
            <a:off x="862228" y="3736949"/>
            <a:ext cx="30954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يُعْطيهِ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ﭐلدَّواءَ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ﭐلْمُناسِبَ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  <a:endParaRPr lang="fr-MA" sz="32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0252917-9B1D-4E38-723A-2C53C94E745F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89430" y="341485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068312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94CA9D-62FF-9859-23AF-5D7F679E34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Ellipse 56">
            <a:extLst>
              <a:ext uri="{FF2B5EF4-FFF2-40B4-BE49-F238E27FC236}">
                <a16:creationId xmlns:a16="http://schemas.microsoft.com/office/drawing/2014/main" id="{BCC3C0C4-8E8D-98D1-EF48-D6E504E40154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3" name="Freeform 2">
            <a:extLst>
              <a:ext uri="{FF2B5EF4-FFF2-40B4-BE49-F238E27FC236}">
                <a16:creationId xmlns:a16="http://schemas.microsoft.com/office/drawing/2014/main" id="{FF24F37A-B1F7-541A-B8AA-26228EB249F6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A540C86F-B19C-493F-0301-FDFF32AF74AE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40E1F3F9-31D9-0765-0271-D46AEBD6B7A5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7BB8E567-D19C-2A91-FF75-1685441C4361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EA26F166-5B9C-1E0A-2B0B-DA440CCC0607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BBE4D741-A532-E20E-E094-73F8CAEF3BEC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8D34BE99-0FF9-B278-C42A-C06860D64E15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C55DCC3B-24A8-7980-443B-19EF82E0FDEB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22A6D679-0A25-5B31-B079-366F58E994CA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3C73D087-0A32-FEC6-57AF-EA9924E7444F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2475F1B8-1FA5-E5C0-63D3-0D032FBBFB94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9DFD0D79-E18C-A725-CB8C-E46553265AAF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6858DAAA-4864-5297-856A-C71ABE90ED9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8685B976-754F-5702-97CC-26C32674E34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1A1A9115-0A29-18BA-3503-37ACF948D23F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94D860E8-203B-FD08-28A1-15484F8F7749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A298C31F-9232-6CF5-EA3D-D56F65199F9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9D683665-9A7B-7537-76D7-2C2A238A0BE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FD0290D6-9A77-86F2-42FE-3BA87AA85C04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5BC7C593-21FE-EFF4-C975-C97D61750D14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1864CFE8-5660-CA16-801E-90ED66ACFBC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6914501D-15B3-F656-C3CF-DB44FA34ACB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50763FD9-36F9-73B0-D38D-FA70C1D351B2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31B2138F-3CA0-C0E4-48D2-47827B7F664C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13D5349F-0634-1C32-A50F-671B5E7938A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CF242D89-E9CD-701F-12B7-40C4EC9176D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AA880827-4C29-1AC4-06AC-02F8C3751A6E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F0517455-1353-1BAB-0E47-29250AD62D0C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719D9232-6EFD-F731-4463-72410DF63421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340AE5BD-1AD2-4B4C-71EC-9F8CA1258006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B5A0C84A-391A-9FC2-DA8B-C4CFABA67D83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C9B9D199-4591-4678-EDB9-58C457E83CA0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6E358665-44CC-E8ED-C16B-C9CB97DB44F1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6AF015B4-0E1B-2A85-5556-BA518764E769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36A318F2-3728-0C8B-198E-9053E27BC883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7712647D-D688-8A6C-4967-DEA40FF9D3AC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C77C0DD5-6B60-3FF1-646C-0E12DCFD0BC6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C4357393-3028-ED8D-6458-DE1E737E44B5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E0FDF055-3C66-9B1F-0B15-D059472D1CCC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BB58FD53-3015-F97D-EC7A-B9AF1DC454C1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07EA26DE-BDDD-8979-73E8-FA8FD7BF16C8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ECE14759-862C-CB54-2EC2-F723F6035D87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F7B08A68-553A-9834-151E-951A9D142DB0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4411900E-02EF-6D51-A515-0C26CF1172FC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2D46919A-B2A2-5C6F-3A43-CB07D3D1C1E3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E3FF9D05-ED35-FFBD-9DD5-CB9A8627DBEA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57042888-E170-659B-62E5-1949CA5FC65B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E02A628F-7FB1-95FF-B796-423D7D8C7CBB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6C12BF0C-7B7E-4190-CC48-A09DEA5455C1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F049D986-1F2F-98FF-2FCA-9D47165A9089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058E3118-E469-FE34-82CC-EC508D384D5B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4374EF2B-E36A-E0D3-6A57-0A7B9C9DE660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2B54C785-7C9B-1C9A-1E20-64777C8BAAAC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20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1C08825F-328E-0EC0-FCC0-19DE70BA49E2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دقـيقة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AD57F903-C558-FEDF-3F47-4B9F0EAEE6F7}"/>
              </a:ext>
            </a:extLst>
          </p:cNvPr>
          <p:cNvSpPr txBox="1"/>
          <p:nvPr/>
        </p:nvSpPr>
        <p:spPr>
          <a:xfrm>
            <a:off x="1367405" y="2838827"/>
            <a:ext cx="63663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8000" b="1" dirty="0"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القراءة الإثرائية</a:t>
            </a:r>
          </a:p>
        </p:txBody>
      </p:sp>
    </p:spTree>
    <p:extLst>
      <p:ext uri="{BB962C8B-B14F-4D97-AF65-F5344CB8AC3E}">
        <p14:creationId xmlns:p14="http://schemas.microsoft.com/office/powerpoint/2010/main" val="3056231204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B19C38-9598-2C07-9C77-967AA56E93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3FC8AEC7-FBEA-0FCE-6D01-F0256D9E926D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61793B6C-B2C3-FA6F-E6C3-678EC6D3D9D9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3EC8805-9204-0A0A-B927-EA42C0FFB956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0B1F40E4-5746-93E4-524F-510AE950ABC6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80BE72B9-BF6D-33F7-74EA-8C2864199C8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EE059922-80AB-CE3F-CD99-90DB0D907D67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8AAA5CA0-9E64-3714-ED6F-5D73634FB12C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75451454-610D-A3A6-B5F7-79D96FA5FD6B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توجيهات خاصة بالحصة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39A5E0F9-59DB-730A-631B-7D2EDCBACF16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E473556-A327-B5F7-5142-24F5BEC2114C}"/>
              </a:ext>
            </a:extLst>
          </p:cNvPr>
          <p:cNvSpPr txBox="1"/>
          <p:nvPr/>
        </p:nvSpPr>
        <p:spPr>
          <a:xfrm>
            <a:off x="2131305" y="1704266"/>
            <a:ext cx="666053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ar-MA" sz="24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يتم إشراك جميع المتعلمين في القراءة بحيث يتم تناول كل مقطع قرائي كما يلي:</a:t>
            </a:r>
            <a:endParaRPr kumimoji="0" lang="ar-MA" sz="24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BE08DB5-C9F8-4D4C-9D88-4062B5D5E87A}"/>
              </a:ext>
            </a:extLst>
          </p:cNvPr>
          <p:cNvSpPr txBox="1"/>
          <p:nvPr/>
        </p:nvSpPr>
        <p:spPr>
          <a:xfrm>
            <a:off x="2131305" y="2675804"/>
            <a:ext cx="60452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أولا: يقرأ أحد المتحكمين في القراءة  المقطع؛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C566074-39F9-C68B-5E84-30B4E34F0111}"/>
              </a:ext>
            </a:extLst>
          </p:cNvPr>
          <p:cNvSpPr txBox="1"/>
          <p:nvPr/>
        </p:nvSpPr>
        <p:spPr>
          <a:xfrm>
            <a:off x="1052052" y="3429000"/>
            <a:ext cx="712445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ثانيا: يقوم اثنان من المتعلمين المتحكمين جزئيا في القراءة لقراءة المقطع بالتناوب؛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683D4FD-2EBE-D375-EA83-BB2E539E2418}"/>
              </a:ext>
            </a:extLst>
          </p:cNvPr>
          <p:cNvSpPr txBox="1"/>
          <p:nvPr/>
        </p:nvSpPr>
        <p:spPr>
          <a:xfrm>
            <a:off x="1052051" y="5101535"/>
            <a:ext cx="712445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رابعا: يقوم اثنان من المتعثرين أو ثلاثة الجواب عل الشريحة الموالية.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3998AE2-345B-6BA5-49DD-1B5CEA7A3F51}"/>
              </a:ext>
            </a:extLst>
          </p:cNvPr>
          <p:cNvSpPr txBox="1"/>
          <p:nvPr/>
        </p:nvSpPr>
        <p:spPr>
          <a:xfrm>
            <a:off x="1052051" y="4253871"/>
            <a:ext cx="712445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ثالثا: يجيب التلاميذ عن السؤال الموجود أسفل الشريحة.</a:t>
            </a:r>
          </a:p>
        </p:txBody>
      </p:sp>
    </p:spTree>
    <p:extLst>
      <p:ext uri="{BB962C8B-B14F-4D97-AF65-F5344CB8AC3E}">
        <p14:creationId xmlns:p14="http://schemas.microsoft.com/office/powerpoint/2010/main" val="439969369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058441-DD48-397E-05EB-76B72CF6CC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EDB31C2E-9C63-3E14-5847-5CC20771C544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4E717AA6-7876-F6C8-09A8-E988E536467A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617F33C-5BE2-9078-6216-AEC62F2170A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C29CF8EB-1E67-9300-63F4-0FAFA5014EB2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F45C7BE-FCA7-4301-373A-E5830CDF91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4280328D-8A72-EC37-ABD6-49B33612E440}"/>
              </a:ext>
            </a:extLst>
          </p:cNvPr>
          <p:cNvSpPr txBox="1"/>
          <p:nvPr/>
        </p:nvSpPr>
        <p:spPr>
          <a:xfrm>
            <a:off x="422071" y="397043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منكم يذكرني بعنوان القصة التي تعرفنا عليها الأسبوع الماضي؟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0E3713E-E95D-5B67-3EF9-F9B7220C2A85}"/>
              </a:ext>
            </a:extLst>
          </p:cNvPr>
          <p:cNvGrpSpPr/>
          <p:nvPr/>
        </p:nvGrpSpPr>
        <p:grpSpPr>
          <a:xfrm>
            <a:off x="145924" y="-80234"/>
            <a:ext cx="8998076" cy="437782"/>
            <a:chOff x="145924" y="-80234"/>
            <a:chExt cx="8998076" cy="437782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6B2B6CD3-41CE-63DE-6971-4525A9E09959}"/>
                </a:ext>
              </a:extLst>
            </p:cNvPr>
            <p:cNvGrpSpPr/>
            <p:nvPr/>
          </p:nvGrpSpPr>
          <p:grpSpPr>
            <a:xfrm>
              <a:off x="145924" y="-79043"/>
              <a:ext cx="8998076" cy="436591"/>
              <a:chOff x="222839" y="-96298"/>
              <a:chExt cx="8998076" cy="436591"/>
            </a:xfrm>
          </p:grpSpPr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9CA5EE21-5C3C-2506-3BFE-91EA43C0EE8C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5D3A192E-6FC8-F649-773B-95C49BA9560F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FB0876B3-DF6E-F813-F82E-111E5FEEFA43}"/>
                  </a:ext>
                </a:extLst>
              </p:cNvPr>
              <p:cNvSpPr/>
              <p:nvPr/>
            </p:nvSpPr>
            <p:spPr>
              <a:xfrm>
                <a:off x="3778007" y="-8812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أنشطة التوليف والدعم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BBC77EB2-3C5C-D9B7-7698-868281129827}"/>
                  </a:ext>
                </a:extLst>
              </p:cNvPr>
              <p:cNvSpPr/>
              <p:nvPr/>
            </p:nvSpPr>
            <p:spPr>
              <a:xfrm>
                <a:off x="5859073" y="-6917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49CA4A57-E6E2-3560-60AE-2727705AE741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0B7E6D52-584E-D1BA-19E3-CA43628B8FBD}"/>
                </a:ext>
              </a:extLst>
            </p:cNvPr>
            <p:cNvSpPr/>
            <p:nvPr/>
          </p:nvSpPr>
          <p:spPr>
            <a:xfrm>
              <a:off x="1782222" y="-8023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65133EBD-FDD9-80AA-1D32-7D8B22B10CF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87994" y="1628296"/>
            <a:ext cx="6328650" cy="4276421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1261272653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C0D48E-F724-0E77-691F-E48D9D48AA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30AFD236-05FD-3464-EA0D-0FE470022AC2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9E252F2-6AFF-A1F7-7F3B-4C43E7C7FDC6}"/>
              </a:ext>
            </a:extLst>
          </p:cNvPr>
          <p:cNvGrpSpPr/>
          <p:nvPr/>
        </p:nvGrpSpPr>
        <p:grpSpPr>
          <a:xfrm>
            <a:off x="312516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E4781431-A0CC-0839-34A9-0A05B947995C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34B4D41B-9095-9FAF-3B24-4D480B50051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8E3B41A-B3AE-089C-FD7F-77921A69EC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D25AD79-6430-1287-9EBD-83428CDB12D9}"/>
              </a:ext>
            </a:extLst>
          </p:cNvPr>
          <p:cNvSpPr txBox="1"/>
          <p:nvPr/>
        </p:nvSpPr>
        <p:spPr>
          <a:xfrm>
            <a:off x="422071" y="341774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نعم إنها قصة" الدودة القارئة"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عم تتحدث؟</a:t>
            </a:r>
            <a:endParaRPr lang="ar-MA" sz="20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43" name="Groupe 42">
            <a:extLst>
              <a:ext uri="{FF2B5EF4-FFF2-40B4-BE49-F238E27FC236}">
                <a16:creationId xmlns:a16="http://schemas.microsoft.com/office/drawing/2014/main" id="{31157436-FCE4-105B-B989-8A57F18C2B09}"/>
              </a:ext>
            </a:extLst>
          </p:cNvPr>
          <p:cNvGrpSpPr/>
          <p:nvPr/>
        </p:nvGrpSpPr>
        <p:grpSpPr>
          <a:xfrm>
            <a:off x="2348657" y="1235555"/>
            <a:ext cx="4620069" cy="5185766"/>
            <a:chOff x="2348657" y="1235555"/>
            <a:chExt cx="4620069" cy="5185766"/>
          </a:xfrm>
        </p:grpSpPr>
        <p:grpSp>
          <p:nvGrpSpPr>
            <p:cNvPr id="37" name="Groupe 36">
              <a:extLst>
                <a:ext uri="{FF2B5EF4-FFF2-40B4-BE49-F238E27FC236}">
                  <a16:creationId xmlns:a16="http://schemas.microsoft.com/office/drawing/2014/main" id="{42BAB9EB-A814-96EE-6942-6F818AE82F36}"/>
                </a:ext>
              </a:extLst>
            </p:cNvPr>
            <p:cNvGrpSpPr/>
            <p:nvPr/>
          </p:nvGrpSpPr>
          <p:grpSpPr>
            <a:xfrm>
              <a:off x="3291099" y="1771727"/>
              <a:ext cx="2421338" cy="761579"/>
              <a:chOff x="4971626" y="4893778"/>
              <a:chExt cx="2421338" cy="1747446"/>
            </a:xfrm>
          </p:grpSpPr>
          <p:sp>
            <p:nvSpPr>
              <p:cNvPr id="38" name="Forme libre : forme 37">
                <a:extLst>
                  <a:ext uri="{FF2B5EF4-FFF2-40B4-BE49-F238E27FC236}">
                    <a16:creationId xmlns:a16="http://schemas.microsoft.com/office/drawing/2014/main" id="{9DE1B0FF-03DA-744D-1CEE-AD53E15BE3D6}"/>
                  </a:ext>
                </a:extLst>
              </p:cNvPr>
              <p:cNvSpPr/>
              <p:nvPr/>
            </p:nvSpPr>
            <p:spPr>
              <a:xfrm>
                <a:off x="6543437" y="4893778"/>
                <a:ext cx="812397" cy="524813"/>
              </a:xfrm>
              <a:custGeom>
                <a:avLst/>
                <a:gdLst>
                  <a:gd name="connsiteX0" fmla="*/ 0 w 494823"/>
                  <a:gd name="connsiteY0" fmla="*/ 6953 h 319658"/>
                  <a:gd name="connsiteX1" fmla="*/ 206312 w 494823"/>
                  <a:gd name="connsiteY1" fmla="*/ 0 h 319658"/>
                  <a:gd name="connsiteX2" fmla="*/ 422434 w 494823"/>
                  <a:gd name="connsiteY2" fmla="*/ 36004 h 319658"/>
                  <a:gd name="connsiteX3" fmla="*/ 494824 w 494823"/>
                  <a:gd name="connsiteY3" fmla="*/ 319659 h 319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94823" h="319658">
                    <a:moveTo>
                      <a:pt x="0" y="6953"/>
                    </a:moveTo>
                    <a:cubicBezTo>
                      <a:pt x="76010" y="2477"/>
                      <a:pt x="146495" y="0"/>
                      <a:pt x="206312" y="0"/>
                    </a:cubicBezTo>
                    <a:cubicBezTo>
                      <a:pt x="372332" y="0"/>
                      <a:pt x="404908" y="18574"/>
                      <a:pt x="422434" y="36004"/>
                    </a:cubicBezTo>
                    <a:cubicBezTo>
                      <a:pt x="457962" y="71342"/>
                      <a:pt x="480536" y="189262"/>
                      <a:pt x="494824" y="319659"/>
                    </a:cubicBezTo>
                  </a:path>
                </a:pathLst>
              </a:custGeom>
              <a:noFill/>
              <a:ln w="18664" cap="rnd">
                <a:solidFill>
                  <a:srgbClr val="42BCB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39" name="Forme libre : forme 38">
                <a:extLst>
                  <a:ext uri="{FF2B5EF4-FFF2-40B4-BE49-F238E27FC236}">
                    <a16:creationId xmlns:a16="http://schemas.microsoft.com/office/drawing/2014/main" id="{4145A413-5D3E-9B52-E922-80FA80D30947}"/>
                  </a:ext>
                </a:extLst>
              </p:cNvPr>
              <p:cNvSpPr/>
              <p:nvPr/>
            </p:nvSpPr>
            <p:spPr>
              <a:xfrm>
                <a:off x="6014714" y="4925994"/>
                <a:ext cx="251303" cy="25489"/>
              </a:xfrm>
              <a:custGeom>
                <a:avLst/>
                <a:gdLst>
                  <a:gd name="connsiteX0" fmla="*/ 0 w 153066"/>
                  <a:gd name="connsiteY0" fmla="*/ 15526 h 15525"/>
                  <a:gd name="connsiteX1" fmla="*/ 153067 w 153066"/>
                  <a:gd name="connsiteY1" fmla="*/ 0 h 15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53066" h="15525">
                    <a:moveTo>
                      <a:pt x="0" y="15526"/>
                    </a:moveTo>
                    <a:cubicBezTo>
                      <a:pt x="50959" y="9716"/>
                      <a:pt x="102394" y="4477"/>
                      <a:pt x="153067" y="0"/>
                    </a:cubicBezTo>
                  </a:path>
                </a:pathLst>
              </a:custGeom>
              <a:noFill/>
              <a:ln w="18664" cap="rnd">
                <a:solidFill>
                  <a:srgbClr val="42BCB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40" name="Forme libre : forme 39">
                <a:extLst>
                  <a:ext uri="{FF2B5EF4-FFF2-40B4-BE49-F238E27FC236}">
                    <a16:creationId xmlns:a16="http://schemas.microsoft.com/office/drawing/2014/main" id="{863053A2-E5EC-320A-B2A2-74A40696A084}"/>
                  </a:ext>
                </a:extLst>
              </p:cNvPr>
              <p:cNvSpPr/>
              <p:nvPr/>
            </p:nvSpPr>
            <p:spPr>
              <a:xfrm>
                <a:off x="5072930" y="4970380"/>
                <a:ext cx="2242862" cy="1578639"/>
              </a:xfrm>
              <a:custGeom>
                <a:avLst/>
                <a:gdLst>
                  <a:gd name="connsiteX0" fmla="*/ 26419 w 1366104"/>
                  <a:gd name="connsiteY0" fmla="*/ 158512 h 961533"/>
                  <a:gd name="connsiteX1" fmla="*/ 38230 w 1366104"/>
                  <a:gd name="connsiteY1" fmla="*/ 871744 h 961533"/>
                  <a:gd name="connsiteX2" fmla="*/ 1341917 w 1366104"/>
                  <a:gd name="connsiteY2" fmla="*/ 922036 h 961533"/>
                  <a:gd name="connsiteX3" fmla="*/ 1285148 w 1366104"/>
                  <a:gd name="connsiteY3" fmla="*/ 22400 h 961533"/>
                  <a:gd name="connsiteX4" fmla="*/ 26419 w 1366104"/>
                  <a:gd name="connsiteY4" fmla="*/ 158512 h 9615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66104" h="961533">
                    <a:moveTo>
                      <a:pt x="26419" y="158512"/>
                    </a:moveTo>
                    <a:cubicBezTo>
                      <a:pt x="-15205" y="215567"/>
                      <a:pt x="-4918" y="809927"/>
                      <a:pt x="38230" y="871744"/>
                    </a:cubicBezTo>
                    <a:cubicBezTo>
                      <a:pt x="81378" y="933561"/>
                      <a:pt x="1289244" y="1009285"/>
                      <a:pt x="1341917" y="922036"/>
                    </a:cubicBezTo>
                    <a:cubicBezTo>
                      <a:pt x="1394590" y="834787"/>
                      <a:pt x="1354680" y="91456"/>
                      <a:pt x="1285148" y="22400"/>
                    </a:cubicBezTo>
                    <a:cubicBezTo>
                      <a:pt x="1215711" y="-46657"/>
                      <a:pt x="100714" y="56785"/>
                      <a:pt x="26419" y="158512"/>
                    </a:cubicBezTo>
                    <a:close/>
                  </a:path>
                </a:pathLst>
              </a:custGeom>
              <a:solidFill>
                <a:srgbClr val="42BCB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41" name="Forme libre : forme 40">
                <a:extLst>
                  <a:ext uri="{FF2B5EF4-FFF2-40B4-BE49-F238E27FC236}">
                    <a16:creationId xmlns:a16="http://schemas.microsoft.com/office/drawing/2014/main" id="{1D95A8E2-5DDB-862B-1C53-BE3D35B988D7}"/>
                  </a:ext>
                </a:extLst>
              </p:cNvPr>
              <p:cNvSpPr/>
              <p:nvPr/>
            </p:nvSpPr>
            <p:spPr>
              <a:xfrm>
                <a:off x="4971626" y="5005933"/>
                <a:ext cx="2421338" cy="1635291"/>
              </a:xfrm>
              <a:custGeom>
                <a:avLst/>
                <a:gdLst>
                  <a:gd name="connsiteX0" fmla="*/ 16876 w 1474812"/>
                  <a:gd name="connsiteY0" fmla="*/ 64658 h 996039"/>
                  <a:gd name="connsiteX1" fmla="*/ 61643 w 1474812"/>
                  <a:gd name="connsiteY1" fmla="*/ 871616 h 996039"/>
                  <a:gd name="connsiteX2" fmla="*/ 1461152 w 1474812"/>
                  <a:gd name="connsiteY2" fmla="*/ 965151 h 996039"/>
                  <a:gd name="connsiteX3" fmla="*/ 1332469 w 1474812"/>
                  <a:gd name="connsiteY3" fmla="*/ 64658 h 996039"/>
                  <a:gd name="connsiteX4" fmla="*/ 16876 w 1474812"/>
                  <a:gd name="connsiteY4" fmla="*/ 64658 h 9960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74812" h="996039">
                    <a:moveTo>
                      <a:pt x="16876" y="64658"/>
                    </a:moveTo>
                    <a:cubicBezTo>
                      <a:pt x="-24749" y="121713"/>
                      <a:pt x="18495" y="809799"/>
                      <a:pt x="61643" y="871616"/>
                    </a:cubicBezTo>
                    <a:cubicBezTo>
                      <a:pt x="104791" y="933433"/>
                      <a:pt x="1408478" y="1052400"/>
                      <a:pt x="1461152" y="965151"/>
                    </a:cubicBezTo>
                    <a:cubicBezTo>
                      <a:pt x="1513825" y="877902"/>
                      <a:pt x="1402001" y="133714"/>
                      <a:pt x="1332469" y="64658"/>
                    </a:cubicBezTo>
                    <a:cubicBezTo>
                      <a:pt x="1263127" y="-4398"/>
                      <a:pt x="91171" y="-37164"/>
                      <a:pt x="16876" y="64658"/>
                    </a:cubicBezTo>
                    <a:close/>
                  </a:path>
                </a:pathLst>
              </a:custGeom>
              <a:noFill/>
              <a:ln w="9332" cap="flat">
                <a:solidFill>
                  <a:srgbClr val="1A1A1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</p:grpSp>
        <p:grpSp>
          <p:nvGrpSpPr>
            <p:cNvPr id="28" name="Groupe 27">
              <a:extLst>
                <a:ext uri="{FF2B5EF4-FFF2-40B4-BE49-F238E27FC236}">
                  <a16:creationId xmlns:a16="http://schemas.microsoft.com/office/drawing/2014/main" id="{DA0418FA-C995-6189-4006-D74E05F88D9E}"/>
                </a:ext>
              </a:extLst>
            </p:cNvPr>
            <p:cNvGrpSpPr/>
            <p:nvPr/>
          </p:nvGrpSpPr>
          <p:grpSpPr>
            <a:xfrm>
              <a:off x="2348657" y="1235555"/>
              <a:ext cx="4620069" cy="5185766"/>
              <a:chOff x="2664542" y="1749294"/>
              <a:chExt cx="3732696" cy="4199222"/>
            </a:xfrm>
          </p:grpSpPr>
          <p:pic>
            <p:nvPicPr>
              <p:cNvPr id="10" name="Image 9">
                <a:extLst>
                  <a:ext uri="{FF2B5EF4-FFF2-40B4-BE49-F238E27FC236}">
                    <a16:creationId xmlns:a16="http://schemas.microsoft.com/office/drawing/2014/main" id="{27D3CB19-B9F4-BCBC-F440-BBB96C11F9F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934933" y="2916413"/>
                <a:ext cx="2462305" cy="2969280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C4478D5D-5288-E242-1841-BE7B678E5D4F}"/>
                  </a:ext>
                </a:extLst>
              </p:cNvPr>
              <p:cNvSpPr/>
              <p:nvPr/>
            </p:nvSpPr>
            <p:spPr>
              <a:xfrm>
                <a:off x="2664542" y="1749294"/>
                <a:ext cx="3537732" cy="4199222"/>
              </a:xfrm>
              <a:prstGeom prst="roundRect">
                <a:avLst>
                  <a:gd name="adj" fmla="val 0"/>
                </a:avLst>
              </a:prstGeom>
              <a:noFill/>
              <a:ln w="28575"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pic>
            <p:nvPicPr>
              <p:cNvPr id="23" name="Image 22">
                <a:extLst>
                  <a:ext uri="{FF2B5EF4-FFF2-40B4-BE49-F238E27FC236}">
                    <a16:creationId xmlns:a16="http://schemas.microsoft.com/office/drawing/2014/main" id="{DF547850-1849-D488-BA42-E15DDDD83D7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883550" y="3188252"/>
                <a:ext cx="1236475" cy="830997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pic>
            <p:nvPicPr>
              <p:cNvPr id="24" name="Image 23">
                <a:extLst>
                  <a:ext uri="{FF2B5EF4-FFF2-40B4-BE49-F238E27FC236}">
                    <a16:creationId xmlns:a16="http://schemas.microsoft.com/office/drawing/2014/main" id="{6E1B8E92-4532-187D-5747-CC6B5B18D72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867987" y="4090768"/>
                <a:ext cx="1236474" cy="720778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pic>
            <p:nvPicPr>
              <p:cNvPr id="25" name="Image 24">
                <a:extLst>
                  <a:ext uri="{FF2B5EF4-FFF2-40B4-BE49-F238E27FC236}">
                    <a16:creationId xmlns:a16="http://schemas.microsoft.com/office/drawing/2014/main" id="{AF864CA7-F43B-CFC9-E77A-3A5DCDEB39D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867987" y="4941951"/>
                <a:ext cx="1236474" cy="812459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</p:spPr>
          </p:pic>
        </p:grpSp>
        <p:pic>
          <p:nvPicPr>
            <p:cNvPr id="42" name="Image 41">
              <a:extLst>
                <a:ext uri="{FF2B5EF4-FFF2-40B4-BE49-F238E27FC236}">
                  <a16:creationId xmlns:a16="http://schemas.microsoft.com/office/drawing/2014/main" id="{7FAC6345-FEA1-0B84-64D2-A4B83CEFF85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249506" y="1820505"/>
              <a:ext cx="2517866" cy="859611"/>
            </a:xfrm>
            <a:prstGeom prst="rect">
              <a:avLst/>
            </a:prstGeom>
          </p:spPr>
        </p:pic>
      </p:grpSp>
      <p:grpSp>
        <p:nvGrpSpPr>
          <p:cNvPr id="4" name="Groupe 3">
            <a:extLst>
              <a:ext uri="{FF2B5EF4-FFF2-40B4-BE49-F238E27FC236}">
                <a16:creationId xmlns:a16="http://schemas.microsoft.com/office/drawing/2014/main" id="{48D7EED2-7012-DF1D-D1A7-EC86CC36346F}"/>
              </a:ext>
            </a:extLst>
          </p:cNvPr>
          <p:cNvGrpSpPr/>
          <p:nvPr/>
        </p:nvGrpSpPr>
        <p:grpSpPr>
          <a:xfrm>
            <a:off x="145924" y="-80234"/>
            <a:ext cx="8998076" cy="437782"/>
            <a:chOff x="145924" y="-80234"/>
            <a:chExt cx="8998076" cy="437782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387AE19B-A603-6DAA-B38A-88A589DACD3C}"/>
                </a:ext>
              </a:extLst>
            </p:cNvPr>
            <p:cNvGrpSpPr/>
            <p:nvPr/>
          </p:nvGrpSpPr>
          <p:grpSpPr>
            <a:xfrm>
              <a:off x="145924" y="-79043"/>
              <a:ext cx="8998076" cy="436591"/>
              <a:chOff x="222839" y="-96298"/>
              <a:chExt cx="8998076" cy="436591"/>
            </a:xfrm>
          </p:grpSpPr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53BCB0F9-35C2-1FE1-6D3F-83F25868BC5F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76CB0E30-80B3-AD1D-71B4-FA8583A57A7B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30" name="Rectangle : coins arrondis 29">
                <a:extLst>
                  <a:ext uri="{FF2B5EF4-FFF2-40B4-BE49-F238E27FC236}">
                    <a16:creationId xmlns:a16="http://schemas.microsoft.com/office/drawing/2014/main" id="{93CB1D33-EFA2-5B4B-A86A-9854CBE61DF7}"/>
                  </a:ext>
                </a:extLst>
              </p:cNvPr>
              <p:cNvSpPr/>
              <p:nvPr/>
            </p:nvSpPr>
            <p:spPr>
              <a:xfrm>
                <a:off x="3778007" y="-8812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أنشطة التوليف والدعم</a:t>
                </a:r>
              </a:p>
            </p:txBody>
          </p:sp>
          <p:sp>
            <p:nvSpPr>
              <p:cNvPr id="31" name="Rectangle : coins arrondis 30">
                <a:extLst>
                  <a:ext uri="{FF2B5EF4-FFF2-40B4-BE49-F238E27FC236}">
                    <a16:creationId xmlns:a16="http://schemas.microsoft.com/office/drawing/2014/main" id="{A92E9F08-B952-C3F5-6DD3-24006AFE30AB}"/>
                  </a:ext>
                </a:extLst>
              </p:cNvPr>
              <p:cNvSpPr/>
              <p:nvPr/>
            </p:nvSpPr>
            <p:spPr>
              <a:xfrm>
                <a:off x="5859073" y="-6917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32" name="Rectangle : coins arrondis 31">
                <a:extLst>
                  <a:ext uri="{FF2B5EF4-FFF2-40B4-BE49-F238E27FC236}">
                    <a16:creationId xmlns:a16="http://schemas.microsoft.com/office/drawing/2014/main" id="{730DB40A-AA95-352D-1DBB-3FC41A063C52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FB05CFCA-71D9-75D3-D1D5-22AFA498C8CD}"/>
                </a:ext>
              </a:extLst>
            </p:cNvPr>
            <p:cNvSpPr/>
            <p:nvPr/>
          </p:nvSpPr>
          <p:spPr>
            <a:xfrm>
              <a:off x="1782222" y="-8023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7931515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AF005D-5269-24BB-80AA-EBA4079E31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5F68306E-980A-CA2E-956F-B3EAAFA2B43E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776811B2-93C3-6DE8-80E3-D084C1A7DCF8}"/>
              </a:ext>
            </a:extLst>
          </p:cNvPr>
          <p:cNvGrpSpPr/>
          <p:nvPr/>
        </p:nvGrpSpPr>
        <p:grpSpPr>
          <a:xfrm>
            <a:off x="312516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B474859-EAA6-C337-9C0C-FB5D923F12B7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898B7D4-A364-C602-6266-6D9F09BDACB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8D69DCA9-4236-C34E-2006-DCEEFD28FD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8C3220A-947D-CB92-A564-26C5137540A1}"/>
              </a:ext>
            </a:extLst>
          </p:cNvPr>
          <p:cNvSpPr txBox="1"/>
          <p:nvPr/>
        </p:nvSpPr>
        <p:spPr>
          <a:xfrm>
            <a:off x="422071" y="341774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هذه الحصة سأعطيكم فرصا أكبر للقراءة.</a:t>
            </a:r>
          </a:p>
          <a:p>
            <a:pPr algn="r" rtl="1">
              <a:defRPr/>
            </a:pP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يشرح الأستاذ طريقة العمل.</a:t>
            </a:r>
            <a:endParaRPr lang="ar-MA" sz="2000" b="1" i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43" name="Groupe 42">
            <a:extLst>
              <a:ext uri="{FF2B5EF4-FFF2-40B4-BE49-F238E27FC236}">
                <a16:creationId xmlns:a16="http://schemas.microsoft.com/office/drawing/2014/main" id="{760D98E2-188D-D08A-3677-0A1C7E682A4E}"/>
              </a:ext>
            </a:extLst>
          </p:cNvPr>
          <p:cNvGrpSpPr/>
          <p:nvPr/>
        </p:nvGrpSpPr>
        <p:grpSpPr>
          <a:xfrm>
            <a:off x="370027" y="1203969"/>
            <a:ext cx="8236217" cy="4985272"/>
            <a:chOff x="2520338" y="-695759"/>
            <a:chExt cx="6028896" cy="4985272"/>
          </a:xfrm>
        </p:grpSpPr>
        <p:grpSp>
          <p:nvGrpSpPr>
            <p:cNvPr id="37" name="Groupe 36">
              <a:extLst>
                <a:ext uri="{FF2B5EF4-FFF2-40B4-BE49-F238E27FC236}">
                  <a16:creationId xmlns:a16="http://schemas.microsoft.com/office/drawing/2014/main" id="{CDD09826-CCA8-11C3-183B-A12F277A42F6}"/>
                </a:ext>
              </a:extLst>
            </p:cNvPr>
            <p:cNvGrpSpPr/>
            <p:nvPr/>
          </p:nvGrpSpPr>
          <p:grpSpPr>
            <a:xfrm>
              <a:off x="4334187" y="1132599"/>
              <a:ext cx="4082722" cy="728858"/>
              <a:chOff x="6014714" y="3427295"/>
              <a:chExt cx="4082722" cy="1672367"/>
            </a:xfrm>
          </p:grpSpPr>
          <p:sp>
            <p:nvSpPr>
              <p:cNvPr id="39" name="Forme libre : forme 38">
                <a:extLst>
                  <a:ext uri="{FF2B5EF4-FFF2-40B4-BE49-F238E27FC236}">
                    <a16:creationId xmlns:a16="http://schemas.microsoft.com/office/drawing/2014/main" id="{102FD834-15F3-10F2-3F9F-D94BA3A16210}"/>
                  </a:ext>
                </a:extLst>
              </p:cNvPr>
              <p:cNvSpPr/>
              <p:nvPr/>
            </p:nvSpPr>
            <p:spPr>
              <a:xfrm>
                <a:off x="6014714" y="4925994"/>
                <a:ext cx="251303" cy="25489"/>
              </a:xfrm>
              <a:custGeom>
                <a:avLst/>
                <a:gdLst>
                  <a:gd name="connsiteX0" fmla="*/ 0 w 153066"/>
                  <a:gd name="connsiteY0" fmla="*/ 15526 h 15525"/>
                  <a:gd name="connsiteX1" fmla="*/ 153067 w 153066"/>
                  <a:gd name="connsiteY1" fmla="*/ 0 h 15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53066" h="15525">
                    <a:moveTo>
                      <a:pt x="0" y="15526"/>
                    </a:moveTo>
                    <a:cubicBezTo>
                      <a:pt x="50959" y="9716"/>
                      <a:pt x="102394" y="4477"/>
                      <a:pt x="153067" y="0"/>
                    </a:cubicBezTo>
                  </a:path>
                </a:pathLst>
              </a:custGeom>
              <a:noFill/>
              <a:ln w="18664" cap="rnd">
                <a:solidFill>
                  <a:srgbClr val="42BCB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40" name="Forme libre : forme 39">
                <a:extLst>
                  <a:ext uri="{FF2B5EF4-FFF2-40B4-BE49-F238E27FC236}">
                    <a16:creationId xmlns:a16="http://schemas.microsoft.com/office/drawing/2014/main" id="{48F4DF99-4CBD-D8BB-14C3-62CB802CFEC3}"/>
                  </a:ext>
                </a:extLst>
              </p:cNvPr>
              <p:cNvSpPr/>
              <p:nvPr/>
            </p:nvSpPr>
            <p:spPr>
              <a:xfrm>
                <a:off x="7751169" y="3427295"/>
                <a:ext cx="2242862" cy="1578638"/>
              </a:xfrm>
              <a:custGeom>
                <a:avLst/>
                <a:gdLst>
                  <a:gd name="connsiteX0" fmla="*/ 26419 w 1366104"/>
                  <a:gd name="connsiteY0" fmla="*/ 158512 h 961533"/>
                  <a:gd name="connsiteX1" fmla="*/ 38230 w 1366104"/>
                  <a:gd name="connsiteY1" fmla="*/ 871744 h 961533"/>
                  <a:gd name="connsiteX2" fmla="*/ 1341917 w 1366104"/>
                  <a:gd name="connsiteY2" fmla="*/ 922036 h 961533"/>
                  <a:gd name="connsiteX3" fmla="*/ 1285148 w 1366104"/>
                  <a:gd name="connsiteY3" fmla="*/ 22400 h 961533"/>
                  <a:gd name="connsiteX4" fmla="*/ 26419 w 1366104"/>
                  <a:gd name="connsiteY4" fmla="*/ 158512 h 9615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66104" h="961533">
                    <a:moveTo>
                      <a:pt x="26419" y="158512"/>
                    </a:moveTo>
                    <a:cubicBezTo>
                      <a:pt x="-15205" y="215567"/>
                      <a:pt x="-4918" y="809927"/>
                      <a:pt x="38230" y="871744"/>
                    </a:cubicBezTo>
                    <a:cubicBezTo>
                      <a:pt x="81378" y="933561"/>
                      <a:pt x="1289244" y="1009285"/>
                      <a:pt x="1341917" y="922036"/>
                    </a:cubicBezTo>
                    <a:cubicBezTo>
                      <a:pt x="1394590" y="834787"/>
                      <a:pt x="1354680" y="91456"/>
                      <a:pt x="1285148" y="22400"/>
                    </a:cubicBezTo>
                    <a:cubicBezTo>
                      <a:pt x="1215711" y="-46657"/>
                      <a:pt x="100714" y="56785"/>
                      <a:pt x="26419" y="158512"/>
                    </a:cubicBezTo>
                    <a:close/>
                  </a:path>
                </a:pathLst>
              </a:custGeom>
              <a:solidFill>
                <a:srgbClr val="42BCB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41" name="Forme libre : forme 40">
                <a:extLst>
                  <a:ext uri="{FF2B5EF4-FFF2-40B4-BE49-F238E27FC236}">
                    <a16:creationId xmlns:a16="http://schemas.microsoft.com/office/drawing/2014/main" id="{617A6E6B-6373-F69D-2FB5-C512290ECD0C}"/>
                  </a:ext>
                </a:extLst>
              </p:cNvPr>
              <p:cNvSpPr/>
              <p:nvPr/>
            </p:nvSpPr>
            <p:spPr>
              <a:xfrm>
                <a:off x="7676098" y="3464372"/>
                <a:ext cx="2421338" cy="1635290"/>
              </a:xfrm>
              <a:custGeom>
                <a:avLst/>
                <a:gdLst>
                  <a:gd name="connsiteX0" fmla="*/ 16876 w 1474812"/>
                  <a:gd name="connsiteY0" fmla="*/ 64658 h 996039"/>
                  <a:gd name="connsiteX1" fmla="*/ 61643 w 1474812"/>
                  <a:gd name="connsiteY1" fmla="*/ 871616 h 996039"/>
                  <a:gd name="connsiteX2" fmla="*/ 1461152 w 1474812"/>
                  <a:gd name="connsiteY2" fmla="*/ 965151 h 996039"/>
                  <a:gd name="connsiteX3" fmla="*/ 1332469 w 1474812"/>
                  <a:gd name="connsiteY3" fmla="*/ 64658 h 996039"/>
                  <a:gd name="connsiteX4" fmla="*/ 16876 w 1474812"/>
                  <a:gd name="connsiteY4" fmla="*/ 64658 h 9960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74812" h="996039">
                    <a:moveTo>
                      <a:pt x="16876" y="64658"/>
                    </a:moveTo>
                    <a:cubicBezTo>
                      <a:pt x="-24749" y="121713"/>
                      <a:pt x="18495" y="809799"/>
                      <a:pt x="61643" y="871616"/>
                    </a:cubicBezTo>
                    <a:cubicBezTo>
                      <a:pt x="104791" y="933433"/>
                      <a:pt x="1408478" y="1052400"/>
                      <a:pt x="1461152" y="965151"/>
                    </a:cubicBezTo>
                    <a:cubicBezTo>
                      <a:pt x="1513825" y="877902"/>
                      <a:pt x="1402001" y="133714"/>
                      <a:pt x="1332469" y="64658"/>
                    </a:cubicBezTo>
                    <a:cubicBezTo>
                      <a:pt x="1263127" y="-4398"/>
                      <a:pt x="91171" y="-37164"/>
                      <a:pt x="16876" y="64658"/>
                    </a:cubicBezTo>
                    <a:close/>
                  </a:path>
                </a:pathLst>
              </a:custGeom>
              <a:noFill/>
              <a:ln w="9332" cap="flat">
                <a:solidFill>
                  <a:srgbClr val="1A1A1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</p:grpSp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FA208534-C216-C7F3-263C-5ABBA34016C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20338" y="-695759"/>
              <a:ext cx="3371828" cy="4985272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42" name="Image 41">
              <a:extLst>
                <a:ext uri="{FF2B5EF4-FFF2-40B4-BE49-F238E27FC236}">
                  <a16:creationId xmlns:a16="http://schemas.microsoft.com/office/drawing/2014/main" id="{A9DFAB48-42DA-8CD1-7754-C6024391BEF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031368" y="1120475"/>
              <a:ext cx="2517866" cy="859611"/>
            </a:xfrm>
            <a:prstGeom prst="rect">
              <a:avLst/>
            </a:prstGeom>
          </p:spPr>
        </p:pic>
      </p:grpSp>
      <p:grpSp>
        <p:nvGrpSpPr>
          <p:cNvPr id="4" name="Groupe 3">
            <a:extLst>
              <a:ext uri="{FF2B5EF4-FFF2-40B4-BE49-F238E27FC236}">
                <a16:creationId xmlns:a16="http://schemas.microsoft.com/office/drawing/2014/main" id="{E8790505-423C-87FD-1C8D-46599BF5EE0F}"/>
              </a:ext>
            </a:extLst>
          </p:cNvPr>
          <p:cNvGrpSpPr/>
          <p:nvPr/>
        </p:nvGrpSpPr>
        <p:grpSpPr>
          <a:xfrm>
            <a:off x="145924" y="-80234"/>
            <a:ext cx="8998076" cy="437782"/>
            <a:chOff x="145924" y="-80234"/>
            <a:chExt cx="8998076" cy="437782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91171557-13D9-8B94-E34F-23D9D096272A}"/>
                </a:ext>
              </a:extLst>
            </p:cNvPr>
            <p:cNvGrpSpPr/>
            <p:nvPr/>
          </p:nvGrpSpPr>
          <p:grpSpPr>
            <a:xfrm>
              <a:off x="145924" y="-79043"/>
              <a:ext cx="8998076" cy="436591"/>
              <a:chOff x="222839" y="-96298"/>
              <a:chExt cx="8998076" cy="436591"/>
            </a:xfrm>
          </p:grpSpPr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6180F1DB-84D3-81C8-C485-6DFD4E096249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D55AA643-E628-CC86-D074-D497EC833505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30" name="Rectangle : coins arrondis 29">
                <a:extLst>
                  <a:ext uri="{FF2B5EF4-FFF2-40B4-BE49-F238E27FC236}">
                    <a16:creationId xmlns:a16="http://schemas.microsoft.com/office/drawing/2014/main" id="{EA317837-B4F6-3E93-2A0C-201A6DE9DE68}"/>
                  </a:ext>
                </a:extLst>
              </p:cNvPr>
              <p:cNvSpPr/>
              <p:nvPr/>
            </p:nvSpPr>
            <p:spPr>
              <a:xfrm>
                <a:off x="3778007" y="-8812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أنشطة التوليف والدعم</a:t>
                </a:r>
              </a:p>
            </p:txBody>
          </p:sp>
          <p:sp>
            <p:nvSpPr>
              <p:cNvPr id="31" name="Rectangle : coins arrondis 30">
                <a:extLst>
                  <a:ext uri="{FF2B5EF4-FFF2-40B4-BE49-F238E27FC236}">
                    <a16:creationId xmlns:a16="http://schemas.microsoft.com/office/drawing/2014/main" id="{E9A1F3BF-AEE3-0178-1AC9-E08CDCEA79EB}"/>
                  </a:ext>
                </a:extLst>
              </p:cNvPr>
              <p:cNvSpPr/>
              <p:nvPr/>
            </p:nvSpPr>
            <p:spPr>
              <a:xfrm>
                <a:off x="5859073" y="-6917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32" name="Rectangle : coins arrondis 31">
                <a:extLst>
                  <a:ext uri="{FF2B5EF4-FFF2-40B4-BE49-F238E27FC236}">
                    <a16:creationId xmlns:a16="http://schemas.microsoft.com/office/drawing/2014/main" id="{1BE1F185-835D-8361-D53D-74446145A98F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44307CE5-C760-F91F-5657-59E8BC3AB45B}"/>
                </a:ext>
              </a:extLst>
            </p:cNvPr>
            <p:cNvSpPr/>
            <p:nvPr/>
          </p:nvSpPr>
          <p:spPr>
            <a:xfrm>
              <a:off x="1782222" y="-8023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26299399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B8E093-9011-661B-1109-9F64532B8B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CE48015C-DC71-7625-BCAB-8584DBB379AB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9DC87CB-3B06-143C-2C53-7E32FF05C5BE}"/>
              </a:ext>
            </a:extLst>
          </p:cNvPr>
          <p:cNvGrpSpPr/>
          <p:nvPr/>
        </p:nvGrpSpPr>
        <p:grpSpPr>
          <a:xfrm>
            <a:off x="312516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7632831E-B34C-0BDA-7647-D370942FA37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15A84A8-3EF5-D667-317A-0D1FE4282112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35046D7-855B-B1DD-6D46-3D3A5E5CF0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94AD8EB-E30D-6FB7-6FB2-BB19984C609E}"/>
              </a:ext>
            </a:extLst>
          </p:cNvPr>
          <p:cNvSpPr txBox="1"/>
          <p:nvPr/>
        </p:nvSpPr>
        <p:spPr>
          <a:xfrm>
            <a:off x="422071" y="45577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يقرأ المتحكمون والمتحكمون جزئيا وفق التوجيه السابق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4E03A3C9-2A5C-5340-ED21-D0BC3A3408EF}"/>
              </a:ext>
            </a:extLst>
          </p:cNvPr>
          <p:cNvSpPr txBox="1"/>
          <p:nvPr/>
        </p:nvSpPr>
        <p:spPr>
          <a:xfrm>
            <a:off x="422071" y="2557544"/>
            <a:ext cx="8242820" cy="30264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15000"/>
              </a:lnSpc>
              <a:spcAft>
                <a:spcPts val="800"/>
              </a:spcAft>
            </a:pPr>
            <a:r>
              <a:rPr lang="ar-S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ف</a:t>
            </a:r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ي</a:t>
            </a:r>
            <a:r>
              <a:rPr lang="ar-SA" sz="4000" b="1" dirty="0">
                <a:effectLst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 مَحَلِّ بِقالَةٍ </a:t>
            </a:r>
            <a:r>
              <a:rPr lang="ar-S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عاشَتْ</a:t>
            </a:r>
            <a:r>
              <a:rPr lang="ar-SA" sz="4000" b="1" dirty="0">
                <a:effectLst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lang="ar-S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دودَةٌ صَغيرَةٌ تُدْعـــى دودي. كانَتْ مُخْتَلِفَةً تُحِبُّ </a:t>
            </a:r>
            <a:r>
              <a:rPr lang="ar-SA" sz="40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ٱلْقِراءَةَ</a:t>
            </a:r>
            <a:r>
              <a:rPr lang="ar-S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أَكْثَرَ مِنَ </a:t>
            </a:r>
            <a:r>
              <a:rPr lang="ar-SA" sz="40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ٱلْأَكْلِ</a:t>
            </a:r>
            <a:r>
              <a:rPr lang="ar-S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4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>
              <a:lnSpc>
                <a:spcPct val="115000"/>
              </a:lnSpc>
              <a:spcAft>
                <a:spcPts val="800"/>
              </a:spcAft>
            </a:pPr>
            <a:r>
              <a:rPr lang="ar-SA" sz="4000" b="1" dirty="0">
                <a:solidFill>
                  <a:srgbClr val="C00000"/>
                </a:solidFill>
                <a:effectLst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قالَ والِدُها ساخِراً: اَلدّيدانُ لا تَقْرَأُ ! لَكِنَّ دودي كانَتْ تَحْلُمُ بِقراءَةِ </a:t>
            </a:r>
            <a:r>
              <a:rPr lang="ar-SA" sz="4000" b="1" dirty="0" err="1">
                <a:solidFill>
                  <a:srgbClr val="C00000"/>
                </a:solidFill>
                <a:effectLst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ٱلْكُتُبِ</a:t>
            </a:r>
            <a:r>
              <a:rPr lang="ar-SA" sz="4000" b="1" dirty="0">
                <a:solidFill>
                  <a:srgbClr val="C00000"/>
                </a:solidFill>
                <a:effectLst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.</a:t>
            </a:r>
            <a:endParaRPr lang="fr-MA" sz="4000" b="1" dirty="0">
              <a:solidFill>
                <a:srgbClr val="C00000"/>
              </a:solidFill>
              <a:effectLst/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9C7DC0E4-604C-031E-9614-1A2D957F8182}"/>
              </a:ext>
            </a:extLst>
          </p:cNvPr>
          <p:cNvGrpSpPr/>
          <p:nvPr/>
        </p:nvGrpSpPr>
        <p:grpSpPr>
          <a:xfrm>
            <a:off x="145924" y="-80234"/>
            <a:ext cx="8998076" cy="437782"/>
            <a:chOff x="145924" y="-80234"/>
            <a:chExt cx="8998076" cy="437782"/>
          </a:xfrm>
        </p:grpSpPr>
        <p:grpSp>
          <p:nvGrpSpPr>
            <p:cNvPr id="47" name="Groupe 46">
              <a:extLst>
                <a:ext uri="{FF2B5EF4-FFF2-40B4-BE49-F238E27FC236}">
                  <a16:creationId xmlns:a16="http://schemas.microsoft.com/office/drawing/2014/main" id="{1E4ECA51-9F9A-CEF3-0ADC-7C4C4CAF0B47}"/>
                </a:ext>
              </a:extLst>
            </p:cNvPr>
            <p:cNvGrpSpPr/>
            <p:nvPr/>
          </p:nvGrpSpPr>
          <p:grpSpPr>
            <a:xfrm>
              <a:off x="145924" y="-79043"/>
              <a:ext cx="8998076" cy="436591"/>
              <a:chOff x="222839" y="-96298"/>
              <a:chExt cx="8998076" cy="436591"/>
            </a:xfrm>
          </p:grpSpPr>
          <p:sp>
            <p:nvSpPr>
              <p:cNvPr id="49" name="Rectangle : coins arrondis 48">
                <a:extLst>
                  <a:ext uri="{FF2B5EF4-FFF2-40B4-BE49-F238E27FC236}">
                    <a16:creationId xmlns:a16="http://schemas.microsoft.com/office/drawing/2014/main" id="{6CAD2CDA-3B28-8234-4CFC-B45559709234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50" name="Rectangle : coins arrondis 49">
                <a:extLst>
                  <a:ext uri="{FF2B5EF4-FFF2-40B4-BE49-F238E27FC236}">
                    <a16:creationId xmlns:a16="http://schemas.microsoft.com/office/drawing/2014/main" id="{B8B13E1B-5A35-7714-23EE-836382E26A22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51" name="Rectangle : coins arrondis 50">
                <a:extLst>
                  <a:ext uri="{FF2B5EF4-FFF2-40B4-BE49-F238E27FC236}">
                    <a16:creationId xmlns:a16="http://schemas.microsoft.com/office/drawing/2014/main" id="{8A59C22F-91C5-1B98-F64E-6780B0639BE5}"/>
                  </a:ext>
                </a:extLst>
              </p:cNvPr>
              <p:cNvSpPr/>
              <p:nvPr/>
            </p:nvSpPr>
            <p:spPr>
              <a:xfrm>
                <a:off x="3778007" y="-8812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أنشطة التوليف والدعم</a:t>
                </a:r>
              </a:p>
            </p:txBody>
          </p:sp>
          <p:sp>
            <p:nvSpPr>
              <p:cNvPr id="52" name="Rectangle : coins arrondis 51">
                <a:extLst>
                  <a:ext uri="{FF2B5EF4-FFF2-40B4-BE49-F238E27FC236}">
                    <a16:creationId xmlns:a16="http://schemas.microsoft.com/office/drawing/2014/main" id="{57109785-AA6D-80EE-AF91-52F72EC8BB1C}"/>
                  </a:ext>
                </a:extLst>
              </p:cNvPr>
              <p:cNvSpPr/>
              <p:nvPr/>
            </p:nvSpPr>
            <p:spPr>
              <a:xfrm>
                <a:off x="5859073" y="-6917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53" name="Rectangle : coins arrondis 52">
                <a:extLst>
                  <a:ext uri="{FF2B5EF4-FFF2-40B4-BE49-F238E27FC236}">
                    <a16:creationId xmlns:a16="http://schemas.microsoft.com/office/drawing/2014/main" id="{DDB0350D-6822-7E18-FA1E-2F078C826D72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48" name="Rectangle : coins arrondis 47">
              <a:extLst>
                <a:ext uri="{FF2B5EF4-FFF2-40B4-BE49-F238E27FC236}">
                  <a16:creationId xmlns:a16="http://schemas.microsoft.com/office/drawing/2014/main" id="{F130DBED-FD5F-3E62-960C-2D5D85CE035B}"/>
                </a:ext>
              </a:extLst>
            </p:cNvPr>
            <p:cNvSpPr/>
            <p:nvPr/>
          </p:nvSpPr>
          <p:spPr>
            <a:xfrm>
              <a:off x="1782222" y="-8023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C611E711-2091-6390-10AA-26812F2E40DE}"/>
              </a:ext>
            </a:extLst>
          </p:cNvPr>
          <p:cNvSpPr txBox="1"/>
          <p:nvPr/>
        </p:nvSpPr>
        <p:spPr>
          <a:xfrm>
            <a:off x="-2617921" y="5918128"/>
            <a:ext cx="8242820" cy="5878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15000"/>
              </a:lnSpc>
              <a:spcAft>
                <a:spcPts val="800"/>
              </a:spcAft>
            </a:pP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</a:t>
            </a:r>
            <a:r>
              <a:rPr lang="ar-MA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8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تُحِبَّ دودي</a:t>
            </a:r>
            <a:r>
              <a:rPr lang="ar-MA" sz="2800" b="1" dirty="0">
                <a:solidFill>
                  <a:srgbClr val="7030A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</a:p>
        </p:txBody>
      </p:sp>
    </p:spTree>
    <p:extLst>
      <p:ext uri="{BB962C8B-B14F-4D97-AF65-F5344CB8AC3E}">
        <p14:creationId xmlns:p14="http://schemas.microsoft.com/office/powerpoint/2010/main" val="833502589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2A4CB8-03E6-B8FC-AB62-8EF168285C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3E453924-26F5-6C95-5E78-667D60B03B0C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48248CC0-8F2C-CCC7-E4EA-37B2E71EB661}"/>
              </a:ext>
            </a:extLst>
          </p:cNvPr>
          <p:cNvGrpSpPr/>
          <p:nvPr/>
        </p:nvGrpSpPr>
        <p:grpSpPr>
          <a:xfrm>
            <a:off x="312516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948D9B9-90F7-DDB0-FE07-982159007502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96AE453D-B923-BD0A-1CEE-0D95408191DE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B868BBE-3513-1588-E74E-F6215BA263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0A9412B-6047-8EBD-5285-804B65CFADE4}"/>
              </a:ext>
            </a:extLst>
          </p:cNvPr>
          <p:cNvSpPr txBox="1"/>
          <p:nvPr/>
        </p:nvSpPr>
        <p:spPr>
          <a:xfrm>
            <a:off x="422071" y="45577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يقرأ  المتعثرون</a:t>
            </a:r>
          </a:p>
        </p:txBody>
      </p: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98437ADC-152E-9ABB-059B-6DF70A507957}"/>
              </a:ext>
            </a:extLst>
          </p:cNvPr>
          <p:cNvGrpSpPr/>
          <p:nvPr/>
        </p:nvGrpSpPr>
        <p:grpSpPr>
          <a:xfrm>
            <a:off x="145924" y="-80234"/>
            <a:ext cx="8998076" cy="437782"/>
            <a:chOff x="145924" y="-80234"/>
            <a:chExt cx="8998076" cy="437782"/>
          </a:xfrm>
        </p:grpSpPr>
        <p:grpSp>
          <p:nvGrpSpPr>
            <p:cNvPr id="47" name="Groupe 46">
              <a:extLst>
                <a:ext uri="{FF2B5EF4-FFF2-40B4-BE49-F238E27FC236}">
                  <a16:creationId xmlns:a16="http://schemas.microsoft.com/office/drawing/2014/main" id="{EE8781D4-51C9-DB99-56A1-E820F966A6ED}"/>
                </a:ext>
              </a:extLst>
            </p:cNvPr>
            <p:cNvGrpSpPr/>
            <p:nvPr/>
          </p:nvGrpSpPr>
          <p:grpSpPr>
            <a:xfrm>
              <a:off x="145924" y="-79043"/>
              <a:ext cx="8998076" cy="436591"/>
              <a:chOff x="222839" y="-96298"/>
              <a:chExt cx="8998076" cy="436591"/>
            </a:xfrm>
          </p:grpSpPr>
          <p:sp>
            <p:nvSpPr>
              <p:cNvPr id="49" name="Rectangle : coins arrondis 48">
                <a:extLst>
                  <a:ext uri="{FF2B5EF4-FFF2-40B4-BE49-F238E27FC236}">
                    <a16:creationId xmlns:a16="http://schemas.microsoft.com/office/drawing/2014/main" id="{DAF234E7-754D-158E-677A-629AEF230671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50" name="Rectangle : coins arrondis 49">
                <a:extLst>
                  <a:ext uri="{FF2B5EF4-FFF2-40B4-BE49-F238E27FC236}">
                    <a16:creationId xmlns:a16="http://schemas.microsoft.com/office/drawing/2014/main" id="{E6DEDA51-FD3D-902E-9D98-93C1ADFC65B7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51" name="Rectangle : coins arrondis 50">
                <a:extLst>
                  <a:ext uri="{FF2B5EF4-FFF2-40B4-BE49-F238E27FC236}">
                    <a16:creationId xmlns:a16="http://schemas.microsoft.com/office/drawing/2014/main" id="{1DA6EC1E-12FE-9EAD-5EE4-26B3C00019C2}"/>
                  </a:ext>
                </a:extLst>
              </p:cNvPr>
              <p:cNvSpPr/>
              <p:nvPr/>
            </p:nvSpPr>
            <p:spPr>
              <a:xfrm>
                <a:off x="3778007" y="-8812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أنشطة التوليف والدعم</a:t>
                </a:r>
              </a:p>
            </p:txBody>
          </p:sp>
          <p:sp>
            <p:nvSpPr>
              <p:cNvPr id="52" name="Rectangle : coins arrondis 51">
                <a:extLst>
                  <a:ext uri="{FF2B5EF4-FFF2-40B4-BE49-F238E27FC236}">
                    <a16:creationId xmlns:a16="http://schemas.microsoft.com/office/drawing/2014/main" id="{92CC26F8-AA98-21BA-658F-A681B1792942}"/>
                  </a:ext>
                </a:extLst>
              </p:cNvPr>
              <p:cNvSpPr/>
              <p:nvPr/>
            </p:nvSpPr>
            <p:spPr>
              <a:xfrm>
                <a:off x="5859073" y="-6917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53" name="Rectangle : coins arrondis 52">
                <a:extLst>
                  <a:ext uri="{FF2B5EF4-FFF2-40B4-BE49-F238E27FC236}">
                    <a16:creationId xmlns:a16="http://schemas.microsoft.com/office/drawing/2014/main" id="{391270B1-8F0B-1D2B-96E0-9CEA2D67A3A8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48" name="Rectangle : coins arrondis 47">
              <a:extLst>
                <a:ext uri="{FF2B5EF4-FFF2-40B4-BE49-F238E27FC236}">
                  <a16:creationId xmlns:a16="http://schemas.microsoft.com/office/drawing/2014/main" id="{ACB8B6D8-CDA5-6B8C-F81D-327B2FAFC3EF}"/>
                </a:ext>
              </a:extLst>
            </p:cNvPr>
            <p:cNvSpPr/>
            <p:nvPr/>
          </p:nvSpPr>
          <p:spPr>
            <a:xfrm>
              <a:off x="1782222" y="-8023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30F99A0F-BF84-7F70-1E7A-F38EA4A84DCA}"/>
              </a:ext>
            </a:extLst>
          </p:cNvPr>
          <p:cNvSpPr txBox="1"/>
          <p:nvPr/>
        </p:nvSpPr>
        <p:spPr>
          <a:xfrm>
            <a:off x="2497394" y="3145431"/>
            <a:ext cx="3864924" cy="1047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15000"/>
              </a:lnSpc>
              <a:spcAft>
                <a:spcPts val="800"/>
              </a:spcAft>
            </a:pPr>
            <a:r>
              <a:rPr lang="ar-MA" sz="5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تُحِبُّ دودي </a:t>
            </a:r>
            <a:r>
              <a:rPr lang="ar-MA" sz="5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54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لْقِراءَ</a:t>
            </a:r>
            <a:r>
              <a:rPr lang="ar-MA" sz="5400" b="1" dirty="0" err="1">
                <a:solidFill>
                  <a:srgbClr val="7EA43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ةَ</a:t>
            </a:r>
            <a:r>
              <a:rPr lang="ar-MA" sz="5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594993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106597-3D60-DE5E-9B42-5187FD4854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42B05227-B457-6D51-FFD8-E2AF2A915EF7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4971B1E-1A33-B5B8-EE30-AE1F42EF1C08}"/>
              </a:ext>
            </a:extLst>
          </p:cNvPr>
          <p:cNvGrpSpPr/>
          <p:nvPr/>
        </p:nvGrpSpPr>
        <p:grpSpPr>
          <a:xfrm>
            <a:off x="312516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8745CD3-4E90-7B25-23E2-ACCDAF39957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C21AAB67-50BA-7236-E637-A273C1335618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2B23DAD-2A7F-9498-2854-894F17D03C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495721E-F85D-D535-E293-2E1BF70C76B6}"/>
              </a:ext>
            </a:extLst>
          </p:cNvPr>
          <p:cNvSpPr txBox="1"/>
          <p:nvPr/>
        </p:nvSpPr>
        <p:spPr>
          <a:xfrm>
            <a:off x="422071" y="362842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يقرأ المتحكمون والمتحكمون جزئيا وفق التوجيه السابق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B457FC15-A502-E71B-B56C-F775895A6F78}"/>
              </a:ext>
            </a:extLst>
          </p:cNvPr>
          <p:cNvSpPr txBox="1"/>
          <p:nvPr/>
        </p:nvSpPr>
        <p:spPr>
          <a:xfrm>
            <a:off x="339637" y="4024486"/>
            <a:ext cx="8242820" cy="1812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15000"/>
              </a:lnSpc>
              <a:spcAft>
                <a:spcPts val="800"/>
              </a:spcAft>
            </a:pP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قالَتْ دودي مُتَحَمِّسَةً: "سَيَشْتَري أَحَدُهُمْ هَذِهِ </a:t>
            </a:r>
            <a:r>
              <a:rPr lang="ar-S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ٱلصَّحيفَةَ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وَسَيَأْخُذُنـي إِلــى </a:t>
            </a:r>
            <a:r>
              <a:rPr lang="ar-S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ٱلْمَنْزِلِ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سَأَقْرَأُ كُتُباً حَقيقِيَّةً!"</a:t>
            </a:r>
            <a:endParaRPr lang="fr-MA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>
              <a:lnSpc>
                <a:spcPct val="115000"/>
              </a:lnSpc>
              <a:spcAft>
                <a:spcPts val="800"/>
              </a:spcAft>
            </a:pPr>
            <a:r>
              <a:rPr lang="fr-MA" sz="1200" dirty="0">
                <a:solidFill>
                  <a:srgbClr val="C00000"/>
                </a:solidFill>
                <a:effectLst/>
                <a:latin typeface="Calibri Light" panose="020F0302020204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 </a:t>
            </a:r>
            <a:endParaRPr lang="fr-MA" sz="1800" dirty="0">
              <a:solidFill>
                <a:srgbClr val="C0000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7F3F485C-8A94-22D9-0B38-871F5F276F9B}"/>
              </a:ext>
            </a:extLst>
          </p:cNvPr>
          <p:cNvSpPr txBox="1"/>
          <p:nvPr/>
        </p:nvSpPr>
        <p:spPr>
          <a:xfrm>
            <a:off x="51909" y="2310747"/>
            <a:ext cx="8518967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15000"/>
              </a:lnSpc>
              <a:spcAft>
                <a:spcPts val="800"/>
              </a:spcAft>
            </a:pPr>
            <a:r>
              <a:rPr lang="ar-S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مَلَّتْ دودي مِنْ قِراءَةِ </a:t>
            </a:r>
            <a:r>
              <a:rPr lang="ar-SA" sz="40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ٱلصُّحُفِ</a:t>
            </a:r>
            <a:r>
              <a:rPr lang="ar-S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0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ٱلْقَديمَةِ</a:t>
            </a:r>
            <a:r>
              <a:rPr lang="ar-S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 اِنْسَلَّتْ عَبْرَ شَقٍّ صَغيرٍ ف</a:t>
            </a:r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ي</a:t>
            </a:r>
            <a:r>
              <a:rPr lang="ar-S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0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ٱلْجِدارِ</a:t>
            </a:r>
            <a:r>
              <a:rPr lang="ar-S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 زَحَفَتْ نَحْوَ رَفِّ </a:t>
            </a:r>
            <a:r>
              <a:rPr lang="ar-SA" sz="40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ٱلصُّحُفِ</a:t>
            </a:r>
            <a:r>
              <a:rPr lang="ar-S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، </a:t>
            </a:r>
            <a:r>
              <a:rPr lang="ar-SA" sz="40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وَٱنْزَلَقَتْ</a:t>
            </a:r>
            <a:r>
              <a:rPr lang="ar-S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داخِلَ واحِدَةٍ مِنْها.</a:t>
            </a:r>
            <a:endParaRPr lang="fr-MA" sz="4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FCEB4712-A830-7209-1FD6-630F6FE55100}"/>
              </a:ext>
            </a:extLst>
          </p:cNvPr>
          <p:cNvGrpSpPr/>
          <p:nvPr/>
        </p:nvGrpSpPr>
        <p:grpSpPr>
          <a:xfrm>
            <a:off x="145924" y="-80234"/>
            <a:ext cx="8998076" cy="437782"/>
            <a:chOff x="145924" y="-80234"/>
            <a:chExt cx="8998076" cy="437782"/>
          </a:xfrm>
        </p:grpSpPr>
        <p:grpSp>
          <p:nvGrpSpPr>
            <p:cNvPr id="47" name="Groupe 46">
              <a:extLst>
                <a:ext uri="{FF2B5EF4-FFF2-40B4-BE49-F238E27FC236}">
                  <a16:creationId xmlns:a16="http://schemas.microsoft.com/office/drawing/2014/main" id="{DE5DED63-640C-F0AD-00E8-6D8599F5483B}"/>
                </a:ext>
              </a:extLst>
            </p:cNvPr>
            <p:cNvGrpSpPr/>
            <p:nvPr/>
          </p:nvGrpSpPr>
          <p:grpSpPr>
            <a:xfrm>
              <a:off x="145924" y="-79043"/>
              <a:ext cx="8998076" cy="436591"/>
              <a:chOff x="222839" y="-96298"/>
              <a:chExt cx="8998076" cy="436591"/>
            </a:xfrm>
          </p:grpSpPr>
          <p:sp>
            <p:nvSpPr>
              <p:cNvPr id="49" name="Rectangle : coins arrondis 48">
                <a:extLst>
                  <a:ext uri="{FF2B5EF4-FFF2-40B4-BE49-F238E27FC236}">
                    <a16:creationId xmlns:a16="http://schemas.microsoft.com/office/drawing/2014/main" id="{02DFBF94-D7CF-E1FB-806D-7CACFB8BBA4E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50" name="Rectangle : coins arrondis 49">
                <a:extLst>
                  <a:ext uri="{FF2B5EF4-FFF2-40B4-BE49-F238E27FC236}">
                    <a16:creationId xmlns:a16="http://schemas.microsoft.com/office/drawing/2014/main" id="{BCA4D5F7-F7CF-8C59-87CE-533B16579E7C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51" name="Rectangle : coins arrondis 50">
                <a:extLst>
                  <a:ext uri="{FF2B5EF4-FFF2-40B4-BE49-F238E27FC236}">
                    <a16:creationId xmlns:a16="http://schemas.microsoft.com/office/drawing/2014/main" id="{668F8CA5-8C7A-4B70-F9CB-2CB7311947D2}"/>
                  </a:ext>
                </a:extLst>
              </p:cNvPr>
              <p:cNvSpPr/>
              <p:nvPr/>
            </p:nvSpPr>
            <p:spPr>
              <a:xfrm>
                <a:off x="3778007" y="-8812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أنشطة التوليف والدعم</a:t>
                </a:r>
              </a:p>
            </p:txBody>
          </p:sp>
          <p:sp>
            <p:nvSpPr>
              <p:cNvPr id="52" name="Rectangle : coins arrondis 51">
                <a:extLst>
                  <a:ext uri="{FF2B5EF4-FFF2-40B4-BE49-F238E27FC236}">
                    <a16:creationId xmlns:a16="http://schemas.microsoft.com/office/drawing/2014/main" id="{6B55A851-CD7D-0F1E-6BDA-3B6C657F3DA4}"/>
                  </a:ext>
                </a:extLst>
              </p:cNvPr>
              <p:cNvSpPr/>
              <p:nvPr/>
            </p:nvSpPr>
            <p:spPr>
              <a:xfrm>
                <a:off x="5859073" y="-6917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53" name="Rectangle : coins arrondis 52">
                <a:extLst>
                  <a:ext uri="{FF2B5EF4-FFF2-40B4-BE49-F238E27FC236}">
                    <a16:creationId xmlns:a16="http://schemas.microsoft.com/office/drawing/2014/main" id="{EC13712A-8FFC-F541-8792-58F67D644753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48" name="Rectangle : coins arrondis 47">
              <a:extLst>
                <a:ext uri="{FF2B5EF4-FFF2-40B4-BE49-F238E27FC236}">
                  <a16:creationId xmlns:a16="http://schemas.microsoft.com/office/drawing/2014/main" id="{2E7A1822-C424-4415-FE66-FB7B8DB19DE1}"/>
                </a:ext>
              </a:extLst>
            </p:cNvPr>
            <p:cNvSpPr/>
            <p:nvPr/>
          </p:nvSpPr>
          <p:spPr>
            <a:xfrm>
              <a:off x="1782222" y="-8023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2FCF0AF9-AE74-4D37-39F6-066E9CBFB753}"/>
              </a:ext>
            </a:extLst>
          </p:cNvPr>
          <p:cNvSpPr txBox="1"/>
          <p:nvPr/>
        </p:nvSpPr>
        <p:spPr>
          <a:xfrm>
            <a:off x="2520746" y="5988271"/>
            <a:ext cx="3169278" cy="5878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15000"/>
              </a:lnSpc>
              <a:spcAft>
                <a:spcPts val="800"/>
              </a:spcAft>
            </a:pP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إِلى أَيْنَ </a:t>
            </a:r>
            <a:r>
              <a:rPr lang="ar-SA" sz="28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زَحَفَتْ </a:t>
            </a:r>
            <a:r>
              <a:rPr lang="ar-MA" sz="28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دودي</a:t>
            </a:r>
            <a:r>
              <a:rPr lang="ar-MA" sz="2800" b="1" dirty="0">
                <a:solidFill>
                  <a:srgbClr val="7030A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MA" sz="2800" b="1" dirty="0">
              <a:solidFill>
                <a:srgbClr val="7030A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09998906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6E4494-6F2B-8C13-CE22-61D6FB51E4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1DC6E056-4B0A-3EB9-81A6-C961D734334A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765FC0D-E8E8-B286-0F8C-2C4F17D7F4A7}"/>
              </a:ext>
            </a:extLst>
          </p:cNvPr>
          <p:cNvGrpSpPr/>
          <p:nvPr/>
        </p:nvGrpSpPr>
        <p:grpSpPr>
          <a:xfrm>
            <a:off x="312516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973A3EF-DF64-6CF2-9158-7E13C53775D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C1AA4EF-94C0-96CC-8DFB-0E8CC52E0A8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F0E98E7-416C-4C44-7F3C-8B10BE1932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972D98F-939C-0144-093B-F8BF8A14247D}"/>
              </a:ext>
            </a:extLst>
          </p:cNvPr>
          <p:cNvSpPr txBox="1"/>
          <p:nvPr/>
        </p:nvSpPr>
        <p:spPr>
          <a:xfrm>
            <a:off x="422071" y="362842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يقرأ  المتعثرون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1C4A9C46-E86C-2FDD-9490-1DE690E58C2D}"/>
              </a:ext>
            </a:extLst>
          </p:cNvPr>
          <p:cNvSpPr txBox="1"/>
          <p:nvPr/>
        </p:nvSpPr>
        <p:spPr>
          <a:xfrm>
            <a:off x="-1243551" y="3922080"/>
            <a:ext cx="8518967" cy="1047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15000"/>
              </a:lnSpc>
              <a:spcAft>
                <a:spcPts val="800"/>
              </a:spcAft>
            </a:pPr>
            <a:r>
              <a:rPr lang="ar-SA" sz="5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زَحَفَتْ</a:t>
            </a:r>
            <a:r>
              <a:rPr lang="ar-MA" sz="5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دودي</a:t>
            </a:r>
            <a:r>
              <a:rPr lang="ar-SA" sz="5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نَحْوَ رَفِّ </a:t>
            </a:r>
            <a:r>
              <a:rPr lang="ar-SA" sz="5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</a:t>
            </a:r>
            <a:r>
              <a:rPr lang="ar-SA" sz="54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صُّحُ</a:t>
            </a:r>
            <a:r>
              <a:rPr lang="ar-SA" sz="54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</a:t>
            </a:r>
            <a:r>
              <a:rPr lang="ar-SA" sz="54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ِ</a:t>
            </a:r>
            <a:r>
              <a:rPr lang="ar-MA" sz="5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54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55A4FDA8-B5FA-CB23-9067-10F4C182A841}"/>
              </a:ext>
            </a:extLst>
          </p:cNvPr>
          <p:cNvGrpSpPr/>
          <p:nvPr/>
        </p:nvGrpSpPr>
        <p:grpSpPr>
          <a:xfrm>
            <a:off x="145924" y="-80234"/>
            <a:ext cx="8998076" cy="437782"/>
            <a:chOff x="145924" y="-80234"/>
            <a:chExt cx="8998076" cy="437782"/>
          </a:xfrm>
        </p:grpSpPr>
        <p:grpSp>
          <p:nvGrpSpPr>
            <p:cNvPr id="47" name="Groupe 46">
              <a:extLst>
                <a:ext uri="{FF2B5EF4-FFF2-40B4-BE49-F238E27FC236}">
                  <a16:creationId xmlns:a16="http://schemas.microsoft.com/office/drawing/2014/main" id="{C2874A1B-6DD6-0BEB-0BD5-3FDCB7CFF00A}"/>
                </a:ext>
              </a:extLst>
            </p:cNvPr>
            <p:cNvGrpSpPr/>
            <p:nvPr/>
          </p:nvGrpSpPr>
          <p:grpSpPr>
            <a:xfrm>
              <a:off x="145924" y="-79043"/>
              <a:ext cx="8998076" cy="436591"/>
              <a:chOff x="222839" y="-96298"/>
              <a:chExt cx="8998076" cy="436591"/>
            </a:xfrm>
          </p:grpSpPr>
          <p:sp>
            <p:nvSpPr>
              <p:cNvPr id="49" name="Rectangle : coins arrondis 48">
                <a:extLst>
                  <a:ext uri="{FF2B5EF4-FFF2-40B4-BE49-F238E27FC236}">
                    <a16:creationId xmlns:a16="http://schemas.microsoft.com/office/drawing/2014/main" id="{DE0BBBBE-029F-C7F0-5D19-716EC84A2AF8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50" name="Rectangle : coins arrondis 49">
                <a:extLst>
                  <a:ext uri="{FF2B5EF4-FFF2-40B4-BE49-F238E27FC236}">
                    <a16:creationId xmlns:a16="http://schemas.microsoft.com/office/drawing/2014/main" id="{A7885A97-1CFC-F150-C712-7266C8EB86C3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51" name="Rectangle : coins arrondis 50">
                <a:extLst>
                  <a:ext uri="{FF2B5EF4-FFF2-40B4-BE49-F238E27FC236}">
                    <a16:creationId xmlns:a16="http://schemas.microsoft.com/office/drawing/2014/main" id="{FFFE4098-D4F8-8947-BDEC-7A3D37D3AFE9}"/>
                  </a:ext>
                </a:extLst>
              </p:cNvPr>
              <p:cNvSpPr/>
              <p:nvPr/>
            </p:nvSpPr>
            <p:spPr>
              <a:xfrm>
                <a:off x="3778007" y="-8812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أنشطة التوليف والدعم</a:t>
                </a:r>
              </a:p>
            </p:txBody>
          </p:sp>
          <p:sp>
            <p:nvSpPr>
              <p:cNvPr id="52" name="Rectangle : coins arrondis 51">
                <a:extLst>
                  <a:ext uri="{FF2B5EF4-FFF2-40B4-BE49-F238E27FC236}">
                    <a16:creationId xmlns:a16="http://schemas.microsoft.com/office/drawing/2014/main" id="{60C67420-D3C4-DC25-90B3-AED3A9BE892B}"/>
                  </a:ext>
                </a:extLst>
              </p:cNvPr>
              <p:cNvSpPr/>
              <p:nvPr/>
            </p:nvSpPr>
            <p:spPr>
              <a:xfrm>
                <a:off x="5859073" y="-6917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53" name="Rectangle : coins arrondis 52">
                <a:extLst>
                  <a:ext uri="{FF2B5EF4-FFF2-40B4-BE49-F238E27FC236}">
                    <a16:creationId xmlns:a16="http://schemas.microsoft.com/office/drawing/2014/main" id="{E675C479-78B8-6267-DD23-73D569B1C920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48" name="Rectangle : coins arrondis 47">
              <a:extLst>
                <a:ext uri="{FF2B5EF4-FFF2-40B4-BE49-F238E27FC236}">
                  <a16:creationId xmlns:a16="http://schemas.microsoft.com/office/drawing/2014/main" id="{A4B4D707-2E4E-6731-C9F0-79551B974FD2}"/>
                </a:ext>
              </a:extLst>
            </p:cNvPr>
            <p:cNvSpPr/>
            <p:nvPr/>
          </p:nvSpPr>
          <p:spPr>
            <a:xfrm>
              <a:off x="1782222" y="-8023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13320071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EC986D-8269-992F-9D1B-FC5EE024DE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C75FB3E0-EFC2-5FDF-F395-D56554415966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27A3E23-C14C-A9E5-5188-68082B206432}"/>
              </a:ext>
            </a:extLst>
          </p:cNvPr>
          <p:cNvGrpSpPr/>
          <p:nvPr/>
        </p:nvGrpSpPr>
        <p:grpSpPr>
          <a:xfrm>
            <a:off x="312516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EE47EF7-EF16-5314-FDBC-02FCAA9B2E07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BB8BCB7-5936-92F7-7728-C32491A455FE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47FD1F00-9D6B-268F-5978-7E551E7D51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87A8D2D3-99C5-A023-3589-EA476A49EDAA}"/>
              </a:ext>
            </a:extLst>
          </p:cNvPr>
          <p:cNvSpPr txBox="1"/>
          <p:nvPr/>
        </p:nvSpPr>
        <p:spPr>
          <a:xfrm>
            <a:off x="422071" y="362842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يقرأ المتحكمون والمتحكمون جزئيا وفق التوجيه السابق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D57B61DA-165A-1CCE-76B9-E12951629554}"/>
              </a:ext>
            </a:extLst>
          </p:cNvPr>
          <p:cNvSpPr txBox="1"/>
          <p:nvPr/>
        </p:nvSpPr>
        <p:spPr>
          <a:xfrm>
            <a:off x="339637" y="2229391"/>
            <a:ext cx="8216703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15000"/>
              </a:lnSpc>
              <a:spcAft>
                <a:spcPts val="800"/>
              </a:spcAft>
            </a:pPr>
            <a:r>
              <a:rPr lang="ar-S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فـــي </a:t>
            </a:r>
            <a:r>
              <a:rPr lang="ar-SA" sz="40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ٱلصَّباحِ</a:t>
            </a:r>
            <a:r>
              <a:rPr lang="ar-S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، ِالْتَقَطَتْ سَيِّدَةٌ </a:t>
            </a:r>
            <a:r>
              <a:rPr lang="ar-SA" sz="40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ٱلصَّحيفَةَ</a:t>
            </a:r>
            <a:r>
              <a:rPr lang="ar-S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ٱلَّتـــي </a:t>
            </a:r>
            <a:r>
              <a:rPr lang="ar-SA" sz="40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ٱخْتَبَأَتْ</a:t>
            </a:r>
            <a:r>
              <a:rPr lang="ar-S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فيها دودي. وَعِنْدَ وُصولِ مَنْزِلِها، جَلَسَتْ عَلى </a:t>
            </a:r>
            <a:r>
              <a:rPr lang="ar-SA" sz="40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ٱلشُّرْفَةِ</a:t>
            </a:r>
            <a:r>
              <a:rPr lang="ar-S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لِتَرْتَشِفَ كوباً مِنَ </a:t>
            </a:r>
            <a:r>
              <a:rPr lang="ar-SA" sz="40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ٱلش</a:t>
            </a:r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ّ</a:t>
            </a:r>
            <a:r>
              <a:rPr lang="ar-S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ايِ. 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68CD5749-4D5D-E366-6AFD-CC7D721DE48A}"/>
              </a:ext>
            </a:extLst>
          </p:cNvPr>
          <p:cNvSpPr txBox="1"/>
          <p:nvPr/>
        </p:nvSpPr>
        <p:spPr>
          <a:xfrm>
            <a:off x="491613" y="4048108"/>
            <a:ext cx="7978849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15000"/>
              </a:lnSpc>
              <a:spcAft>
                <a:spcPts val="800"/>
              </a:spcAft>
            </a:pP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وَعِنْدَما فَتَحَت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ِ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ٱلصَّحيفَةَ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صَرَخَتْ: "يا لِلْهَوْلِ، دودَةٌ!" ثُمَّ صَفَعَتْها صَفْعَةً عَنيفَةً.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3CF78D82-BBA4-E05F-6E6B-4521E7A1B328}"/>
              </a:ext>
            </a:extLst>
          </p:cNvPr>
          <p:cNvGrpSpPr/>
          <p:nvPr/>
        </p:nvGrpSpPr>
        <p:grpSpPr>
          <a:xfrm>
            <a:off x="145924" y="-80234"/>
            <a:ext cx="8998076" cy="437782"/>
            <a:chOff x="145924" y="-80234"/>
            <a:chExt cx="8998076" cy="437782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029EECA1-C009-7401-0DC2-2BEBCA4203D7}"/>
                </a:ext>
              </a:extLst>
            </p:cNvPr>
            <p:cNvGrpSpPr/>
            <p:nvPr/>
          </p:nvGrpSpPr>
          <p:grpSpPr>
            <a:xfrm>
              <a:off x="145924" y="-79043"/>
              <a:ext cx="8998076" cy="436591"/>
              <a:chOff x="222839" y="-96298"/>
              <a:chExt cx="8998076" cy="436591"/>
            </a:xfrm>
          </p:grpSpPr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FA7F8477-9A0B-8193-8668-410264C9A681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663DB96F-256B-90A4-1A69-C5E29C698979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A73DE72D-A1C0-00BB-9854-73165A1EE8B9}"/>
                  </a:ext>
                </a:extLst>
              </p:cNvPr>
              <p:cNvSpPr/>
              <p:nvPr/>
            </p:nvSpPr>
            <p:spPr>
              <a:xfrm>
                <a:off x="3778007" y="-8812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أنشطة التوليف والدعم</a:t>
                </a:r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806E959B-35EF-225C-CA1F-336DD8F9B748}"/>
                  </a:ext>
                </a:extLst>
              </p:cNvPr>
              <p:cNvSpPr/>
              <p:nvPr/>
            </p:nvSpPr>
            <p:spPr>
              <a:xfrm>
                <a:off x="5859073" y="-6917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30" name="Rectangle : coins arrondis 29">
                <a:extLst>
                  <a:ext uri="{FF2B5EF4-FFF2-40B4-BE49-F238E27FC236}">
                    <a16:creationId xmlns:a16="http://schemas.microsoft.com/office/drawing/2014/main" id="{031E5AB4-A5FC-D6E4-E712-7879EF80A1E3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065040DD-701B-FF6C-4FD2-4622507A3C6E}"/>
                </a:ext>
              </a:extLst>
            </p:cNvPr>
            <p:cNvSpPr/>
            <p:nvPr/>
          </p:nvSpPr>
          <p:spPr>
            <a:xfrm>
              <a:off x="1782222" y="-8023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01D9ABCF-6179-0E17-12C4-5867E697F858}"/>
              </a:ext>
            </a:extLst>
          </p:cNvPr>
          <p:cNvSpPr txBox="1"/>
          <p:nvPr/>
        </p:nvSpPr>
        <p:spPr>
          <a:xfrm>
            <a:off x="-1068039" y="5934393"/>
            <a:ext cx="8216703" cy="5878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15000"/>
              </a:lnSpc>
              <a:spcAft>
                <a:spcPts val="800"/>
              </a:spcAft>
            </a:pP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مَتى</a:t>
            </a:r>
            <a:r>
              <a:rPr lang="ar-MA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28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ﭐلْتَقَطَتْ</a:t>
            </a:r>
            <a:r>
              <a:rPr lang="ar-SA" sz="28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سَيِّدَةٌ </a:t>
            </a:r>
            <a:r>
              <a:rPr lang="ar-SA" sz="28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ٱلصَّحيفَةَ</a:t>
            </a:r>
            <a:r>
              <a:rPr lang="ar-SA" sz="28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ٱلَّتـــي </a:t>
            </a:r>
            <a:r>
              <a:rPr lang="ar-SA" sz="28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ٱخْتَبَأَتْ</a:t>
            </a:r>
            <a:r>
              <a:rPr lang="ar-SA" sz="28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فيها دودي</a:t>
            </a:r>
            <a:r>
              <a:rPr lang="ar-MA" sz="28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ar-SA" sz="28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94589629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886975-0A2B-6D55-4640-8914049A7E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2E99A4D4-30FF-DDAE-8A3B-16E47608453B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264997B-4A1E-A4E0-88C6-3B7CE2A398FF}"/>
              </a:ext>
            </a:extLst>
          </p:cNvPr>
          <p:cNvGrpSpPr/>
          <p:nvPr/>
        </p:nvGrpSpPr>
        <p:grpSpPr>
          <a:xfrm>
            <a:off x="312516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DE28643-FD57-4F00-10E8-F01AA56A54DB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3511A1F6-8993-C8F1-B11C-45FC8064C38B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B5E78F2-560F-EC6B-4701-78819B096E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78A7A52-5B35-F738-5F34-4526EDBBC928}"/>
              </a:ext>
            </a:extLst>
          </p:cNvPr>
          <p:cNvSpPr txBox="1"/>
          <p:nvPr/>
        </p:nvSpPr>
        <p:spPr>
          <a:xfrm>
            <a:off x="422071" y="362842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يقرأ  المتعثرون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F3BAB4B3-90FC-8193-C134-AB727571A11D}"/>
              </a:ext>
            </a:extLst>
          </p:cNvPr>
          <p:cNvGrpSpPr/>
          <p:nvPr/>
        </p:nvGrpSpPr>
        <p:grpSpPr>
          <a:xfrm>
            <a:off x="145924" y="-80234"/>
            <a:ext cx="8998076" cy="437782"/>
            <a:chOff x="145924" y="-80234"/>
            <a:chExt cx="8998076" cy="437782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47D17799-882C-2181-E674-306B24CC938B}"/>
                </a:ext>
              </a:extLst>
            </p:cNvPr>
            <p:cNvGrpSpPr/>
            <p:nvPr/>
          </p:nvGrpSpPr>
          <p:grpSpPr>
            <a:xfrm>
              <a:off x="145924" y="-79043"/>
              <a:ext cx="8998076" cy="436591"/>
              <a:chOff x="222839" y="-96298"/>
              <a:chExt cx="8998076" cy="436591"/>
            </a:xfrm>
          </p:grpSpPr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667DDA29-CF4C-AE5A-69F6-92774DF8524B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C35B5D38-7779-D328-610C-3674165BD3D5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77087A7C-EA82-8324-4390-814AFA0BE8C7}"/>
                  </a:ext>
                </a:extLst>
              </p:cNvPr>
              <p:cNvSpPr/>
              <p:nvPr/>
            </p:nvSpPr>
            <p:spPr>
              <a:xfrm>
                <a:off x="3778007" y="-8812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أنشطة التوليف والدعم</a:t>
                </a:r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65CD4A33-F725-9AF2-50D9-D258BEEFBDC8}"/>
                  </a:ext>
                </a:extLst>
              </p:cNvPr>
              <p:cNvSpPr/>
              <p:nvPr/>
            </p:nvSpPr>
            <p:spPr>
              <a:xfrm>
                <a:off x="5859073" y="-6917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30" name="Rectangle : coins arrondis 29">
                <a:extLst>
                  <a:ext uri="{FF2B5EF4-FFF2-40B4-BE49-F238E27FC236}">
                    <a16:creationId xmlns:a16="http://schemas.microsoft.com/office/drawing/2014/main" id="{DE7604C5-BA68-2DDB-8C95-664321B1FE2E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0DF00A7D-E7AC-10AF-447C-3BAB27E90F75}"/>
                </a:ext>
              </a:extLst>
            </p:cNvPr>
            <p:cNvSpPr/>
            <p:nvPr/>
          </p:nvSpPr>
          <p:spPr>
            <a:xfrm>
              <a:off x="1782222" y="-8023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05269CC7-550D-6AB0-6CCB-1BA33F82D2D6}"/>
              </a:ext>
            </a:extLst>
          </p:cNvPr>
          <p:cNvSpPr txBox="1"/>
          <p:nvPr/>
        </p:nvSpPr>
        <p:spPr>
          <a:xfrm>
            <a:off x="-1028710" y="3428999"/>
            <a:ext cx="8216703" cy="8710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15000"/>
              </a:lnSpc>
              <a:spcAft>
                <a:spcPts val="800"/>
              </a:spcAft>
            </a:pPr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</a:t>
            </a:r>
            <a:r>
              <a:rPr lang="ar-SA" sz="44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لْتَقَطَتْ</a:t>
            </a:r>
            <a:r>
              <a:rPr lang="ar-SA" sz="4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سَيِّدَةٌ </a:t>
            </a:r>
            <a:r>
              <a:rPr lang="ar-SA" sz="4400" b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</a:t>
            </a:r>
            <a:r>
              <a:rPr lang="ar-SA" sz="44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صَّحيفَةَ</a:t>
            </a:r>
            <a:r>
              <a:rPr lang="ar-SA" sz="4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فـي </a:t>
            </a:r>
            <a:r>
              <a:rPr lang="ar-SA" sz="4400" b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</a:t>
            </a:r>
            <a:r>
              <a:rPr lang="ar-SA" sz="44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صَّبا</a:t>
            </a:r>
            <a:r>
              <a:rPr lang="ar-SA" sz="44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</a:t>
            </a:r>
            <a:r>
              <a:rPr lang="ar-SA" sz="44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ِ</a:t>
            </a:r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SA" sz="44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35839900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E1FDB1-2707-B8CB-5327-311D5B6C8B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817CB84A-4A52-26FC-3EFF-FD4F8D5C046D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66E1714-7D50-109E-6CDC-4DB840556D21}"/>
              </a:ext>
            </a:extLst>
          </p:cNvPr>
          <p:cNvGrpSpPr/>
          <p:nvPr/>
        </p:nvGrpSpPr>
        <p:grpSpPr>
          <a:xfrm>
            <a:off x="312516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B8BBA05C-C85C-422D-4F34-C0AD58FAA75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DE7604B0-F745-6AE3-A0C1-E47353AA1357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B5DA731-3DAF-CDC0-EE56-EF842B5989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8FF90095-5B6C-D8B0-8B0D-30A366E82803}"/>
              </a:ext>
            </a:extLst>
          </p:cNvPr>
          <p:cNvSpPr txBox="1"/>
          <p:nvPr/>
        </p:nvSpPr>
        <p:spPr>
          <a:xfrm>
            <a:off x="422071" y="362842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يقرأ المتحكمون والمتحكمون جزئيا وفق التوجيه السابق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DDCEC515-D698-58A2-75E9-D16F10EAA393}"/>
              </a:ext>
            </a:extLst>
          </p:cNvPr>
          <p:cNvSpPr txBox="1"/>
          <p:nvPr/>
        </p:nvSpPr>
        <p:spPr>
          <a:xfrm>
            <a:off x="521130" y="4049928"/>
            <a:ext cx="7961276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15000"/>
              </a:lnSpc>
              <a:spcAft>
                <a:spcPts val="800"/>
              </a:spcAft>
            </a:pP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حَمَلَ </a:t>
            </a:r>
            <a:r>
              <a:rPr lang="ar-S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ٱلْيَعْسوبُ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دودي إِلى مَكْتَبَةِ </a:t>
            </a:r>
            <a:r>
              <a:rPr lang="ar-S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ٱلْحَيِّ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وَهُنا بَدَأَتْ رِحْلَتُها في </a:t>
            </a:r>
            <a:r>
              <a:rPr lang="ar-S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ٱسْتِكْشافِ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عالَمِ </a:t>
            </a:r>
            <a:r>
              <a:rPr lang="ar-S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ٱلْكُتُبِ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تَقْرَأُ كُلَّ ما تَسْتَطيعُ </a:t>
            </a:r>
            <a:r>
              <a:rPr lang="ar-S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ٱلزَّحْفَ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إِلَيْهِ.</a:t>
            </a:r>
            <a:endParaRPr lang="fr-MA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5E6DD473-347F-3918-76C4-D522D2B76845}"/>
              </a:ext>
            </a:extLst>
          </p:cNvPr>
          <p:cNvSpPr txBox="1"/>
          <p:nvPr/>
        </p:nvSpPr>
        <p:spPr>
          <a:xfrm>
            <a:off x="235602" y="2367820"/>
            <a:ext cx="8200819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15000"/>
              </a:lnSpc>
              <a:spcAft>
                <a:spcPts val="800"/>
              </a:spcAft>
            </a:pPr>
            <a:r>
              <a:rPr lang="ar-S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خَفَقَ قَلْبُ دودي مِنَ </a:t>
            </a:r>
            <a:r>
              <a:rPr lang="ar-SA" sz="40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ٱلْخَوْفِ</a:t>
            </a:r>
            <a:r>
              <a:rPr lang="ar-S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وَهِيَ تَبْحَثُ عَنْ مَكانٍ لِلْاِخْتِباءِ. فَجْأَةً، سَمِعَتْ صَوْتاً: " كِدْتِ أَنْ تُصْبِحــي طَعاماً لِلطُّيورِ!". </a:t>
            </a:r>
            <a:endParaRPr lang="fr-MA" sz="4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9690619A-9867-F687-19EE-B38C51EE9D10}"/>
              </a:ext>
            </a:extLst>
          </p:cNvPr>
          <p:cNvGrpSpPr/>
          <p:nvPr/>
        </p:nvGrpSpPr>
        <p:grpSpPr>
          <a:xfrm>
            <a:off x="145924" y="-80234"/>
            <a:ext cx="8998076" cy="437782"/>
            <a:chOff x="145924" y="-80234"/>
            <a:chExt cx="8998076" cy="437782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D1AF69D2-B257-2286-D8C7-266685C85FFB}"/>
                </a:ext>
              </a:extLst>
            </p:cNvPr>
            <p:cNvGrpSpPr/>
            <p:nvPr/>
          </p:nvGrpSpPr>
          <p:grpSpPr>
            <a:xfrm>
              <a:off x="145924" y="-79043"/>
              <a:ext cx="8998076" cy="436591"/>
              <a:chOff x="222839" y="-96298"/>
              <a:chExt cx="8998076" cy="436591"/>
            </a:xfrm>
          </p:grpSpPr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F90725CD-9CEB-8BE8-4B53-A13769F04117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48135B60-2680-9C8D-DA21-51AD113A8B50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51935CA9-EDE3-EB35-8EF0-D54E792FFB81}"/>
                  </a:ext>
                </a:extLst>
              </p:cNvPr>
              <p:cNvSpPr/>
              <p:nvPr/>
            </p:nvSpPr>
            <p:spPr>
              <a:xfrm>
                <a:off x="3778007" y="-8812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أنشطة التوليف والدعم</a:t>
                </a:r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03617334-768F-02C0-55A0-52FB5CDE2B79}"/>
                  </a:ext>
                </a:extLst>
              </p:cNvPr>
              <p:cNvSpPr/>
              <p:nvPr/>
            </p:nvSpPr>
            <p:spPr>
              <a:xfrm>
                <a:off x="5859073" y="-6917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30" name="Rectangle : coins arrondis 29">
                <a:extLst>
                  <a:ext uri="{FF2B5EF4-FFF2-40B4-BE49-F238E27FC236}">
                    <a16:creationId xmlns:a16="http://schemas.microsoft.com/office/drawing/2014/main" id="{D53E6022-E6B4-A4D8-69C0-9CA3C1500375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E4F28F34-6DF7-07A7-4A70-190B8584A36D}"/>
                </a:ext>
              </a:extLst>
            </p:cNvPr>
            <p:cNvSpPr/>
            <p:nvPr/>
          </p:nvSpPr>
          <p:spPr>
            <a:xfrm>
              <a:off x="1782222" y="-8023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7E2DF6F1-9397-1778-28AB-3C0F5B4C3EFE}"/>
              </a:ext>
            </a:extLst>
          </p:cNvPr>
          <p:cNvSpPr txBox="1"/>
          <p:nvPr/>
        </p:nvSpPr>
        <p:spPr>
          <a:xfrm>
            <a:off x="-2418661" y="5932567"/>
            <a:ext cx="8200819" cy="5878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15000"/>
              </a:lnSpc>
              <a:spcAft>
                <a:spcPts val="800"/>
              </a:spcAft>
            </a:pP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لِماذا</a:t>
            </a:r>
            <a:r>
              <a:rPr lang="ar-MA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28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خَفَقَ قَلْبُ دودي</a:t>
            </a:r>
            <a:r>
              <a:rPr lang="ar-MA" sz="28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MA" sz="28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676230117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6C7EEA-068C-D0C5-5BBF-B5A38B1A36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23BFA368-8B35-43EA-81C7-917278FA7F9B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3F023E4-1746-4463-D7B4-D0A34D033670}"/>
              </a:ext>
            </a:extLst>
          </p:cNvPr>
          <p:cNvGrpSpPr/>
          <p:nvPr/>
        </p:nvGrpSpPr>
        <p:grpSpPr>
          <a:xfrm>
            <a:off x="312516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738DF913-148F-1FD8-CE42-03E515CBE432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B724558-9531-93BD-0C51-D7C799F8C04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1B4C4078-3790-E7B0-F4F5-821B537E27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1CE7F9E-C299-7577-9AC7-DA94038031E6}"/>
              </a:ext>
            </a:extLst>
          </p:cNvPr>
          <p:cNvSpPr txBox="1"/>
          <p:nvPr/>
        </p:nvSpPr>
        <p:spPr>
          <a:xfrm>
            <a:off x="422071" y="362842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يقرأ  المتعثرون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CE0B2FE9-B38A-92E9-8CE7-F8A4A0C891B3}"/>
              </a:ext>
            </a:extLst>
          </p:cNvPr>
          <p:cNvGrpSpPr/>
          <p:nvPr/>
        </p:nvGrpSpPr>
        <p:grpSpPr>
          <a:xfrm>
            <a:off x="145924" y="-80234"/>
            <a:ext cx="8998076" cy="437782"/>
            <a:chOff x="145924" y="-80234"/>
            <a:chExt cx="8998076" cy="437782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CE7AF7E7-42E0-2CFE-542E-FB322E1D63D3}"/>
                </a:ext>
              </a:extLst>
            </p:cNvPr>
            <p:cNvGrpSpPr/>
            <p:nvPr/>
          </p:nvGrpSpPr>
          <p:grpSpPr>
            <a:xfrm>
              <a:off x="145924" y="-79043"/>
              <a:ext cx="8998076" cy="436591"/>
              <a:chOff x="222839" y="-96298"/>
              <a:chExt cx="8998076" cy="436591"/>
            </a:xfrm>
          </p:grpSpPr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C4F03346-72E4-D4E3-7E74-68B454AC8B0D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C6BA3486-AAD3-371E-7E95-E44F957DC66A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2AA41484-C320-CDC8-0379-135D384EF390}"/>
                  </a:ext>
                </a:extLst>
              </p:cNvPr>
              <p:cNvSpPr/>
              <p:nvPr/>
            </p:nvSpPr>
            <p:spPr>
              <a:xfrm>
                <a:off x="3778007" y="-8812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أنشطة التوليف والدعم</a:t>
                </a:r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C742B5C2-461C-72A2-7A9A-B37BF02A6977}"/>
                  </a:ext>
                </a:extLst>
              </p:cNvPr>
              <p:cNvSpPr/>
              <p:nvPr/>
            </p:nvSpPr>
            <p:spPr>
              <a:xfrm>
                <a:off x="5859073" y="-6917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30" name="Rectangle : coins arrondis 29">
                <a:extLst>
                  <a:ext uri="{FF2B5EF4-FFF2-40B4-BE49-F238E27FC236}">
                    <a16:creationId xmlns:a16="http://schemas.microsoft.com/office/drawing/2014/main" id="{7C69A203-150D-BC75-8FCC-4BDE69BBF9E9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9466CAC4-28A8-B30F-A122-68F5F194A239}"/>
                </a:ext>
              </a:extLst>
            </p:cNvPr>
            <p:cNvSpPr/>
            <p:nvPr/>
          </p:nvSpPr>
          <p:spPr>
            <a:xfrm>
              <a:off x="1782222" y="-8023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985D2200-8ED8-9EB3-7C8C-833B999245C3}"/>
              </a:ext>
            </a:extLst>
          </p:cNvPr>
          <p:cNvSpPr txBox="1"/>
          <p:nvPr/>
        </p:nvSpPr>
        <p:spPr>
          <a:xfrm>
            <a:off x="-1467935" y="3428999"/>
            <a:ext cx="8200819" cy="9417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15000"/>
              </a:lnSpc>
              <a:spcAft>
                <a:spcPts val="800"/>
              </a:spcAft>
            </a:pPr>
            <a:r>
              <a:rPr lang="ar-SA" sz="48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خَفَقَ قَلْبُ دودي مِن</a:t>
            </a:r>
            <a:r>
              <a:rPr lang="ar-SA" sz="4800" b="1" dirty="0">
                <a:solidFill>
                  <a:srgbClr val="7030A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 </a:t>
            </a:r>
            <a:r>
              <a:rPr lang="ar-SA" sz="4800" b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SA" sz="48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لْخَو</a:t>
            </a:r>
            <a:r>
              <a:rPr lang="ar-SA" sz="4800" b="1" dirty="0" err="1">
                <a:solidFill>
                  <a:srgbClr val="7030A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ْ</a:t>
            </a:r>
            <a:r>
              <a:rPr lang="ar-SA" sz="48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</a:t>
            </a:r>
            <a:r>
              <a:rPr lang="ar-SA" sz="4800" b="1" dirty="0" err="1">
                <a:solidFill>
                  <a:srgbClr val="7030A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ِ</a:t>
            </a:r>
            <a:r>
              <a:rPr lang="ar-MA" sz="4800" b="1" dirty="0">
                <a:solidFill>
                  <a:srgbClr val="7030A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4800" b="1" dirty="0">
              <a:solidFill>
                <a:srgbClr val="7030A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42571373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B3613F-EBB6-8745-8D8C-2355E06F7A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3461D9D9-E277-FB99-F329-4A848DD3FCC2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1A8B19A-7F17-9526-8DAA-280BB340E0E9}"/>
              </a:ext>
            </a:extLst>
          </p:cNvPr>
          <p:cNvGrpSpPr/>
          <p:nvPr/>
        </p:nvGrpSpPr>
        <p:grpSpPr>
          <a:xfrm>
            <a:off x="312516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4BA589C-0B4C-759C-EE18-9BF43D71BB7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35DD731E-E54D-7C0A-78CE-4DC690A8B9B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0970ED2-0CB3-DE16-9F48-9148B77F85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C5C17F6-A49E-F9C1-D314-50414857D0D6}"/>
              </a:ext>
            </a:extLst>
          </p:cNvPr>
          <p:cNvSpPr txBox="1"/>
          <p:nvPr/>
        </p:nvSpPr>
        <p:spPr>
          <a:xfrm>
            <a:off x="422071" y="362842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يقرأ المتحكمون والمتحكمون جزئيا وفق التوجيه السابق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EB9B1E62-78FF-3180-3F00-EC7D6879C976}"/>
              </a:ext>
            </a:extLst>
          </p:cNvPr>
          <p:cNvSpPr txBox="1"/>
          <p:nvPr/>
        </p:nvSpPr>
        <p:spPr>
          <a:xfrm>
            <a:off x="156027" y="2356510"/>
            <a:ext cx="821687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15000"/>
              </a:lnSpc>
              <a:spcAft>
                <a:spcPts val="800"/>
              </a:spcAft>
            </a:pPr>
            <a:r>
              <a:rPr lang="ar-S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ذاتَ لَيْلَةٍ، أَنارَتْ أَمينَةُ </a:t>
            </a:r>
            <a:r>
              <a:rPr lang="ar-SA" sz="40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ٱلْمَكْتَبَةِ</a:t>
            </a:r>
            <a:r>
              <a:rPr lang="ar-S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أَضْواءَ </a:t>
            </a:r>
            <a:r>
              <a:rPr lang="ar-SA" sz="40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ٱلْمَكْتَبَةِ</a:t>
            </a:r>
            <a:r>
              <a:rPr lang="ar-S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فَجْأَةً، فَلَمَحَتْ دودي بَيْنَ </a:t>
            </a:r>
            <a:r>
              <a:rPr lang="ar-SA" sz="40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ٱلْكُتُبِ</a:t>
            </a:r>
            <a:r>
              <a:rPr lang="ar-S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  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قالَتْ أَمينَةُ </a:t>
            </a:r>
            <a:r>
              <a:rPr lang="ar-S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ٱلْمَكْتَبَةِ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"اَلْآنَ عَرَفْتُ صاحِبَ </a:t>
            </a:r>
            <a:r>
              <a:rPr lang="ar-S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ٱلْعَلاماتِ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ٱلْغَريبَةِ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."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1CC2825D-33A3-523D-4D5A-CDD175556089}"/>
              </a:ext>
            </a:extLst>
          </p:cNvPr>
          <p:cNvGrpSpPr/>
          <p:nvPr/>
        </p:nvGrpSpPr>
        <p:grpSpPr>
          <a:xfrm>
            <a:off x="145924" y="-80234"/>
            <a:ext cx="8998076" cy="437782"/>
            <a:chOff x="145924" y="-80234"/>
            <a:chExt cx="8998076" cy="437782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E5EEC63E-7B8A-BE9D-89F7-4C546662B1FE}"/>
                </a:ext>
              </a:extLst>
            </p:cNvPr>
            <p:cNvGrpSpPr/>
            <p:nvPr/>
          </p:nvGrpSpPr>
          <p:grpSpPr>
            <a:xfrm>
              <a:off x="145924" y="-79043"/>
              <a:ext cx="8998076" cy="436591"/>
              <a:chOff x="222839" y="-96298"/>
              <a:chExt cx="8998076" cy="436591"/>
            </a:xfrm>
          </p:grpSpPr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9626C67A-650B-16B0-6DA5-9F7485539142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910989C7-31FC-42F0-8F75-41FD9BF3E3E1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492380E2-C08F-F8AF-B6F2-CFEFF9B2A4DB}"/>
                  </a:ext>
                </a:extLst>
              </p:cNvPr>
              <p:cNvSpPr/>
              <p:nvPr/>
            </p:nvSpPr>
            <p:spPr>
              <a:xfrm>
                <a:off x="3778007" y="-8812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أنشطة التوليف والدعم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06A2B7FA-04DB-BB93-79D3-524B97CFADE1}"/>
                  </a:ext>
                </a:extLst>
              </p:cNvPr>
              <p:cNvSpPr/>
              <p:nvPr/>
            </p:nvSpPr>
            <p:spPr>
              <a:xfrm>
                <a:off x="5859073" y="-6917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A26C4BD1-B17B-252D-F1C7-9A0A2133DC56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6A980623-F099-C1A3-D2FB-8C717A96F24F}"/>
                </a:ext>
              </a:extLst>
            </p:cNvPr>
            <p:cNvSpPr/>
            <p:nvPr/>
          </p:nvSpPr>
          <p:spPr>
            <a:xfrm>
              <a:off x="1782222" y="-8023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93E2242C-B6E0-962D-12B7-010C15C277E3}"/>
              </a:ext>
            </a:extLst>
          </p:cNvPr>
          <p:cNvSpPr txBox="1"/>
          <p:nvPr/>
        </p:nvSpPr>
        <p:spPr>
          <a:xfrm>
            <a:off x="-1584464" y="5890846"/>
            <a:ext cx="8216875" cy="6586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15000"/>
              </a:lnSpc>
              <a:spcAft>
                <a:spcPts val="800"/>
              </a:spcAft>
            </a:pP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فَعَلَتْ </a:t>
            </a:r>
            <a:r>
              <a:rPr lang="ar-SA" sz="32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أَمينَةُ </a:t>
            </a:r>
            <a:r>
              <a:rPr lang="ar-SA" sz="32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ٱلْمَكْتَبَةِ</a:t>
            </a:r>
            <a:r>
              <a:rPr lang="ar-MA" sz="32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32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ذاتَ لَيْلَةٍ</a:t>
            </a:r>
            <a:r>
              <a:rPr lang="ar-MA" sz="32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ar-SA" sz="32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032673953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5F4EE6-5E53-DB17-E27B-975DA4402C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847D945A-19B9-EC09-F37A-156F1188E3EE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3CD389E-2B41-B1A6-90A7-85713527AFF5}"/>
              </a:ext>
            </a:extLst>
          </p:cNvPr>
          <p:cNvGrpSpPr/>
          <p:nvPr/>
        </p:nvGrpSpPr>
        <p:grpSpPr>
          <a:xfrm>
            <a:off x="312516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B03B390-DBF2-8E80-B571-6DA7D591737D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420C664-EDFA-6FD7-6BC4-99EDB7B02977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22657E6-4B70-1CEC-8A20-D850FAC9CE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45239BE-587B-4C77-5E12-168270DB5D5C}"/>
              </a:ext>
            </a:extLst>
          </p:cNvPr>
          <p:cNvSpPr txBox="1"/>
          <p:nvPr/>
        </p:nvSpPr>
        <p:spPr>
          <a:xfrm>
            <a:off x="422071" y="362842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يقرأ  المتعثرون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F670EA8E-D0FD-E21B-0D28-B2D1777ED8E8}"/>
              </a:ext>
            </a:extLst>
          </p:cNvPr>
          <p:cNvGrpSpPr/>
          <p:nvPr/>
        </p:nvGrpSpPr>
        <p:grpSpPr>
          <a:xfrm>
            <a:off x="145924" y="-80234"/>
            <a:ext cx="8998076" cy="437782"/>
            <a:chOff x="145924" y="-80234"/>
            <a:chExt cx="8998076" cy="437782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B324ECDE-3B0E-7ECA-BC29-372636D8CD6E}"/>
                </a:ext>
              </a:extLst>
            </p:cNvPr>
            <p:cNvGrpSpPr/>
            <p:nvPr/>
          </p:nvGrpSpPr>
          <p:grpSpPr>
            <a:xfrm>
              <a:off x="145924" y="-79043"/>
              <a:ext cx="8998076" cy="436591"/>
              <a:chOff x="222839" y="-96298"/>
              <a:chExt cx="8998076" cy="436591"/>
            </a:xfrm>
          </p:grpSpPr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966F4B28-F178-B8C3-DC33-A9EB16F33E15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02DED52C-D107-CC61-C9C0-28FF93CC9BD1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CBA65D2D-288E-08F9-E6D8-4C9206333FC9}"/>
                  </a:ext>
                </a:extLst>
              </p:cNvPr>
              <p:cNvSpPr/>
              <p:nvPr/>
            </p:nvSpPr>
            <p:spPr>
              <a:xfrm>
                <a:off x="3778007" y="-8812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أنشطة التوليف والدعم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1616E21E-D18B-58A1-87F5-00F43BB4CE03}"/>
                  </a:ext>
                </a:extLst>
              </p:cNvPr>
              <p:cNvSpPr/>
              <p:nvPr/>
            </p:nvSpPr>
            <p:spPr>
              <a:xfrm>
                <a:off x="5859073" y="-6917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5C36E776-D058-8ADB-2DD0-E7CA634DB2B4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E48F723E-E5E1-F1A3-7966-C80650A7219A}"/>
                </a:ext>
              </a:extLst>
            </p:cNvPr>
            <p:cNvSpPr/>
            <p:nvPr/>
          </p:nvSpPr>
          <p:spPr>
            <a:xfrm>
              <a:off x="1782222" y="-8023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3C925ECE-DFCE-BD33-A0F8-DA5CE78A7D61}"/>
              </a:ext>
            </a:extLst>
          </p:cNvPr>
          <p:cNvSpPr txBox="1"/>
          <p:nvPr/>
        </p:nvSpPr>
        <p:spPr>
          <a:xfrm>
            <a:off x="422071" y="3509446"/>
            <a:ext cx="8216875" cy="1047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15000"/>
              </a:lnSpc>
              <a:spcAft>
                <a:spcPts val="800"/>
              </a:spcAft>
            </a:pPr>
            <a:r>
              <a:rPr lang="ar-SA" sz="5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أَنارَتْ أَمينَةُ </a:t>
            </a:r>
            <a:r>
              <a:rPr lang="ar-SA" sz="5400" b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SA" sz="54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لْمَكْتَبَةِ</a:t>
            </a:r>
            <a:r>
              <a:rPr lang="ar-SA" sz="5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5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5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</a:t>
            </a:r>
            <a:r>
              <a:rPr lang="ar-SA" sz="5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أَضْوا</a:t>
            </a:r>
            <a:r>
              <a:rPr lang="ar-SA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ءَ</a:t>
            </a:r>
            <a:r>
              <a:rPr lang="ar-MA" sz="5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SA" sz="54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50026528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660568-3D0C-B8C6-443A-3E94244F66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D89B66ED-2C0C-B142-1818-73E593C3112F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9105562-4EB1-7BDE-968A-8493B35E063E}"/>
              </a:ext>
            </a:extLst>
          </p:cNvPr>
          <p:cNvGrpSpPr/>
          <p:nvPr/>
        </p:nvGrpSpPr>
        <p:grpSpPr>
          <a:xfrm>
            <a:off x="312516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B48F1F7D-0A91-B6E3-3547-DDD7F20EBFFF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2D9A602-5765-D073-BC44-F4A8832A8360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561B0D60-0F97-2ACA-9073-FFF88FAB18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1535A26-2AB1-89B3-2130-863D9BBFA1B9}"/>
              </a:ext>
            </a:extLst>
          </p:cNvPr>
          <p:cNvSpPr txBox="1"/>
          <p:nvPr/>
        </p:nvSpPr>
        <p:spPr>
          <a:xfrm>
            <a:off x="422071" y="362842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يقرأ المتحكمون والمتحكمون جزئيا وفق التوجيه السابق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FEBC9A2D-F4C5-63BA-2D63-FDA7A5955946}"/>
              </a:ext>
            </a:extLst>
          </p:cNvPr>
          <p:cNvSpPr txBox="1"/>
          <p:nvPr/>
        </p:nvSpPr>
        <p:spPr>
          <a:xfrm>
            <a:off x="591361" y="2116981"/>
            <a:ext cx="7961276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15000"/>
              </a:lnSpc>
              <a:spcAft>
                <a:spcPts val="800"/>
              </a:spcAft>
            </a:pPr>
            <a:r>
              <a:rPr lang="ar-S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-آسِفَةٌ، أَجابَتْ دودي وَهِيَ تَسْحَبُ ذَيْلَها مِنَ </a:t>
            </a:r>
            <a:r>
              <a:rPr lang="ar-SA" sz="40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ٱلْحِبْرِ</a:t>
            </a:r>
            <a:r>
              <a:rPr lang="ar-S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 "وَضَعْتُ عَلاماتـــي لِأَتَذَكَّرَ ما قَرَأْتُهُ."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0675417-C22C-3360-06CB-A06EF3DC0554}"/>
              </a:ext>
            </a:extLst>
          </p:cNvPr>
          <p:cNvSpPr txBox="1"/>
          <p:nvPr/>
        </p:nvSpPr>
        <p:spPr>
          <a:xfrm>
            <a:off x="422071" y="3674997"/>
            <a:ext cx="8236579" cy="16106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15000"/>
              </a:lnSpc>
              <a:spcAft>
                <a:spcPts val="800"/>
              </a:spcAft>
            </a:pP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يَا لِلرَّوْعَةِ، دودَةٌ تَقْرَأُ ! .كَمْ كِتاباً قَرَأْتِ حَتّى </a:t>
            </a:r>
            <a:r>
              <a:rPr lang="ar-S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ٱلْآنَ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MA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>
              <a:lnSpc>
                <a:spcPct val="115000"/>
              </a:lnSpc>
              <a:spcAft>
                <a:spcPts val="800"/>
              </a:spcAft>
            </a:pP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جَميعُها، لَكِنَّنــــي أَتَمَنّى لَوْ كانَ هُناكَ </a:t>
            </a:r>
            <a:r>
              <a:rPr lang="ar-S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ٱلْمَزيدُ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مِنَ </a:t>
            </a:r>
            <a:r>
              <a:rPr lang="ar-S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ٱلْكُتُبِ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لِلْقِراءَةِ."</a:t>
            </a:r>
            <a:endParaRPr lang="fr-MA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F3959B88-A900-6613-EEF9-C65AFE811848}"/>
              </a:ext>
            </a:extLst>
          </p:cNvPr>
          <p:cNvGrpSpPr/>
          <p:nvPr/>
        </p:nvGrpSpPr>
        <p:grpSpPr>
          <a:xfrm>
            <a:off x="145924" y="-80234"/>
            <a:ext cx="8998076" cy="437782"/>
            <a:chOff x="145924" y="-80234"/>
            <a:chExt cx="8998076" cy="437782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6F88C7A1-7D17-4EE0-D3CA-EEB069AA9F48}"/>
                </a:ext>
              </a:extLst>
            </p:cNvPr>
            <p:cNvGrpSpPr/>
            <p:nvPr/>
          </p:nvGrpSpPr>
          <p:grpSpPr>
            <a:xfrm>
              <a:off x="145924" y="-79043"/>
              <a:ext cx="8998076" cy="436591"/>
              <a:chOff x="222839" y="-96298"/>
              <a:chExt cx="8998076" cy="436591"/>
            </a:xfrm>
          </p:grpSpPr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D0C088D1-2544-3B9E-15A8-21471DEC3D9D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83F3F2E9-DF1A-CF9D-9BAA-416B59E4EDAC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9A33224F-C357-A7F3-6F41-A9B2529044AE}"/>
                  </a:ext>
                </a:extLst>
              </p:cNvPr>
              <p:cNvSpPr/>
              <p:nvPr/>
            </p:nvSpPr>
            <p:spPr>
              <a:xfrm>
                <a:off x="3778007" y="-8812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أنشطة التوليف والدعم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4C1DAAA4-81C0-42F1-568D-2FC79D67AB09}"/>
                  </a:ext>
                </a:extLst>
              </p:cNvPr>
              <p:cNvSpPr/>
              <p:nvPr/>
            </p:nvSpPr>
            <p:spPr>
              <a:xfrm>
                <a:off x="5859073" y="-6917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80F89DBE-5174-6C34-54AC-A0248B109F75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3D62656D-BC48-CCEF-524C-237F1824548C}"/>
                </a:ext>
              </a:extLst>
            </p:cNvPr>
            <p:cNvSpPr/>
            <p:nvPr/>
          </p:nvSpPr>
          <p:spPr>
            <a:xfrm>
              <a:off x="1782222" y="-8023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0A764805-07DE-C861-D658-331AEB6BA982}"/>
              </a:ext>
            </a:extLst>
          </p:cNvPr>
          <p:cNvSpPr txBox="1"/>
          <p:nvPr/>
        </p:nvSpPr>
        <p:spPr>
          <a:xfrm>
            <a:off x="-1348163" y="5956486"/>
            <a:ext cx="7961276" cy="5878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15000"/>
              </a:lnSpc>
              <a:spcAft>
                <a:spcPts val="800"/>
              </a:spcAft>
            </a:pP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لِماذا</a:t>
            </a:r>
            <a:r>
              <a:rPr lang="ar-MA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28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وَضَع</a:t>
            </a:r>
            <a:r>
              <a:rPr lang="ar-MA" sz="28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SA" sz="28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</a:t>
            </a:r>
            <a:r>
              <a:rPr lang="ar-MA" sz="28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ْ دودي</a:t>
            </a:r>
            <a:r>
              <a:rPr lang="ar-SA" sz="28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عَلامات</a:t>
            </a:r>
            <a:r>
              <a:rPr lang="ar-MA" sz="28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ٍ </a:t>
            </a:r>
            <a:r>
              <a:rPr lang="ar-SA" sz="28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8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عَلى </a:t>
            </a:r>
            <a:r>
              <a:rPr lang="ar-SA" sz="28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ٱلْكُتُبِ</a:t>
            </a:r>
            <a:r>
              <a:rPr lang="ar-MA" sz="28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 </a:t>
            </a:r>
            <a:endParaRPr lang="ar-SA" sz="28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850282570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DF817D-0F48-38E5-8B15-D96B696A61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FBA8F7CF-7698-2D4B-35BE-D1E501588D87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C10D275-E4CD-DD89-640F-289E92C8A752}"/>
              </a:ext>
            </a:extLst>
          </p:cNvPr>
          <p:cNvGrpSpPr/>
          <p:nvPr/>
        </p:nvGrpSpPr>
        <p:grpSpPr>
          <a:xfrm>
            <a:off x="312516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8CDE865-B59C-3B19-A05D-0C574DB7D48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D63DEEA4-64BA-23CF-E7B9-2B2FE3B4A5E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D0771B8-7968-6165-E8A7-33292DAFB7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12AF29E-894F-64A4-E7CC-CFE37470ACA9}"/>
              </a:ext>
            </a:extLst>
          </p:cNvPr>
          <p:cNvSpPr txBox="1"/>
          <p:nvPr/>
        </p:nvSpPr>
        <p:spPr>
          <a:xfrm>
            <a:off x="422071" y="362842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يقرأ  المتعثرون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EC80CD22-4D73-CA29-5DD5-B67B736A4B3E}"/>
              </a:ext>
            </a:extLst>
          </p:cNvPr>
          <p:cNvGrpSpPr/>
          <p:nvPr/>
        </p:nvGrpSpPr>
        <p:grpSpPr>
          <a:xfrm>
            <a:off x="145924" y="-80234"/>
            <a:ext cx="8998076" cy="437782"/>
            <a:chOff x="145924" y="-80234"/>
            <a:chExt cx="8998076" cy="437782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F4F2A03F-42C6-0140-30E3-E7124A842051}"/>
                </a:ext>
              </a:extLst>
            </p:cNvPr>
            <p:cNvGrpSpPr/>
            <p:nvPr/>
          </p:nvGrpSpPr>
          <p:grpSpPr>
            <a:xfrm>
              <a:off x="145924" y="-79043"/>
              <a:ext cx="8998076" cy="436591"/>
              <a:chOff x="222839" y="-96298"/>
              <a:chExt cx="8998076" cy="436591"/>
            </a:xfrm>
          </p:grpSpPr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37C1F139-B254-7EBE-64DE-4A4AA163EE52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91AD7179-2D88-7EA8-DEE6-EA09E4FF0D9E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5B106A12-5DD8-8887-BDAF-A727A277AB78}"/>
                  </a:ext>
                </a:extLst>
              </p:cNvPr>
              <p:cNvSpPr/>
              <p:nvPr/>
            </p:nvSpPr>
            <p:spPr>
              <a:xfrm>
                <a:off x="3778007" y="-8812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أنشطة التوليف والدعم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DCBDBBB9-4C59-E720-B469-9289B5B8A301}"/>
                  </a:ext>
                </a:extLst>
              </p:cNvPr>
              <p:cNvSpPr/>
              <p:nvPr/>
            </p:nvSpPr>
            <p:spPr>
              <a:xfrm>
                <a:off x="5859073" y="-6917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474BEF61-A654-CC19-278B-750E2C39EDEE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13683590-D3EA-6870-8924-6A9C31F2C511}"/>
                </a:ext>
              </a:extLst>
            </p:cNvPr>
            <p:cNvSpPr/>
            <p:nvPr/>
          </p:nvSpPr>
          <p:spPr>
            <a:xfrm>
              <a:off x="1782222" y="-8023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5C4F6EB2-DB6E-924C-098B-C40A88D49243}"/>
              </a:ext>
            </a:extLst>
          </p:cNvPr>
          <p:cNvSpPr txBox="1"/>
          <p:nvPr/>
        </p:nvSpPr>
        <p:spPr>
          <a:xfrm>
            <a:off x="-748395" y="3403263"/>
            <a:ext cx="7961276" cy="8710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15000"/>
              </a:lnSpc>
              <a:spcAft>
                <a:spcPts val="800"/>
              </a:spcAft>
            </a:pPr>
            <a:r>
              <a:rPr lang="ar-SA" sz="4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وَضَع</a:t>
            </a:r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SA" sz="4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</a:t>
            </a:r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ْ دودي</a:t>
            </a:r>
            <a:r>
              <a:rPr lang="ar-SA" sz="4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عَلامات</a:t>
            </a:r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ٍ </a:t>
            </a:r>
            <a:r>
              <a:rPr lang="ar-SA" sz="4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</a:t>
            </a:r>
            <a:r>
              <a:rPr lang="ar-MA" sz="44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تَتَ</a:t>
            </a:r>
            <a:r>
              <a:rPr lang="ar-SA" sz="4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ذَكَّرَ ما قَرَأ</a:t>
            </a:r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SA" sz="4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</a:t>
            </a:r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ْ</a:t>
            </a:r>
            <a:r>
              <a:rPr lang="ar-SA" sz="4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هُ</a:t>
            </a:r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  <a:endParaRPr lang="ar-SA" sz="44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94400781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2351D6-19C9-0936-5158-A998F0D7BA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D3523BD2-3D26-8604-904B-58DD0808288C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8D27230-B5F0-D088-FB5B-ED8587A1DC16}"/>
              </a:ext>
            </a:extLst>
          </p:cNvPr>
          <p:cNvGrpSpPr/>
          <p:nvPr/>
        </p:nvGrpSpPr>
        <p:grpSpPr>
          <a:xfrm>
            <a:off x="312516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A5625FB-6628-A98B-8547-75DE3280D427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34153D06-CD5F-1730-62ED-505C8A5727A2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A368A46A-7FDD-3204-7781-111E1735F8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DE9B96F-319B-0660-78B3-05E46922B269}"/>
              </a:ext>
            </a:extLst>
          </p:cNvPr>
          <p:cNvSpPr txBox="1"/>
          <p:nvPr/>
        </p:nvSpPr>
        <p:spPr>
          <a:xfrm>
            <a:off x="422071" y="362842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يقرأ المتحكمون والمتحكمون جزئيا وفق التوجيه السابق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1523A547-FB5F-E79E-DA61-72BA936ADF73}"/>
              </a:ext>
            </a:extLst>
          </p:cNvPr>
          <p:cNvSpPr txBox="1"/>
          <p:nvPr/>
        </p:nvSpPr>
        <p:spPr>
          <a:xfrm>
            <a:off x="312516" y="3184783"/>
            <a:ext cx="8311956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15000"/>
              </a:lnSpc>
              <a:spcAft>
                <a:spcPts val="800"/>
              </a:spcAft>
            </a:pPr>
            <a:r>
              <a:rPr lang="ar-S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أُعْج</a:t>
            </a:r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ِبَ</a:t>
            </a:r>
            <a:r>
              <a:rPr lang="ar-S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تْ أَمينَةُ </a:t>
            </a:r>
            <a:r>
              <a:rPr lang="ar-SA" sz="40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ٱلْمَكْتَبَةِ</a:t>
            </a:r>
            <a:r>
              <a:rPr lang="ar-S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بِشَغَفِ دودي </a:t>
            </a:r>
            <a:r>
              <a:rPr lang="ar-SA" sz="40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بِــٱلْقِراءَةِ</a:t>
            </a:r>
            <a:r>
              <a:rPr lang="ar-S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 أَخَذَتْها إِلى مَكْتَبَة</a:t>
            </a:r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ٍ</a:t>
            </a:r>
            <a:r>
              <a:rPr lang="ar-S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كَبيرَةٍ. 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وَسُرْعانَ ما أَصْبَحَتْ دودي </a:t>
            </a:r>
            <a:r>
              <a:rPr lang="ar-S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ٱلدّودَةَ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ٱلْأَكْثَرَ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قِراءَةً في </a:t>
            </a:r>
            <a:r>
              <a:rPr lang="ar-S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ٱلْعالَمِ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C7CC8DFE-43F7-7D5D-E60E-F9FBD7552093}"/>
              </a:ext>
            </a:extLst>
          </p:cNvPr>
          <p:cNvGrpSpPr/>
          <p:nvPr/>
        </p:nvGrpSpPr>
        <p:grpSpPr>
          <a:xfrm>
            <a:off x="145924" y="-80234"/>
            <a:ext cx="8998076" cy="437782"/>
            <a:chOff x="145924" y="-80234"/>
            <a:chExt cx="8998076" cy="437782"/>
          </a:xfrm>
        </p:grpSpPr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E2580A34-3D26-4928-86B7-42E95BD33E30}"/>
                </a:ext>
              </a:extLst>
            </p:cNvPr>
            <p:cNvGrpSpPr/>
            <p:nvPr/>
          </p:nvGrpSpPr>
          <p:grpSpPr>
            <a:xfrm>
              <a:off x="145924" y="-79043"/>
              <a:ext cx="8998076" cy="436591"/>
              <a:chOff x="222839" y="-96298"/>
              <a:chExt cx="8998076" cy="436591"/>
            </a:xfrm>
          </p:grpSpPr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124121C3-ED10-A7A9-B7A1-5CD24FED8BE5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3890AFAB-121D-7BDD-ACB5-934FC009C975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8A961846-E502-2223-9CC1-F9B5E44DCB44}"/>
                  </a:ext>
                </a:extLst>
              </p:cNvPr>
              <p:cNvSpPr/>
              <p:nvPr/>
            </p:nvSpPr>
            <p:spPr>
              <a:xfrm>
                <a:off x="3778007" y="-8812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أنشطة التوليف والدعم</a:t>
                </a:r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1E1DA1B5-AB24-47BE-28A7-D476EE3BAFB5}"/>
                  </a:ext>
                </a:extLst>
              </p:cNvPr>
              <p:cNvSpPr/>
              <p:nvPr/>
            </p:nvSpPr>
            <p:spPr>
              <a:xfrm>
                <a:off x="5859073" y="-6917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30" name="Rectangle : coins arrondis 29">
                <a:extLst>
                  <a:ext uri="{FF2B5EF4-FFF2-40B4-BE49-F238E27FC236}">
                    <a16:creationId xmlns:a16="http://schemas.microsoft.com/office/drawing/2014/main" id="{C0CFCAF0-BBD8-0810-6A87-BA888A30C7D8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96639E45-9B8C-3503-C21F-1FAB613A40C5}"/>
                </a:ext>
              </a:extLst>
            </p:cNvPr>
            <p:cNvSpPr/>
            <p:nvPr/>
          </p:nvSpPr>
          <p:spPr>
            <a:xfrm>
              <a:off x="1782222" y="-8023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2F47C098-7679-2587-E9D3-C996F26458A5}"/>
              </a:ext>
            </a:extLst>
          </p:cNvPr>
          <p:cNvSpPr txBox="1"/>
          <p:nvPr/>
        </p:nvSpPr>
        <p:spPr>
          <a:xfrm>
            <a:off x="-2219870" y="5907305"/>
            <a:ext cx="8311956" cy="5878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15000"/>
              </a:lnSpc>
              <a:spcAft>
                <a:spcPts val="800"/>
              </a:spcAft>
            </a:pP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بِماذا</a:t>
            </a:r>
            <a:r>
              <a:rPr lang="ar-MA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28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أُعْج</a:t>
            </a:r>
            <a:r>
              <a:rPr lang="ar-MA" sz="28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ِ</a:t>
            </a:r>
            <a:r>
              <a:rPr lang="ar-SA" sz="28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بَتْ أَمينَةُ </a:t>
            </a:r>
            <a:r>
              <a:rPr lang="ar-SA" sz="28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ٱلْمَكْتَبَةِ</a:t>
            </a:r>
            <a:r>
              <a:rPr lang="ar-MA" sz="28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ar-SA" sz="28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211627903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6BE71F-70C7-34F5-418C-9D09BDF7F7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C615D2E7-4291-BAFC-4A13-89D864556C04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12B2EE4-F35C-D900-3A58-C3AA1B1B1B86}"/>
              </a:ext>
            </a:extLst>
          </p:cNvPr>
          <p:cNvGrpSpPr/>
          <p:nvPr/>
        </p:nvGrpSpPr>
        <p:grpSpPr>
          <a:xfrm>
            <a:off x="312516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28B41D2-8BEB-ABB0-871D-D8F0627ABECC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32A3D2A1-57F8-F079-18C6-34132367BA1B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97924556-6A54-5631-7887-99A4C158D4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0329172-AE93-114A-81A3-5322F524F6FA}"/>
              </a:ext>
            </a:extLst>
          </p:cNvPr>
          <p:cNvSpPr txBox="1"/>
          <p:nvPr/>
        </p:nvSpPr>
        <p:spPr>
          <a:xfrm>
            <a:off x="422071" y="362842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يقرأ  المتعثرون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E1D834-BBCE-9235-26F5-20AC09C4018B}"/>
              </a:ext>
            </a:extLst>
          </p:cNvPr>
          <p:cNvGrpSpPr/>
          <p:nvPr/>
        </p:nvGrpSpPr>
        <p:grpSpPr>
          <a:xfrm>
            <a:off x="145924" y="-80234"/>
            <a:ext cx="8998076" cy="437782"/>
            <a:chOff x="145924" y="-80234"/>
            <a:chExt cx="8998076" cy="437782"/>
          </a:xfrm>
        </p:grpSpPr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72C286E7-0E95-0AF0-2E75-8DFAADD0FB28}"/>
                </a:ext>
              </a:extLst>
            </p:cNvPr>
            <p:cNvGrpSpPr/>
            <p:nvPr/>
          </p:nvGrpSpPr>
          <p:grpSpPr>
            <a:xfrm>
              <a:off x="145924" y="-79043"/>
              <a:ext cx="8998076" cy="436591"/>
              <a:chOff x="222839" y="-96298"/>
              <a:chExt cx="8998076" cy="436591"/>
            </a:xfrm>
          </p:grpSpPr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1D061856-7C17-3BBA-9076-31E7B1D25800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EE2549E2-A928-CB7A-F631-D02BF73790EB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472AAE35-A741-A6F9-6B41-B1B80C812AD9}"/>
                  </a:ext>
                </a:extLst>
              </p:cNvPr>
              <p:cNvSpPr/>
              <p:nvPr/>
            </p:nvSpPr>
            <p:spPr>
              <a:xfrm>
                <a:off x="3778007" y="-8812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أنشطة التوليف والدعم</a:t>
                </a:r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DF1B7226-A152-EA1A-349C-C194EEE5F348}"/>
                  </a:ext>
                </a:extLst>
              </p:cNvPr>
              <p:cNvSpPr/>
              <p:nvPr/>
            </p:nvSpPr>
            <p:spPr>
              <a:xfrm>
                <a:off x="5859073" y="-6917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30" name="Rectangle : coins arrondis 29">
                <a:extLst>
                  <a:ext uri="{FF2B5EF4-FFF2-40B4-BE49-F238E27FC236}">
                    <a16:creationId xmlns:a16="http://schemas.microsoft.com/office/drawing/2014/main" id="{89604BDD-65FC-1A96-BB13-DA7CD52FC558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964DB601-7D1F-1EC6-C9D5-DB341325A625}"/>
                </a:ext>
              </a:extLst>
            </p:cNvPr>
            <p:cNvSpPr/>
            <p:nvPr/>
          </p:nvSpPr>
          <p:spPr>
            <a:xfrm>
              <a:off x="1782222" y="-8023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14E4E921-71F1-63E3-019A-E90DB80222D3}"/>
              </a:ext>
            </a:extLst>
          </p:cNvPr>
          <p:cNvSpPr txBox="1"/>
          <p:nvPr/>
        </p:nvSpPr>
        <p:spPr>
          <a:xfrm>
            <a:off x="-673250" y="3403263"/>
            <a:ext cx="8311956" cy="8710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15000"/>
              </a:lnSpc>
              <a:spcAft>
                <a:spcPts val="800"/>
              </a:spcAft>
            </a:pPr>
            <a:r>
              <a:rPr lang="ar-SA" sz="4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أُعْج</a:t>
            </a:r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ِ</a:t>
            </a:r>
            <a:r>
              <a:rPr lang="ar-SA" sz="4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بَتْ أَمينَةُ </a:t>
            </a:r>
            <a:r>
              <a:rPr lang="ar-SA" sz="4400" b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SA" sz="44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لْمَكْتَبَةِ</a:t>
            </a:r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بِشَغَفِ دودي </a:t>
            </a:r>
            <a:r>
              <a:rPr lang="ar-SA" sz="44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بِـ</a:t>
            </a:r>
            <a:r>
              <a:rPr lang="ar-SA" sz="4400" b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ـٱ</a:t>
            </a:r>
            <a:r>
              <a:rPr lang="ar-SA" sz="44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لْقِراءَ</a:t>
            </a:r>
            <a:r>
              <a:rPr lang="ar-SA" sz="4400" b="1" dirty="0" err="1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ة</a:t>
            </a:r>
            <a:r>
              <a:rPr lang="ar-SA" sz="44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ِ</a:t>
            </a:r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SA" sz="44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49708341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6E55F4-E168-AA95-A478-43FC650EF9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148FD3C2-3668-6620-92AB-A13098B0573D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97613ECF-0FDF-19D9-A1CA-84186BBB08A2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669DD019-18DF-F367-0C03-E53B2E102145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6ED51E97-96CC-09AB-BEA5-C379B8935FF9}"/>
              </a:ext>
            </a:extLst>
          </p:cNvPr>
          <p:cNvGrpSpPr/>
          <p:nvPr/>
        </p:nvGrpSpPr>
        <p:grpSpPr>
          <a:xfrm>
            <a:off x="487749" y="1809265"/>
            <a:ext cx="8168503" cy="3002840"/>
            <a:chOff x="487749" y="1809265"/>
            <a:chExt cx="8168503" cy="3002840"/>
          </a:xfrm>
        </p:grpSpPr>
        <p:sp>
          <p:nvSpPr>
            <p:cNvPr id="60" name="ZoneTexte 59">
              <a:extLst>
                <a:ext uri="{FF2B5EF4-FFF2-40B4-BE49-F238E27FC236}">
                  <a16:creationId xmlns:a16="http://schemas.microsoft.com/office/drawing/2014/main" id="{DA4647AC-78A7-B16D-42BF-389FB49B1F69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اختتام الحصة</a:t>
              </a:r>
            </a:p>
          </p:txBody>
        </p:sp>
        <p:sp>
          <p:nvSpPr>
            <p:cNvPr id="80" name="ZoneTexte 79">
              <a:extLst>
                <a:ext uri="{FF2B5EF4-FFF2-40B4-BE49-F238E27FC236}">
                  <a16:creationId xmlns:a16="http://schemas.microsoft.com/office/drawing/2014/main" id="{9492D36E-7F93-3FA6-CA1E-5EB0A01085CF}"/>
                </a:ext>
              </a:extLst>
            </p:cNvPr>
            <p:cNvSpPr txBox="1"/>
            <p:nvPr/>
          </p:nvSpPr>
          <p:spPr>
            <a:xfrm>
              <a:off x="487749" y="3172186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8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ماذا تعلمت اليوم؟</a:t>
              </a:r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3DD93B7F-7A6E-2233-51E6-684CF07F0686}"/>
                </a:ext>
              </a:extLst>
            </p:cNvPr>
            <p:cNvSpPr txBox="1"/>
            <p:nvPr/>
          </p:nvSpPr>
          <p:spPr>
            <a:xfrm>
              <a:off x="487749" y="4042664"/>
              <a:ext cx="8168503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4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الواجب المنزلي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37389080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1351FD-3062-E928-2A9D-4588B87D10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0B83A33D-C174-F176-4113-8F9F9E39345D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F7EC6A3-5986-2DCC-383E-479034F12284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A529A86-E1F3-781E-11A2-EE64010EF612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38EB288-19A1-4E7B-AF49-425437CD384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441BA03D-D095-F7DD-3A8E-F2F1E6E6CD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7EBC6AB-71F2-E47E-07AE-FEC7AFD48EFF}"/>
              </a:ext>
            </a:extLst>
          </p:cNvPr>
          <p:cNvSpPr txBox="1"/>
          <p:nvPr/>
        </p:nvSpPr>
        <p:spPr>
          <a:xfrm>
            <a:off x="422071" y="394067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هذه الحصة قمنا بمراجعة دروسنا السابقة.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وقرأنا مجددا قصة الدودة القارئة.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70F7FB8-E4AB-C599-B9F2-78C11AEB1E9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166" y="2101448"/>
            <a:ext cx="3047668" cy="36668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8302A972-766B-0AB0-478F-C4BD2160D903}"/>
              </a:ext>
            </a:extLst>
          </p:cNvPr>
          <p:cNvGrpSpPr/>
          <p:nvPr/>
        </p:nvGrpSpPr>
        <p:grpSpPr>
          <a:xfrm>
            <a:off x="145924" y="-80234"/>
            <a:ext cx="8998076" cy="437782"/>
            <a:chOff x="145924" y="-80234"/>
            <a:chExt cx="8998076" cy="437782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D7AB71FA-BE9D-D788-C048-58115EA76DCE}"/>
                </a:ext>
              </a:extLst>
            </p:cNvPr>
            <p:cNvGrpSpPr/>
            <p:nvPr/>
          </p:nvGrpSpPr>
          <p:grpSpPr>
            <a:xfrm>
              <a:off x="145924" y="-79043"/>
              <a:ext cx="8998076" cy="436591"/>
              <a:chOff x="222839" y="-96298"/>
              <a:chExt cx="8998076" cy="436591"/>
            </a:xfrm>
          </p:grpSpPr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2B58CD81-0A1B-70A4-966B-C9877D0E8E4A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752A1AAF-7358-018B-8623-5C69920A4E82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DEA49A20-A7D9-1F37-8E33-00C7FD9936E5}"/>
                  </a:ext>
                </a:extLst>
              </p:cNvPr>
              <p:cNvSpPr/>
              <p:nvPr/>
            </p:nvSpPr>
            <p:spPr>
              <a:xfrm>
                <a:off x="3778007" y="-8812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أنشطة التوليف والدعم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AEE1EC58-0CBC-0896-5871-2371821F3718}"/>
                  </a:ext>
                </a:extLst>
              </p:cNvPr>
              <p:cNvSpPr/>
              <p:nvPr/>
            </p:nvSpPr>
            <p:spPr>
              <a:xfrm>
                <a:off x="5859073" y="-6917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2C34EAE3-62D2-9949-780B-9941E3879FC3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6E900256-DB9E-6D92-D9C6-5E59D076D98C}"/>
                </a:ext>
              </a:extLst>
            </p:cNvPr>
            <p:cNvSpPr/>
            <p:nvPr/>
          </p:nvSpPr>
          <p:spPr>
            <a:xfrm>
              <a:off x="1782222" y="-8023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00484865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9F5489-0CDA-D362-66FE-87D34224E8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07C65C90-D3EA-C056-BCF1-9C8E8E073619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4B745493-8300-ECE9-591D-8989FC9DBC9E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4B8ED6AF-EC16-28C7-C410-C6E7C30B0E3B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74EB9CA0-369A-6CED-CED1-35AFF0BBEFEF}"/>
              </a:ext>
            </a:extLst>
          </p:cNvPr>
          <p:cNvGrpSpPr/>
          <p:nvPr/>
        </p:nvGrpSpPr>
        <p:grpSpPr>
          <a:xfrm>
            <a:off x="487749" y="1809265"/>
            <a:ext cx="8168503" cy="3064396"/>
            <a:chOff x="487749" y="1809265"/>
            <a:chExt cx="8168503" cy="3064396"/>
          </a:xfrm>
        </p:grpSpPr>
        <p:sp>
          <p:nvSpPr>
            <p:cNvPr id="60" name="ZoneTexte 59">
              <a:extLst>
                <a:ext uri="{FF2B5EF4-FFF2-40B4-BE49-F238E27FC236}">
                  <a16:creationId xmlns:a16="http://schemas.microsoft.com/office/drawing/2014/main" id="{B73AE553-6FC1-4ECD-E295-0ACB1E759A70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اختتام الحصة</a:t>
              </a:r>
            </a:p>
          </p:txBody>
        </p:sp>
        <p:sp>
          <p:nvSpPr>
            <p:cNvPr id="80" name="ZoneTexte 79">
              <a:extLst>
                <a:ext uri="{FF2B5EF4-FFF2-40B4-BE49-F238E27FC236}">
                  <a16:creationId xmlns:a16="http://schemas.microsoft.com/office/drawing/2014/main" id="{F9205468-7398-1F46-0B76-C59A4BDE5283}"/>
                </a:ext>
              </a:extLst>
            </p:cNvPr>
            <p:cNvSpPr txBox="1"/>
            <p:nvPr/>
          </p:nvSpPr>
          <p:spPr>
            <a:xfrm>
              <a:off x="487749" y="3172186"/>
              <a:ext cx="816850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0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ماذا تعلمت اليوم؟</a:t>
              </a:r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ED8BA6D7-F676-30FA-A1AE-2405FCCD631C}"/>
                </a:ext>
              </a:extLst>
            </p:cNvPr>
            <p:cNvSpPr txBox="1"/>
            <p:nvPr/>
          </p:nvSpPr>
          <p:spPr>
            <a:xfrm>
              <a:off x="487749" y="4042664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8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الواجب المنزلي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07666828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EE9D0F-F61E-F7AB-44DE-F917B78704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499E2E5-2B7C-1294-B7D6-85399C96D6E4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3694C9A-4E60-63AD-06E5-5D9CFC58AB76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2061C33-71CE-C6FF-FA4C-151D244D783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82D0370F-8951-F087-C5CA-28E8C7463D5E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022EA53-FA05-B05F-646D-47979F795C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4D21613-0DA8-AC6F-5666-FCDC4425B266}"/>
              </a:ext>
            </a:extLst>
          </p:cNvPr>
          <p:cNvSpPr txBox="1"/>
          <p:nvPr/>
        </p:nvSpPr>
        <p:spPr>
          <a:xfrm>
            <a:off x="422071" y="44226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 جملتين تبدآن ب: دودي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FEB437D0-6B62-1960-1514-324034DC9BDC}"/>
              </a:ext>
            </a:extLst>
          </p:cNvPr>
          <p:cNvGrpSpPr/>
          <p:nvPr/>
        </p:nvGrpSpPr>
        <p:grpSpPr>
          <a:xfrm>
            <a:off x="145924" y="-80234"/>
            <a:ext cx="8998076" cy="437782"/>
            <a:chOff x="145924" y="-80234"/>
            <a:chExt cx="8998076" cy="437782"/>
          </a:xfrm>
        </p:grpSpPr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5E75C5FD-3913-8074-2937-55BA1221271D}"/>
                </a:ext>
              </a:extLst>
            </p:cNvPr>
            <p:cNvGrpSpPr/>
            <p:nvPr/>
          </p:nvGrpSpPr>
          <p:grpSpPr>
            <a:xfrm>
              <a:off x="145924" y="-79043"/>
              <a:ext cx="8998076" cy="436591"/>
              <a:chOff x="222839" y="-96298"/>
              <a:chExt cx="8998076" cy="436591"/>
            </a:xfrm>
          </p:grpSpPr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7E82A710-E9F1-663C-978A-5A2D76FC0437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08C76B87-D329-9A22-0B91-EE62BC57D2F1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AF89049A-68BA-34DD-C387-CBAB73387E55}"/>
                  </a:ext>
                </a:extLst>
              </p:cNvPr>
              <p:cNvSpPr/>
              <p:nvPr/>
            </p:nvSpPr>
            <p:spPr>
              <a:xfrm>
                <a:off x="3778007" y="-8812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أنشطة التوليف والدعم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4364E326-2C59-8E07-2569-91D88C320DE7}"/>
                  </a:ext>
                </a:extLst>
              </p:cNvPr>
              <p:cNvSpPr/>
              <p:nvPr/>
            </p:nvSpPr>
            <p:spPr>
              <a:xfrm>
                <a:off x="5859073" y="-6917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32" name="Rectangle : coins arrondis 31">
                <a:extLst>
                  <a:ext uri="{FF2B5EF4-FFF2-40B4-BE49-F238E27FC236}">
                    <a16:creationId xmlns:a16="http://schemas.microsoft.com/office/drawing/2014/main" id="{E578CFC6-2741-DFEC-F883-ADF553D688E1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0FD1C3BA-ADBA-FF50-B880-C4312EA476F1}"/>
                </a:ext>
              </a:extLst>
            </p:cNvPr>
            <p:cNvSpPr/>
            <p:nvPr/>
          </p:nvSpPr>
          <p:spPr>
            <a:xfrm>
              <a:off x="1782222" y="-8023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A57AAEDB-2C0E-4799-2F94-299CB35F2A7F}"/>
              </a:ext>
            </a:extLst>
          </p:cNvPr>
          <p:cNvSpPr txBox="1"/>
          <p:nvPr/>
        </p:nvSpPr>
        <p:spPr>
          <a:xfrm>
            <a:off x="-138368" y="2565219"/>
            <a:ext cx="7473231" cy="10233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  <a:spcAft>
                <a:spcPts val="800"/>
              </a:spcAft>
            </a:pPr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دودي 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......................................</a:t>
            </a:r>
            <a:endParaRPr lang="fr-MA" sz="44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F4632A5-0AAB-EC57-BEC0-43C80840CE07}"/>
              </a:ext>
            </a:extLst>
          </p:cNvPr>
          <p:cNvSpPr txBox="1"/>
          <p:nvPr/>
        </p:nvSpPr>
        <p:spPr>
          <a:xfrm>
            <a:off x="-138368" y="3738296"/>
            <a:ext cx="7473231" cy="10233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  <a:spcAft>
                <a:spcPts val="800"/>
              </a:spcAft>
            </a:pPr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دودي 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......................................</a:t>
            </a:r>
            <a:endParaRPr lang="fr-MA" sz="44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25561638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5D89FF-D79A-7C47-43AB-1BB2C210DC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AFED7BA6-BC3B-77E9-B1CF-9D9E05592374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90EFAA3-7B5D-6B3E-E64E-F9DC4ED18BCB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0BB1598-15BF-A5EA-3D35-88B77F7A28D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C2FAB4E-13C4-A595-16EE-F614F175B5D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571D1DA-4ADD-0CA7-6B01-D0B6886CBEC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F50A721-EDB8-C053-85E9-9CE16EB9D5B9}"/>
              </a:ext>
            </a:extLst>
          </p:cNvPr>
          <p:cNvSpPr txBox="1"/>
          <p:nvPr/>
        </p:nvSpPr>
        <p:spPr>
          <a:xfrm>
            <a:off x="422071" y="50435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الفائزون 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بجائزة البطل هم: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8F36760C-C471-81BF-4101-7983EEF0CB0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22357" y="2092829"/>
            <a:ext cx="1879270" cy="3019015"/>
          </a:xfrm>
          <a:prstGeom prst="rect">
            <a:avLst/>
          </a:prstGeom>
        </p:spPr>
      </p:pic>
      <p:pic>
        <p:nvPicPr>
          <p:cNvPr id="12" name="CRWDApls_Applaudissements 1 (ID 2363)_LS">
            <a:hlinkClick r:id="" action="ppaction://media"/>
            <a:extLst>
              <a:ext uri="{FF2B5EF4-FFF2-40B4-BE49-F238E27FC236}">
                <a16:creationId xmlns:a16="http://schemas.microsoft.com/office/drawing/2014/main" id="{944AAF32-8296-8F71-5D7F-15E036E6ED7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499777" y="4360581"/>
            <a:ext cx="487363" cy="487363"/>
          </a:xfrm>
          <a:prstGeom prst="rect">
            <a:avLst/>
          </a:prstGeom>
          <a:ln>
            <a:noFill/>
          </a:ln>
        </p:spPr>
      </p:pic>
      <p:grpSp>
        <p:nvGrpSpPr>
          <p:cNvPr id="18" name="Groupe 17">
            <a:extLst>
              <a:ext uri="{FF2B5EF4-FFF2-40B4-BE49-F238E27FC236}">
                <a16:creationId xmlns:a16="http://schemas.microsoft.com/office/drawing/2014/main" id="{94F8D405-BFFC-4703-B7EA-D5AC8ADF6191}"/>
              </a:ext>
            </a:extLst>
          </p:cNvPr>
          <p:cNvGrpSpPr/>
          <p:nvPr/>
        </p:nvGrpSpPr>
        <p:grpSpPr>
          <a:xfrm>
            <a:off x="145924" y="-80234"/>
            <a:ext cx="8998076" cy="437782"/>
            <a:chOff x="145924" y="-80234"/>
            <a:chExt cx="8998076" cy="437782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E39E8193-C78B-C724-5906-2C24FF84A07B}"/>
                </a:ext>
              </a:extLst>
            </p:cNvPr>
            <p:cNvGrpSpPr/>
            <p:nvPr/>
          </p:nvGrpSpPr>
          <p:grpSpPr>
            <a:xfrm>
              <a:off x="145924" y="-79043"/>
              <a:ext cx="8998076" cy="436591"/>
              <a:chOff x="222839" y="-96298"/>
              <a:chExt cx="8998076" cy="436591"/>
            </a:xfrm>
          </p:grpSpPr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72FE8649-7328-3868-A26A-48328963DBC9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991F1ADE-96C5-91CE-48F8-4E803C6FC737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C2EB35A3-3873-6C84-7CFF-B19E44835225}"/>
                  </a:ext>
                </a:extLst>
              </p:cNvPr>
              <p:cNvSpPr/>
              <p:nvPr/>
            </p:nvSpPr>
            <p:spPr>
              <a:xfrm>
                <a:off x="3778007" y="-8812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أنشطة التوليف والدعم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201DF05A-8768-D16D-9BE2-93E5D4141E9A}"/>
                  </a:ext>
                </a:extLst>
              </p:cNvPr>
              <p:cNvSpPr/>
              <p:nvPr/>
            </p:nvSpPr>
            <p:spPr>
              <a:xfrm>
                <a:off x="5859073" y="-6917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7C248C83-3353-41DD-F1D2-16045BEF2D97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03F08CD8-EFCD-0D33-7EFC-5F24A610E01F}"/>
                </a:ext>
              </a:extLst>
            </p:cNvPr>
            <p:cNvSpPr/>
            <p:nvPr/>
          </p:nvSpPr>
          <p:spPr>
            <a:xfrm>
              <a:off x="1782222" y="-8023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85175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720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7F2A9F-8B04-FB5B-73EF-91D5D1F2A0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FC303FE3-4BE2-61A4-5362-6EA96A1D68F0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25EECA7-668B-E949-4A73-C35FBA8F0028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E3FE1F2E-5448-AB13-A754-0D856EBBB79D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D67607F-0F9A-AB33-1A5E-9E0C523A5DC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2B5E7EF-5071-821A-246C-826A2B7F5B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963CEDB-FDCC-3BF9-9B78-FD5EB80FF059}"/>
              </a:ext>
            </a:extLst>
          </p:cNvPr>
          <p:cNvSpPr txBox="1"/>
          <p:nvPr/>
        </p:nvSpPr>
        <p:spPr>
          <a:xfrm>
            <a:off x="422071" y="50435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C1DD890-B66C-70A0-8EAA-402CA8432423}"/>
              </a:ext>
            </a:extLst>
          </p:cNvPr>
          <p:cNvGrpSpPr/>
          <p:nvPr/>
        </p:nvGrpSpPr>
        <p:grpSpPr>
          <a:xfrm>
            <a:off x="2305240" y="1935124"/>
            <a:ext cx="4533520" cy="3954399"/>
            <a:chOff x="2975842" y="1968121"/>
            <a:chExt cx="3445799" cy="3269097"/>
          </a:xfrm>
        </p:grpSpPr>
        <p:pic>
          <p:nvPicPr>
            <p:cNvPr id="10" name="Picture 8" descr="A cartoon of a child and a child&#10;&#10;Description automatically generated">
              <a:extLst>
                <a:ext uri="{FF2B5EF4-FFF2-40B4-BE49-F238E27FC236}">
                  <a16:creationId xmlns:a16="http://schemas.microsoft.com/office/drawing/2014/main" id="{8D295DD0-E333-F40C-AABF-EFAD7B9B708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3791" b="4851"/>
            <a:stretch/>
          </p:blipFill>
          <p:spPr>
            <a:xfrm>
              <a:off x="2975842" y="1968121"/>
              <a:ext cx="1789199" cy="3098799"/>
            </a:xfrm>
            <a:prstGeom prst="rect">
              <a:avLst/>
            </a:prstGeom>
          </p:spPr>
        </p:pic>
        <p:pic>
          <p:nvPicPr>
            <p:cNvPr id="11" name="Picture 9">
              <a:extLst>
                <a:ext uri="{FF2B5EF4-FFF2-40B4-BE49-F238E27FC236}">
                  <a16:creationId xmlns:a16="http://schemas.microsoft.com/office/drawing/2014/main" id="{468B197E-946D-C4E8-D285-1A3E89E2AAA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61736" t="1628"/>
            <a:stretch/>
          </p:blipFill>
          <p:spPr>
            <a:xfrm>
              <a:off x="4765041" y="1996451"/>
              <a:ext cx="1656600" cy="3240767"/>
            </a:xfrm>
            <a:prstGeom prst="rect">
              <a:avLst/>
            </a:prstGeom>
          </p:spPr>
        </p:pic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7337571F-D7BC-18A7-4A0F-C9170B37827F}"/>
              </a:ext>
            </a:extLst>
          </p:cNvPr>
          <p:cNvGrpSpPr/>
          <p:nvPr/>
        </p:nvGrpSpPr>
        <p:grpSpPr>
          <a:xfrm>
            <a:off x="145924" y="-80234"/>
            <a:ext cx="8998076" cy="437782"/>
            <a:chOff x="145924" y="-80234"/>
            <a:chExt cx="8998076" cy="437782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DAC5864C-8AA8-BEAB-98F5-EAED1F9573BF}"/>
                </a:ext>
              </a:extLst>
            </p:cNvPr>
            <p:cNvGrpSpPr/>
            <p:nvPr/>
          </p:nvGrpSpPr>
          <p:grpSpPr>
            <a:xfrm>
              <a:off x="145924" y="-79043"/>
              <a:ext cx="8998076" cy="436591"/>
              <a:chOff x="222839" y="-96298"/>
              <a:chExt cx="8998076" cy="436591"/>
            </a:xfrm>
          </p:grpSpPr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C466285F-50ED-D687-ED9C-48494FA0755C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1218DDC5-BC23-FBED-7497-9A3599F5B5CD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70E1F88C-FFE1-0382-F794-64ABE7EA8FC5}"/>
                  </a:ext>
                </a:extLst>
              </p:cNvPr>
              <p:cNvSpPr/>
              <p:nvPr/>
            </p:nvSpPr>
            <p:spPr>
              <a:xfrm>
                <a:off x="3778007" y="-8812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أنشطة التوليف والدعم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16C65F5A-E82F-69C1-30CB-864DBDBA385C}"/>
                  </a:ext>
                </a:extLst>
              </p:cNvPr>
              <p:cNvSpPr/>
              <p:nvPr/>
            </p:nvSpPr>
            <p:spPr>
              <a:xfrm>
                <a:off x="5859073" y="-6917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C0F9CB19-6A61-BEFC-C7A2-033F96141973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9450C46D-BB2F-CD60-9463-BE4D0FAC35BF}"/>
                </a:ext>
              </a:extLst>
            </p:cNvPr>
            <p:cNvSpPr/>
            <p:nvPr/>
          </p:nvSpPr>
          <p:spPr>
            <a:xfrm>
              <a:off x="1782222" y="-8023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8019128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>
          <a:extLst>
            <a:ext uri="{FF2B5EF4-FFF2-40B4-BE49-F238E27FC236}">
              <a16:creationId xmlns:a16="http://schemas.microsoft.com/office/drawing/2014/main" id="{4434A310-1ACB-7B37-A2E4-A787BD1279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think-cell data - do not delete" hidden="1">
            <a:extLst>
              <a:ext uri="{FF2B5EF4-FFF2-40B4-BE49-F238E27FC236}">
                <a16:creationId xmlns:a16="http://schemas.microsoft.com/office/drawing/2014/main" id="{3F884051-55D2-3C83-2FA7-6431BA98E934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191" y="85844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95" imgH="394" progId="TCLayout.ActiveDocument.1">
                  <p:embed/>
                </p:oleObj>
              </mc:Choice>
              <mc:Fallback>
                <p:oleObj name="think-cell Slide" r:id="rId4" imgW="395" imgH="394" progId="TCLayout.ActiveDocument.1">
                  <p:embed/>
                  <p:pic>
                    <p:nvPicPr>
                      <p:cNvPr id="1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F884051-55D2-3C83-2FA7-6431BA98E93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91" y="85844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" name="Google Shape;71;p16">
            <a:extLst>
              <a:ext uri="{FF2B5EF4-FFF2-40B4-BE49-F238E27FC236}">
                <a16:creationId xmlns:a16="http://schemas.microsoft.com/office/drawing/2014/main" id="{A378AFD9-7C33-AC53-B240-DF15D58DA6DE}"/>
              </a:ext>
            </a:extLst>
          </p:cNvPr>
          <p:cNvSpPr/>
          <p:nvPr/>
        </p:nvSpPr>
        <p:spPr>
          <a:xfrm>
            <a:off x="4542485" y="5787540"/>
            <a:ext cx="64327" cy="7405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algn="ctr" defTabSz="914423">
              <a:buClr>
                <a:srgbClr val="000000"/>
              </a:buClr>
              <a:buSzPts val="1800"/>
              <a:defRPr/>
            </a:pPr>
            <a:endParaRPr sz="2100" b="1" kern="0">
              <a:solidFill>
                <a:srgbClr val="000000"/>
              </a:solidFill>
              <a:latin typeface="Traditional Arabic" panose="02020603050405020304" pitchFamily="18" charset="-78"/>
              <a:ea typeface="Arial"/>
              <a:cs typeface="Traditional Arabic" panose="02020603050405020304" pitchFamily="18" charset="-78"/>
              <a:sym typeface="Arial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5B0B7A3-933D-E89F-0AFB-610F9586A0A5}"/>
              </a:ext>
            </a:extLst>
          </p:cNvPr>
          <p:cNvSpPr/>
          <p:nvPr/>
        </p:nvSpPr>
        <p:spPr>
          <a:xfrm>
            <a:off x="90890" y="5686165"/>
            <a:ext cx="2098713" cy="276799"/>
          </a:xfrm>
          <a:prstGeom prst="rect">
            <a:avLst/>
          </a:prstGeom>
          <a:solidFill>
            <a:srgbClr val="FCFDF2"/>
          </a:solidFill>
          <a:ln>
            <a:solidFill>
              <a:srgbClr val="FCFDF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500" b="1">
              <a:solidFill>
                <a:srgbClr val="FFFFFF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0174FDD-9916-4F25-C9A7-7C414CF7576F}"/>
              </a:ext>
            </a:extLst>
          </p:cNvPr>
          <p:cNvSpPr txBox="1"/>
          <p:nvPr/>
        </p:nvSpPr>
        <p:spPr>
          <a:xfrm>
            <a:off x="90890" y="895038"/>
            <a:ext cx="841673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34" rtl="1">
              <a:defRPr/>
            </a:pPr>
            <a:r>
              <a:rPr lang="ar-MA" sz="15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ar-MA" sz="27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المرجو ملء الاستبيان حول الحصص الدراسية المقدمة في إطار التدريس الصريح</a:t>
            </a:r>
            <a:endParaRPr lang="en-GB" sz="2700" b="1" dirty="0">
              <a:solidFill>
                <a:srgbClr val="00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algn="ctr" defTabSz="685834" rtl="1">
              <a:defRPr/>
            </a:pPr>
            <a:r>
              <a:rPr lang="ar-MA" sz="27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(استمارة موجهة للأساتذة)</a:t>
            </a:r>
            <a:endParaRPr lang="fr-FR" sz="2700" b="1" dirty="0">
              <a:solidFill>
                <a:srgbClr val="00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5AACC59-15BA-D1C2-C94B-7EE31EA88D6F}"/>
              </a:ext>
            </a:extLst>
          </p:cNvPr>
          <p:cNvSpPr txBox="1"/>
          <p:nvPr/>
        </p:nvSpPr>
        <p:spPr>
          <a:xfrm>
            <a:off x="3606057" y="3209710"/>
            <a:ext cx="460380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الولوج عبر </a:t>
            </a:r>
            <a:r>
              <a:rPr lang="ar-MA" sz="24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  <a:hlinkClick r:id="rId6"/>
              </a:rPr>
              <a:t>الرابط أسفله</a:t>
            </a:r>
            <a:r>
              <a:rPr lang="ar-MA" sz="24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:</a:t>
            </a:r>
            <a:endParaRPr lang="fr-FR" sz="2400" b="1" dirty="0">
              <a:solidFill>
                <a:srgbClr val="00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C019654-2264-8A09-83FF-AEC6AFD5A871}"/>
              </a:ext>
            </a:extLst>
          </p:cNvPr>
          <p:cNvSpPr txBox="1"/>
          <p:nvPr/>
        </p:nvSpPr>
        <p:spPr>
          <a:xfrm>
            <a:off x="-608291" y="2119384"/>
            <a:ext cx="460380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15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ar-MA" sz="24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مسح رمز الاستجابة السريعة </a:t>
            </a:r>
            <a:r>
              <a:rPr lang="en-GB" sz="24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(</a:t>
            </a:r>
            <a:r>
              <a:rPr lang="en-GB" sz="2400" b="1" dirty="0" err="1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Qr</a:t>
            </a:r>
            <a:r>
              <a:rPr lang="en-GB" sz="24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code)</a:t>
            </a:r>
            <a:endParaRPr lang="fr-FR" sz="2400" b="1" dirty="0">
              <a:solidFill>
                <a:srgbClr val="00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184840F-AB6A-304A-DD8A-58BCB8681D23}"/>
              </a:ext>
            </a:extLst>
          </p:cNvPr>
          <p:cNvSpPr txBox="1"/>
          <p:nvPr/>
        </p:nvSpPr>
        <p:spPr>
          <a:xfrm>
            <a:off x="3872439" y="2165734"/>
            <a:ext cx="100970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أو</a:t>
            </a:r>
            <a:endParaRPr lang="fr-FR" sz="2400" b="1" dirty="0">
              <a:solidFill>
                <a:srgbClr val="00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4DC63DB-90E7-27C4-6516-CED8FFAC0E2C}"/>
              </a:ext>
            </a:extLst>
          </p:cNvPr>
          <p:cNvSpPr txBox="1"/>
          <p:nvPr/>
        </p:nvSpPr>
        <p:spPr>
          <a:xfrm>
            <a:off x="4448187" y="3953786"/>
            <a:ext cx="489327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34">
              <a:defRPr/>
            </a:pPr>
            <a:r>
              <a:rPr lang="fr-FR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https://forms.gle/MPZzCzLAsK9AdG8x7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419A47C-151D-1A28-EA5F-3EECEDF796C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3693" y="2829771"/>
            <a:ext cx="3031819" cy="3031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72807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13658</TotalTime>
  <Words>3445</Words>
  <Application>Microsoft Office PowerPoint</Application>
  <PresentationFormat>Affichage à l'écran (4:3)</PresentationFormat>
  <Paragraphs>934</Paragraphs>
  <Slides>91</Slides>
  <Notes>4</Notes>
  <HiddenSlides>0</HiddenSlides>
  <MMClips>1</MMClips>
  <ScaleCrop>false</ScaleCrop>
  <HeadingPairs>
    <vt:vector size="8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91</vt:i4>
      </vt:variant>
    </vt:vector>
  </HeadingPairs>
  <TitlesOfParts>
    <vt:vector size="103" baseType="lpstr">
      <vt:lpstr>Arial</vt:lpstr>
      <vt:lpstr>Dosis</vt:lpstr>
      <vt:lpstr>Calibri</vt:lpstr>
      <vt:lpstr>A Massir Ballpoint</vt:lpstr>
      <vt:lpstr>Aptos</vt:lpstr>
      <vt:lpstr>Microsoft Uighur</vt:lpstr>
      <vt:lpstr>Traditional Arabic</vt:lpstr>
      <vt:lpstr>Air Strip Arabic</vt:lpstr>
      <vt:lpstr>Wingdings</vt:lpstr>
      <vt:lpstr>Calibri Light</vt:lpstr>
      <vt:lpstr>Thème Office</vt:lpstr>
      <vt:lpstr>think-cell Slide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AMAADID RACHID</dc:creator>
  <cp:lastModifiedBy>Fatima Ait Addi</cp:lastModifiedBy>
  <cp:revision>87</cp:revision>
  <dcterms:created xsi:type="dcterms:W3CDTF">2023-09-20T21:35:22Z</dcterms:created>
  <dcterms:modified xsi:type="dcterms:W3CDTF">2025-02-01T15:55:37Z</dcterms:modified>
</cp:coreProperties>
</file>