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08"/>
  </p:notesMasterIdLst>
  <p:sldIdLst>
    <p:sldId id="2134804866" r:id="rId2"/>
    <p:sldId id="2134804867" r:id="rId3"/>
    <p:sldId id="2134806249" r:id="rId4"/>
    <p:sldId id="2134804869" r:id="rId5"/>
    <p:sldId id="2134806126" r:id="rId6"/>
    <p:sldId id="2134806127" r:id="rId7"/>
    <p:sldId id="2134806128" r:id="rId8"/>
    <p:sldId id="2134806224" r:id="rId9"/>
    <p:sldId id="2134806226" r:id="rId10"/>
    <p:sldId id="2134806141" r:id="rId11"/>
    <p:sldId id="2134806179" r:id="rId12"/>
    <p:sldId id="2134806180" r:id="rId13"/>
    <p:sldId id="2134806417" r:id="rId14"/>
    <p:sldId id="2134806501" r:id="rId15"/>
    <p:sldId id="2134806502" r:id="rId16"/>
    <p:sldId id="2134806503" r:id="rId17"/>
    <p:sldId id="2134806521" r:id="rId18"/>
    <p:sldId id="2134806241" r:id="rId19"/>
    <p:sldId id="2134806349" r:id="rId20"/>
    <p:sldId id="2134806152" r:id="rId21"/>
    <p:sldId id="2134806161" r:id="rId22"/>
    <p:sldId id="2134806416" r:id="rId23"/>
    <p:sldId id="2134806522" r:id="rId24"/>
    <p:sldId id="2134806162" r:id="rId25"/>
    <p:sldId id="2134806488" r:id="rId26"/>
    <p:sldId id="2134806533" r:id="rId27"/>
    <p:sldId id="2134806523" r:id="rId28"/>
    <p:sldId id="2134806491" r:id="rId29"/>
    <p:sldId id="2134806285" r:id="rId30"/>
    <p:sldId id="2134806163" r:id="rId31"/>
    <p:sldId id="2134806524" r:id="rId32"/>
    <p:sldId id="2134806164" r:id="rId33"/>
    <p:sldId id="2134806287" r:id="rId34"/>
    <p:sldId id="2134806165" r:id="rId35"/>
    <p:sldId id="2134806525" r:id="rId36"/>
    <p:sldId id="2134806166" r:id="rId37"/>
    <p:sldId id="2134806289" r:id="rId38"/>
    <p:sldId id="2134806167" r:id="rId39"/>
    <p:sldId id="2134806526" r:id="rId40"/>
    <p:sldId id="2134806168" r:id="rId41"/>
    <p:sldId id="2134806320" r:id="rId42"/>
    <p:sldId id="2134806505" r:id="rId43"/>
    <p:sldId id="2134806492" r:id="rId44"/>
    <p:sldId id="2134806422" r:id="rId45"/>
    <p:sldId id="2134806421" r:id="rId46"/>
    <p:sldId id="2134806434" r:id="rId47"/>
    <p:sldId id="2134806435" r:id="rId48"/>
    <p:sldId id="2134806520" r:id="rId49"/>
    <p:sldId id="2134806423" r:id="rId50"/>
    <p:sldId id="2134806428" r:id="rId51"/>
    <p:sldId id="2134806437" r:id="rId52"/>
    <p:sldId id="2134806432" r:id="rId53"/>
    <p:sldId id="2134806431" r:id="rId54"/>
    <p:sldId id="2134806495" r:id="rId55"/>
    <p:sldId id="2134806424" r:id="rId56"/>
    <p:sldId id="2134806506" r:id="rId57"/>
    <p:sldId id="2134806439" r:id="rId58"/>
    <p:sldId id="2134806493" r:id="rId59"/>
    <p:sldId id="2134806300" r:id="rId60"/>
    <p:sldId id="2134806402" r:id="rId61"/>
    <p:sldId id="2134806173" r:id="rId62"/>
    <p:sldId id="2134806509" r:id="rId63"/>
    <p:sldId id="2134805513" r:id="rId64"/>
    <p:sldId id="2134806198" r:id="rId65"/>
    <p:sldId id="2134806507" r:id="rId66"/>
    <p:sldId id="2134806147" r:id="rId67"/>
    <p:sldId id="2134806322" r:id="rId68"/>
    <p:sldId id="2134806235" r:id="rId69"/>
    <p:sldId id="2134806528" r:id="rId70"/>
    <p:sldId id="2134806513" r:id="rId71"/>
    <p:sldId id="2134806514" r:id="rId72"/>
    <p:sldId id="2134806301" r:id="rId73"/>
    <p:sldId id="2134806403" r:id="rId74"/>
    <p:sldId id="2134806515" r:id="rId75"/>
    <p:sldId id="2134806448" r:id="rId76"/>
    <p:sldId id="2134806516" r:id="rId77"/>
    <p:sldId id="2134806517" r:id="rId78"/>
    <p:sldId id="2134806518" r:id="rId79"/>
    <p:sldId id="2134806519" r:id="rId80"/>
    <p:sldId id="2134806529" r:id="rId81"/>
    <p:sldId id="2134806146" r:id="rId82"/>
    <p:sldId id="2134806324" r:id="rId83"/>
    <p:sldId id="2134806396" r:id="rId84"/>
    <p:sldId id="2134806499" r:id="rId85"/>
    <p:sldId id="2134806397" r:id="rId86"/>
    <p:sldId id="2134806530" r:id="rId87"/>
    <p:sldId id="2134806398" r:id="rId88"/>
    <p:sldId id="2134806531" r:id="rId89"/>
    <p:sldId id="2134806400" r:id="rId90"/>
    <p:sldId id="2134806157" r:id="rId91"/>
    <p:sldId id="2134806404" r:id="rId92"/>
    <p:sldId id="2134806326" r:id="rId93"/>
    <p:sldId id="2134806338" r:id="rId94"/>
    <p:sldId id="2134806339" r:id="rId95"/>
    <p:sldId id="2134806510" r:id="rId96"/>
    <p:sldId id="2134806511" r:id="rId97"/>
    <p:sldId id="2134806512" r:id="rId98"/>
    <p:sldId id="2134806379" r:id="rId99"/>
    <p:sldId id="2134806136" r:id="rId100"/>
    <p:sldId id="2134806383" r:id="rId101"/>
    <p:sldId id="2134806384" r:id="rId102"/>
    <p:sldId id="2134806385" r:id="rId103"/>
    <p:sldId id="2134806160" r:id="rId104"/>
    <p:sldId id="2134806532" r:id="rId105"/>
    <p:sldId id="2134806386" r:id="rId106"/>
    <p:sldId id="2134806149" r:id="rId107"/>
  </p:sldIdLst>
  <p:sldSz cx="9144000" cy="6858000" type="screen4x3"/>
  <p:notesSz cx="6858000" cy="9144000"/>
  <p:embeddedFontLst>
    <p:embeddedFont>
      <p:font typeface="Air Strip Arabic" panose="020B0604020202020204" charset="-78"/>
      <p:regular r:id="rId109"/>
    </p:embeddedFont>
    <p:embeddedFont>
      <p:font typeface="Dosis" pitchFamily="2" charset="0"/>
      <p:regular r:id="rId110"/>
      <p:bold r:id="rId111"/>
    </p:embeddedFont>
    <p:embeddedFont>
      <p:font typeface="Microsoft Uighur" panose="02000000000000000000" pitchFamily="2" charset="-78"/>
      <p:regular r:id="rId112"/>
      <p:bold r:id="rId113"/>
    </p:embeddedFont>
    <p:embeddedFont>
      <p:font typeface="Roboto" panose="02000000000000000000" pitchFamily="2" charset="0"/>
      <p:regular r:id="rId114"/>
      <p:bold r:id="rId115"/>
      <p:italic r:id="rId116"/>
      <p:boldItalic r:id="rId1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A9C4"/>
    <a:srgbClr val="3B7E85"/>
    <a:srgbClr val="FDB159"/>
    <a:srgbClr val="6F5C50"/>
    <a:srgbClr val="413129"/>
    <a:srgbClr val="E39B51"/>
    <a:srgbClr val="E3001B"/>
    <a:srgbClr val="CAFBFF"/>
    <a:srgbClr val="C3D215"/>
    <a:srgbClr val="ED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64" d="100"/>
          <a:sy n="64" d="100"/>
        </p:scale>
        <p:origin x="144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font" Target="fonts/font9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4.fntdata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5.fntdata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6.fntdata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1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2.fntdata"/><Relationship Id="rId115" Type="http://schemas.openxmlformats.org/officeDocument/2006/relationships/font" Target="fonts/font7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font" Target="fonts/font3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79842-76E1-29D0-3F19-0085E7B38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1B213C-DAAC-5AD6-554E-E5420D6E9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EE74B4-5CD7-3310-7AB3-E8DE2351C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حماه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00E0FC-8B0C-B19E-EF92-455F2D273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29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جسد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EC25A-F6B6-89D7-D741-D263F56F4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8280EB-74E0-0FB5-FFFD-CD86393B2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3F6A3-3834-CD23-B58C-4A0C12607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حماه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7F81E-344A-BF6D-B49E-CB51A3F7B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67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جسد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7CFA7-54EF-A220-9FA7-8E5AA9F89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A789EB-2A56-4663-501B-07D222906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9B5CE0-A911-130E-E16A-46105BF3A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F231C2-C63F-5A36-DCE1-6511586DA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97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روح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2A73C-2082-3E52-0BBF-08C4B3FBE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4188BF-C0A7-8D21-B078-931A7E11F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F0CEC3-E4EA-E867-D4FD-8EA4D0B1C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حماه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ADE9A4-FFF8-A89E-EDF5-3BB1A4B6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95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8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5349C-D365-BFAB-A413-3CADA067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28EEFE-896C-73D4-3DED-AEDD38B48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024DA9-8D56-23EB-9694-C62C8A3F7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FA5CF0-3132-40C2-F85D-D28F3D3E9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932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A8119-3305-2CE5-3B51-0D1AA6B33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CB2369-3936-E421-545A-5A2BD7084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E7B17A-B551-452D-3FB7-92A26AEEAA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إِخْوَتي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79F507-EEB3-7BBF-AC5F-4417F9540C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170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10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1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1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1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1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3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2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4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0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4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3.xml"/><Relationship Id="rId7" Type="http://schemas.openxmlformats.org/officeDocument/2006/relationships/image" Target="../media/image3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4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audio" Target="../media/media3.wav"/><Relationship Id="rId7" Type="http://schemas.openxmlformats.org/officeDocument/2006/relationships/image" Target="../media/image20.png"/><Relationship Id="rId12" Type="http://schemas.openxmlformats.org/officeDocument/2006/relationships/image" Target="../media/image44.JPG"/><Relationship Id="rId2" Type="http://schemas.microsoft.com/office/2007/relationships/media" Target="../media/media3.wav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6.png"/><Relationship Id="rId5" Type="http://schemas.openxmlformats.org/officeDocument/2006/relationships/tags" Target="../tags/tag6.xml"/><Relationship Id="rId10" Type="http://schemas.openxmlformats.org/officeDocument/2006/relationships/image" Target="../media/image30.png"/><Relationship Id="rId4" Type="http://schemas.openxmlformats.org/officeDocument/2006/relationships/tags" Target="../tags/tag5.xml"/><Relationship Id="rId9" Type="http://schemas.openxmlformats.org/officeDocument/2006/relationships/image" Target="../media/image4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1.png"/><Relationship Id="rId5" Type="http://schemas.openxmlformats.org/officeDocument/2006/relationships/image" Target="../media/image46.png"/><Relationship Id="rId4" Type="http://schemas.openxmlformats.org/officeDocument/2006/relationships/image" Target="../media/image21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31.png"/><Relationship Id="rId5" Type="http://schemas.openxmlformats.org/officeDocument/2006/relationships/image" Target="../media/image46.png"/><Relationship Id="rId4" Type="http://schemas.openxmlformats.org/officeDocument/2006/relationships/image" Target="../media/image21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31.png"/><Relationship Id="rId5" Type="http://schemas.openxmlformats.org/officeDocument/2006/relationships/image" Target="../media/image44.JPG"/><Relationship Id="rId4" Type="http://schemas.openxmlformats.org/officeDocument/2006/relationships/image" Target="../media/image21.sv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31.png"/><Relationship Id="rId5" Type="http://schemas.openxmlformats.org/officeDocument/2006/relationships/image" Target="../media/image44.JPG"/><Relationship Id="rId4" Type="http://schemas.openxmlformats.org/officeDocument/2006/relationships/image" Target="../media/image21.sv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46.png"/><Relationship Id="rId4" Type="http://schemas.openxmlformats.org/officeDocument/2006/relationships/image" Target="../media/image21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2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1.svg"/><Relationship Id="rId7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61004" y="4110233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1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148467"/>
              </p:ext>
            </p:extLst>
          </p:nvPr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 تنفضي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شرارة –  الكثيفة -  صاعقة رعدية  -  اللهب  – فزعت  – مضخة  -  تستغيث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العناصر: من- ماذا -أين -متى؟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التحدث: أصف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العناصر: من- ماذا -أين -متى؟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(التحدث: أصف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تصفية الصعوبات القرائية: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الحروف المتشابهة رسما: ع غ؛ ص ض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الطلاقة-القراءة الهرمية: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الطلاقة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قراءة فقرة بدقة واسترسال.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الفهم: 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التدرب على الإجابة بجمل تامة.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ف ق؛ ط ظ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المفرد / الجمع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الألف المقصورة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1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9"/>
            <a:ext cx="8175820" cy="1727894"/>
            <a:chOff x="481302" y="5144488"/>
            <a:chExt cx="8175820" cy="1109297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الخزانة </a:t>
                </a:r>
                <a:r>
                  <a:rPr lang="ar-MA" sz="2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المنسية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التوقع والتحقق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أسلوب الاستئذان</a:t>
                </a: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الخزانة </a:t>
                </a:r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المنسية</a:t>
                </a:r>
                <a:endParaRPr lang="fr-MA" sz="24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82287" y="5144488"/>
              <a:ext cx="1872865" cy="1109297"/>
              <a:chOff x="5413031" y="1482245"/>
              <a:chExt cx="1872865" cy="11092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413031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مهارة الإكمال</a:t>
                </a:r>
              </a:p>
              <a:p>
                <a:pPr algn="ctr" rtl="1"/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كتابة </a:t>
                </a:r>
                <a:r>
                  <a: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جمل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بالإكمال</a:t>
                </a:r>
              </a:p>
              <a:p>
                <a:pPr algn="ctr" rtl="1"/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الهمزة في بداية الكلمة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481761" cy="1870095"/>
            <a:chOff x="443029" y="4099856"/>
            <a:chExt cx="8481761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 باستعمال الجملة الاسمية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جمل اسمية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المذكر  / المؤنث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27349" y="4939396"/>
              <a:ext cx="229744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لوحة إلكترونية – استلقت أعجبت – مغامرة – متحمسة مشوقة</a:t>
              </a:r>
              <a:endParaRPr lang="f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38957" y="1269707"/>
            <a:ext cx="7299109" cy="1225280"/>
            <a:chOff x="922446" y="1657338"/>
            <a:chExt cx="7299109" cy="121435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101861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1046496"/>
              <a:chOff x="922446" y="1825195"/>
              <a:chExt cx="1266136" cy="1046496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1046496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63788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الألواح: كلمات تتضمن الحروف ج-ح-خ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C2F751E-9F40-94C2-56BC-0FB86832CB14}"/>
              </a:ext>
            </a:extLst>
          </p:cNvPr>
          <p:cNvGrpSpPr/>
          <p:nvPr/>
        </p:nvGrpSpPr>
        <p:grpSpPr>
          <a:xfrm>
            <a:off x="930395" y="3901847"/>
            <a:ext cx="7299109" cy="1129265"/>
            <a:chOff x="922446" y="1657338"/>
            <a:chExt cx="7299109" cy="1122895"/>
          </a:xfrm>
        </p:grpSpPr>
        <p:sp>
          <p:nvSpPr>
            <p:cNvPr id="51" name="Rectangle : coins arrondis 18 - 2">
              <a:extLst>
                <a:ext uri="{FF2B5EF4-FFF2-40B4-BE49-F238E27FC236}">
                  <a16:creationId xmlns:a16="http://schemas.microsoft.com/office/drawing/2014/main" id="{1BA5E9C9-20FD-4B67-B720-4F598195BE6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8" name="Oval 86">
              <a:extLst>
                <a:ext uri="{FF2B5EF4-FFF2-40B4-BE49-F238E27FC236}">
                  <a16:creationId xmlns:a16="http://schemas.microsoft.com/office/drawing/2014/main" id="{79BD17FE-EBBE-58F7-903D-016E6A91897F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59CD4DC2-5159-2FE6-162B-346C00C124C9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63" name="Rectangle : coins arrondis 18 - 2">
                <a:extLst>
                  <a:ext uri="{FF2B5EF4-FFF2-40B4-BE49-F238E27FC236}">
                    <a16:creationId xmlns:a16="http://schemas.microsoft.com/office/drawing/2014/main" id="{5333B41F-0007-1A29-CB75-A7B45FE421E7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66" name="Graphique 2">
                <a:extLst>
                  <a:ext uri="{FF2B5EF4-FFF2-40B4-BE49-F238E27FC236}">
                    <a16:creationId xmlns:a16="http://schemas.microsoft.com/office/drawing/2014/main" id="{802AA404-C202-73BC-09FC-46732BC04A67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90" name="Graphique 2">
                  <a:extLst>
                    <a:ext uri="{FF2B5EF4-FFF2-40B4-BE49-F238E27FC236}">
                      <a16:creationId xmlns:a16="http://schemas.microsoft.com/office/drawing/2014/main" id="{4F5B684D-24EB-E6E5-C55B-9CB345C009F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144" name="Graphique 2">
                    <a:extLst>
                      <a:ext uri="{FF2B5EF4-FFF2-40B4-BE49-F238E27FC236}">
                        <a16:creationId xmlns:a16="http://schemas.microsoft.com/office/drawing/2014/main" id="{CCFA959E-60FA-F417-BABB-EF5315E44658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153" name="Graphique 2">
                      <a:extLst>
                        <a:ext uri="{FF2B5EF4-FFF2-40B4-BE49-F238E27FC236}">
                          <a16:creationId xmlns:a16="http://schemas.microsoft.com/office/drawing/2014/main" id="{77D69E41-7F62-3E7F-DA62-22FA73E005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57" name="Forme libre : forme 156">
                        <a:extLst>
                          <a:ext uri="{FF2B5EF4-FFF2-40B4-BE49-F238E27FC236}">
                            <a16:creationId xmlns:a16="http://schemas.microsoft.com/office/drawing/2014/main" id="{534119A8-3F2C-E33D-494C-71D50DBEE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Forme libre : forme 157">
                        <a:extLst>
                          <a:ext uri="{FF2B5EF4-FFF2-40B4-BE49-F238E27FC236}">
                            <a16:creationId xmlns:a16="http://schemas.microsoft.com/office/drawing/2014/main" id="{7EB72DC8-8559-69DF-868D-4C0222FDC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Forme libre : forme 158">
                        <a:extLst>
                          <a:ext uri="{FF2B5EF4-FFF2-40B4-BE49-F238E27FC236}">
                            <a16:creationId xmlns:a16="http://schemas.microsoft.com/office/drawing/2014/main" id="{741EFF30-C4BB-D9EE-FC8F-5D7A97F7EACE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4" name="Graphique 2">
                      <a:extLst>
                        <a:ext uri="{FF2B5EF4-FFF2-40B4-BE49-F238E27FC236}">
                          <a16:creationId xmlns:a16="http://schemas.microsoft.com/office/drawing/2014/main" id="{D862B2EE-696F-6C77-448B-3FE2CDE16D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155" name="Forme libre : forme 154">
                        <a:extLst>
                          <a:ext uri="{FF2B5EF4-FFF2-40B4-BE49-F238E27FC236}">
                            <a16:creationId xmlns:a16="http://schemas.microsoft.com/office/drawing/2014/main" id="{88F72F21-B98E-C88D-53BA-CFC544DDDF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Forme libre : forme 155">
                        <a:extLst>
                          <a:ext uri="{FF2B5EF4-FFF2-40B4-BE49-F238E27FC236}">
                            <a16:creationId xmlns:a16="http://schemas.microsoft.com/office/drawing/2014/main" id="{1AEE5550-23B3-B0F5-CC82-CF0BDF1220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45" name="Graphique 2">
                    <a:extLst>
                      <a:ext uri="{FF2B5EF4-FFF2-40B4-BE49-F238E27FC236}">
                        <a16:creationId xmlns:a16="http://schemas.microsoft.com/office/drawing/2014/main" id="{EA84B2C1-5E3B-2C1E-D731-AB973F8203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146" name="Graphique 2">
                      <a:extLst>
                        <a:ext uri="{FF2B5EF4-FFF2-40B4-BE49-F238E27FC236}">
                          <a16:creationId xmlns:a16="http://schemas.microsoft.com/office/drawing/2014/main" id="{4D19B20D-683B-24DF-556D-B5BED2416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50" name="Forme libre : forme 149">
                        <a:extLst>
                          <a:ext uri="{FF2B5EF4-FFF2-40B4-BE49-F238E27FC236}">
                            <a16:creationId xmlns:a16="http://schemas.microsoft.com/office/drawing/2014/main" id="{759CB2EF-AFFB-9624-818D-516DC29813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Forme libre : forme 150">
                        <a:extLst>
                          <a:ext uri="{FF2B5EF4-FFF2-40B4-BE49-F238E27FC236}">
                            <a16:creationId xmlns:a16="http://schemas.microsoft.com/office/drawing/2014/main" id="{D4DEE0B4-A03E-263C-E070-AEBDAD0510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Forme libre : forme 151">
                        <a:extLst>
                          <a:ext uri="{FF2B5EF4-FFF2-40B4-BE49-F238E27FC236}">
                            <a16:creationId xmlns:a16="http://schemas.microsoft.com/office/drawing/2014/main" id="{0CCFA365-9F4E-D4C3-989C-F05850E4F097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7" name="Graphique 2">
                      <a:extLst>
                        <a:ext uri="{FF2B5EF4-FFF2-40B4-BE49-F238E27FC236}">
                          <a16:creationId xmlns:a16="http://schemas.microsoft.com/office/drawing/2014/main" id="{BD70F39C-7A9C-D17E-E70E-1D3D3A645C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148" name="Forme libre : forme 147">
                        <a:extLst>
                          <a:ext uri="{FF2B5EF4-FFF2-40B4-BE49-F238E27FC236}">
                            <a16:creationId xmlns:a16="http://schemas.microsoft.com/office/drawing/2014/main" id="{1E6D69FE-5548-49DF-2EED-931462D7DF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9" name="Forme libre : forme 148">
                        <a:extLst>
                          <a:ext uri="{FF2B5EF4-FFF2-40B4-BE49-F238E27FC236}">
                            <a16:creationId xmlns:a16="http://schemas.microsoft.com/office/drawing/2014/main" id="{5F61F93D-8735-E35F-FFB9-F79409789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968A43AE-DE4A-9777-D479-D48D663C0A84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138" name="Graphique 2">
                    <a:extLst>
                      <a:ext uri="{FF2B5EF4-FFF2-40B4-BE49-F238E27FC236}">
                        <a16:creationId xmlns:a16="http://schemas.microsoft.com/office/drawing/2014/main" id="{59A6FF8F-EDE3-82AE-4626-B741D97E850D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142" name="Forme libre : forme 141">
                      <a:extLst>
                        <a:ext uri="{FF2B5EF4-FFF2-40B4-BE49-F238E27FC236}">
                          <a16:creationId xmlns:a16="http://schemas.microsoft.com/office/drawing/2014/main" id="{25926177-C66F-83A6-A7BC-8D3C3D53E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3" name="Forme libre : forme 142">
                      <a:extLst>
                        <a:ext uri="{FF2B5EF4-FFF2-40B4-BE49-F238E27FC236}">
                          <a16:creationId xmlns:a16="http://schemas.microsoft.com/office/drawing/2014/main" id="{DDCE7572-C3EE-9D57-DCD0-8D79289E2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9" name="Graphique 2">
                    <a:extLst>
                      <a:ext uri="{FF2B5EF4-FFF2-40B4-BE49-F238E27FC236}">
                        <a16:creationId xmlns:a16="http://schemas.microsoft.com/office/drawing/2014/main" id="{2D0CD863-1FD3-C907-6B79-D8477E4DC15F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140" name="Forme libre : forme 139">
                      <a:extLst>
                        <a:ext uri="{FF2B5EF4-FFF2-40B4-BE49-F238E27FC236}">
                          <a16:creationId xmlns:a16="http://schemas.microsoft.com/office/drawing/2014/main" id="{3753DE09-0FBB-5BEA-42CD-D5126E04D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140">
                      <a:extLst>
                        <a:ext uri="{FF2B5EF4-FFF2-40B4-BE49-F238E27FC236}">
                          <a16:creationId xmlns:a16="http://schemas.microsoft.com/office/drawing/2014/main" id="{2D795281-BAD4-366F-1C48-53EB5C15F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6B2B5DFC-91E2-20F5-281B-6A9EC20F7D4B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0E15D07A-CD8F-9191-BB41-7116C0FF78BF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4303C150-10AB-23F2-CF10-7D90BF67FA10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B199DF52-2976-3F52-7A48-5BB9B3C3956C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3E5D9BA3-1CCB-8CDF-B7B1-E483241FD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1236C60C-B873-D297-AF64-FC59036454ED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C6B2D4C1-A3C3-4EEB-2778-9AD40067CD7B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6BE11D2A-2DC7-8507-A9FF-0BA8C44CE49E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5D4E6EC3-8113-D5FC-1176-3C92DEA191DA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CA49348B-8D36-AA48-F959-A61B4032C0BF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aphique 2">
                  <a:extLst>
                    <a:ext uri="{FF2B5EF4-FFF2-40B4-BE49-F238E27FC236}">
                      <a16:creationId xmlns:a16="http://schemas.microsoft.com/office/drawing/2014/main" id="{B1409ADE-7DF6-BEB0-8F4B-4B11BA646A24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CE415291-F8DC-6916-A3AA-969E34B68A73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B503A68C-7CB7-3315-5B3A-C420E8AE1BC0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44033813-644D-29C9-E3F8-27534387D70F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 : forme 128">
                    <a:extLst>
                      <a:ext uri="{FF2B5EF4-FFF2-40B4-BE49-F238E27FC236}">
                        <a16:creationId xmlns:a16="http://schemas.microsoft.com/office/drawing/2014/main" id="{6D5EBFBE-176F-E7E1-0FB8-BCC1D48993EF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1230B10D-5D53-10DC-CFC7-349F2C7AE18F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257461CA-5870-1399-6D40-7E9BD33A5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010F6C00-6709-2C53-A57C-53B5C29393E6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4812D05A-452B-ED1E-BE9A-3844012BD78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9748679-B832-7222-2DA3-EFF1E7DAFD1B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1" name="Oval 86">
              <a:extLst>
                <a:ext uri="{FF2B5EF4-FFF2-40B4-BE49-F238E27FC236}">
                  <a16:creationId xmlns:a16="http://schemas.microsoft.com/office/drawing/2014/main" id="{270C1996-209C-73EC-F416-C19D803A2833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الاستماع والتحدث 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A73A1BD7-2837-8FE7-914A-0424F180AC9B}"/>
                </a:ext>
              </a:extLst>
            </p:cNvPr>
            <p:cNvSpPr txBox="1"/>
            <p:nvPr/>
          </p:nvSpPr>
          <p:spPr>
            <a:xfrm>
              <a:off x="3212123" y="2033861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الخزانة المنسية: التوقع والتحقق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التحدث: أسلوب الاستئذان: هل تسمحين لي.............؟</a:t>
              </a:r>
            </a:p>
          </p:txBody>
        </p:sp>
      </p:grpSp>
      <p:sp>
        <p:nvSpPr>
          <p:cNvPr id="161" name="Rectangle : coins arrondis 18 - 2">
            <a:extLst>
              <a:ext uri="{FF2B5EF4-FFF2-40B4-BE49-F238E27FC236}">
                <a16:creationId xmlns:a16="http://schemas.microsoft.com/office/drawing/2014/main" id="{1D084491-CDCC-2FAB-170F-CED281D17DD1}"/>
              </a:ext>
            </a:extLst>
          </p:cNvPr>
          <p:cNvSpPr/>
          <p:nvPr/>
        </p:nvSpPr>
        <p:spPr>
          <a:xfrm flipH="1">
            <a:off x="2298410" y="5233708"/>
            <a:ext cx="5743452" cy="1042259"/>
          </a:xfrm>
          <a:prstGeom prst="roundRect">
            <a:avLst>
              <a:gd name="adj" fmla="val 9181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" name="Oval 86">
            <a:extLst>
              <a:ext uri="{FF2B5EF4-FFF2-40B4-BE49-F238E27FC236}">
                <a16:creationId xmlns:a16="http://schemas.microsoft.com/office/drawing/2014/main" id="{B95ECC63-F7FC-752B-687B-08655FBD5035}"/>
              </a:ext>
            </a:extLst>
          </p:cNvPr>
          <p:cNvSpPr/>
          <p:nvPr/>
        </p:nvSpPr>
        <p:spPr>
          <a:xfrm flipH="1">
            <a:off x="7833797" y="4970191"/>
            <a:ext cx="387758" cy="376435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" name="Rectangle : coins arrondis 18 - 2">
            <a:extLst>
              <a:ext uri="{FF2B5EF4-FFF2-40B4-BE49-F238E27FC236}">
                <a16:creationId xmlns:a16="http://schemas.microsoft.com/office/drawing/2014/main" id="{212D6A81-A31A-B86F-0900-F28D8F3E571F}"/>
              </a:ext>
            </a:extLst>
          </p:cNvPr>
          <p:cNvSpPr/>
          <p:nvPr/>
        </p:nvSpPr>
        <p:spPr>
          <a:xfrm flipH="1">
            <a:off x="930395" y="5239730"/>
            <a:ext cx="1266136" cy="1046496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6E4E1-B5C3-CB90-53E1-A7BBFF5E3399}"/>
              </a:ext>
            </a:extLst>
          </p:cNvPr>
          <p:cNvGrpSpPr/>
          <p:nvPr/>
        </p:nvGrpSpPr>
        <p:grpSpPr>
          <a:xfrm>
            <a:off x="1234681" y="5423124"/>
            <a:ext cx="625769" cy="765681"/>
            <a:chOff x="1242630" y="4677668"/>
            <a:chExt cx="625769" cy="765681"/>
          </a:xfrm>
        </p:grpSpPr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07A4A330-EACF-2985-BE1E-1EF5F78B08B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E2E32236-EDBC-E7A7-CBCD-05D68573286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990A223A-5DAB-80D7-EBA7-7E66BE0C451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928E8859-46B1-EE79-AAAC-347BB122757E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2E207CE-5097-DE03-BDE2-B992CF5B7332}"/>
                </a:ext>
              </a:extLst>
            </p:cNvPr>
            <p:cNvSpPr txBox="1"/>
            <p:nvPr/>
          </p:nvSpPr>
          <p:spPr>
            <a:xfrm>
              <a:off x="1352457" y="4717682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94AFA335-78E4-0E7B-1927-69E80A2A5542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4" name="Oval 86">
            <a:extLst>
              <a:ext uri="{FF2B5EF4-FFF2-40B4-BE49-F238E27FC236}">
                <a16:creationId xmlns:a16="http://schemas.microsoft.com/office/drawing/2014/main" id="{39E509E6-B5D0-46E9-700E-255A3C333581}"/>
              </a:ext>
            </a:extLst>
          </p:cNvPr>
          <p:cNvSpPr/>
          <p:nvPr/>
        </p:nvSpPr>
        <p:spPr>
          <a:xfrm flipH="1">
            <a:off x="4448505" y="4984953"/>
            <a:ext cx="3343038" cy="376435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CB319A3C-91C9-BE1A-A4C3-338F4DC8BE98}"/>
              </a:ext>
            </a:extLst>
          </p:cNvPr>
          <p:cNvSpPr txBox="1"/>
          <p:nvPr/>
        </p:nvSpPr>
        <p:spPr>
          <a:xfrm>
            <a:off x="3314201" y="5298134"/>
            <a:ext cx="4322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تصفية الصعوبات: ج ح خ </a:t>
            </a:r>
          </a:p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مشتركة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F88028-0FAB-9905-76E3-D172780B75A6}"/>
              </a:ext>
            </a:extLst>
          </p:cNvPr>
          <p:cNvGrpSpPr/>
          <p:nvPr/>
        </p:nvGrpSpPr>
        <p:grpSpPr>
          <a:xfrm>
            <a:off x="815970" y="2684695"/>
            <a:ext cx="7299109" cy="1122895"/>
            <a:chOff x="922446" y="1657338"/>
            <a:chExt cx="7299109" cy="1122895"/>
          </a:xfrm>
        </p:grpSpPr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F7010695-9910-48D1-1184-4EE87127BB04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55038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Oval 86">
              <a:extLst>
                <a:ext uri="{FF2B5EF4-FFF2-40B4-BE49-F238E27FC236}">
                  <a16:creationId xmlns:a16="http://schemas.microsoft.com/office/drawing/2014/main" id="{90130187-B353-D44A-968A-4A04695EC5EE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F4EBB28-2FCF-CE11-F757-85FAAE924E8E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55038"/>
              <a:chOff x="922446" y="1825195"/>
              <a:chExt cx="1266136" cy="955038"/>
            </a:xfrm>
          </p:grpSpPr>
          <p:sp>
            <p:nvSpPr>
              <p:cNvPr id="16" name="Rectangle : coins arrondis 18 - 2">
                <a:extLst>
                  <a:ext uri="{FF2B5EF4-FFF2-40B4-BE49-F238E27FC236}">
                    <a16:creationId xmlns:a16="http://schemas.microsoft.com/office/drawing/2014/main" id="{EECE7F4A-5322-A3C2-76B2-F14107F77C0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5503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17" name="Graphique 2">
                <a:extLst>
                  <a:ext uri="{FF2B5EF4-FFF2-40B4-BE49-F238E27FC236}">
                    <a16:creationId xmlns:a16="http://schemas.microsoft.com/office/drawing/2014/main" id="{BAE5191A-1FBD-2D50-A904-D47DA4394782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7"/>
              </a:xfrm>
            </p:grpSpPr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1065D8EC-4667-8E42-9A6F-33D0BC2B8A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60" name="Graphique 2">
                    <a:extLst>
                      <a:ext uri="{FF2B5EF4-FFF2-40B4-BE49-F238E27FC236}">
                        <a16:creationId xmlns:a16="http://schemas.microsoft.com/office/drawing/2014/main" id="{F54C4193-330C-4C18-15CA-95199920D0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14" name="Graphique 2">
                      <a:extLst>
                        <a:ext uri="{FF2B5EF4-FFF2-40B4-BE49-F238E27FC236}">
                          <a16:creationId xmlns:a16="http://schemas.microsoft.com/office/drawing/2014/main" id="{8307ED48-FD90-8005-3E92-45954E56C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18" name="Forme libre : forme 217">
                        <a:extLst>
                          <a:ext uri="{FF2B5EF4-FFF2-40B4-BE49-F238E27FC236}">
                            <a16:creationId xmlns:a16="http://schemas.microsoft.com/office/drawing/2014/main" id="{148B756B-6C7F-92DF-7FDC-927A97827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9" name="Forme libre : forme 218">
                        <a:extLst>
                          <a:ext uri="{FF2B5EF4-FFF2-40B4-BE49-F238E27FC236}">
                            <a16:creationId xmlns:a16="http://schemas.microsoft.com/office/drawing/2014/main" id="{A3713BF8-1E48-7FF8-9F8E-F3FFB13726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0" name="Forme libre : forme 219">
                        <a:extLst>
                          <a:ext uri="{FF2B5EF4-FFF2-40B4-BE49-F238E27FC236}">
                            <a16:creationId xmlns:a16="http://schemas.microsoft.com/office/drawing/2014/main" id="{3B781954-C7CE-46B8-CD61-BEF1BC997F6C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15" name="Graphique 2">
                      <a:extLst>
                        <a:ext uri="{FF2B5EF4-FFF2-40B4-BE49-F238E27FC236}">
                          <a16:creationId xmlns:a16="http://schemas.microsoft.com/office/drawing/2014/main" id="{13930A09-43FF-7A95-CB1E-F54F563FAC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16" name="Forme libre : forme 215">
                        <a:extLst>
                          <a:ext uri="{FF2B5EF4-FFF2-40B4-BE49-F238E27FC236}">
                            <a16:creationId xmlns:a16="http://schemas.microsoft.com/office/drawing/2014/main" id="{13FE9554-9CD0-1D08-8F63-248F3EB055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7" name="Forme libre : forme 216">
                        <a:extLst>
                          <a:ext uri="{FF2B5EF4-FFF2-40B4-BE49-F238E27FC236}">
                            <a16:creationId xmlns:a16="http://schemas.microsoft.com/office/drawing/2014/main" id="{2951B957-4FC2-F72E-83F4-CEA6E8A522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64" name="Graphique 2">
                    <a:extLst>
                      <a:ext uri="{FF2B5EF4-FFF2-40B4-BE49-F238E27FC236}">
                        <a16:creationId xmlns:a16="http://schemas.microsoft.com/office/drawing/2014/main" id="{7A486478-ECAC-9322-4EC9-6CCED056F4D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65" name="Graphique 2">
                      <a:extLst>
                        <a:ext uri="{FF2B5EF4-FFF2-40B4-BE49-F238E27FC236}">
                          <a16:creationId xmlns:a16="http://schemas.microsoft.com/office/drawing/2014/main" id="{D36E0972-1C22-105B-DB38-1F1032053C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60" name="Forme libre : forme 159">
                        <a:extLst>
                          <a:ext uri="{FF2B5EF4-FFF2-40B4-BE49-F238E27FC236}">
                            <a16:creationId xmlns:a16="http://schemas.microsoft.com/office/drawing/2014/main" id="{16CF8023-E1D7-FB36-B254-31A22D407A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Forme libre : forme 162">
                        <a:extLst>
                          <a:ext uri="{FF2B5EF4-FFF2-40B4-BE49-F238E27FC236}">
                            <a16:creationId xmlns:a16="http://schemas.microsoft.com/office/drawing/2014/main" id="{218E5DAD-28AF-FBDA-BC75-902CBA168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13" name="Forme libre : forme 212">
                        <a:extLst>
                          <a:ext uri="{FF2B5EF4-FFF2-40B4-BE49-F238E27FC236}">
                            <a16:creationId xmlns:a16="http://schemas.microsoft.com/office/drawing/2014/main" id="{2A2F620E-2539-550A-90F7-9F096E47857E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67" name="Graphique 2">
                      <a:extLst>
                        <a:ext uri="{FF2B5EF4-FFF2-40B4-BE49-F238E27FC236}">
                          <a16:creationId xmlns:a16="http://schemas.microsoft.com/office/drawing/2014/main" id="{32E99838-755C-1805-1AEE-FA9A33948D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68" name="Forme libre : forme 67">
                        <a:extLst>
                          <a:ext uri="{FF2B5EF4-FFF2-40B4-BE49-F238E27FC236}">
                            <a16:creationId xmlns:a16="http://schemas.microsoft.com/office/drawing/2014/main" id="{8B1FED95-9910-B47D-1D8E-9DF7D23C3C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83" name="Forme libre : forme 82">
                        <a:extLst>
                          <a:ext uri="{FF2B5EF4-FFF2-40B4-BE49-F238E27FC236}">
                            <a16:creationId xmlns:a16="http://schemas.microsoft.com/office/drawing/2014/main" id="{7CCBF0B1-E13E-63CD-7C8D-4788526028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21" name="Graphique 2">
                  <a:extLst>
                    <a:ext uri="{FF2B5EF4-FFF2-40B4-BE49-F238E27FC236}">
                      <a16:creationId xmlns:a16="http://schemas.microsoft.com/office/drawing/2014/main" id="{E2C255E4-4E3C-FB7C-51AD-DA4B1004D468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9BDB72AF-ADD8-8457-5A76-81CE4C6426EA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078E9531-7954-C384-52C6-2ECA790BE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B210CAA5-DB50-A677-E1C4-90EC4A116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78BF2364-D8D8-DD77-7C10-34EBA56ACA27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E953917F-743C-C5EF-B350-69D63A17F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5148BE7-CD42-A959-70AC-87221E381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0BFB31-63AD-BE34-A12E-B9A99E961AE3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93E5B5ED-ED11-BAC6-6A19-55657C93FF8A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7BB364F0-F85F-5964-F701-1BB35E1DC9A3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3806C63-B48F-401D-64DE-F82B69423400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ABF090B-6380-D110-018A-70DBD28185A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27" name="Graphique 2">
                  <a:extLst>
                    <a:ext uri="{FF2B5EF4-FFF2-40B4-BE49-F238E27FC236}">
                      <a16:creationId xmlns:a16="http://schemas.microsoft.com/office/drawing/2014/main" id="{20768178-2300-0C1B-4768-1215ECC0EB9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D5F93722-0770-E3FE-9739-AA1E99279300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561D9D4-FF80-A20B-497E-DDE05F2CEA9C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89A8ACBC-7970-A2B1-FCD3-8C51B9043E21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0222F279-2AFE-3AF4-51A6-DB72BBE36C03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E28800A8-F94A-F80A-2FB9-AEBC6A76D136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7541EFEA-091E-FDE2-0D2A-A85556763CC4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5E5AA45E-3AAF-9062-E3DA-D74C78447E82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C9C97A74-CC0A-AF29-1289-775464363471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2B7D8CEE-4C6F-3A73-91F5-035C84EC8E44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" name="Forme libre : forme 32">
                    <a:extLst>
                      <a:ext uri="{FF2B5EF4-FFF2-40B4-BE49-F238E27FC236}">
                        <a16:creationId xmlns:a16="http://schemas.microsoft.com/office/drawing/2014/main" id="{5FD13B34-F565-EFC3-0095-0A6838269701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" name="Forme libre : forme 33">
                    <a:extLst>
                      <a:ext uri="{FF2B5EF4-FFF2-40B4-BE49-F238E27FC236}">
                        <a16:creationId xmlns:a16="http://schemas.microsoft.com/office/drawing/2014/main" id="{6F44859E-DBC9-F96B-6BAA-DBC1C6806E65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2C0CC5B-551B-AE9E-9610-BB47B4BF0FAA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1656B4D-0DDA-5F9A-2757-033F29AFF620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C83A09-7073-55BD-A98B-13A5DFBEF6B3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07E7036A-CF5C-2970-235A-85B94A10C530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المعجم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22A45FD-E65C-C418-C824-FFEBB89292E9}"/>
                </a:ext>
              </a:extLst>
            </p:cNvPr>
            <p:cNvSpPr txBox="1"/>
            <p:nvPr/>
          </p:nvSpPr>
          <p:spPr>
            <a:xfrm>
              <a:off x="3182442" y="2153741"/>
              <a:ext cx="4322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لوحة إلكترونية - استلقت – انشغلت - متحمسة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BA2BF97-E4E5-86A0-96DE-AFBE6BE34DA5}"/>
              </a:ext>
            </a:extLst>
          </p:cNvPr>
          <p:cNvSpPr txBox="1"/>
          <p:nvPr/>
        </p:nvSpPr>
        <p:spPr>
          <a:xfrm>
            <a:off x="1221495" y="3034837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07E5777-9B4C-DC03-1E5F-2BEF79452C7C}"/>
              </a:ext>
            </a:extLst>
          </p:cNvPr>
          <p:cNvSpPr txBox="1"/>
          <p:nvPr/>
        </p:nvSpPr>
        <p:spPr>
          <a:xfrm>
            <a:off x="1355809" y="4267046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51F7B24-785A-921D-02D9-0AE3D317A618}"/>
              </a:ext>
            </a:extLst>
          </p:cNvPr>
          <p:cNvGrpSpPr/>
          <p:nvPr/>
        </p:nvGrpSpPr>
        <p:grpSpPr>
          <a:xfrm>
            <a:off x="1220029" y="2452343"/>
            <a:ext cx="6703942" cy="461665"/>
            <a:chOff x="1329207" y="2003013"/>
            <a:chExt cx="6703942" cy="461665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5FB0C057-43F1-FAB6-50EA-785D8D1DFE2D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73B975-C675-7AD9-9401-A8C07F159B97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  <p:sp>
          <p:nvSpPr>
            <p:cNvPr id="7" name="Oval 86">
              <a:extLst>
                <a:ext uri="{FF2B5EF4-FFF2-40B4-BE49-F238E27FC236}">
                  <a16:creationId xmlns:a16="http://schemas.microsoft.com/office/drawing/2014/main" id="{9E2035D3-8C5C-4BC3-6FD7-005C5203845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9C3C6BA7-74D6-4924-ECB7-50F07A16B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220029" y="3141565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الحروف المتشابهة: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الجيم والحاء والخاء.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220030" y="3830787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220029" y="3846416"/>
            <a:ext cx="6126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قراءة  فقرة من15 كلمة  بدقة واسترسال. </a:t>
            </a:r>
          </a:p>
        </p:txBody>
      </p: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 descr="Une image contenant texte, capture d’écran, Police, bleu vert&#10;&#10;Description générée automatiquement">
            <a:extLst>
              <a:ext uri="{FF2B5EF4-FFF2-40B4-BE49-F238E27FC236}">
                <a16:creationId xmlns:a16="http://schemas.microsoft.com/office/drawing/2014/main" id="{767820D4-08F9-4642-7F28-3862842B03F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58" y="3979467"/>
            <a:ext cx="1038661" cy="1469038"/>
          </a:xfrm>
          <a:prstGeom prst="rect">
            <a:avLst/>
          </a:prstGeom>
          <a:ln>
            <a:solidFill>
              <a:srgbClr val="39B3D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51857A8-7074-073B-68B9-741EF7AAAE5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E4A6F33-FD5B-D496-ABDA-030738671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F31FD1-7156-C0C0-4C86-D70C042801E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6033F0F-C838-DD72-4FC1-75E73925591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1E451F1-19F5-7B56-06B7-5282716A618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1D4389-A68F-F078-F1E4-C6CAEB5FF87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8771CE-AA86-EB9D-B9A6-0CB2359A5A87}"/>
              </a:ext>
            </a:extLst>
          </p:cNvPr>
          <p:cNvGrpSpPr/>
          <p:nvPr/>
        </p:nvGrpSpPr>
        <p:grpSpPr>
          <a:xfrm>
            <a:off x="235602" y="-66777"/>
            <a:ext cx="8513394" cy="409467"/>
            <a:chOff x="312517" y="-84032"/>
            <a:chExt cx="8513394" cy="40946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73BC03F-3A63-09BE-53A3-65E9E9E8DD2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978220F-6DDE-C432-0749-99A954DA526E}"/>
                </a:ext>
              </a:extLst>
            </p:cNvPr>
            <p:cNvSpPr/>
            <p:nvPr/>
          </p:nvSpPr>
          <p:spPr>
            <a:xfrm>
              <a:off x="2015739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AF84EF9-BE7B-CBF4-C846-1D0B53DCD393}"/>
                </a:ext>
              </a:extLst>
            </p:cNvPr>
            <p:cNvSpPr/>
            <p:nvPr/>
          </p:nvSpPr>
          <p:spPr>
            <a:xfrm>
              <a:off x="3718960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282C54-A469-A42C-C46D-C6ADFEA58C94}"/>
                </a:ext>
              </a:extLst>
            </p:cNvPr>
            <p:cNvSpPr/>
            <p:nvPr/>
          </p:nvSpPr>
          <p:spPr>
            <a:xfrm>
              <a:off x="5422182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768E7D0-85E7-F6BE-6EA2-79C1F53497DC}"/>
                </a:ext>
              </a:extLst>
            </p:cNvPr>
            <p:cNvSpPr/>
            <p:nvPr/>
          </p:nvSpPr>
          <p:spPr>
            <a:xfrm>
              <a:off x="7125405" y="-70384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A244AAD-CA6D-677B-0D4A-ECDECD9CCCE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AAE4D36-054C-C9AC-5EBE-83C7121D523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BF7A61E-6CC9-2C75-E1C9-DFD3BA3A981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427C4D3-81B0-BC70-339F-C0D2D95B48C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7032288-F787-C576-0F05-8B5B09C03D64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8C531EA-7F03-13DB-8695-0A61F6A7431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52A11AB-F298-7A56-4C9E-EB9C6417084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25A27-E532-3021-4F89-10859897B5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DE3A3-DDFA-8402-4F1D-1523F354D8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3FB7764-CFFE-E0D6-72A9-B65F4FF3D9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62B0F8B-F1E4-A1F3-F23D-D555C6489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04624" y="534607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82CBDD-76CD-7A57-6314-8A5B34DA237E}"/>
              </a:ext>
            </a:extLst>
          </p:cNvPr>
          <p:cNvSpPr txBox="1"/>
          <p:nvPr/>
        </p:nvSpPr>
        <p:spPr>
          <a:xfrm>
            <a:off x="625979" y="49892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ننشد في الساحة قبل الدخول إلى القسم؟ اليوم سوف تتدربون على إنشاد نشيدنا الوطني بشكل جيد.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7D46DB-A793-2BEA-AAC2-11BEBA90C0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161" y="480949"/>
            <a:ext cx="1565947" cy="112919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E8C1705D-272B-0E09-31EE-B3B232ADF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7" y="1436224"/>
            <a:ext cx="31718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61DF09-4702-F389-0E0B-060AB5F27D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86087" y="2130366"/>
            <a:ext cx="1058441" cy="113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C4E7DC4-390C-3CD9-9311-5ED7493B364E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CF02F82-2CBA-206B-2B5E-E675E568D08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84AE2FF-428A-E226-B9C6-CC39BCC069B5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D2CDD5D-EB5C-BA49-D6A3-7D2CF6054BB7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EE1D8345-6E2B-8B9C-522B-071DA7FEC1E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CFF6114-187C-E1B5-9075-2C88E48F3F4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لنستمع لنشيدنا  الوطني.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المؤشر لتسميع النشيد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565164F7-D026-723F-CBA3-A7B995B78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7" y="1436224"/>
            <a:ext cx="31718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31DA80-C826-0EBE-7488-682C094C13F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86087" y="2130366"/>
            <a:ext cx="1058441" cy="113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74DB4-6840-674B-BC3D-C5A1E7EBF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613668-9D0F-FCE4-2021-D053DDC0B1C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B51B384-11EE-E63D-E23F-A5638361F812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5610F9C-CD96-F256-A419-45CB150FD9D7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F40A8CF-4316-1349-0427-41321879C6F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2EAA431-E89E-D863-F402-6129453BF6D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5DB61EE-8C57-1CFD-7C75-2193BD174E1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F94F28F-D8E0-C388-8DB0-D10277640C8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E84C1C-3303-9A43-3A44-9A3274C4085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362BC7-1911-D37D-E2D6-195137DB48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63D6124-4E19-AEC4-61E9-E310DC94685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6BCB84-B8DF-DC31-442E-E56EC86D7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EA4194C-32D6-4C88-6F53-621F41E82517}"/>
              </a:ext>
            </a:extLst>
          </p:cNvPr>
          <p:cNvSpPr txBox="1"/>
          <p:nvPr/>
        </p:nvSpPr>
        <p:spPr>
          <a:xfrm>
            <a:off x="422071" y="53461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 الجزء الأول . أنصتوا جيدا كيف أنطق كلمات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النشيد 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CD9CCE6-113D-5BCE-DA4D-6B83C7CD9C01}"/>
              </a:ext>
            </a:extLst>
          </p:cNvPr>
          <p:cNvGrpSpPr/>
          <p:nvPr/>
        </p:nvGrpSpPr>
        <p:grpSpPr>
          <a:xfrm>
            <a:off x="1294916" y="2457720"/>
            <a:ext cx="6905800" cy="2308324"/>
            <a:chOff x="1646548" y="2533177"/>
            <a:chExt cx="6554168" cy="2308324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350593BB-D1FE-EFD0-E116-E587BB5C6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7683" y="2533177"/>
              <a:ext cx="3353033" cy="2308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مَنْبِتَ </a:t>
              </a:r>
              <a:r>
                <a:rPr lang="ar-SA" altLang="fr-FR" sz="4800" b="1" dirty="0" err="1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ﭐلْأَحْرارْ</a:t>
              </a:r>
              <a:endParaRPr lang="ar-MA" altLang="fr-FR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lvl="0" algn="ctr" defTabSz="914400"/>
              <a:endParaRPr lang="fr-FR" altLang="fr-FR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altLang="fr-FR" sz="48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مُنْتَدى</a:t>
              </a:r>
              <a:r>
                <a:rPr kumimoji="0" lang="ar-SA" altLang="fr-FR" sz="4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SA" altLang="fr-FR" sz="4800" b="1" i="0" u="none" strike="noStrike" cap="none" normalizeH="0" baseline="0" dirty="0" err="1">
                  <a:ln>
                    <a:noFill/>
                  </a:ln>
                  <a:solidFill>
                    <a:srgbClr val="FF0000"/>
                  </a:solidFill>
                  <a:effectLst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ﭐ</a:t>
              </a:r>
              <a:r>
                <a:rPr kumimoji="0" lang="ar-SA" altLang="fr-FR" sz="4800" b="1" i="0" u="none" strike="noStrike" cap="none" normalizeH="0" baseline="0" dirty="0" err="1">
                  <a:ln>
                    <a:noFill/>
                  </a:ln>
                  <a:solidFill>
                    <a:srgbClr val="FF0000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لسُّؤْدَدِ</a:t>
              </a:r>
              <a:r>
                <a:rPr kumimoji="0" lang="ar-SA" altLang="fr-FR" sz="4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</a:t>
              </a:r>
              <a:r>
                <a:rPr kumimoji="0" lang="ar-MA" altLang="fr-FR" sz="4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حِ</a:t>
              </a:r>
              <a:r>
                <a:rPr kumimoji="0" lang="ar-SA" altLang="fr-FR" sz="48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ماهْ</a:t>
              </a:r>
              <a:endParaRPr kumimoji="0" lang="fr-FR" altLang="fr-FR" sz="4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C149A16-B743-2946-D1DF-2C7D4C7DF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548" y="2533177"/>
              <a:ext cx="3353033" cy="2308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مَشْرِقَ </a:t>
              </a:r>
              <a:r>
                <a:rPr lang="ar-SA" altLang="fr-FR" sz="48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لْأَنْوارْ</a:t>
              </a:r>
              <a:endPara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/>
              <a:endPara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دُمْتَ مُنْتَداهْ وحِماهْ</a:t>
              </a:r>
              <a:endParaRPr lang="fr-FR" altLang="fr-FR" sz="48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5467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DF774-4185-6EDB-9A38-A10D82A09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B3DBFD-ABD8-88EA-1C82-2BDC268C0C7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6286903-646F-DB0C-AB4F-E5D27B9F82B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D257CC8-0763-B00B-8A5E-CF5ED8C88E2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EAD02A-C68C-F8A4-474C-931BD03AC10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698F267-E201-6205-48AB-B899F8184AC3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FAEAD55-1502-7B35-054A-A56A659361E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324E095-A61A-8733-34B4-D93A810FFEB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92143F-47E5-DC4F-D891-DA74A450BC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DFAE45-1D2E-BD0C-E39D-24B38D7CD43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57EF5D8-1660-4173-6E92-8A95B672465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6A6E88F-190D-7FC7-B0D7-9BA8E67F9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8C0AFF-BAD6-CDFE-B63C-56583742BC4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BD663AA-A5E4-D445-FC1D-3A9A44241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2812" y="2634145"/>
            <a:ext cx="376187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مَنْبِتَ </a:t>
            </a:r>
            <a:r>
              <a:rPr lang="ar-SA" altLang="fr-FR" sz="80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لْأَحْرارْ</a:t>
            </a:r>
            <a:endParaRPr lang="fr-FR" altLang="fr-FR" sz="8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EE697FE7-A6CB-607A-D454-F9819ED77F86}"/>
              </a:ext>
            </a:extLst>
          </p:cNvPr>
          <p:cNvSpPr/>
          <p:nvPr/>
        </p:nvSpPr>
        <p:spPr>
          <a:xfrm flipH="1">
            <a:off x="4085310" y="2356544"/>
            <a:ext cx="973380" cy="47617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C14F56B-555C-5126-35B8-0CD88910CD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4949" y="291536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25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E42B-A6E2-5936-A15B-F1F4221A4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0D5C337-A19D-A9CA-7AE1-F636F7B73E36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CA50B7D-2FA9-3550-465E-A63765797306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571C45A-6630-AF57-1141-C87633E0C68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4204CC5-F381-4D48-2367-5883E7F0025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DA6499C-2777-8BC9-BAE8-82D911CBED6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C4BDAEF-B466-54F0-2AC2-2C72583E276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78CBA4C-658A-CB90-59DC-B2372BEEF16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8F3F35-AC8B-39E0-FE02-6A7F6C65739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F1CAFF0-CF83-564B-010C-73E5A725414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906FB33-7A5C-940C-63AA-55EBAFF2239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54FB86-265F-1A2E-EAC4-A4ABB944F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5D9E82-75B7-740C-6CB1-A23CCB124376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0759BB-D1C2-837C-8D05-C00D52F69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552" y="2874630"/>
            <a:ext cx="409489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914400"/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مَشْ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</a:t>
            </a:r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رِقَ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altLang="fr-FR" sz="8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SA" altLang="fr-FR" sz="80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لْأَنْوارْ</a:t>
            </a:r>
            <a:endParaRPr lang="ar-MA" altLang="fr-FR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5CD42488-0A5A-4616-D204-71C7B122D5F4}"/>
              </a:ext>
            </a:extLst>
          </p:cNvPr>
          <p:cNvSpPr/>
          <p:nvPr/>
        </p:nvSpPr>
        <p:spPr>
          <a:xfrm flipH="1">
            <a:off x="3686628" y="2696188"/>
            <a:ext cx="973380" cy="47617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7525B5A-4BBF-0AE5-7505-EB0CDDD5E3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0771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55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3C7E2-84EC-773F-53AB-A1CE3E758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17F2B0D-F3DD-74CD-0159-EB30B48B327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79E6328-34D8-167B-9047-4BE1564DFC0D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B6C88C5-27DF-57A4-A63A-72A3D874B9B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9845E70-A79D-90CD-26B6-923D8FAD76BE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B2D58E5-4F07-2686-76D2-3246B3A8554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01E6393-0EF0-63C6-82DE-22A0F367805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E265329B-1774-323B-8735-3268C83308F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512C53-9822-0726-8CF9-4F5BF9F3126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A91ECE-6BBC-DEA8-5723-48B1A3722F0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FB3A44-0075-B408-02CC-B5A8A8DFEEE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E8759C2-32D8-A94D-4DD2-5A01909D7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F2D13B-9CAC-5414-793F-1EE09904ED1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7357118-0503-1355-6595-8E47766FE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758" y="2850135"/>
            <a:ext cx="6880484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kumimoji="0" lang="ar-SA" altLang="fr-FR" sz="8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مُنْتَدى</a:t>
            </a:r>
            <a:r>
              <a:rPr kumimoji="0" lang="ar-SA" alt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altLang="fr-FR" sz="8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SA" altLang="fr-FR" sz="8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altLang="fr-FR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سُّؤْدَدِ</a:t>
            </a:r>
            <a:r>
              <a:rPr kumimoji="0" lang="ar-MA" alt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altLang="fr-FR" sz="8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وَحِم</a:t>
            </a:r>
            <a:r>
              <a:rPr kumimoji="0" lang="ar-SA" altLang="fr-FR" sz="8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اه</a:t>
            </a:r>
            <a:r>
              <a:rPr kumimoji="0" lang="ar-SA" altLang="fr-FR" sz="8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kumimoji="0" lang="ar-MA" altLang="fr-FR" sz="8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kumimoji="0" lang="fr-FR" altLang="fr-FR" sz="4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01AB039C-7CE1-9BF3-0127-0141CA757555}"/>
              </a:ext>
            </a:extLst>
          </p:cNvPr>
          <p:cNvSpPr/>
          <p:nvPr/>
        </p:nvSpPr>
        <p:spPr>
          <a:xfrm flipH="1">
            <a:off x="4937607" y="2878649"/>
            <a:ext cx="1116000" cy="476174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47418AE-45B3-4707-5032-3ACF4A457BE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4949" y="34189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46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CC62E-B258-3E4C-8F84-CD3E37D16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11849E-7820-FE89-9B9F-4495C3612A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1301437-D8FC-2E43-A81B-4955AB050D8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AEF6BEA-2E2F-4B5B-A834-33071E39F52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AD723E5-9B0B-474D-2EDC-34D506B3052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408D909-671D-DC32-236F-2708FD9226E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EE215CB-2E3A-A8CD-1552-480B1563C9C7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AEEF41F-1064-48A6-4400-21161D33BCD9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51C4FAD-DDDE-8278-612F-92A233655A3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5113FD-BA13-3131-EB2E-CAE9F2C24F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B534A0B-06AE-ED63-900A-D52493E2786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E3C6196-48C1-7F02-8B31-C57965ACC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806EC2-9B6D-6CFF-A26D-D20D69D7806C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جماعة.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1A4F5DE-4248-8477-5F73-1746D7FB9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758" y="2748839"/>
            <a:ext cx="688048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S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دُمْتَ مُنْتَداهْ</a:t>
            </a: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kumimoji="0" lang="ar-SA" altLang="fr-FR" sz="8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َحِم</a:t>
            </a:r>
            <a:r>
              <a:rPr kumimoji="0" lang="ar-SA" altLang="fr-FR" sz="8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اه</a:t>
            </a:r>
            <a:r>
              <a:rPr kumimoji="0" lang="ar-SA" altLang="fr-FR" sz="8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kumimoji="0" lang="ar-MA" altLang="fr-FR" sz="8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2387CB6-8303-3DCC-C57B-7F7C4C87B7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81" y="318977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44399-4F6F-6AC1-2A5D-1A385076D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AD8315-D4DD-F15A-E848-AACAE1676F2F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EA08D1-30BE-8CFA-9F48-A1779E43BD7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D0B987B-2315-F045-B116-6A7CC178EAE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7771FB6-25FD-9BDD-E80B-B3761457EF2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FF582E-9756-4B11-A522-6FDE3D4C5AE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54A90DF-D66A-1002-25D5-92FDC667C67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6C52D53-BEDA-3EDA-A0B9-F61288D4FD8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A4731DB-565B-9C11-2D34-E97C6129D35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A8A1F7-420B-A70F-1537-2BF8AC90798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351712-C4FC-1CFB-5417-26DD127C5E6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5F0CA02-EAED-C544-CAC6-ED086694D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CF671E-8CEB-55D1-3436-9AED3F28105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لننشد معا.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05ED43A-26F7-C60E-F8F9-7DBF86F61205}"/>
              </a:ext>
            </a:extLst>
          </p:cNvPr>
          <p:cNvGrpSpPr/>
          <p:nvPr/>
        </p:nvGrpSpPr>
        <p:grpSpPr>
          <a:xfrm>
            <a:off x="854439" y="2458990"/>
            <a:ext cx="7598305" cy="2308324"/>
            <a:chOff x="1575732" y="2458990"/>
            <a:chExt cx="6860411" cy="230832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517E05E-350C-7B68-429C-39FFB09A4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9374" y="2458990"/>
              <a:ext cx="3836769" cy="2308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مَنْبِتَ </a:t>
              </a:r>
              <a:r>
                <a:rPr lang="ar-SA" altLang="fr-FR" sz="48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لْأَحْرارْ</a:t>
              </a:r>
              <a:endPara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lvl="0" algn="ctr" defTabSz="914400"/>
              <a:endParaRPr lang="fr-FR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altLang="fr-FR" sz="4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مُنْتَد</a:t>
              </a:r>
              <a:r>
                <a:rPr kumimoji="0" lang="ar-SA" altLang="fr-FR" sz="4800" b="1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ى</a:t>
              </a:r>
              <a:r>
                <a:rPr kumimoji="0" lang="ar-SA" altLang="fr-FR" sz="4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SA" altLang="fr-FR" sz="4800" b="1" i="0" u="none" strike="noStrike" cap="none" normalizeH="0" baseline="0" dirty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ﭐ</a:t>
              </a:r>
              <a:r>
                <a:rPr kumimoji="0" lang="ar-SA" altLang="fr-FR" sz="4800" b="1" i="0" u="none" strike="noStrike" cap="none" normalizeH="0" baseline="0" dirty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kumimoji="0" lang="ar-SA" altLang="fr-FR" sz="4800" b="1" i="0" u="none" strike="noStrike" cap="none" normalizeH="0" baseline="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سُّؤْدَدِ</a:t>
              </a:r>
              <a:r>
                <a:rPr kumimoji="0" lang="ar-SA" altLang="fr-FR" sz="4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وَحِم</a:t>
              </a:r>
              <a:r>
                <a:rPr kumimoji="0" lang="ar-SA" altLang="fr-FR" sz="48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اه</a:t>
              </a:r>
              <a:r>
                <a:rPr kumimoji="0" lang="ar-SA" altLang="fr-FR" sz="4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kumimoji="0" lang="fr-FR" altLang="fr-FR" sz="4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16DB99C-8733-BDFF-3FD6-E94CAABEB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5732" y="2458990"/>
              <a:ext cx="3353033" cy="2308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مَشْرِقَ </a:t>
              </a:r>
              <a:r>
                <a:rPr lang="ar-SA" altLang="fr-FR" sz="4800" b="1" dirty="0" err="1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</a:t>
              </a:r>
              <a:r>
                <a:rPr lang="ar-SA" altLang="fr-FR" sz="48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لْأَنْوارْ</a:t>
              </a:r>
              <a:endPara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/>
              <a:endPara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/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دُمْتَ مُنْتَد</a:t>
              </a:r>
              <a:r>
                <a:rPr lang="ar-SA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اهْ </a:t>
              </a:r>
              <a:r>
                <a:rPr lang="ar-SA" altLang="fr-FR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وَحِم</a:t>
              </a:r>
              <a:r>
                <a:rPr lang="ar-SA" altLang="fr-FR" sz="48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اه</a:t>
              </a:r>
              <a:r>
                <a:rPr lang="ar-SA" altLang="fr-FR" sz="48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FR" altLang="fr-FR" sz="48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0760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3831858-95FD-27A4-287B-A0219360FAD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183CB4-26B1-117E-084A-9F317C530A5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ECB204-2EA4-AFE8-680E-4F9E7F17195B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D22C4C1-1FB4-D700-333E-9366934182D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01794DE-9FDE-6B6D-FE9C-FE4B09F2A38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1C26E53-EA63-68C8-6284-37ECF836505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الحروف : الجيم والحاء والخاء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لتميزوا بينها.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7F3894F-61B9-C00C-00DB-21486ACDA22C}"/>
              </a:ext>
            </a:extLst>
          </p:cNvPr>
          <p:cNvSpPr txBox="1"/>
          <p:nvPr/>
        </p:nvSpPr>
        <p:spPr>
          <a:xfrm>
            <a:off x="3362259" y="2147691"/>
            <a:ext cx="2968102" cy="273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20DF50-5A92-F020-443F-90EA6265FC49}"/>
              </a:ext>
            </a:extLst>
          </p:cNvPr>
          <p:cNvSpPr txBox="1"/>
          <p:nvPr/>
        </p:nvSpPr>
        <p:spPr>
          <a:xfrm>
            <a:off x="924886" y="2323057"/>
            <a:ext cx="212485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16BF12-8620-14CE-3A40-FF6BCCA7B178}"/>
              </a:ext>
            </a:extLst>
          </p:cNvPr>
          <p:cNvSpPr txBox="1"/>
          <p:nvPr/>
        </p:nvSpPr>
        <p:spPr>
          <a:xfrm>
            <a:off x="6167701" y="2097245"/>
            <a:ext cx="2968102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0F19038-5597-7E6D-8512-9C0768D0F80B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8E4BF25-3249-4539-EABD-15343BBC4C8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A8161C0-BF1A-4244-CA33-E68FAC917C0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A6E49F6-5C5C-229B-0F50-97979C0F9A7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72BC688-2FC8-0FA0-4A03-14CC256829D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4938EEC-5D83-0A53-29BE-676E23A11DFA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1591547" y="1459921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روحٌ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1729" y="1486635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جَسَدٌ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7796" y="3634648"/>
            <a:ext cx="1977977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خَرَجَ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548710" y="3713306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خِزانَةٌ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BA90D79-9DDA-1B11-9128-ACE6B00AD16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044DDB2-EC33-0F11-0860-4D4040C39C0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528B787-9DAD-1DB1-CF1A-30A600BFC86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15BEB5F-B8F8-CF97-699C-4B483DA7451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41B8EA4-43FE-BBD3-D3C7-6F2DDAA6DDEE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238B7FF-CFB9-96F5-4EDA-9124B0FB74B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8A0B5-D0ED-3DBC-7ECC-8E833D5F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BB06C1-DD52-03D8-2115-3ADAA184685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3A6E6A9-7215-25D0-E23F-7BD29EF3570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6F1C59C-406E-0AD6-02F7-1102FF5CC32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AECC4AD-244F-6CF0-189F-A7F91F54E88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BED00EF-070F-986D-5A96-F8FD46A0083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EE07E20-A5BD-A8A1-5850-A2CB0869946A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630F975-1FC9-6DD5-F622-7753989138EE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FDB009-3916-51A0-8D16-A931AF6B5AA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5411CFD-3906-3283-A313-D7F2FCE263E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1BD4316-0BF8-5F68-BB49-486D0597AC3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CB9016A-1A5A-2323-1FC9-DE4B9E971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FE5FECE-FCD0-C4A2-E55F-589EDF7E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298" y="2492656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جَسَد</a:t>
            </a:r>
            <a:r>
              <a:rPr lang="ar-MA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ࣱ</a:t>
            </a:r>
            <a:endParaRPr lang="fr-MA" sz="115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EF6413-716F-DE45-4A0E-E51FCE665977}"/>
              </a:ext>
            </a:extLst>
          </p:cNvPr>
          <p:cNvSpPr txBox="1"/>
          <p:nvPr/>
        </p:nvSpPr>
        <p:spPr>
          <a:xfrm>
            <a:off x="422071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4637E46-BED0-58B2-03D6-8C65A706C8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69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63BFBAB-3245-D6BE-FAAA-C195937B6ACC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431DEC8-296A-DECD-6715-D34C02C32BF3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F3FD50B-3B1C-1128-DE9E-DB3943B401D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E36933E-5052-6C5E-0AE4-A9824E9F77AF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AB1AC7B-169E-C639-477C-CBD998D201C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4CC017-572C-DA90-182F-8DF1AF74367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E0C34F6-7179-C31F-8FE3-42BC76C2C98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5D61F33-B595-2C5B-9BCF-7078A0B3A24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DD1F4CD-2D60-D55A-EB44-39FE7844F20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DBC9329-2E0B-0EA7-32A3-E191BE020120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96FCB86-F4F0-822B-6772-FDD82147A89C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74762C1-D270-B936-5C0D-3615B473FB9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70683AE-AC5D-E63B-2FCB-68F40B7DCE2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5DD8A11-75C0-3BCD-FAD2-C79285EC895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BC7B5BD-926D-C038-0381-CB2B704D3CBF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6BB9BF1-4C6F-D947-10F4-F2FCFD91939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0A95E64-CBEF-1BA9-CA65-B322D1E8B25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066FDD-7E6B-33BB-768A-4DD491E0EE25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7" y="1916993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0B12AD-2693-A276-9706-217FEC89FEC5}"/>
              </a:ext>
            </a:extLst>
          </p:cNvPr>
          <p:cNvSpPr txBox="1"/>
          <p:nvPr/>
        </p:nvSpPr>
        <p:spPr>
          <a:xfrm>
            <a:off x="3121623" y="27619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lang="ar-MA" altLang="fr-FR" sz="9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سَد</a:t>
            </a:r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ࣱ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B4D87-E8B7-0C8D-4072-99CC5755E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CF761DF-3498-FA9B-ECE3-306EF60F598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73F63A5-3497-7A75-4140-2611924023B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43B59F1-0640-A8CD-5382-FEF58914E464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929A62F-BED8-921F-724F-0FA95CB615CD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F348A71-2062-8908-D775-A2D73FA4C6A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317FEA1-6D11-AAA7-9E6E-8C181D91E08F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CC59353-B310-405E-9BDB-88DC74FE922D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E5C536-46AE-6865-E520-EE1F3A2359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DF270D-7AAE-D9D4-C2BF-BE727A24D22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A2526E-C188-689C-C57C-AE0658CCFCD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6B253C-7A6C-1E22-6357-BD21CAE3B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9A90E815-1175-6E40-B5D2-6BCD1DB2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9077" y="2538825"/>
            <a:ext cx="335303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خَرَجَ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5166CC-C2A8-454E-D431-2407F47D93C9}"/>
              </a:ext>
            </a:extLst>
          </p:cNvPr>
          <p:cNvSpPr txBox="1"/>
          <p:nvPr/>
        </p:nvSpPr>
        <p:spPr>
          <a:xfrm>
            <a:off x="422071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5522155-4386-9A88-1911-F99E6EB006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01906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62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7BA81EF-4F07-D97C-5ED8-262FC49E94F3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BE9D0FA-30FF-F844-508A-B450EEE79F1F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0DE0085-C4A2-3BE3-07D8-00895C53F02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BB314CB-583E-4B3A-EDD9-DAEB17E4E93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E6F2D28-58FA-7A39-DDF9-66C428A35CA6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437AA9C-CDF9-6EAB-2325-343AC200E93B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BDFD9D6-133D-1A5B-1AD9-6D136A21256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40E53B8-B350-9FDD-289C-9BA24FE39460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DC1FA54-0288-37CE-AC74-77125574B2A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34F7F03-2102-D89D-F40C-F5C3AE73D05B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2B77AAA-14D5-9675-6C8A-6190E7F8B04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4C0D527-AAE8-6A43-D7D8-311779BBB887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3057E04-12C6-6CDA-856E-50CAC1B0589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C1C6550-F7BF-AE66-1E93-8DBFF9750C2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6D5D11F-C72E-C3A7-C076-F288CB495176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96C4374-149C-07B3-ECC3-6AB382F0A48C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AABBBF7-2699-F0CE-82AA-3E3D000FC390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F7ED8B6-E44D-D783-2EFB-72E17E334AA4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3182902" y="2585659"/>
            <a:ext cx="2618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خَرَجَ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4341-95B8-3C23-9169-081B46BB5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9A73228-5B45-5C41-5CE0-67B8ED7E5ADB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ECFF7F1-0DF3-9EFB-142B-45CD98957B84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F121E6F-6FCC-2DEF-2713-F78826C1DD9B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A7005F5-7D46-271A-150B-55341DCBE11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8397820-7340-6F9D-A4FD-959199A3FE5D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E6DB836-6E78-D4D0-E61E-634D75BE395B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2C3B758-8F98-A469-E0BE-6A2B5B1AEBF8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F3FDFC-9332-0588-F449-10012328884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554309-BF5C-F50E-1B0E-53E6CF2D7FE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C3CBB5-DB1B-B2B3-F205-B2686FE147D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329FD01-3B29-BF9F-A8D7-CD4C8FDBE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3AC0D3FA-1B4C-620B-57D6-19C4D63BA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7958" y="2384070"/>
            <a:ext cx="335303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روح</a:t>
            </a:r>
            <a:r>
              <a:rPr lang="ar-MA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ࣱ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B255ED2-BF25-A382-AFF6-1098FD778FC7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457B9BA-FD00-1BD2-9E25-EC31132FEC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34069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8939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115F493-3541-1968-9409-1B204FB57729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AFA5BBD-77BF-348B-DF2D-E7B3D09D1CE6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C1E2C6B-B4D8-826C-7F72-C13F93507F59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3FBE630-6AE1-857C-C6F7-984E8C3BB789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EE6388E-3532-9834-CC56-888AD49FEA2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E6B2DED-C9F0-D32A-7486-4365AAAD1F8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8D59B1D-557E-8806-3F1A-94CC230D3BF5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94B4B88-760F-009F-5B8F-7F5EC7CB9645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2AABE4E-9FB9-165E-7829-80A1B1DD0737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CB4F1D7-174F-10CF-501B-E77527953CAE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3D4EB89-8B75-A09F-711C-794EC04FC962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771E50A-34C6-9B4B-8FEF-655D78C9E4F6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B3E818F-46A7-A872-C9B5-2332D9F66B40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8A45626-BD02-0B6A-2522-FBF5D07CF618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0DE2687-9FDE-4BA5-558B-2957236ED8F8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A07EB71-D748-A326-B239-6404DFF5F146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A9F1EEA-47B2-C62D-17CD-0FDF69278D13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E3F553E-734F-1963-2558-E9D4099BDC5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3169" y="1973060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3275431" y="2830116"/>
            <a:ext cx="243373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رو</a:t>
            </a:r>
            <a:r>
              <a:rPr lang="ar-MA" sz="9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9600" b="1" dirty="0">
                <a:solidFill>
                  <a:prstClr val="white"/>
                </a:solidFill>
                <a:latin typeface="Calibri" panose="020F0502020204030204"/>
                <a:cs typeface="Calibri" panose="020F0502020204030204" pitchFamily="34" charset="0"/>
              </a:rPr>
              <a:t>ࣱ</a:t>
            </a:r>
            <a:endParaRPr lang="fr-MA" sz="9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fr-MA" sz="9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MA" sz="6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CA33A-FE13-DE87-EE04-444769A01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B9AFB45-DDAC-D617-AB46-8AEA46E4C92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F7D6B02-E627-885A-27F4-8FF793786A68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5B4BDE7-6C60-1821-B1A1-D875476A6F0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63A89A3-07E8-5F14-6375-5722ABC40542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2D7423A-67E0-A567-01ED-9A78443BB65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B5F1A37-8D2F-3C9B-E0B3-55FAC60158A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6509115-D15F-41FE-3EE3-6CB96900D7F1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B4780A-C8DA-0736-9BC5-C9EC145C9B4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8475C88-027F-B71D-C5F4-3B7B89864B4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9FAC18-667B-A18C-A270-166560C38BD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DC5EFBC-905D-2E1A-8EAD-8DB317148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E8ECE0A-45F6-66CC-8552-D29C2C237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298" y="2392630"/>
            <a:ext cx="335303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خِزانَ</a:t>
            </a:r>
            <a:r>
              <a:rPr lang="ar-MA" sz="115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ةࣱ</a:t>
            </a:r>
            <a:endParaRPr lang="fr-FR" altLang="fr-FR" sz="115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6880FA-DF9F-16DC-EC64-868A67513B4D}"/>
              </a:ext>
            </a:extLst>
          </p:cNvPr>
          <p:cNvSpPr txBox="1"/>
          <p:nvPr/>
        </p:nvSpPr>
        <p:spPr>
          <a:xfrm>
            <a:off x="380855" y="47104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لاحظوا الكلمة، أي حرف تتضمن من الحروف المتشابهة ج ح خ 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9F7F6E3-42CD-9BD2-29E0-22C37A92DB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0855" y="330438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7769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177F-28A4-0BC8-80C1-99D8E2E9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466499-A1B9-585C-1587-8EDBE016D5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7E115D6-3853-2BCB-63F7-6F38DB1BCC01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EFD9445-AA8D-39FD-5355-0A4090509B7D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6C1CF56-028D-A0DA-0CB1-A7C42693697A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37A0B76-47D1-F1F8-C493-6EB625BBF5B1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5107FBE-400E-45B3-3161-FEBB969147C9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090E14A-370C-5433-7F94-1CC2706082B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6A6DE-F176-5A58-C535-AD32C1A185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3ADB5-FD5E-0C6F-4DDD-963AB7F661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1C119E-AB76-496B-6EE2-FF37AC09DC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754A9E-F87F-59E2-D9CC-29147A62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F9E50D-E10A-EF2A-8CAB-5563EBBDE04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72BC99F-95BC-A1E8-416C-20C84B33EC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383717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632CA-C242-39AE-4881-FD80ECD9D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70B386-BCEE-4E6B-BB4E-2B156AC7E5D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B5BAE47-405F-A4A3-4445-A5A25212425A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919DA10-2BAD-F0DD-E402-A36F32D7D381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2564A56-D30A-08E1-B9AC-FDEF275A6864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BAA6851-8A5F-4727-0B5B-0753A28E512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0382348-C605-2ACE-353E-02DB3650C9BD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84DD3A5-9449-E08D-A70C-A85A4FEA9940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738B0A-F61A-9D03-F534-3929C853DB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45F551E-B7F1-8DAE-3396-F7B34E961F9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17319C-DBD8-8479-2D7C-AF39D3B6FE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756EB1-377E-822D-4DC1-A51B27EB1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A47847-F5DB-DCE3-A464-B8C1240C104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7353F17-97A7-1F5C-6A59-C79B1F592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069112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19-ABC1-C6A1-4688-E880819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D6B424-DB9C-ED13-0E82-67E54E27D8A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4226479-B77A-4D9D-D29E-8ADF8AE0FC01}"/>
              </a:ext>
            </a:extLst>
          </p:cNvPr>
          <p:cNvGrpSpPr/>
          <p:nvPr/>
        </p:nvGrpSpPr>
        <p:grpSpPr>
          <a:xfrm>
            <a:off x="235602" y="-79029"/>
            <a:ext cx="8412136" cy="421719"/>
            <a:chOff x="312517" y="-96284"/>
            <a:chExt cx="8412136" cy="42171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CCF03F3-85C5-1404-496A-D3E11901D3CE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28AA17E-486B-CF40-E0DD-E26090BCFCFC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اختــــــــــتام الحـــــصة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E0C9B42-058C-4461-FEC4-07EFA55556D8}"/>
                </a:ext>
              </a:extLst>
            </p:cNvPr>
            <p:cNvSpPr/>
            <p:nvPr/>
          </p:nvSpPr>
          <p:spPr>
            <a:xfrm>
              <a:off x="254972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قـــــــــــــــــــــــــــــــــــــــــــــــــراءة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BBBE494-1EFB-1855-81E2-4F8153511C01}"/>
                </a:ext>
              </a:extLst>
            </p:cNvPr>
            <p:cNvSpPr/>
            <p:nvPr/>
          </p:nvSpPr>
          <p:spPr>
            <a:xfrm>
              <a:off x="478693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استـــــــــــــــــماع وتحدث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8C1989A-BA6F-BE81-4D29-F5325B39508F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EC577-836D-1B45-7103-9DEEA767EA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9E9C03-5948-0D71-D96B-EE363A86A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76704-5459-FF05-3E87-D2685B599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943C0F-0CDC-349D-6FAC-2E6DE3CDA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7F46C0-0BDE-EF86-619B-0278AEF5BC9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AE4DCAE-079C-3ECD-4D3A-C06AF025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71955" y="1761323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5DFEE4-ECE8-8F1C-0046-ACFEC2570992}"/>
              </a:ext>
            </a:extLst>
          </p:cNvPr>
          <p:cNvSpPr txBox="1"/>
          <p:nvPr/>
        </p:nvSpPr>
        <p:spPr>
          <a:xfrm>
            <a:off x="3121624" y="260629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خِزانَةࣱ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37118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E1DF991-EF62-AE68-5887-C3587E3C05E1}"/>
              </a:ext>
            </a:extLst>
          </p:cNvPr>
          <p:cNvGrpSpPr/>
          <p:nvPr/>
        </p:nvGrpSpPr>
        <p:grpSpPr>
          <a:xfrm>
            <a:off x="235602" y="-81631"/>
            <a:ext cx="8412136" cy="424321"/>
            <a:chOff x="312517" y="-98886"/>
            <a:chExt cx="8412136" cy="424321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FBC1579-D06A-AA6F-E628-E2DEAE5DBE8A}"/>
                </a:ext>
              </a:extLst>
            </p:cNvPr>
            <p:cNvSpPr/>
            <p:nvPr/>
          </p:nvSpPr>
          <p:spPr>
            <a:xfrm>
              <a:off x="312517" y="-8403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000" b="1" dirty="0">
                <a:solidFill>
                  <a:schemeClr val="bg1">
                    <a:lumMod val="9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1B1F56B-834A-1CC5-C451-588693204050}"/>
                </a:ext>
              </a:extLst>
            </p:cNvPr>
            <p:cNvSpPr/>
            <p:nvPr/>
          </p:nvSpPr>
          <p:spPr>
            <a:xfrm>
              <a:off x="362310" y="-9628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5. اختــــــــــتام الحـــــصة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3B69338-47DD-8C2C-05FB-B9B87D86AC85}"/>
                </a:ext>
              </a:extLst>
            </p:cNvPr>
            <p:cNvSpPr/>
            <p:nvPr/>
          </p:nvSpPr>
          <p:spPr>
            <a:xfrm>
              <a:off x="2357938" y="-98886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قـــــــــــــــــــــــــــــــــــــــــــــــــراءة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EC66C57-4FA9-7198-05D5-EB0AAE6178F2}"/>
                </a:ext>
              </a:extLst>
            </p:cNvPr>
            <p:cNvSpPr/>
            <p:nvPr/>
          </p:nvSpPr>
          <p:spPr>
            <a:xfrm>
              <a:off x="5160799" y="-92062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E338406-36BE-0FFF-C57A-6237FC331A62}"/>
                </a:ext>
              </a:extLst>
            </p:cNvPr>
            <p:cNvSpPr/>
            <p:nvPr/>
          </p:nvSpPr>
          <p:spPr>
            <a:xfrm>
              <a:off x="7024147" y="-68197"/>
              <a:ext cx="1700506" cy="3699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افتتــــــــاح  الحــــصة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الألواح جانبا وانتبهوا.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44981D2-AC24-79B7-6ABD-64F06BAC0DA4}"/>
              </a:ext>
            </a:extLst>
          </p:cNvPr>
          <p:cNvSpPr txBox="1"/>
          <p:nvPr/>
        </p:nvSpPr>
        <p:spPr>
          <a:xfrm>
            <a:off x="1591547" y="1459921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روحٌ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8850FAF4-0DFE-363D-66A5-7BCB20D68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1729" y="1486635"/>
            <a:ext cx="2268503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جَسَدٌ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CB4A8233-1BE6-F9B7-694C-215B8E482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7796" y="3634648"/>
            <a:ext cx="1977977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خَرَجَ</a:t>
            </a:r>
            <a:endParaRPr lang="fr-FR" altLang="fr-FR" sz="8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70E864-968D-EBF7-BE32-0109362DCD38}"/>
              </a:ext>
            </a:extLst>
          </p:cNvPr>
          <p:cNvSpPr txBox="1"/>
          <p:nvPr/>
        </p:nvSpPr>
        <p:spPr>
          <a:xfrm>
            <a:off x="1548710" y="3713306"/>
            <a:ext cx="290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خِزانَةٌ</a:t>
            </a:r>
            <a:endParaRPr lang="fr-MA" sz="8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F184849-6A0B-A661-7360-66D14A4395D0}"/>
              </a:ext>
            </a:extLst>
          </p:cNvPr>
          <p:cNvSpPr/>
          <p:nvPr/>
        </p:nvSpPr>
        <p:spPr>
          <a:xfrm>
            <a:off x="4070789" y="-81630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استـــــــــــــــــماع وتحدث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DFF15-2697-89F8-0425-4D76248E1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32F02AB-7840-67C9-33DA-6ADF6BDB0E1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AF36E0C-2286-F0D7-E8FE-507AAC3F6C9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CFA5395F-C4BE-860A-4666-0CE34333298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5BAE103E-A18F-B1A6-E162-EBDE77E438C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1D75415E-A62E-3F76-DF1A-819631BEDC4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F10113BD-1EFB-1FDF-0092-D2511D577F7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F570C655-3381-EAB9-A774-F9D5861CB73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E8737399-26C0-818F-8E3D-E35F79FAEC6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7015D32-27FE-501A-1783-AE7BC370803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F6766C-18EA-9BB5-F0CE-5C230831273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17D8811-F50A-60F8-1FC9-0F7A8A70FBD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B2D3246-3AD4-FEF7-7D2E-A62D768E144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95D251-6DE6-D21F-7406-B8BC8D6F4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CE7F4B-B360-B75D-43C6-E49B4F00EF68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على كلمات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جديدة. لتكونوا قادرين على إنتاج جمل باستخدامها.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387DB8-095E-F790-F37B-181E076331E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F03E8E-E5D4-2514-21AC-9A6529C774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934" y="2037244"/>
            <a:ext cx="1362418" cy="107374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65AD95F-ED45-ED60-DD1F-21A3F6F2B7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320" y="3636392"/>
            <a:ext cx="1928183" cy="1319104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F84723C1-CDF7-A41C-618D-F3BA2A7829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7546" y="1989497"/>
            <a:ext cx="1552359" cy="12795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F6171D-3052-0DF8-45DE-D8ECFBA336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3445" y="3516071"/>
            <a:ext cx="1700560" cy="122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275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E5663-33F6-35E1-1EBD-97484F1ED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BDE0082-ACE4-62AB-374D-0B510B64960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2F41FB-F4CD-EE80-55D1-282E9560F6D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9CF09C2-F945-DA08-5DF1-A1795476C6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C5E331-AA0E-9CA5-6DE9-F3F229E3043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52F077-B818-668F-59B9-920C54FB2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C4D157-52B7-FE7E-D6A1-DF602CB22D9B}"/>
              </a:ext>
            </a:extLst>
          </p:cNvPr>
          <p:cNvSpPr txBox="1"/>
          <p:nvPr/>
        </p:nvSpPr>
        <p:spPr>
          <a:xfrm>
            <a:off x="344209" y="41999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يملك مثل هذا الجهاز؟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نسمي هذا الجهاز؟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26DDBB-848B-E535-540C-2F214D10393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121109-C3FA-0C8A-0CC0-4B843F45DB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8" y="360338"/>
            <a:ext cx="1262762" cy="842255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E0C45638-A05F-DFD3-31F2-719E303E5517}"/>
              </a:ext>
            </a:extLst>
          </p:cNvPr>
          <p:cNvGrpSpPr/>
          <p:nvPr/>
        </p:nvGrpSpPr>
        <p:grpSpPr>
          <a:xfrm>
            <a:off x="392226" y="-71223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3A8357C5-360F-6CD8-09C9-5115705E108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C6E7B08-4BA2-0C7C-C981-9CB8985622D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FF64C3D-7DD1-94F9-49AD-F24105383EA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F06243A-9A1A-2532-3A39-0F0E145B889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3BD4CA3-7EED-9628-FFA0-86A46845425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5F08A5C-6481-A319-800C-0DF15F5FA90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DEB5285-41C5-FB0E-E156-BBB36244DED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0C09D8EF-DE37-F27C-194D-C96F51C3BA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3192" y="1718370"/>
            <a:ext cx="5070857" cy="363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851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517C5-091C-8FBE-22F4-D33295B1B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2F338D-1861-6010-92E0-BD2DA218ED2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D6595BF-4A14-E345-5805-52F5A5BBFFC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6AF17C4-997D-7868-3DF5-2CF10FDC3AD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0FF2E6A-1C91-8D63-B73D-DCAEBF411C8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336A6CB-AFB7-EA2C-2AA1-85D0B500619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CA9B545-0DB0-45C3-B979-1423D1E8583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91F6F06-2AA3-BD7E-2A47-9AC99A3AA1F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9D0D5EF-01D3-4167-8C1E-214336CF383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A48D6F8-D259-4C13-E88A-137BFFAA8B3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5661E94-5820-9961-6B23-86C6105D984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123E837-CD5B-8D48-AD75-A17F8CA785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F459FF9-7F96-FFE0-224E-C09BBCCC007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4A3FCC7-9F20-4E1B-0F86-DEA97610E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BF93FE7-1F3F-1211-8C9B-70EC4A465DC7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إنها لوحة  إلكترونية. رددوا: لوحة إلكترونية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4E8DBC-555A-7480-4C1F-AE1EAE263AEF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E8E648E-A6F3-D287-C9C8-3890917B5082}"/>
              </a:ext>
            </a:extLst>
          </p:cNvPr>
          <p:cNvSpPr txBox="1"/>
          <p:nvPr/>
        </p:nvSpPr>
        <p:spPr>
          <a:xfrm>
            <a:off x="1960467" y="5112426"/>
            <a:ext cx="4893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لَوْحَةٌ إِلِكْتْرونِيَّةٌ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6D151D8-C207-AC44-0C29-94662C78C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411" y="1308589"/>
            <a:ext cx="5070857" cy="363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285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41458-ED81-5218-6B3E-4B5AB6A20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87FC930-9C72-B042-6732-904B19F6F01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1DB5608-2A8C-2056-D6F3-56D2922C27E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AADCF69-29AA-09A4-6115-8CD544675A9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8542039-387C-49F4-EFB6-4A4BE377E92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78BC76A-65A1-4E16-06C9-3F9FE20DDC3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13AB656-EC13-6FA0-E0EB-4F78E9123454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C0C0207-C6E4-7CCA-31AC-B6A3A17DAFE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DF92D45-6839-395B-3E68-490D5C8FC6D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58F0725-6CC0-0B67-7CAA-38962CE542F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E09C4EA-594F-A675-297F-3FD2B9D3A54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383F954-A50F-B635-6A82-7972BC6F88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9CAB24-A339-25AA-16DA-D0F0741EFF2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C46B0FB-C283-4516-91CA-90943CFEE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D916A-A379-684B-0EB1-40E61BA12EB9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3A4474-B7F1-F9A4-6887-521804C37192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BF81497-DEBE-39C5-6D0F-43AD0D3E637C}"/>
              </a:ext>
            </a:extLst>
          </p:cNvPr>
          <p:cNvSpPr txBox="1"/>
          <p:nvPr/>
        </p:nvSpPr>
        <p:spPr>
          <a:xfrm>
            <a:off x="1727575" y="2972505"/>
            <a:ext cx="60165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تَمْلِكُ سَلْمى </a:t>
            </a:r>
            <a:r>
              <a:rPr lang="ar-MA" sz="6000" dirty="0">
                <a:solidFill>
                  <a:srgbClr val="FF0000"/>
                </a:solidFill>
              </a:rPr>
              <a:t>لَوْحَةً</a:t>
            </a:r>
            <a:r>
              <a:rPr lang="ar-MA" dirty="0">
                <a:solidFill>
                  <a:srgbClr val="FF0000"/>
                </a:solidFill>
              </a:rPr>
              <a:t> </a:t>
            </a:r>
            <a:r>
              <a:rPr lang="ar-MA" sz="6000" dirty="0">
                <a:solidFill>
                  <a:srgbClr val="FF0000"/>
                </a:solidFill>
              </a:rPr>
              <a:t>إِلِكْتْرونِيَّةً.</a:t>
            </a:r>
            <a:endParaRPr lang="fr-MA" sz="6000" dirty="0">
              <a:solidFill>
                <a:srgbClr val="FF0000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2B1EF2E-AC23-08E2-5B74-127301934C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416432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4364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8ACCF-4558-D46B-CC45-D80905A38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4946D5A-0059-B33B-50A1-458D2CA7651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C732BE4-B06A-CE26-035D-81E2AC70BBC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1419865-349D-9689-EF95-DD4C609C6DA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13F66CA-7969-3C79-C8CA-732009CF57C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4878019-D458-62E7-AA40-84A20FFCC7A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6DE7294-825C-D0DC-9728-924E341A3E2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010BD29-50E2-2018-3854-32AFEF5CFB1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4BD15BB-E38E-0686-A6A1-A90C766A532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F02A88F-0C30-7D1A-2F89-C4FF23DCF78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F98CF2-A293-730E-E99D-AA00C383A25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3224BE-AB97-782A-1057-6DECC5DED0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42691B-465D-2305-2E4D-F7ACF0E35D2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EA7A4FE-175E-7698-8112-C68AA190F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A6DD7E3-32A7-242F-2067-03CACDEE12E1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باستعمال اللوحة الإلكترونية؟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EF3C24-7438-747B-70B9-5D634B9ABE4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AD58B2F-3C99-3FEE-7BBA-2BCFDA28C1C9}"/>
              </a:ext>
            </a:extLst>
          </p:cNvPr>
          <p:cNvSpPr txBox="1"/>
          <p:nvPr/>
        </p:nvSpPr>
        <p:spPr>
          <a:xfrm>
            <a:off x="1489085" y="5046261"/>
            <a:ext cx="6028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اِشْتَرى ..........................</a:t>
            </a:r>
            <a:endParaRPr lang="fr-MA" sz="6000" dirty="0">
              <a:solidFill>
                <a:schemeClr val="tx2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AB0A7BC-4E0F-64F6-B6B6-4DF2D1538A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760" y="1303907"/>
            <a:ext cx="5070857" cy="363249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7ABD3B6-FD16-F788-20C6-CD60305CFA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765" y="38737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760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DF900-8035-4C82-887C-65C27CF54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CED0B8D-B362-57F0-3DFB-58139978547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B5F5E51-4AE6-EDB1-D5DB-82922AAF911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90FF8F29-EF5C-C2C7-3DC0-9ACFB62FD02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DD83F04-DE77-054D-9AA0-C8C0A769130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8DF42F5-DC7B-539C-35DE-A9C2795AC1B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89BE41B-1CF5-DD5F-F2AB-93D479AE241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FDB0615-0FED-3BFC-BF6A-84A24969299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F6C0887-DDE5-C837-9FFC-6608D6E42AA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6A7F59F-C4CF-7AB2-92A2-A2D5F2344AA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BB179D-F753-4A3B-2896-CC593982D8C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4FFCF44-1472-5B50-25BD-F7792EED13E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94A60CE-898E-0F38-F7F7-E23883BD84D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DB72480-E92A-4AC2-F026-20E8B9E7D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C355022-B6B3-3BFD-D78A-ADF2178B5D2D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تقف البنت؟ تَقِفُ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ﭐلْبِنْتُ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قُرْبَ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ﭐلسَّريرِ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420326-65FC-0340-FC38-15D4226DBC5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941050-49DD-A264-18A2-AF532D093C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3E23D8D-94D3-2602-FD49-68C744EA5C5A}"/>
              </a:ext>
            </a:extLst>
          </p:cNvPr>
          <p:cNvSpPr txBox="1"/>
          <p:nvPr/>
        </p:nvSpPr>
        <p:spPr>
          <a:xfrm>
            <a:off x="1563742" y="4603580"/>
            <a:ext cx="60165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>
                <a:solidFill>
                  <a:schemeClr val="tx2"/>
                </a:solidFill>
              </a:rPr>
              <a:t>تَقِفُ </a:t>
            </a:r>
            <a:r>
              <a:rPr lang="ar-MA" sz="6000" dirty="0" err="1">
                <a:solidFill>
                  <a:schemeClr val="tx2"/>
                </a:solidFill>
              </a:rPr>
              <a:t>ﭐلْبِنْتُ</a:t>
            </a:r>
            <a:r>
              <a:rPr lang="ar-MA" sz="6000" dirty="0">
                <a:solidFill>
                  <a:schemeClr val="tx2"/>
                </a:solidFill>
              </a:rPr>
              <a:t> قُرْبَ </a:t>
            </a:r>
            <a:r>
              <a:rPr lang="ar-MA" sz="6000" dirty="0" err="1">
                <a:solidFill>
                  <a:schemeClr val="tx2"/>
                </a:solidFill>
              </a:rPr>
              <a:t>ﭐلسَّريرِ</a:t>
            </a:r>
            <a:r>
              <a:rPr lang="ar-MA" sz="6000" dirty="0">
                <a:solidFill>
                  <a:schemeClr val="tx2"/>
                </a:solidFill>
              </a:rPr>
              <a:t>.</a:t>
            </a:r>
            <a:endParaRPr lang="fr-MA" sz="6000" dirty="0">
              <a:solidFill>
                <a:schemeClr val="tx2"/>
              </a:solidFill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ED719B6-75CC-965C-6FA6-866460A61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8281" y="1297947"/>
            <a:ext cx="3847474" cy="326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93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C8A46-3136-345A-B8B8-44C3D9FBA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0F3FF4D-8544-23AE-8817-7A61D97B3A4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CB85761-20AD-0322-B166-03B2375111E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A209276-1556-2C70-50CC-342FE9FBE6E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C4F84B4-3761-7373-D9E3-ECBBEAC4919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2F73448-FD14-C265-DCF0-FFE1D5A7DA4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1539858-F8CA-3218-D551-3BBAFC702F1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578098D9-BCB3-CF7A-DE77-72C3626D619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69E9406-EB8A-7DCC-5811-719274DAB78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CC58078-A38F-595A-52BC-A75F4C3ACA4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7010E5-E908-4FF3-1A19-19CDFB6FC97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59BF598-BA7E-B8CC-8BFF-66AAE61E1FE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5FA8F4B-AA4E-35C9-EA0B-81E3EBF2CC7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B22F343-917B-9958-45DE-DF4FC4D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B57F92-B17B-678F-1FD0-DCAA2230C605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فعلت البنت؟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C95255-6ED4-A089-C709-A127022E427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D70766B-2B95-0F60-314C-9F9D5B4364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361" y="1702938"/>
            <a:ext cx="3469655" cy="30482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F9D7FF-9B5D-5F13-92EF-713BEA697AE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0005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48312-1454-A480-2B13-846DE3BB1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0C5CAF5-F1AD-733F-F768-3A11575488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D367B2F-8F4C-49DD-4435-4A6A9F83C9F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FAD1D0B-F8A8-1F4E-01B2-752902C7D8A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343B564-BBEB-4557-31E6-F9D3DCC1CB4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A4D0B85-582B-2022-38C8-1BE99B5450A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10C1420-D2EE-7B5F-2D81-53CEEFFA467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E5B89A1-AEDF-7D3D-8359-C6FF66F18B7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29132C18-C59E-DAE9-720D-CD0A6BE4ACD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D42E37D-C149-4150-84F4-80CEA3B0E645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95E23D6-30AE-37D2-6C3E-ED2530AFD59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979A58D-CF62-2CCD-80DD-5EC8E58C3D2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A06006-3141-964B-0CA2-E241232A63F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D9BC44-0EDB-0291-4F9E-257F71ADF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CEBD100-90D6-DDB9-1D6D-4C725DD43BB9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استلقت البنت على السرير . من يقرأ الجملة؟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2673A0-54A2-EA61-C845-BABB6A5A219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B189934-9C41-06B1-02F5-DFD0A128F1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077" y="1720371"/>
            <a:ext cx="3469655" cy="304820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507D7DA-4055-0765-56C2-1175A8B6C55C}"/>
              </a:ext>
            </a:extLst>
          </p:cNvPr>
          <p:cNvSpPr txBox="1"/>
          <p:nvPr/>
        </p:nvSpPr>
        <p:spPr>
          <a:xfrm>
            <a:off x="1887873" y="4594965"/>
            <a:ext cx="5573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rgbClr val="FF0000"/>
                </a:solidFill>
              </a:rPr>
              <a:t>اِسْتَلْقَتِ</a:t>
            </a:r>
            <a:r>
              <a:rPr lang="ar-MA" sz="5400" dirty="0">
                <a:solidFill>
                  <a:schemeClr val="tx2"/>
                </a:solidFill>
              </a:rPr>
              <a:t> </a:t>
            </a:r>
            <a:r>
              <a:rPr lang="ar-MA" sz="5400" dirty="0" err="1">
                <a:solidFill>
                  <a:schemeClr val="tx2"/>
                </a:solidFill>
              </a:rPr>
              <a:t>ﭐلْبِنْتُ</a:t>
            </a:r>
            <a:r>
              <a:rPr lang="ar-MA" sz="5400" dirty="0">
                <a:solidFill>
                  <a:schemeClr val="tx2"/>
                </a:solidFill>
              </a:rPr>
              <a:t> عَلى </a:t>
            </a:r>
            <a:r>
              <a:rPr lang="ar-MA" sz="5400" dirty="0" err="1">
                <a:solidFill>
                  <a:schemeClr val="tx2"/>
                </a:solidFill>
              </a:rPr>
              <a:t>ﭐلسَّريرِ</a:t>
            </a:r>
            <a:r>
              <a:rPr lang="ar-MA" sz="5400" dirty="0">
                <a:solidFill>
                  <a:schemeClr val="tx2"/>
                </a:solidFill>
              </a:rPr>
              <a:t>.</a:t>
            </a:r>
            <a:endParaRPr lang="fr-MA" sz="5400" dirty="0">
              <a:solidFill>
                <a:schemeClr val="tx2"/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FC919DF4-AEFA-6BC1-185C-08E186B97F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5830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259E5-D16B-B759-66C7-4808B3F95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32AE0E8-4D77-F488-6B7F-D485C82A800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F291F1A-E14B-52A3-BCC8-3CA94F9D126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E0B8E03-48C2-ADBA-3A4B-B54A4776625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A6E8881-8039-BE68-F140-F8B21F3C065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807B623-3A4B-E3D8-F63E-2B4BD828B7C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7B6635C-1361-D9BC-7886-5E2AB60E2BB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31456537-8857-20BB-7ED1-41EA9D53377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6D5BDE3-E4B8-EADB-8659-B99E74B5A3F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1028A53-53A6-57DF-C5A2-4422F565543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34502F-87A1-31D3-CC3E-69431C6D87E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2B101B0-D8B4-0DC9-6332-130F7517FD4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B1A731-4E28-6F02-EE83-ED3003226B2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0A5E7A4-359F-4B6E-0257-DD54B89BA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F2CAB2-7F57-5D73-FF01-2A14E8FFF246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باستعمال "استلقى"؟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FBE528-553F-4A89-6360-392B91FA3FD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53AAC0D-0990-8000-AF27-3E0F080846F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59CAB7E-47DD-325F-8F7D-F2F6374C52DA}"/>
              </a:ext>
            </a:extLst>
          </p:cNvPr>
          <p:cNvSpPr txBox="1"/>
          <p:nvPr/>
        </p:nvSpPr>
        <p:spPr>
          <a:xfrm>
            <a:off x="1373561" y="4857407"/>
            <a:ext cx="5891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chemeClr val="tx2"/>
                </a:solidFill>
              </a:rPr>
              <a:t>...................عَلى </a:t>
            </a:r>
            <a:r>
              <a:rPr lang="ar-MA" sz="5400" dirty="0" err="1">
                <a:solidFill>
                  <a:schemeClr val="tx2"/>
                </a:solidFill>
              </a:rPr>
              <a:t>ﭐلْعُشْبِ</a:t>
            </a:r>
            <a:r>
              <a:rPr lang="ar-MA" sz="5400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47A2CAB-853C-B7C3-8212-055DDEF16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2980" y="1527088"/>
            <a:ext cx="3832713" cy="320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470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FA4A5-F8D2-752F-5DF9-64FD2B15C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56B7531-6042-2189-7FC1-5D15FF9021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EFF17C-B726-A310-73D0-53FC4E40AEA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AA6CF3A-44BC-93EE-99D2-BBB0C9B6949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4CF5E46-6079-EDF5-1BBF-59C94B98748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E976600-AD87-3A34-11D0-905D718497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564F5D1-F743-3623-34F0-CB85447C0E5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E474DC8-FF91-451F-60E7-3625A5248C7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9620A70F-B6AD-3F84-42CC-30CCB56C214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D858F26-44F2-EEF3-4FE9-CB60DD6E422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86D5A84-0F1A-992B-2F05-4963F9E7C6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B6009A-3A2C-D535-41EB-CAEDFF8600F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E8B08D-B3A3-DDBB-0A70-EC2E775123B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1E5448-F975-6F93-F690-0ED89E916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EA7EB8-6270-078F-42A2-AA96662E4FBC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لم تنتبه الأم للحليب فوق النار؟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A07CAC-57E2-AF83-817B-5977E186AAE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14282C6-A686-8E22-D1E4-C38D61A986D8}"/>
              </a:ext>
            </a:extLst>
          </p:cNvPr>
          <p:cNvGrpSpPr/>
          <p:nvPr/>
        </p:nvGrpSpPr>
        <p:grpSpPr>
          <a:xfrm>
            <a:off x="775540" y="4681471"/>
            <a:ext cx="1628418" cy="1342845"/>
            <a:chOff x="775540" y="4681471"/>
            <a:chExt cx="1628418" cy="1342845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8D59EE3-8759-82B4-39FC-112CE44E1F99}"/>
                </a:ext>
              </a:extLst>
            </p:cNvPr>
            <p:cNvSpPr txBox="1"/>
            <p:nvPr/>
          </p:nvSpPr>
          <p:spPr>
            <a:xfrm>
              <a:off x="775540" y="4681471"/>
              <a:ext cx="16284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اَلْبِنْتُ</a:t>
              </a:r>
              <a:endParaRPr lang="fr-MA" sz="32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BEED405-7C05-747D-6EB1-C68B46485537}"/>
                </a:ext>
              </a:extLst>
            </p:cNvPr>
            <p:cNvSpPr/>
            <p:nvPr/>
          </p:nvSpPr>
          <p:spPr>
            <a:xfrm>
              <a:off x="1327962" y="5483140"/>
              <a:ext cx="541176" cy="54117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4</a:t>
              </a:r>
              <a:endParaRPr lang="fr-MA" b="1" dirty="0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EEC6586F-4CFD-11D0-04F0-DB4B1E6F5AB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E29F5D-6BF3-23F3-680F-683780C01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079" y="1797192"/>
            <a:ext cx="3237002" cy="326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3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1636D-2143-933E-E9DD-50546861E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77EE092-2887-EAA2-BD66-C2EA36B3EF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5FB289B-0AE0-F90E-7CEE-E8175A1D0F7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7ED4E00-4283-1D81-681E-0A71C9B11E0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C10EC21-6E14-F332-E366-289DBFB2173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4D09E57-BE3A-0A2E-52D4-02A4565D839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714D24E-6724-679D-DE5F-70F0B777946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C4C5D8B-794A-E268-779D-5D0C89764F8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F43788F9-6E3C-9926-B5A8-171BCC474FF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CCC4ECE-DA6D-A65C-5244-4C9CB03F707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93C5E3A-A32C-F091-DCCC-CD06527C30E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BA6D368-00AC-E0C1-5447-750F7F3D047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3F74F7F-6E02-F52F-8364-2997FF81B33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6A981D-30FF-A919-B143-BF00F83D7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0C3DB26-0233-2880-C709-D873AD05AD82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لأنها انشغلت بمشاهدة اللوحة الإلكترونية. من يقرأ الجملة؟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98C4AC-325F-87FF-01A0-D33C07A3267C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AD30541-32CB-1943-D55A-FD5F792260B5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476987-AF16-0B91-8F90-C02357EE5F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332" y="1205184"/>
            <a:ext cx="3237002" cy="326381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BEA5F54-DDDE-9036-65A1-B6DF0E8D4156}"/>
              </a:ext>
            </a:extLst>
          </p:cNvPr>
          <p:cNvSpPr txBox="1"/>
          <p:nvPr/>
        </p:nvSpPr>
        <p:spPr>
          <a:xfrm>
            <a:off x="767654" y="4613560"/>
            <a:ext cx="7449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rgbClr val="FF0000"/>
                </a:solidFill>
              </a:rPr>
              <a:t>اِنْشَغَلَتِ</a:t>
            </a:r>
            <a:r>
              <a:rPr lang="ar-MA" sz="5400" dirty="0">
                <a:solidFill>
                  <a:schemeClr val="tx2"/>
                </a:solidFill>
              </a:rPr>
              <a:t> </a:t>
            </a:r>
            <a:r>
              <a:rPr lang="ar-MA" sz="5400" dirty="0" err="1">
                <a:solidFill>
                  <a:schemeClr val="tx2"/>
                </a:solidFill>
              </a:rPr>
              <a:t>ﭐلْأُمُّ</a:t>
            </a:r>
            <a:r>
              <a:rPr lang="ar-MA" sz="5400" dirty="0">
                <a:solidFill>
                  <a:schemeClr val="tx2"/>
                </a:solidFill>
              </a:rPr>
              <a:t> بِمُشاهَدَةِ </a:t>
            </a:r>
            <a:r>
              <a:rPr lang="ar-MA" sz="5400" dirty="0" err="1">
                <a:solidFill>
                  <a:schemeClr val="tx2"/>
                </a:solidFill>
              </a:rPr>
              <a:t>ﭐللَّوْحَةِ</a:t>
            </a:r>
            <a:r>
              <a:rPr lang="ar-MA" sz="5400" dirty="0">
                <a:solidFill>
                  <a:schemeClr val="tx2"/>
                </a:solidFill>
              </a:rPr>
              <a:t> </a:t>
            </a:r>
            <a:r>
              <a:rPr lang="ar-MA" sz="5400" dirty="0" err="1">
                <a:solidFill>
                  <a:schemeClr val="tx2"/>
                </a:solidFill>
              </a:rPr>
              <a:t>ﭐلْإِلِكتْرونِيَّةِ</a:t>
            </a:r>
            <a:r>
              <a:rPr lang="ar-MA" sz="5400" dirty="0">
                <a:solidFill>
                  <a:schemeClr val="tx2"/>
                </a:solidFill>
              </a:rPr>
              <a:t>.</a:t>
            </a:r>
            <a:endParaRPr lang="fr-MA" sz="5400" dirty="0">
              <a:solidFill>
                <a:schemeClr val="tx2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F04C331-3A7B-42D4-9564-50B80AABF2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8223" y="385186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8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2A908-E2A5-058C-90CE-E6B47D2CD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E18184F-20F3-32A7-58F7-449545B03BC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420F394-0804-A324-8AB7-BBD34A33827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3E33C88-BFDE-D322-1005-EB8950DADA3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0FD5ABF-9E98-9AEA-7F97-F032603EC42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526BA14-20EC-19CE-DA33-4BD85DA4BBF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C524B44-3131-5B58-9409-31EF1D25DBF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DA682A8-89E8-787A-A278-D9B24B16BB9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1D52312-200B-DEAD-700B-7EF064A1B81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C249536-A350-902C-9619-5487676AD69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57ECC5-50CE-C0AF-8188-51A7CE0C0059}"/>
              </a:ext>
            </a:extLst>
          </p:cNvPr>
          <p:cNvGrpSpPr/>
          <p:nvPr/>
        </p:nvGrpSpPr>
        <p:grpSpPr>
          <a:xfrm>
            <a:off x="280824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96A832-8695-9086-ABA7-4F6BCE1E6A7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AB17F89-CE3D-EB3F-9F2C-842EEA6F1FB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A7CAE03-B3E1-B038-5F17-0B2CF6606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E715E94-F12D-6C8A-86A1-B9386B801F54}"/>
              </a:ext>
            </a:extLst>
          </p:cNvPr>
          <p:cNvSpPr txBox="1"/>
          <p:nvPr/>
        </p:nvSpPr>
        <p:spPr>
          <a:xfrm>
            <a:off x="371331" y="4400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باستعمال "انشغل"؟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1CAC17-6AB3-B9E9-1407-AF59C177B942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3CCEDD2-7DC3-37FF-3F6B-CAF70BF72F84}"/>
              </a:ext>
            </a:extLst>
          </p:cNvPr>
          <p:cNvSpPr txBox="1"/>
          <p:nvPr/>
        </p:nvSpPr>
        <p:spPr>
          <a:xfrm>
            <a:off x="717755" y="5196043"/>
            <a:ext cx="68490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5400" dirty="0">
                <a:solidFill>
                  <a:schemeClr val="tx2"/>
                </a:solidFill>
              </a:rPr>
              <a:t>........................بِمُشاهَدَةِ </a:t>
            </a:r>
            <a:r>
              <a:rPr lang="ar-MA" sz="5400" dirty="0" err="1">
                <a:solidFill>
                  <a:schemeClr val="tx2"/>
                </a:solidFill>
              </a:rPr>
              <a:t>ﭐلتِّلْفازِ</a:t>
            </a:r>
            <a:r>
              <a:rPr lang="ar-MA" sz="5400" dirty="0">
                <a:solidFill>
                  <a:schemeClr val="tx2"/>
                </a:solidFill>
              </a:rPr>
              <a:t>.</a:t>
            </a:r>
            <a:endParaRPr lang="fr-MA" sz="5400" dirty="0">
              <a:solidFill>
                <a:schemeClr val="tx2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BAD1426-FF99-D0B4-F2D5-6EF9C551E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536" y="1333443"/>
            <a:ext cx="5201265" cy="369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209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4ADC4E-2A69-BC2F-70E3-8A7B52A279F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577840F-59C2-FD5A-94C2-891229BF218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D969F8E-DF7C-5519-55D5-8CDE088E969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9E7B9AE-CB32-65FF-365C-9372FB0CD3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6DFE84C-B11D-2E80-2C70-D4A3BB7E52A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81DBB0A-1B3B-A378-E54C-34072ADAC519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D05ED3A-58EF-EA59-4BB6-31A8C8E8880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1C164CF2-46C5-7B3A-2642-7A7188A4FB9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0E4256-2CEE-45D1-99BA-513148301FF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A7551F-A9E7-684C-589C-B1669F5C8BA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7A5D28E-8714-51A5-D1C4-67497CC62C6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14FB10-71D3-08BC-C7FB-0BD4C60D072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0062FAD-625F-7830-A36A-B2390EDF6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6F236A-5BB1-681C-6392-D0821D396C57}"/>
              </a:ext>
            </a:extLst>
          </p:cNvPr>
          <p:cNvSpPr txBox="1"/>
          <p:nvPr/>
        </p:nvSpPr>
        <p:spPr>
          <a:xfrm>
            <a:off x="344209" y="44804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يقفز الطفل؟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D996559-CD23-B63C-68DC-1C269AC2F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9913" y="1620582"/>
            <a:ext cx="3827532" cy="324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218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2C650-E157-E781-B4ED-F06810B2A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3DFB6BF-F7DF-A08D-06B1-39AC63D11FB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9E9B295-84BF-CD5A-2125-BA21CEE5EED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FAB0C00-0B52-65F4-9710-C3BF98759F3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C8F031F-11A3-1102-9685-304490D06E8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B9FB67D-7EF1-1E91-F787-22796F9F0EC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82F4819-71CC-274F-DD9E-7963756E068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25ACECF-2012-451B-FB5B-3ADEF195886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83E3D2D-A838-64E6-07F8-AF374CBCB0A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C0FA898-3CDB-A87E-24CF-A9EC1DA50C7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FFDE22-11B3-1663-68C9-6EFC8B43A9F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3FBF37-B0CF-59FA-0471-E8A8D7445E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A9E5C-9AC6-C458-F1BF-2208738011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94A5E7-ED2C-49DF-86C6-17F750A24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7CF192-A6BF-AB29-365F-9141ED1ED01A}"/>
              </a:ext>
            </a:extLst>
          </p:cNvPr>
          <p:cNvSpPr txBox="1"/>
          <p:nvPr/>
        </p:nvSpPr>
        <p:spPr>
          <a:xfrm>
            <a:off x="305751" y="420622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اَلطِّفْلُ مُتَحَمِّسٌ لِلَّعِبِ بِلَوْحَتِهِ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ﭐلْإِلِكْتْرونِيَّةِ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30342B-92FF-C091-0DA2-0F27896AC344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D8B8E79-4141-17E2-0CF7-6A6CD7DBEFCA}"/>
              </a:ext>
            </a:extLst>
          </p:cNvPr>
          <p:cNvSpPr txBox="1"/>
          <p:nvPr/>
        </p:nvSpPr>
        <p:spPr>
          <a:xfrm>
            <a:off x="132151" y="4554021"/>
            <a:ext cx="8335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dirty="0">
                <a:solidFill>
                  <a:schemeClr val="tx2"/>
                </a:solidFill>
              </a:rPr>
              <a:t>اَلطِّفْلُ </a:t>
            </a:r>
            <a:r>
              <a:rPr lang="ar-MA" sz="6000" dirty="0">
                <a:solidFill>
                  <a:srgbClr val="FF0000"/>
                </a:solidFill>
              </a:rPr>
              <a:t>مُتَحَمِّس</a:t>
            </a:r>
            <a:r>
              <a:rPr lang="ar-MA" sz="6000" dirty="0">
                <a:solidFill>
                  <a:schemeClr val="tx2"/>
                </a:solidFill>
              </a:rPr>
              <a:t>ٌ لِلَّعِبِ بِلَوْحَتِهِ </a:t>
            </a:r>
            <a:r>
              <a:rPr lang="ar-MA" sz="6000" dirty="0" err="1">
                <a:solidFill>
                  <a:schemeClr val="tx2"/>
                </a:solidFill>
              </a:rPr>
              <a:t>ﭐلْإِلِكْتْرونِيَّةِ</a:t>
            </a:r>
            <a:r>
              <a:rPr lang="ar-MA" sz="6000" dirty="0">
                <a:solidFill>
                  <a:schemeClr val="tx2"/>
                </a:solidFill>
              </a:rPr>
              <a:t>.</a:t>
            </a:r>
            <a:endParaRPr lang="fr-MA" sz="6000" dirty="0">
              <a:solidFill>
                <a:schemeClr val="tx2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1C253B-C02B-6DCB-D28D-66BE111471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09510" y="318977"/>
            <a:ext cx="1262762" cy="8422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33F341F-2F05-1771-1890-3306FAA59A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9169" y="1288316"/>
            <a:ext cx="3445662" cy="319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43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B08E-5FD0-184D-657B-1CBDB4F04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60242BF-D603-AD25-F37D-6844C2DDEA6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B114942-098A-2564-7893-94B448F8F53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3BB44353-B6AE-0B4B-6A0B-96A7C618EC2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759315A-2FD3-8FC9-26DC-CF4098E1A12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C97D963-400B-6AB9-4DAA-F97F0C9F51C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1E45F67-BAF1-E563-195F-3795E571655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1722876-3CB2-2F5E-E54F-0CC24CB4C1C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5368ADE-84F6-8CB7-EAE3-D649808720A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E2155F2-EE25-9A13-A3C9-65DF4ACF0BB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9B3E90-1518-3C83-E9A1-102616F03D8A}"/>
              </a:ext>
            </a:extLst>
          </p:cNvPr>
          <p:cNvGrpSpPr/>
          <p:nvPr/>
        </p:nvGrpSpPr>
        <p:grpSpPr>
          <a:xfrm>
            <a:off x="280824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078E720-A965-2AB7-C136-A463F84B5F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E9DD3E-C5F4-336E-5BCB-E260A432274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3E63718-7710-CF0D-7C6C-49CD03FCD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1892D7-740D-A4A0-41BB-4A41A1A79FBA}"/>
              </a:ext>
            </a:extLst>
          </p:cNvPr>
          <p:cNvSpPr txBox="1"/>
          <p:nvPr/>
        </p:nvSpPr>
        <p:spPr>
          <a:xfrm>
            <a:off x="344209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باستعمال "متحمسة"؟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F867A6-6A28-EDAB-8D6E-566943EC237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ACB8F7-78CA-AC5D-7319-1F9890D63225}"/>
              </a:ext>
            </a:extLst>
          </p:cNvPr>
          <p:cNvSpPr txBox="1"/>
          <p:nvPr/>
        </p:nvSpPr>
        <p:spPr>
          <a:xfrm>
            <a:off x="655870" y="4704750"/>
            <a:ext cx="7832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chemeClr val="tx2"/>
                </a:solidFill>
              </a:rPr>
              <a:t>..................لِسَماعِ </a:t>
            </a:r>
            <a:r>
              <a:rPr lang="ar-MA" sz="5400" dirty="0" err="1">
                <a:solidFill>
                  <a:schemeClr val="tx2"/>
                </a:solidFill>
              </a:rPr>
              <a:t>ﭐلْقِصَّةِ</a:t>
            </a:r>
            <a:r>
              <a:rPr lang="ar-MA" sz="5400" dirty="0">
                <a:solidFill>
                  <a:schemeClr val="tx2"/>
                </a:solidFill>
              </a:rPr>
              <a:t>.</a:t>
            </a:r>
            <a:endParaRPr lang="fr-MA" sz="5400" dirty="0">
              <a:solidFill>
                <a:schemeClr val="tx2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82984FA-75A3-AB69-4FEE-0E986C5A5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606" y="1499787"/>
            <a:ext cx="3025402" cy="2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610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2E6D-E538-BF67-EBEC-30435986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730F9E-F0A3-F544-01C7-65781A268D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155247B-FE3F-284A-36A1-2F11AE53BCA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4F430CE-6A52-9185-7C0A-610CE20855F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4F2F056-2027-E3EF-C8DB-B32563E13CC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A53DF78-9CCB-2FF1-35F1-4EF7B6C3DA7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3052865-ED9C-8BD9-76B3-E8ACC4D6A48D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EEE9062-0577-C30A-3488-F7486129AB9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8F2DBBB-024F-ECA7-C6E9-4571AD4FC41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7142DBE-CD19-F4DD-76D0-6669D3E1079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C333B40-CDD3-4DE3-37DB-F5649FE21AF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284B0F-C469-D896-A583-86A0AC4062A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7524A3A-7BE6-AD9D-AE09-048E8CD7A1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E427DEE-290E-D623-4EBC-855D822E9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6CAD18-81C1-1FFC-B6DB-C5D6F2D84843}"/>
              </a:ext>
            </a:extLst>
          </p:cNvPr>
          <p:cNvSpPr txBox="1"/>
          <p:nvPr/>
        </p:nvSpPr>
        <p:spPr>
          <a:xfrm>
            <a:off x="362309" y="44518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 أشير إلى الصورة  وأنتم تقولون الكلمة المناسبة لها. ركبوا الكلمة في جملة.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170473-9914-B6DB-4B5C-7C210278861B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CF1306-EB77-ED5C-C412-91D71D25F1F8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67FC68-888C-A672-EDC0-3F5FCC3D5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530" y="1680550"/>
            <a:ext cx="2059891" cy="18401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0317A16-B4EB-E1B0-EC49-01A30E2C70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372" y="3683854"/>
            <a:ext cx="2570049" cy="221115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58484EA-EF1D-DEA4-9DB5-F323A58B37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7832" y="2013681"/>
            <a:ext cx="2138519" cy="13964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B499E55-431A-BD01-F6F9-8471F3BAFE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7832" y="3715673"/>
            <a:ext cx="2024889" cy="200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2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72D8-7A16-0771-0695-9EA2775E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9C7F4ADF-C065-ADAA-A9D8-573DD04053B8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14E6ECE-D66B-7BAE-1343-A59B761DC61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4EA29EF-51DB-A3C6-88CA-7C2D8AB63CAE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5B83BB5-A81A-EE6C-6956-5170AC314B8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441EBFF9-7DF2-A32E-3DBD-7B4429E656A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7A6EB11-E6E5-7BCC-50AD-BA356F55AB22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1CB0E7D3-2238-B034-2E26-611762E47B20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E611A-685E-3765-3C20-F96BBDC0EBB9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E2A7F570-5EC0-B44C-CA0F-993D76A96512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A2B0324-FBE7-35CF-9F3B-B2A5AA63099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8FFE8CF-03B5-6766-93EF-1C5F7A0ACA7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852C8F3A-A1F7-3200-6FAE-7A7CA669F55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8D5569E-3953-E7AC-D3AD-87BC57503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F51E9B1-97EC-C7F6-6A9A-1753BE3A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BE26EBB9-058E-06B5-2549-398002327E3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76411E3F-5954-9CB5-1C83-8BEF615C0EF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3CDD9EE-3EDD-8B2F-4064-95168719E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271B435E-AD15-0160-2CB3-D165FBA64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582CF419-2FB2-4375-7872-A8A888070782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79FC910-48A1-32E2-57A8-156F6D1AC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3C50C2A6-93C4-0D09-AA89-7CB19463E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C4BDDE5D-BF64-37D4-3434-BFDCD2CC4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34CE55F-2F4B-1DC8-3FAC-3FD3F227EC08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46B4711-477B-EFFE-6FED-9CF9332E147D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FC4A758-37D3-94BC-F65E-3F219F4F4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DD58599C-29F5-E37F-DCF3-4EE03645A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777B9887-D6B5-B632-D85A-C9C040DABFC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D0CD87-CF1D-2382-0F1A-0B13C7C5013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F674CD6D-E95C-90E7-AB79-9B23691E93B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71B99078-26CF-D1D0-2B09-9AD83DC8D229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9ECB3171-3474-1DDF-D848-8C9D485133E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EF14FF94-0B88-7B2E-8F72-97F5C312372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CB9D036F-884A-A524-6A5B-B7A30DE6C7A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6C0031C-CF34-190D-04C5-D4ED1D3E222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0C96969-4CBF-9B94-6EEC-37D4F8750F3D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2BD8F45-C5FB-E90A-B47D-816708CB4C26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0C061F1-0BE4-1217-99BB-5D7B0E6AE2AC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80E2CE4-8A59-E6A1-EC67-6BAEF96EFD6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1925C6A-B1B1-B8EF-AFF6-751B582B8B9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610BBB1A-AEDF-FA5B-B019-830F593B64C0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C94F7F1-AFFA-36E4-C9CB-91A8D2B7228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59402D3-D970-F440-1308-3CC5BF3CB53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034A15-5DA7-2582-63BC-650ECEEF572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29E51D7-C8ED-69E4-5774-157892EACE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0564471-61D2-6AFC-11AE-48BD9998298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0F23BA01-DD82-0E7A-5874-68F5320F2724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2AF1142-74F5-CC81-6217-4DFF9593C08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109777C-D121-F79F-4606-0F8708FDEE75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34732711-06D8-024B-8ED4-3D784101E2C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E33A1CF-54CD-FAF0-EC9E-889329D3C18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5BC548D-49D3-3D8F-8E04-F2A1B959328F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CF7EBF7-3EDA-4220-0D6A-F8EE52D07FA1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4C6EC65-4F9D-3680-77D8-1BCB42195495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13F73727-688B-2E4A-B98B-728F83CE8F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220CD1-997C-FBDE-EE96-C1A9491BA4B5}"/>
              </a:ext>
            </a:extLst>
          </p:cNvPr>
          <p:cNvGrpSpPr/>
          <p:nvPr/>
        </p:nvGrpSpPr>
        <p:grpSpPr>
          <a:xfrm>
            <a:off x="487748" y="1809265"/>
            <a:ext cx="8266536" cy="3536063"/>
            <a:chOff x="487748" y="1809265"/>
            <a:chExt cx="8266536" cy="353606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0EC052-CED8-0D3A-F6C5-5F89DD727D4A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74AA448E-42B0-7265-6ABE-20DA8D64A12D}"/>
                </a:ext>
              </a:extLst>
            </p:cNvPr>
            <p:cNvSpPr txBox="1"/>
            <p:nvPr/>
          </p:nvSpPr>
          <p:spPr>
            <a:xfrm>
              <a:off x="585781" y="2694323"/>
              <a:ext cx="816850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  <a:p>
              <a:pPr algn="ctr"/>
              <a:r>
                <a:rPr lang="ar-MA" sz="60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التوقع والتحقق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0D71AEE-0E58-2442-2057-8A3D9CE99D3C}"/>
                </a:ext>
              </a:extLst>
            </p:cNvPr>
            <p:cNvSpPr txBox="1"/>
            <p:nvPr/>
          </p:nvSpPr>
          <p:spPr>
            <a:xfrm>
              <a:off x="487748" y="4760553"/>
              <a:ext cx="8168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D737CD0-B886-35A9-A4B9-79B476666113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24264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CAF7FB-F2B1-C19F-3F73-7C6E3654E97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FCB8FF9-531E-1E26-9295-930CC6F837B6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A2906CA-2CDE-5501-849C-AF6AD781EA7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EFC68BA-DA9A-40B5-B6F1-9449ABB1D69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1AB4B06-7D74-F621-5893-E52014C1AC6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78822BC-6AD5-9ECA-9FC7-306BE10A29A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60F1B1A-4739-6B84-43A6-BCC0E0FA8BD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9A84736-1457-FAD1-2088-0FBB859FEFC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64F03C1-3990-C1B8-DD07-1CC0050CA63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392B3B-B33E-E882-0692-A3B5C24A2F3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E2258F-5C37-CCBE-5DB3-EE31CAA67CC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D5C5F0-059F-0FF2-37EE-921F13EA848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1E8AB86-9E8B-686E-0170-86C9F6E9D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28487" y="50323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363972-5501-A883-9455-755C14FAB146}"/>
              </a:ext>
            </a:extLst>
          </p:cNvPr>
          <p:cNvSpPr txBox="1"/>
          <p:nvPr/>
        </p:nvSpPr>
        <p:spPr>
          <a:xfrm>
            <a:off x="520394" y="35846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سنتعرف الآن  على الحكاية التي سندرسها هذا الأسبوع.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: الخزانة المنسية ، من يقرأ العنوان؟ 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E50DC5C-F573-F47D-0F76-AC80FFD54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013" y="1399846"/>
            <a:ext cx="4216107" cy="486721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FFBEE10-B25D-5921-3349-62DFD0E4106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1541" y="33637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ABA83-61A3-E999-5FC9-5EBBEF1BCDC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1C61A3F-1E99-88F7-DE3D-F1D50DCF80E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B8C840F-239F-9090-8FF5-39EE26AFA77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6A16D72-97A6-8E75-4D6D-7622963570A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62B00AC6-7763-3DE3-D701-EA0835D5CF0D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997C1AC-CCF0-DF68-6DEF-C2076DE094C6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1EC48C9-F279-910A-4A43-2B9301A91FE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37848D1-1525-71F1-79C6-4FA7A4B128E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888B410-4F2F-E385-3AFE-F1B9095B65F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8001162-23BF-BFF5-20D7-6E808481604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9EC6BF-5003-619D-5804-FC2F2B4B3ED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2C3AAEB-C729-B1F1-D998-19E4DA534B5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CDF1BD-0B9D-CDAA-0E0F-A37335B1A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AFCDFA-C559-E5E7-A87A-84AA88F627BB}"/>
              </a:ext>
            </a:extLst>
          </p:cNvPr>
          <p:cNvSpPr txBox="1"/>
          <p:nvPr/>
        </p:nvSpPr>
        <p:spPr>
          <a:xfrm>
            <a:off x="394949" y="50672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قبل أن نستمع للحكاية. سنتوقع عم ستتحدث هذه الحكاية.  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C9873F0-95A4-3673-5130-859B3813B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013" y="1399846"/>
            <a:ext cx="4216107" cy="486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A0ED2-C283-43E1-9C95-519C56C46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BC07CA-7188-A955-C65D-5F192626199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A19A6D-1B87-DC1F-BCB3-0A1A98F2A55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41B45A0-C21F-1CB3-9EED-5E276B7FF01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286CF2F-6B06-EE0C-D6DB-34EBA39F5B4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F0BC442-76FD-D6B5-F0B9-8E667992C2D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5D9A928-663C-1949-72D6-24D9D8EBDBA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AF43637-9FB6-550C-4C39-672AF4A7946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A207644-2AA2-5A5B-59AB-5990E9ECBEF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92F0719-1FDA-9758-6911-5EF3D4E901A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B2D4AC-8836-A01E-2FD0-7B89265E84BB}"/>
              </a:ext>
            </a:extLst>
          </p:cNvPr>
          <p:cNvSpPr/>
          <p:nvPr/>
        </p:nvSpPr>
        <p:spPr>
          <a:xfrm>
            <a:off x="189940" y="331838"/>
            <a:ext cx="8764120" cy="6246765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428" dirty="0">
              <a:latin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FA572ED-E1B2-0929-741D-5C777EFA55E9}"/>
              </a:ext>
            </a:extLst>
          </p:cNvPr>
          <p:cNvSpPr/>
          <p:nvPr/>
        </p:nvSpPr>
        <p:spPr>
          <a:xfrm>
            <a:off x="189940" y="329993"/>
            <a:ext cx="8764120" cy="648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28" dirty="0">
              <a:latin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49A4494-75D4-735A-AD5D-98E655FDFB3C}"/>
              </a:ext>
            </a:extLst>
          </p:cNvPr>
          <p:cNvSpPr txBox="1"/>
          <p:nvPr/>
        </p:nvSpPr>
        <p:spPr>
          <a:xfrm>
            <a:off x="1770282" y="387910"/>
            <a:ext cx="6762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لأتوقع عم ستتحدث الحكاية أقرأ العنوان وألاحظ الصورة.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3EE2138-C3F5-3522-E025-519F69EF3EB7}"/>
              </a:ext>
            </a:extLst>
          </p:cNvPr>
          <p:cNvSpPr txBox="1"/>
          <p:nvPr/>
        </p:nvSpPr>
        <p:spPr>
          <a:xfrm>
            <a:off x="2827341" y="1179415"/>
            <a:ext cx="33089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chemeClr val="tx2"/>
                </a:solidFill>
              </a:rPr>
              <a:t>اَلْخِزانَةُ </a:t>
            </a:r>
            <a:r>
              <a:rPr lang="ar-MA" sz="4400" b="1" dirty="0" err="1">
                <a:solidFill>
                  <a:schemeClr val="tx2"/>
                </a:solidFill>
              </a:rPr>
              <a:t>ﭐلْمَنْسِيَّةُ</a:t>
            </a:r>
            <a:endParaRPr lang="fr-FR" sz="4400" b="1" dirty="0">
              <a:solidFill>
                <a:schemeClr val="tx2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12466B1-DFF9-045A-E530-975DB1F2A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779" y="2000391"/>
            <a:ext cx="5075360" cy="3879616"/>
          </a:xfrm>
          <a:prstGeom prst="rect">
            <a:avLst/>
          </a:prstGeom>
        </p:spPr>
      </p:pic>
      <p:pic>
        <p:nvPicPr>
          <p:cNvPr id="17" name="Graphique 16">
            <a:extLst>
              <a:ext uri="{FF2B5EF4-FFF2-40B4-BE49-F238E27FC236}">
                <a16:creationId xmlns:a16="http://schemas.microsoft.com/office/drawing/2014/main" id="{BCA03DF6-8DF7-80F9-7EF8-E7B37B4A9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532472" y="394967"/>
            <a:ext cx="344372" cy="32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337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44C531-0541-2137-31B4-60B7F364D17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9C4AF4-C10D-8021-6B3B-31E8B519313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20BB63A-59DF-5377-6D36-757A812CFF4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7DE9B76B-7036-2591-0E6E-BF227F94C27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E240297-AF62-92F5-35B2-F2ECBC0310D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5871CF6-6EBA-C4B7-A65F-EB973728EB8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DC74FC7-9D86-1DD6-F024-58998A409E2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FEDBDE8-8021-777E-5E27-A33916CD1FD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4B7044F-FC29-0235-D747-A8FF5BB0FD5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2CED724-BBBF-E4AE-9487-72A13F207F40}"/>
              </a:ext>
            </a:extLst>
          </p:cNvPr>
          <p:cNvSpPr/>
          <p:nvPr/>
        </p:nvSpPr>
        <p:spPr>
          <a:xfrm>
            <a:off x="189939" y="338220"/>
            <a:ext cx="8764120" cy="6246765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428" dirty="0">
              <a:latin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6169DD8-4065-8A12-5FF2-A305EB0151B6}"/>
              </a:ext>
            </a:extLst>
          </p:cNvPr>
          <p:cNvSpPr/>
          <p:nvPr/>
        </p:nvSpPr>
        <p:spPr>
          <a:xfrm>
            <a:off x="189940" y="329993"/>
            <a:ext cx="8764120" cy="648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28" dirty="0">
              <a:latin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8509EC3-71D1-CC62-9ED2-970CEF202660}"/>
              </a:ext>
            </a:extLst>
          </p:cNvPr>
          <p:cNvSpPr txBox="1"/>
          <p:nvPr/>
        </p:nvSpPr>
        <p:spPr>
          <a:xfrm>
            <a:off x="1770280" y="361815"/>
            <a:ext cx="6762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أتوقع أن تتحدث الحكاية عن طفلة تحب قراءة القصص.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68C72E3-86A5-41A2-EFE4-BFF01C41C24A}"/>
              </a:ext>
            </a:extLst>
          </p:cNvPr>
          <p:cNvSpPr txBox="1"/>
          <p:nvPr/>
        </p:nvSpPr>
        <p:spPr>
          <a:xfrm>
            <a:off x="2917513" y="1494047"/>
            <a:ext cx="33089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chemeClr val="tx2"/>
                </a:solidFill>
              </a:rPr>
              <a:t>اَلْخِزانَةُ </a:t>
            </a:r>
            <a:r>
              <a:rPr lang="ar-MA" sz="4400" b="1" dirty="0" err="1">
                <a:solidFill>
                  <a:schemeClr val="tx2"/>
                </a:solidFill>
              </a:rPr>
              <a:t>ﭐلْمَنْسِيَّةُ</a:t>
            </a:r>
            <a:endParaRPr lang="fr-FR" sz="4400" b="1" dirty="0">
              <a:solidFill>
                <a:schemeClr val="tx2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E7935DC-EFDB-7FDF-9367-2D8613450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444" y="2354353"/>
            <a:ext cx="5075360" cy="3879616"/>
          </a:xfrm>
          <a:prstGeom prst="rect">
            <a:avLst/>
          </a:prstGeom>
        </p:spPr>
      </p:pic>
      <p:pic>
        <p:nvPicPr>
          <p:cNvPr id="17" name="Graphique 16">
            <a:extLst>
              <a:ext uri="{FF2B5EF4-FFF2-40B4-BE49-F238E27FC236}">
                <a16:creationId xmlns:a16="http://schemas.microsoft.com/office/drawing/2014/main" id="{C3A39AFC-FD9B-7AF8-4BDA-8F4B1FC47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532471" y="363660"/>
            <a:ext cx="344372" cy="32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1260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CB728-CD26-91C0-6F9E-819C8F9D5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F9AC7B-E650-8A7D-AB06-1E226A731F7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BD6730B-6074-6064-8846-F03735251C8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174C171-4C49-8A19-4D02-0CF4215910A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34B81C6-08DF-3F10-61B8-E8B51C19EF8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7BCDEEE-0197-A3A8-592D-8DB39AF245E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3108581-817B-5C8B-A77B-A22884A0410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8CF0266-B12D-ED6F-EE8F-A8B59325C7D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3480F70-F5AC-D8A9-774D-D726A08DAD0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C1FBC4E-5155-A215-6F67-AEC2FAE48DF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445A27-7BC1-DABD-C2C0-5EB2D79563A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47805D-E4F2-A217-1047-8323621850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5ACF293-8B29-75C1-1D48-7D57B51DCF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EB1BA7-C8E9-9E36-3F9B-F0FE5AEAD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294240-1B0B-03DB-737E-62193F5A6499}"/>
              </a:ext>
            </a:extLst>
          </p:cNvPr>
          <p:cNvSpPr txBox="1"/>
          <p:nvPr/>
        </p:nvSpPr>
        <p:spPr>
          <a:xfrm>
            <a:off x="380855" y="48678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وأنتم ماذا تتوقعون؟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835431-EB0C-81A7-40AE-AB4A52FC5A2F}"/>
              </a:ext>
            </a:extLst>
          </p:cNvPr>
          <p:cNvSpPr txBox="1"/>
          <p:nvPr/>
        </p:nvSpPr>
        <p:spPr>
          <a:xfrm>
            <a:off x="2837811" y="1338865"/>
            <a:ext cx="33089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chemeClr val="tx2"/>
                </a:solidFill>
              </a:rPr>
              <a:t>اَلْخِزانَةُ </a:t>
            </a:r>
            <a:r>
              <a:rPr lang="ar-MA" sz="4400" b="1" dirty="0" err="1">
                <a:solidFill>
                  <a:schemeClr val="tx2"/>
                </a:solidFill>
              </a:rPr>
              <a:t>ﭐلْمَنْسِيَّةُ</a:t>
            </a:r>
            <a:endParaRPr lang="fr-FR" sz="4400" b="1" dirty="0">
              <a:solidFill>
                <a:schemeClr val="tx2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91B6FEE-0A0E-E697-44E6-F73DD247C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450" y="2108306"/>
            <a:ext cx="5075360" cy="38796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DBAA1A-598C-8E79-9BA4-DA14491A136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0855" y="35588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809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4B114F-7196-4574-D3CB-0102AF41379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455ECEC-2570-E9EB-CDD5-C2D2212CBA3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159D834-026D-A825-CFE1-33EDB9C20A8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04CB307-33EF-AACB-F0B0-901DD281034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59E7AC-8443-2EB3-7292-6F5D0124D0B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74955B5-C4C8-8756-94F2-082A6EDBC3E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0E7D9B8-C435-6922-487D-51624FF6909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FCCCEA2-808A-D9D0-2E0B-653FFA8388E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6371AA7-3BFA-1CEA-7E2B-F3876A0CD42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C526B1-F00C-FCFA-E162-AC8945D97E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F733149-DFF5-2632-44F8-2DAE6F08366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B08D10D-DC45-CCF2-5798-D61C836D86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C7D6A96-F229-588C-95B5-59392F732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498A6D-B019-3007-F0A1-DEC171CC4138}"/>
              </a:ext>
            </a:extLst>
          </p:cNvPr>
          <p:cNvSpPr txBox="1"/>
          <p:nvPr/>
        </p:nvSpPr>
        <p:spPr>
          <a:xfrm>
            <a:off x="380855" y="48678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توقعه؟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4E9B7B-DDFE-E539-686C-EA88C783778D}"/>
              </a:ext>
            </a:extLst>
          </p:cNvPr>
          <p:cNvSpPr txBox="1"/>
          <p:nvPr/>
        </p:nvSpPr>
        <p:spPr>
          <a:xfrm>
            <a:off x="2827341" y="1179415"/>
            <a:ext cx="33089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chemeClr val="tx2"/>
                </a:solidFill>
              </a:rPr>
              <a:t>اَلْخِزانَةُ </a:t>
            </a:r>
            <a:r>
              <a:rPr lang="ar-MA" sz="4400" b="1" dirty="0" err="1">
                <a:solidFill>
                  <a:schemeClr val="tx2"/>
                </a:solidFill>
              </a:rPr>
              <a:t>ﭐلْمَنْسِيَّةُ</a:t>
            </a:r>
            <a:endParaRPr lang="fr-FR" sz="4400" b="1" dirty="0">
              <a:solidFill>
                <a:schemeClr val="tx2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FC93F4E-B223-60BF-55A4-9A952A16A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779" y="2000391"/>
            <a:ext cx="5075360" cy="387961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1212B1E-2100-83C2-898F-8E4D16AC97D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E26AF-056B-A19B-4AFF-B708BB74315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4CFF750-9FBA-6C64-2D12-1DBDD8690E0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38C56C71-86C1-6BC0-0E21-E300DB6EB38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A3FAD57-EF58-30B4-4B74-B0DCA861AB7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A22FF3E-CE3D-58FF-4A74-5C5311D8005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50F1BB9-92B0-C648-E751-A63DC31CA21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6C47EAE-CB21-C7A1-FAAC-6CE6331C23E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222A6F2-DD52-9FE2-6C17-24D3D8ACB07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3FD5C83-3712-7FDA-4703-5BEA6F0DEEF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C4A88B-D814-2973-416F-56C470C361F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F51739-0B57-4830-4B3F-5C50F43CFD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D8EAA6-B518-45E8-AE58-E5EDFD658DA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486FDED-1823-F88E-1C1C-9B222D9FF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DBAAF-3577-64DF-5D79-B2F9882650C9}"/>
              </a:ext>
            </a:extLst>
          </p:cNvPr>
          <p:cNvSpPr txBox="1"/>
          <p:nvPr/>
        </p:nvSpPr>
        <p:spPr>
          <a:xfrm>
            <a:off x="422071" y="3823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سنستمع الآن للحكاية للتحقق من توقعاتنا. أنصتوا جيدا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خزانة الكتب">
            <a:hlinkClick r:id="" action="ppaction://media"/>
            <a:extLst>
              <a:ext uri="{FF2B5EF4-FFF2-40B4-BE49-F238E27FC236}">
                <a16:creationId xmlns:a16="http://schemas.microsoft.com/office/drawing/2014/main" id="{D746845E-20FD-E5BF-AEB7-D293EDD5B0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clrChange>
              <a:clrFrom>
                <a:srgbClr val="F2F2F2">
                  <a:alpha val="94902"/>
                </a:srgbClr>
              </a:clrFrom>
              <a:clrTo>
                <a:srgbClr val="F2F2F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7001" y="385186"/>
            <a:ext cx="648854" cy="732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1AFE052-2785-FA1A-A68C-92705D5C4B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4320" y="1629540"/>
            <a:ext cx="5075360" cy="4526672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CC51C4B7-1583-6C43-B041-72B4179F535F}"/>
              </a:ext>
            </a:extLst>
          </p:cNvPr>
          <p:cNvSpPr txBox="1"/>
          <p:nvPr/>
        </p:nvSpPr>
        <p:spPr>
          <a:xfrm>
            <a:off x="2827341" y="1179415"/>
            <a:ext cx="33089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chemeClr val="tx2"/>
                </a:solidFill>
              </a:rPr>
              <a:t>اَلْخِزانَةُ </a:t>
            </a:r>
            <a:r>
              <a:rPr lang="ar-MA" sz="4400" b="1" dirty="0" err="1">
                <a:solidFill>
                  <a:schemeClr val="tx2"/>
                </a:solidFill>
              </a:rPr>
              <a:t>ﭐلْمَنْسِيَّةُ</a:t>
            </a:r>
            <a:endParaRPr lang="fr-FR" sz="4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C89F-1805-3546-6EA2-E7354D7F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9A89AC-B839-CD4E-B3CD-9F22814E484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7A908E2-8837-16AD-7233-F8D469F01EF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323291-A908-F5C2-D077-0DB9A59413C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930032B-82FD-DFF8-8DA4-6F26D781607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81C7548-FAF9-53EC-FA80-C3F21EFFECD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291B398A-3DA4-180D-7DBD-2EDF444CA02A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0777057-68EA-E88A-16BE-91762E86D9D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7B858F3-5832-B53B-3EC8-9DB1FEBBE58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7B59C08-5275-2396-5D3C-5D4A36A1BD0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5C7B54-F0DE-0EF6-8C5B-1EF23B53E6D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2EA8138-6B9C-8695-EF24-B0930A7C14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2C22C13-A3CD-982D-A505-9A32E6B474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C7846A-2F01-E5CD-CEBA-CBB3AB772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47616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0F7680-D365-77B3-F59F-404D78A9FCFD}"/>
              </a:ext>
            </a:extLst>
          </p:cNvPr>
          <p:cNvSpPr txBox="1"/>
          <p:nvPr/>
        </p:nvSpPr>
        <p:spPr>
          <a:xfrm>
            <a:off x="422071" y="41999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قريبا لمضمون الحكاية؟ 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D2DBBC5-378B-4FA9-8C01-B72270E3B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218" y="1370269"/>
            <a:ext cx="5075360" cy="452667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658BC8B-3A2B-CA63-BE56-ED1E7F6D67C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73414" y="304252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166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38121-E733-A873-041B-2A647A2A3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F4FF0A3-976F-9A01-8083-511BF97E54A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5CBF98D-F105-A4CC-A9D9-8F9960C78E0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0F623C9-9C8B-FDBE-0205-19A98CE98352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D15B30F-C62A-A16B-079B-FAA75671BD6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B51F99C-2562-0106-668E-168C6913B88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3E0EAD9-6B0F-B4F4-41D6-0ADE33F8990B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9B0D907-65E5-9D41-37C8-AFE36097938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50356D0-F1AB-E784-353A-F7AA5C96BEA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8E8CDC8-1EC8-87AE-BCC6-C9642C1C6EA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52611B-EE25-7AE0-C1F5-6FD01C3AE01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A4CF826-40AE-2FED-87C1-882D56F06A7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8DE5C-9B9C-488E-25FE-AD08055D362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2FE00D-F3B4-4415-B29B-CA2814332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BF68CB0-1BE6-07C2-DB07-2D79322B1492}"/>
              </a:ext>
            </a:extLst>
          </p:cNvPr>
          <p:cNvSpPr txBox="1"/>
          <p:nvPr/>
        </p:nvSpPr>
        <p:spPr>
          <a:xfrm>
            <a:off x="422071" y="391059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للحكاية. أنصتوا بانتباه، عدوا كم مرة  تسمعون " لوحة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إلكترونية"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انقر على الأيقونة لتسميع الحكاية.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خزانة الكتب">
            <a:hlinkClick r:id="" action="ppaction://media"/>
            <a:extLst>
              <a:ext uri="{FF2B5EF4-FFF2-40B4-BE49-F238E27FC236}">
                <a16:creationId xmlns:a16="http://schemas.microsoft.com/office/drawing/2014/main" id="{EA89A4B2-E271-A6FA-B68C-36EBA8B0F4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2072" y="398835"/>
            <a:ext cx="620148" cy="584392"/>
          </a:xfrm>
          <a:prstGeom prst="roundRect">
            <a:avLst>
              <a:gd name="adj" fmla="val 16667"/>
            </a:avLst>
          </a:prstGeom>
          <a:ln>
            <a:solidFill>
              <a:schemeClr val="bg1">
                <a:lumMod val="8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6A2766-9945-210F-3587-52FFC788157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1070" y="1794014"/>
            <a:ext cx="2961859" cy="326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2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CB9EA-D0F2-DE63-361F-2B4B241D8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4F7C77-B44B-8631-4716-A947DBBB7B2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5CD11C7-7D09-8A4B-703F-2F27F02BC18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6963EA0D-C3A1-1BEE-A44E-601BC3211B9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528E322-7AE4-424A-742A-768907DC6EEE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076517B-2AFE-CFBF-A350-82AB4F07ADB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CEB27DD-B2AE-A431-17B6-61C509A3A431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FF76C67-8DCA-E416-5C5D-269609486D0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61E0FF3-274C-D083-FBE6-19055DD6642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8D6C9E5-068C-2B42-94A4-DAA2089B8A6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66426FA-4522-F0FF-E3DF-D6EDC12AB56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C5EE9E-18A4-FD6E-9406-4012CECBEB3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729822-8220-FCF2-A7B5-362536CDC53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B01531A-8CF2-A7D2-D604-DA0386F2C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72AE287-2519-E5B8-F00A-B7718C0D5639}"/>
              </a:ext>
            </a:extLst>
          </p:cNvPr>
          <p:cNvSpPr txBox="1"/>
          <p:nvPr/>
        </p:nvSpPr>
        <p:spPr>
          <a:xfrm>
            <a:off x="422071" y="329315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العدد على الألواح.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D57018E-3F8E-546C-4759-025C6FF65D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396859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0862A-0D7A-DED1-B404-505EFE886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A60AA8-080A-5792-89BA-16A96E4120A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34187F3-2DB1-97EE-E1C4-EB0F3ECF769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07784EE-6D06-6E71-3A3F-2103009B9FA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AD02264C-4602-6422-7A78-6A9F43ABF9E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F46EB70-39F7-AC62-DF56-B32BDF96535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AFEE087-D0F1-197D-D689-0D7E4DB191A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D538B4B-9013-3D54-E9A2-CF3BCC67CE3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DBD682D-FB15-F440-22DA-A14E6840728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AE59D69-3B09-7068-5D19-32D198353A1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CE92EA-1C97-3DA9-8E34-372B6072ABD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A32183-2DA5-B1C6-12C0-9D94D8A2BC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0EE93A-C04D-BB03-417D-E9D32E6350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B86EA9F-BBB4-007E-5F09-7E568E291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503304-3BAF-861F-A947-0FEDB01A348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تكررت "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لوحة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لكترونية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مرتين.</a:t>
            </a:r>
          </a:p>
        </p:txBody>
      </p:sp>
      <p:pic>
        <p:nvPicPr>
          <p:cNvPr id="25" name="Image 6">
            <a:extLst>
              <a:ext uri="{FF2B5EF4-FFF2-40B4-BE49-F238E27FC236}">
                <a16:creationId xmlns:a16="http://schemas.microsoft.com/office/drawing/2014/main" id="{E8D70121-088F-147B-AA20-43A46C4435B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B2F1458F-7A96-0E64-1758-13FD0FEF9624}"/>
              </a:ext>
            </a:extLst>
          </p:cNvPr>
          <p:cNvSpPr txBox="1"/>
          <p:nvPr/>
        </p:nvSpPr>
        <p:spPr>
          <a:xfrm>
            <a:off x="3121623" y="2761965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7245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C0486ED-4EF8-3454-D1DD-B0FB297040F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2E69CCD2-0F35-2D5E-6475-F42AC50EEA0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A3543DA2-6396-F2DA-7BC0-7EDD785CF0B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8C7BACE-302E-61FB-A229-EF2AF64C7CB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2CC6E9A-6715-4533-A1C4-B9B49291888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C2B824D-26CD-4173-3C1F-5A06589BCA0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2674344-7874-DBDE-20B1-E223767FEFF8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AC98EA7-3F8D-9B89-6FCA-B61517E70E0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الحكاية التي استمعنا لها؟ ما اسم الطفلة التي تعرفنا عليها في الحكاية؟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75C7F9-39EC-43A7-3322-072A379F4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4366" y="1343230"/>
            <a:ext cx="5075360" cy="452667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20D2841-95B9-A666-9EEB-9754FFA4BEF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2309" y="39330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970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AB750-357A-9518-905F-9DB533FC3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4E1AB33B-B48E-5448-958B-D06E35D5B99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0145D0C-E2CB-CE8B-A9C3-F739964E159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AC25916-21ED-6D4D-F065-8F3E9C145B3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2F23B5C-A46D-667F-C621-B681D0346622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3A03841-EC4B-C074-13D7-8080DDD11A3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C94D0184-9317-4891-0F40-288D2F65EADA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0D55459-753D-51AF-FE80-761E7A11A287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CB62B7-4843-4CF7-BE9A-247D7C560B6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4ECD5F12-8A20-499D-B09F-85B52D7B5A57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66DD3D29-C422-1B75-8675-D2020DFAA303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E046C1CB-B00C-8301-C68A-2B011C41492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F585BA6E-9589-52E2-8E63-7C76334B4835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AD73FA7-72A6-4F22-83A8-8D3496F996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F25B78F2-945D-D1B8-7E56-E1EAA09855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BBF4C42-3B6B-4603-2928-B10FC82EE96C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432EA73B-F509-2BCF-8E2E-92FB1FB380A6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ACA5886-7628-DF72-1294-A50F8A6E04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1D72DAC2-34EF-60C9-70FB-FB99F0599F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81DBA72-343A-3B91-DF40-B9874EFF567B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F92E9D7-93E7-7057-2518-BC10B910E31D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A23E3E8A-BAFF-2F47-DE32-4D9327C01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A62E9F45-7934-77EA-B590-6B6B727617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4FFA4A75-18E1-B056-F2E5-85A69673A994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89FDF3AB-7E99-CD65-9B0A-925762497F94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65AE8DA5-2181-8719-C4AF-0CE119A8D0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82137A2F-C88B-A18F-61E6-090868E02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33FFB809-8163-A804-28F9-F09D74717CFA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ECEE2138-56F6-8DCC-5DF0-F3BE46DD5B5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B0BCFCF-2D37-F9FA-72E3-59E507A2595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B1AC696-BDAE-7360-ADDF-2CA1C33FDFED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85A45406-04A3-B2A1-3601-0D76B2656AB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64A1F30-0D29-9EA1-20B9-33B186808568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A7A7A331-7BF9-C8E9-B813-48B68A2C794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A6163310-B417-58E1-813A-7E67BA158A94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94688761-B54D-F1BA-3545-27C5AC551E3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C67DDB60-865F-352C-385A-B5F788DA2503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53894C8-5E42-0B53-350E-8B5C1CD5517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D649B52-5A98-758A-6C16-031B7667654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A212BF8D-B559-B7B9-E5A4-E16163CAA892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9BED67BE-7821-2E87-6F97-EEE0B6E8F33A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5F5A731-A3F1-C6F0-CB07-9655161547C3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06B74F91-213D-9D46-B042-A9F98FDAC90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8562E9E-621C-6F4A-B40C-518DB969B1B6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75D1EB88-DDE8-9036-71FA-0E1383E97B51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01395554-B95A-0AFE-45C5-5BBB681EFD29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FC5D5FB-EDB2-8BA9-A586-966B7C54B3A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6D6173-A9B5-3481-0C4C-8A3CA02324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A3ADA57-F050-93CD-9113-05B7E64E46F4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CD3DFAC-62AB-4B01-3B04-2736FACD0B2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87288BBD-9A99-9297-FB45-977C691CBD4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6E595A42-B342-D61B-A452-4E73898A88C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9C95F2DC-7376-2412-92BF-D502BD34FA4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A7DF885-A844-8264-6490-C29DE659D047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F9D160BB-BCAA-07B6-6299-DB86E8EBCBB3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996AFA-7736-0817-CE50-339537D60C58}"/>
              </a:ext>
            </a:extLst>
          </p:cNvPr>
          <p:cNvGrpSpPr/>
          <p:nvPr/>
        </p:nvGrpSpPr>
        <p:grpSpPr>
          <a:xfrm>
            <a:off x="450877" y="1809265"/>
            <a:ext cx="8205375" cy="3420057"/>
            <a:chOff x="450877" y="1809265"/>
            <a:chExt cx="8205375" cy="342005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2549FA1-999B-C79F-7B9D-BAD0E8965A08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استماع وتحدث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DECB6A4E-9111-D68C-C27D-26268E23F14E}"/>
                </a:ext>
              </a:extLst>
            </p:cNvPr>
            <p:cNvSpPr txBox="1"/>
            <p:nvPr/>
          </p:nvSpPr>
          <p:spPr>
            <a:xfrm>
              <a:off x="450877" y="3508689"/>
              <a:ext cx="81685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التوقع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89FCA1B-8F06-9734-3937-7B35569DBE74}"/>
                </a:ext>
              </a:extLst>
            </p:cNvPr>
            <p:cNvSpPr txBox="1"/>
            <p:nvPr/>
          </p:nvSpPr>
          <p:spPr>
            <a:xfrm>
              <a:off x="487749" y="439832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487356-887C-A166-6F7A-AFF98089CA4D}"/>
              </a:ext>
            </a:extLst>
          </p:cNvPr>
          <p:cNvSpPr txBox="1"/>
          <p:nvPr/>
        </p:nvSpPr>
        <p:spPr>
          <a:xfrm>
            <a:off x="7876973" y="618108"/>
            <a:ext cx="574755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endParaRPr lang="fr-MA" sz="20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3099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5A7D9-9740-9B23-DF87-8FB374CE74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369EED4-1DE6-F5EB-7786-33F6EC21995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91303CD-0037-65A4-4380-2C8D53FFDCD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8216AB4-974B-F91E-3058-BC40070DD0B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2EF65A6-61DA-951E-3AA2-5F7CC77AF61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10FE75E8-F95B-9490-CC37-7A52A829F6E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3D641D4-41DB-21CA-611F-47B54E9B7E1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9916041A-DC15-8458-87F0-5EEA9EDAAA4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914D1EA-5383-B83B-E916-767C2E9EA9F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B99195-A6AA-972B-FA45-7771C2A33C6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D3DD0AC-88D7-952B-8AAD-7E15B66A09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B0910BB-E33C-5417-8280-E91DFCC2994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2BF72B-15D0-03D2-0E96-6CF828C4D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B36E5-2709-385C-59F0-0648F443D64C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ستتعرفون كيف استأذنت سلمى من أمها.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DFCDEF2-C893-5125-0CAD-903CD0224B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29" y="1781648"/>
            <a:ext cx="5679537" cy="408606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512EC4C-D485-4480-3DB0-AD0B527B8F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1518" y="283867"/>
            <a:ext cx="1143377" cy="93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ECB51-5BB3-DA7E-F547-246F3754B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50C6691-1187-56EA-B563-1F64B115D8F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4111723-C796-1F71-CEDA-B4F60F44109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2BED4C00-EF79-633F-150C-F9FF91C45E5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26F574E-3378-ECC2-1496-61570209C975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2DE102D-EECA-AD33-65C4-5C09329EABA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0BED820-84D1-9EFF-7C09-1656B2BF7F72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E46D05BE-1423-8579-1C93-EABEFB167B2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C8A11542-0CC5-A7DE-F63E-1A43A1B808C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725B3A4-197F-9635-20E0-6F56D21108E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201C7B-E6FD-101B-552E-6F61EC2B0126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876BF52-BC35-6A28-9E9F-E70F979AA5A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FC40E1E-30D0-39C7-1801-32DC51191F0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56F1732-11D2-A04C-13E4-E124C343B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6178E2-6C10-E911-1566-B0AC22239D4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51A9EE-89DB-87A3-6CF8-5437A531242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5A7863-E55D-69A3-6BA2-EBEED7A0247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5D7B34A-5A4F-4ED7-D58F-8C6D56937E34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سلمى وهذه أمها. نستمع للحوار الذي دار بينهما.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7AF1E9F-F76B-14D9-C963-E020754AD4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597" y="1391293"/>
            <a:ext cx="1822923" cy="435730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86F9CA3-D5ED-AE84-E525-D8FAC5F891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74444" y="2367808"/>
            <a:ext cx="1193804" cy="275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631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386E7D1-C779-3260-BAFB-D4F37678339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023D7A6E-D621-BD75-E4F3-17E1781B8F8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8051C191-A231-6702-D518-79843309725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05B894A-362A-18AB-920D-F6CE5D74419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89CF49A-8CB4-271C-E19F-F7C2383B37B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2F9AA3FC-F359-ADC8-0A7B-AE89A51FD068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F7E7B735-6D58-A010-7FC1-67BD8E2A3C9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68A98BEA-8E1B-EE27-165A-7691AD64B75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CDD6139-BCD5-AAC6-FBB9-3D9D51824D7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DE751E-2449-E422-1761-33FC128B6001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418CE7-E819-DC6D-C066-B5191A44D98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E45E5B-7157-71E4-31E6-B79A2F80AA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9DBCADB-96B1-3C08-8CDA-CDD28977BD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A8C1D-DC95-CCA2-93C0-CA4DEBCA9A16}"/>
              </a:ext>
            </a:extLst>
          </p:cNvPr>
          <p:cNvSpPr txBox="1"/>
          <p:nvPr/>
        </p:nvSpPr>
        <p:spPr>
          <a:xfrm>
            <a:off x="452552" y="361144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انقر على الأيقونة لتسميع الحوار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C6B8193-9A0B-5036-9AFA-6BE72A19FC8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869" y="399225"/>
            <a:ext cx="792085" cy="771776"/>
          </a:xfrm>
          <a:prstGeom prst="rect">
            <a:avLst/>
          </a:prstGeom>
        </p:spPr>
      </p:pic>
      <p:pic>
        <p:nvPicPr>
          <p:cNvPr id="8" name="التسجيل الصوتي_حوار الأم والبنت_كامل">
            <a:hlinkClick r:id="" action="ppaction://media"/>
            <a:extLst>
              <a:ext uri="{FF2B5EF4-FFF2-40B4-BE49-F238E27FC236}">
                <a16:creationId xmlns:a16="http://schemas.microsoft.com/office/drawing/2014/main" id="{52E2CB5F-4BC2-577D-9E7E-D68F6BBC7F3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97333" y="502913"/>
            <a:ext cx="487363" cy="48736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DD20348-B12F-89D8-E74F-F5DFDE93B4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420899" y="2542419"/>
            <a:ext cx="2218431" cy="2697714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D7CFBE81-CB4C-103E-EFE3-9CC23C51FDB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824264" y="1404338"/>
            <a:ext cx="1485521" cy="1046615"/>
          </a:xfrm>
          <a:prstGeom prst="wedgeEllipseCallout">
            <a:avLst>
              <a:gd name="adj1" fmla="val 16751"/>
              <a:gd name="adj2" fmla="val 8501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206867D-6FB7-32C1-4C19-E1E2AB9121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274" y="1749923"/>
            <a:ext cx="1822923" cy="3904097"/>
          </a:xfrm>
          <a:prstGeom prst="rect">
            <a:avLst/>
          </a:prstGeom>
        </p:spPr>
      </p:pic>
      <p:sp>
        <p:nvSpPr>
          <p:cNvPr id="24" name="Bulle narrative : ronde 23">
            <a:extLst>
              <a:ext uri="{FF2B5EF4-FFF2-40B4-BE49-F238E27FC236}">
                <a16:creationId xmlns:a16="http://schemas.microsoft.com/office/drawing/2014/main" id="{5B2DF50A-7FD5-F0B6-F16B-A8298ECC252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H="1">
            <a:off x="4933762" y="1412404"/>
            <a:ext cx="1695949" cy="1046615"/>
          </a:xfrm>
          <a:prstGeom prst="wedgeEllipseCallout">
            <a:avLst>
              <a:gd name="adj1" fmla="val -66631"/>
              <a:gd name="adj2" fmla="val 5398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21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2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1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15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8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1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62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E75DA-6103-1993-4FA0-373687E12DE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FBAFA61-AD83-023D-A267-F518C14101E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A70C42A-EE32-7D40-FE16-2711DA169D9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E1F9C79-1E31-7C56-F7C3-936675C7AC6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A1ECD3B0-33AD-3DFF-3C88-3C2C2F8C553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8CAA29B-19CA-190E-616C-1113F238C85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4B0A51B-2A78-3AB5-E05B-E145E6DEEF9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FB21CFF-FB4B-DD6B-AE9D-B056B06C1C0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F66B4BA-575C-0850-10B4-0BF95FAF804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AF16A1-930E-E19C-4B2D-1DC03708A69B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8CD311-99CF-BF13-5B2C-A0D23C2A33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CAEC77-C047-FF66-9382-DBF4474EA70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8924295-D330-6367-D6F1-8F1F5CC99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3176AE-A244-76C1-7B57-322C37CA20C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756CB3-3338-EFE4-549B-5CFACEC0775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015928-90C2-C611-CBBE-FCB7F79ECFC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C520B5-C332-45DF-4A03-0170DC0DCD0D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استأذنت سلمى من أمها؟ ماذا قالت؟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2C4C385-59E1-1A2E-EB95-94BC2CCD62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098" y="2080143"/>
            <a:ext cx="2782917" cy="2697714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A47F8B5B-8886-BED7-5E86-CD793F9754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986151" y="1365210"/>
            <a:ext cx="1485521" cy="1046615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DF02FC95-16F6-6ABD-3B6F-CAB7709B2CF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1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9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C95A-F91D-FF55-EAB6-57300770E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E6343A0-B3F5-A8D3-67AC-036BACE835B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52BAF2-A9E9-94A4-CEC1-6C5306EE8CF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7AF36E5-39B9-1F7B-F921-4CAEABFE40C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4193FFD-4D1D-C1CD-CD40-576EFF566FA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5427F04-E3A3-16F0-65B9-A1D75DC02253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F600A7C-4DA3-0E64-EAB9-FE7F63A5720E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2E47D71B-5E02-D660-7D8D-6DBCFDE163F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AF443C7-B978-18E4-3464-2462E055E5D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6C2FC0A-CD06-1AE3-7F89-54EE328CED1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1A128F4-66F2-1300-250C-C693E3501423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562EB3B-1F57-A6FB-5E98-F3A267A47F7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C100FAC-CB29-CAE5-5E99-7CAFBC931F9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FCC9D38-248A-2C80-C8F4-E45530E6A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CCE948-2EF2-9120-FB66-B033E973A5D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CD2446-FA9E-59FB-36C9-DD65D5C9747B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37BAF4-D2A7-7106-A5DF-0A599462B3C2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046494F-B63F-3FF4-C726-1C4405FE7325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قالت سلمى: هل تسمحين لي يا أمي بمزيد من الوقت للعب. من يردد؟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40DCB23-C0D8-81DE-36F9-7EE8BA6131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935" y="2148351"/>
            <a:ext cx="2791123" cy="2697714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A73AE850-F02D-A1B6-FEC0-3DB4355977A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19504" y="1565687"/>
            <a:ext cx="1485521" cy="1046615"/>
          </a:xfrm>
          <a:prstGeom prst="wedgeEllipseCallout">
            <a:avLst>
              <a:gd name="adj1" fmla="val 53816"/>
              <a:gd name="adj2" fmla="val 6435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DE48CD3-1688-DBF4-211F-1E74BFC38DF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89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9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786DB-EEBC-EF4C-7B69-0911EA1EF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906709-2256-50EC-E0CC-C4C8129AD7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A58D573-0FC0-86D8-B39A-4E4151A50A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F71E922F-5744-9AFE-A709-55C4746176B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34CB794-ABC4-B086-4CE6-CF90B4CF852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29B4DA9-5268-142E-DD13-B5E3088C896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6C9483D0-AED5-227C-92F8-A5120D5D799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62E8CF8-EBAD-BC86-A819-D6C3081795C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FFBBCB0-71C1-09CF-637A-8590484E37F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0F6FCF-C09F-9FCD-A5F6-617CFCA4223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E518FE-F033-BEEF-B9D8-72B086163B35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FC26DB2-68C6-4B5C-897F-BDFECDF8219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B87601-C556-705D-3907-EFD216C1AA1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867BC74-57F1-77F8-6943-5EF9A9064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E8B4CD0-B724-88EE-445E-4C5636CBDDB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6E2E61-7A61-38F3-723B-807F7EA2D12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8B4258-C3DA-D8D5-DFBF-D076AC2BA24C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25A0AE-C9EB-C2ED-2644-69E07B7B3687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سمحت الأم بمزيد من الوقت للعب ؟ ماذا أجابت؟</a:t>
            </a:r>
          </a:p>
        </p:txBody>
      </p:sp>
      <p:sp>
        <p:nvSpPr>
          <p:cNvPr id="24" name="Bulle narrative : ronde 23">
            <a:extLst>
              <a:ext uri="{FF2B5EF4-FFF2-40B4-BE49-F238E27FC236}">
                <a16:creationId xmlns:a16="http://schemas.microsoft.com/office/drawing/2014/main" id="{54A8ECF0-EC22-C24B-9069-C159F1EEE9C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2383335" y="1373291"/>
            <a:ext cx="1740192" cy="1046615"/>
          </a:xfrm>
          <a:prstGeom prst="wedgeEllipseCallout">
            <a:avLst>
              <a:gd name="adj1" fmla="val -66631"/>
              <a:gd name="adj2" fmla="val 5398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31B24E69-F5D6-8AD9-3F5E-B5CBA35F52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369" y="1539262"/>
            <a:ext cx="1822923" cy="435730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6059366-91B2-BE2B-1A8F-7E8AF91518B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4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2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9C6C-2892-8881-0832-608B597F9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A79D0D-7DA3-4374-14E3-F7F2FB29266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64AB7D2-0253-ADA3-AF79-EB6A1DE0971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F0D73C8-293E-C930-3823-9CAA57DFEBC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4008E11-B581-D771-4189-637CF4A341E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52225C4-BBF9-D3E0-267C-E15099E33D87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5BBDF72-CFCC-E311-7C1C-272F09A4AD2C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D6DBF6D-C0F5-541D-F660-A23C3FF7AEF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32421C3-E635-2263-141F-BBA1FC78D6B5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2301D9A-F1AF-E5EB-12B4-4159C2A4F06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E4B311-3C23-73AD-3231-A804CC44A38F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6801CC-1C5C-505C-E051-10A59800BA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8BB9159-3752-61CC-D663-50B4C6A9639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CFB44E-5424-A286-231A-F9F73C828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4935D4A-A01F-0965-F02E-A5BECACAA375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59D357-DE05-B02A-E400-177F6CB0E1C2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76ECA7-5161-2255-5E5E-A433DE5FA5D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B36FBC-98B1-CE29-0A41-D3046F7DE6DB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أجابت الأم: لا، لقد حان موعد نومك. من يردد؟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94FCDFB-6DFE-9C54-86AC-F744C81C22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362" y="1796675"/>
            <a:ext cx="1822923" cy="4357304"/>
          </a:xfrm>
          <a:prstGeom prst="rect">
            <a:avLst/>
          </a:prstGeom>
        </p:spPr>
      </p:pic>
      <p:sp>
        <p:nvSpPr>
          <p:cNvPr id="24" name="Bulle narrative : ronde 23">
            <a:extLst>
              <a:ext uri="{FF2B5EF4-FFF2-40B4-BE49-F238E27FC236}">
                <a16:creationId xmlns:a16="http://schemas.microsoft.com/office/drawing/2014/main" id="{BA6E2BA1-61B8-CCD0-B918-5D59B69C3AB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3127559" y="1594603"/>
            <a:ext cx="1554510" cy="1046615"/>
          </a:xfrm>
          <a:prstGeom prst="wedgeEllipseCallout">
            <a:avLst>
              <a:gd name="adj1" fmla="val -66631"/>
              <a:gd name="adj2" fmla="val 5398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A448986-98B9-1BDC-1250-5DA8BC5DF0F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4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8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37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2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CD9B4-407E-34E0-6FAD-1AE613C53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DA98533-AA71-B5F0-329A-4875A476439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948B544-0179-9295-8D3D-A07E32C92C1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92C5FFE-C963-7344-3C34-C7CDE23DCA1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BD7A0D9-CF46-1247-B0BF-35B45CA6DD8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1D8799A-A4D2-9A1D-C185-07344B102486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AE55746-B4B5-6CA7-62D9-442636DF910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338F4A3-98F3-B9AC-4559-AAC09246534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EAD04D7-D49A-7785-0CCA-A6235F06E29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A145167-4786-77F5-17FE-CA1B2FEB8A1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60700C8-F5AF-A4C6-4755-5D83D20B6244}"/>
              </a:ext>
            </a:extLst>
          </p:cNvPr>
          <p:cNvGrpSpPr/>
          <p:nvPr/>
        </p:nvGrpSpPr>
        <p:grpSpPr>
          <a:xfrm>
            <a:off x="232886" y="3426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4B47E4-ED98-BDA0-9AD4-FE75D0E7477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79B7D5F-A403-330F-3F14-B5DB1A6846F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190F6B1-2BB5-3604-A191-3E3FF2071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5A59C13-37DD-0415-D657-796D74EFDE81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69CEC8-FD83-79C3-8CBD-C84AC539692F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8517CF-9471-504F-FCA9-9DAF0273FEE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8E33D4-53A3-437A-74C9-CABC9FAE5283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العبارة التي استعملت سلمى كي تستأذن أمها؟ استعملت هل تسمحين لي ..............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AAEA53D-57D5-1F1A-C527-AB5B44E09D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1450" y="2367808"/>
            <a:ext cx="2791123" cy="2697714"/>
          </a:xfrm>
          <a:prstGeom prst="rect">
            <a:avLst/>
          </a:prstGeom>
        </p:spPr>
      </p:pic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8B6F8579-A14C-52A8-462A-788EB026C4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765417" y="1463301"/>
            <a:ext cx="1485521" cy="1046615"/>
          </a:xfrm>
          <a:prstGeom prst="wedgeEllipseCallout">
            <a:avLst>
              <a:gd name="adj1" fmla="val 47197"/>
              <a:gd name="adj2" fmla="val 7562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53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9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AC5D115-C230-2504-1CFA-40DAA43BB885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الصعوبات: ج ح خ 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23120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95E3732-2C1B-A342-F8E9-6AB4944BEF9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1833147-CB75-0AA6-67FA-7081C7E2D9F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5CCDB01-9102-2111-47A1-A17822AD2BE6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3D28DA7-4548-167D-C2F3-E0E12B7FF2C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21459D12-6A26-56D8-47AA-C03EC906B92A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B6E4E4D7-397D-2400-0549-4C641D7F46B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57B1939-9B00-C185-EC95-45FF1AEA382A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7DAC04-CE10-ADAF-6BDC-809FAE5EBDD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التمييز بين الحاء والخاء والجيم لأنها متشابهة في الرسم.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D6AE3-2143-B9A8-8D33-10E1BA7542E3}"/>
              </a:ext>
            </a:extLst>
          </p:cNvPr>
          <p:cNvSpPr txBox="1"/>
          <p:nvPr/>
        </p:nvSpPr>
        <p:spPr>
          <a:xfrm>
            <a:off x="866229" y="1642017"/>
            <a:ext cx="2968102" cy="273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9BE960-E144-497E-3CCB-5827BCD7157D}"/>
              </a:ext>
            </a:extLst>
          </p:cNvPr>
          <p:cNvSpPr txBox="1"/>
          <p:nvPr/>
        </p:nvSpPr>
        <p:spPr>
          <a:xfrm>
            <a:off x="3389717" y="3981221"/>
            <a:ext cx="212485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خــــــ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D98242A-06E5-8BA6-8C01-6452D359E9BD}"/>
              </a:ext>
            </a:extLst>
          </p:cNvPr>
          <p:cNvSpPr txBox="1"/>
          <p:nvPr/>
        </p:nvSpPr>
        <p:spPr>
          <a:xfrm>
            <a:off x="5459531" y="1790462"/>
            <a:ext cx="2968102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9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ــــج</a:t>
            </a:r>
            <a:endParaRPr lang="fr-FR" sz="149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9171D06-DA68-F084-111E-DC687E2825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81" y="286287"/>
            <a:ext cx="1143377" cy="93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25E7E-4B8C-EDF2-2B23-E2312EBDD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300E985-77E9-9FB5-1445-4A9D315A522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4086DAF-F519-B274-6846-1ED5423DB37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356513D5-4E94-367F-7631-CE283EC2F30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1DD5263-4552-C658-3100-C136B365E2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03AE609-A93A-A271-4027-E4F13206EF9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43FA7C5-D7BC-BB2B-188B-E22B905FEEA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1A45BA39-D4B8-2E66-1B96-8B2A7E310D22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F7B3B9D-379E-D20E-1E87-DBBD6C31DE2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BD9F7E1-6440-8086-B6FD-B646EA36FA4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869872E-9126-33F2-D163-B8DDACEF9D42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ABE1B67-4B35-4278-DA9C-F30E1DD6BE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9F37D1A-1CCC-DDA2-215C-70963EF5432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B2C0072-3F8B-EC22-346F-5B7B60762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61CA26-CAAA-AACB-FAA7-4577890EE2EB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 سأقرأ الكلمات. وستقرؤون كما فعلت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D11C966-75F2-1199-65A5-21EACCE1819F}"/>
              </a:ext>
            </a:extLst>
          </p:cNvPr>
          <p:cNvGrpSpPr/>
          <p:nvPr/>
        </p:nvGrpSpPr>
        <p:grpSpPr>
          <a:xfrm>
            <a:off x="931222" y="3071103"/>
            <a:ext cx="7817774" cy="1040879"/>
            <a:chOff x="931222" y="3417953"/>
            <a:chExt cx="7817774" cy="1040879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4FC62BB-4380-B0DE-52FB-4259A49ADB61}"/>
                </a:ext>
              </a:extLst>
            </p:cNvPr>
            <p:cNvSpPr txBox="1"/>
            <p:nvPr/>
          </p:nvSpPr>
          <p:spPr>
            <a:xfrm>
              <a:off x="3820838" y="3443169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فَ</a:t>
              </a:r>
              <a:r>
                <a:rPr lang="ar-MA" sz="6000" dirty="0">
                  <a:solidFill>
                    <a:srgbClr val="FF0000"/>
                  </a:solidFill>
                </a:rPr>
                <a:t>ج</a:t>
              </a:r>
              <a:r>
                <a:rPr lang="ar-MA" sz="6000" dirty="0">
                  <a:solidFill>
                    <a:schemeClr val="tx2"/>
                  </a:solidFill>
                </a:rPr>
                <a:t>ْرٌ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FBCD236-2B3F-9D61-E17E-4EF8809FA215}"/>
                </a:ext>
              </a:extLst>
            </p:cNvPr>
            <p:cNvSpPr txBox="1"/>
            <p:nvPr/>
          </p:nvSpPr>
          <p:spPr>
            <a:xfrm>
              <a:off x="6410054" y="341795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جَ</a:t>
              </a:r>
              <a:r>
                <a:rPr lang="ar-MA" sz="6000" dirty="0">
                  <a:solidFill>
                    <a:schemeClr val="tx2"/>
                  </a:solidFill>
                </a:rPr>
                <a:t>بَلٌ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8CEA997-1871-B943-543E-F395C5389C66}"/>
                </a:ext>
              </a:extLst>
            </p:cNvPr>
            <p:cNvSpPr txBox="1"/>
            <p:nvPr/>
          </p:nvSpPr>
          <p:spPr>
            <a:xfrm>
              <a:off x="931222" y="3437204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نَسَ</a:t>
              </a:r>
              <a:r>
                <a:rPr lang="ar-MA" sz="60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</a:t>
              </a:r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00F7F349-3AAA-AE21-3EAA-E0EE484FB910}"/>
              </a:ext>
            </a:extLst>
          </p:cNvPr>
          <p:cNvSpPr txBox="1"/>
          <p:nvPr/>
        </p:nvSpPr>
        <p:spPr>
          <a:xfrm>
            <a:off x="3932903" y="1384240"/>
            <a:ext cx="1887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E39B51"/>
                </a:solidFill>
              </a:rPr>
              <a:t>ج</a:t>
            </a:r>
            <a:endParaRPr lang="fr-MA" sz="7200" b="1" dirty="0">
              <a:solidFill>
                <a:srgbClr val="E39B51"/>
              </a:solidFill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9C3563C-7C46-D172-ADF9-AED7A435E35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882" y="316147"/>
            <a:ext cx="1143377" cy="93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9171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2442-3FB9-4266-06C7-A955F563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A08CEF0-2A9B-4864-1D75-7A62B0D58FA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12CC588-3AE7-191E-13D2-4A513BC21FD8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F5CFF2BF-DEDE-86E8-22E5-A984456F1086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6F4E8B4A-FB58-FF29-CE08-B3D12A55C3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415D96D-0EBF-0825-61FB-21471D99BD8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AEC9FC7-E941-6826-D012-DC7C5F2BA2CB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2246C9D-F404-D3F1-19D9-94188F79DA8A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5275CCC-C2E8-F65A-3ABC-1C11C1AFCD5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8D85E76-975B-DCAB-494F-772F3DEC51E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A103B1D-0D12-D80A-1191-208EE9029FC1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E81344-5C40-B82D-D3FD-3ED86F6F98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2DB22B6-77CE-02A8-600D-002BAC3CC5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992CDB-057A-5838-FF78-23996ED4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800E5A-70EA-F708-62ED-D164688D2F7A}"/>
              </a:ext>
            </a:extLst>
          </p:cNvPr>
          <p:cNvSpPr txBox="1"/>
          <p:nvPr/>
        </p:nvSpPr>
        <p:spPr>
          <a:xfrm>
            <a:off x="422071" y="413907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206520-38A0-7CD8-2AE3-AB455A311A1B}"/>
              </a:ext>
            </a:extLst>
          </p:cNvPr>
          <p:cNvGrpSpPr/>
          <p:nvPr/>
        </p:nvGrpSpPr>
        <p:grpSpPr>
          <a:xfrm>
            <a:off x="1679527" y="3160875"/>
            <a:ext cx="6494006" cy="1068762"/>
            <a:chOff x="1679527" y="3507725"/>
            <a:chExt cx="6494006" cy="1068762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D923FFE-2728-EC32-50DD-8A6722128E60}"/>
                </a:ext>
              </a:extLst>
            </p:cNvPr>
            <p:cNvSpPr txBox="1"/>
            <p:nvPr/>
          </p:nvSpPr>
          <p:spPr>
            <a:xfrm>
              <a:off x="1679527" y="3560824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فَ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ْرٌ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F4A427E-EC25-E9D8-4ED1-3D3782EC56EB}"/>
                </a:ext>
              </a:extLst>
            </p:cNvPr>
            <p:cNvSpPr txBox="1"/>
            <p:nvPr/>
          </p:nvSpPr>
          <p:spPr>
            <a:xfrm>
              <a:off x="3692550" y="3507725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جَ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بَلٌ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BE58C56-7E64-9F25-BBC4-EBAB1E916267}"/>
                </a:ext>
              </a:extLst>
            </p:cNvPr>
            <p:cNvSpPr txBox="1"/>
            <p:nvPr/>
          </p:nvSpPr>
          <p:spPr>
            <a:xfrm>
              <a:off x="6545115" y="3513068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نَسَ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َ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97C75BF-78C6-818D-5656-C2619AE739DB}"/>
              </a:ext>
            </a:extLst>
          </p:cNvPr>
          <p:cNvSpPr txBox="1"/>
          <p:nvPr/>
        </p:nvSpPr>
        <p:spPr>
          <a:xfrm>
            <a:off x="4381492" y="1384240"/>
            <a:ext cx="961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E39B5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E39B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618A0B3-B889-E014-DD0D-01BF81A711E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7" y="35657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6899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C9E4-D9F3-B88F-D1DA-A7A387E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B2AC01-5388-3F60-EECC-A531F331957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57BB06-2188-31E3-69A7-913521F9C61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7716FC9-BEB8-56CE-C4A7-E49F3F0A965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4B45AFF-E5AC-3F64-AA1E-DA5DABECEBB7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924EA0B-B0EA-1DCA-B95D-8318733E3F5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EF09433F-695D-1ED8-5EC0-8002012CB52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02B23DF1-A3CE-10CF-46AB-6D1674C188E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5DDC855-62BD-7DE8-53F5-8090047F25E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7F28111-48A3-9CB0-6C03-30F6CAA735D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5F4DAB-3DF5-F4F4-8E80-B6C74B33AA9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44A88DA-C7BB-E510-BBDB-5D4975B714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B5E9AE-616D-D377-FD9B-A162D57857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0A7BBB3-C7BB-C060-F433-BCE1C62A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50089B-383B-35CB-5FBF-8734067DF727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أولا،  ثم تقرؤون كما فعلت 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A2435A-368E-D237-FBC3-0092B6130BC9}"/>
              </a:ext>
            </a:extLst>
          </p:cNvPr>
          <p:cNvGrpSpPr/>
          <p:nvPr/>
        </p:nvGrpSpPr>
        <p:grpSpPr>
          <a:xfrm>
            <a:off x="986481" y="3103614"/>
            <a:ext cx="7722660" cy="1111012"/>
            <a:chOff x="986481" y="3450464"/>
            <a:chExt cx="7722660" cy="111101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DE9BE71-9DFF-09B8-D03D-70D5FA2C3B26}"/>
                </a:ext>
              </a:extLst>
            </p:cNvPr>
            <p:cNvSpPr txBox="1"/>
            <p:nvPr/>
          </p:nvSpPr>
          <p:spPr>
            <a:xfrm>
              <a:off x="3761888" y="3545813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نَ</a:t>
              </a:r>
              <a:r>
                <a:rPr lang="ar-MA" sz="6000" dirty="0">
                  <a:solidFill>
                    <a:srgbClr val="FF0000"/>
                  </a:solidFill>
                </a:rPr>
                <a:t>حْ</a:t>
              </a:r>
              <a:r>
                <a:rPr lang="ar-MA" sz="6000" dirty="0">
                  <a:solidFill>
                    <a:schemeClr val="tx2"/>
                  </a:solidFill>
                </a:rPr>
                <a:t>لٌ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26C0A89-25A6-A575-CEBD-46EEBE120CF3}"/>
                </a:ext>
              </a:extLst>
            </p:cNvPr>
            <p:cNvSpPr txBox="1"/>
            <p:nvPr/>
          </p:nvSpPr>
          <p:spPr>
            <a:xfrm>
              <a:off x="986481" y="3450464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رُمْ</a:t>
              </a:r>
              <a:r>
                <a:rPr lang="ar-MA" sz="6000" dirty="0">
                  <a:solidFill>
                    <a:srgbClr val="FF0000"/>
                  </a:solidFill>
                </a:rPr>
                <a:t>ح</a:t>
              </a:r>
              <a:r>
                <a:rPr lang="ar-MA" sz="6000" dirty="0">
                  <a:solidFill>
                    <a:schemeClr val="tx2"/>
                  </a:solidFill>
                </a:rPr>
                <a:t>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19B23EF-098E-7247-1F73-18680AE1B0DE}"/>
                </a:ext>
              </a:extLst>
            </p:cNvPr>
            <p:cNvSpPr txBox="1"/>
            <p:nvPr/>
          </p:nvSpPr>
          <p:spPr>
            <a:xfrm>
              <a:off x="6370199" y="354260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حَ</a:t>
              </a:r>
              <a:r>
                <a:rPr lang="ar-MA" sz="6000" dirty="0">
                  <a:solidFill>
                    <a:schemeClr val="tx2"/>
                  </a:solidFill>
                </a:rPr>
                <a:t>بْلٌ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27685414-7E70-F3CE-1ED7-4A8DD1E2346E}"/>
              </a:ext>
            </a:extLst>
          </p:cNvPr>
          <p:cNvSpPr txBox="1"/>
          <p:nvPr/>
        </p:nvSpPr>
        <p:spPr>
          <a:xfrm>
            <a:off x="3712917" y="1395759"/>
            <a:ext cx="1878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ح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ED264FFB-7082-7996-8BCB-9934DCE9C1E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882" y="329599"/>
            <a:ext cx="1143377" cy="93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408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0641D-8D0E-17A3-D3AA-6A24F99BF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748EAA2-9742-D14A-50F7-FFC508A2E41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7E71FC8-EF91-6F3E-8843-86EBCBC8B94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FB13AB4-F4C5-EDDD-7CDF-B4ECD583C14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9924D4C-146F-3C95-8326-F6450879155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7055B90-0FAE-464E-E7D8-1A3B230C2E0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70C7B2B-23A7-0BBF-247D-9CDF114ED6AE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9E997C9-24DE-A374-F487-69D8D36EBF0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F6AB947-E5A3-618B-4CD5-4ED22FE1F52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B52F242-4B27-17A7-E75F-E7242F4F9084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BB11CD2-3B88-BC05-245C-FAAECC4C5E3F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E219C67-97A6-5636-902D-0C78FC8E043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1247F5D-AFE2-9D69-25EF-909AD6FAD5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AA5EC8A-F2AF-93CB-EC7C-C0522DCA5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3BADD1-F050-6D6C-F9EF-FD36FA9BEA4B}"/>
              </a:ext>
            </a:extLst>
          </p:cNvPr>
          <p:cNvSpPr txBox="1"/>
          <p:nvPr/>
        </p:nvSpPr>
        <p:spPr>
          <a:xfrm>
            <a:off x="422071" y="413907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 من يقرأ؟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C7A27E0-F032-8545-47ED-3CD588DA54E0}"/>
              </a:ext>
            </a:extLst>
          </p:cNvPr>
          <p:cNvGrpSpPr/>
          <p:nvPr/>
        </p:nvGrpSpPr>
        <p:grpSpPr>
          <a:xfrm>
            <a:off x="1220835" y="3148992"/>
            <a:ext cx="7488306" cy="1082738"/>
            <a:chOff x="1220835" y="3495842"/>
            <a:chExt cx="7488306" cy="1082738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29B55D5-7BAE-E16F-0FF9-46F837886BF5}"/>
                </a:ext>
              </a:extLst>
            </p:cNvPr>
            <p:cNvSpPr txBox="1"/>
            <p:nvPr/>
          </p:nvSpPr>
          <p:spPr>
            <a:xfrm>
              <a:off x="1220835" y="3562917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نَ</a:t>
              </a:r>
              <a:r>
                <a:rPr lang="ar-MA" sz="6000" dirty="0">
                  <a:solidFill>
                    <a:srgbClr val="FF0000"/>
                  </a:solidFill>
                </a:rPr>
                <a:t>حْ</a:t>
              </a:r>
              <a:r>
                <a:rPr lang="ar-MA" sz="6000" dirty="0">
                  <a:solidFill>
                    <a:schemeClr val="tx2"/>
                  </a:solidFill>
                </a:rPr>
                <a:t>لٌ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9FF325E-4E8D-4DFA-4B3B-B5146398F431}"/>
                </a:ext>
              </a:extLst>
            </p:cNvPr>
            <p:cNvSpPr txBox="1"/>
            <p:nvPr/>
          </p:nvSpPr>
          <p:spPr>
            <a:xfrm>
              <a:off x="3780983" y="3495842"/>
              <a:ext cx="17005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رُمْ</a:t>
              </a:r>
              <a:r>
                <a:rPr lang="ar-MA" sz="6000" dirty="0">
                  <a:solidFill>
                    <a:srgbClr val="FF0000"/>
                  </a:solidFill>
                </a:rPr>
                <a:t>ح</a:t>
              </a:r>
              <a:r>
                <a:rPr lang="ar-MA" sz="6000" dirty="0">
                  <a:solidFill>
                    <a:schemeClr val="tx2"/>
                  </a:solidFill>
                </a:rPr>
                <a:t>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53D1F5DC-1A93-EDA6-5397-8CC442575ACE}"/>
                </a:ext>
              </a:extLst>
            </p:cNvPr>
            <p:cNvSpPr txBox="1"/>
            <p:nvPr/>
          </p:nvSpPr>
          <p:spPr>
            <a:xfrm>
              <a:off x="6370199" y="354260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حَ</a:t>
              </a:r>
              <a:r>
                <a:rPr lang="ar-MA" sz="6000" dirty="0">
                  <a:solidFill>
                    <a:schemeClr val="tx2"/>
                  </a:solidFill>
                </a:rPr>
                <a:t>بْلٌ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F619166-775F-3B44-23D6-C3D2C85D41F3}"/>
              </a:ext>
            </a:extLst>
          </p:cNvPr>
          <p:cNvSpPr txBox="1"/>
          <p:nvPr/>
        </p:nvSpPr>
        <p:spPr>
          <a:xfrm>
            <a:off x="3691918" y="1275798"/>
            <a:ext cx="1878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ح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CCD002D-29B1-CB31-953C-7CE4F26AB6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39637" y="356571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6871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55CB-E28D-DA7C-DB69-8498CC0FF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ACB647-6FBA-0753-F200-5777FE65B68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2F8185-9E84-B63F-3700-6D1BC624623C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4B23BC6-FE84-735D-1DC3-876440C0159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D4AE8DB-F56E-14B0-0E40-2C6C436817F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2B32525-D4CC-44FD-D418-AF26EBC75F1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E55A44D-E1F9-0EEA-6BAC-B0C88AC393A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3250C21C-319C-4CC4-A10A-6A93F8B1002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89082857-7EBB-E9FD-D861-C6AD41161F8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6D9C7BE-F4EA-3DBA-B801-C8385518AE2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245441-A247-7E28-83CE-34A64CB9BAB7}"/>
              </a:ext>
            </a:extLst>
          </p:cNvPr>
          <p:cNvGrpSpPr/>
          <p:nvPr/>
        </p:nvGrpSpPr>
        <p:grpSpPr>
          <a:xfrm>
            <a:off x="312516" y="334477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A457FEB-0268-3B74-614B-9BF880BC30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2F58DF-5582-9BCE-3CE8-845FCE4225F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830DF43-124F-FB88-F113-F23331176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63746"/>
            <a:ext cx="344372" cy="3287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2C9748B-B953-3D82-7D85-4339D1CCAB3D}"/>
              </a:ext>
            </a:extLst>
          </p:cNvPr>
          <p:cNvGrpSpPr/>
          <p:nvPr/>
        </p:nvGrpSpPr>
        <p:grpSpPr>
          <a:xfrm>
            <a:off x="931222" y="3071103"/>
            <a:ext cx="7817774" cy="1080147"/>
            <a:chOff x="931222" y="3417953"/>
            <a:chExt cx="7817774" cy="1080147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013FF0E-AA69-67A2-2B23-CADD9283F3B8}"/>
                </a:ext>
              </a:extLst>
            </p:cNvPr>
            <p:cNvSpPr txBox="1"/>
            <p:nvPr/>
          </p:nvSpPr>
          <p:spPr>
            <a:xfrm>
              <a:off x="3639330" y="3482437"/>
              <a:ext cx="1829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chemeClr val="tx2"/>
                  </a:solidFill>
                </a:rPr>
                <a:t>نَ</a:t>
              </a:r>
              <a:r>
                <a:rPr lang="ar-MA" sz="6000" dirty="0">
                  <a:solidFill>
                    <a:srgbClr val="FF0000"/>
                  </a:solidFill>
                </a:rPr>
                <a:t>خْ</a:t>
              </a:r>
              <a:r>
                <a:rPr lang="ar-MA" sz="6000" dirty="0">
                  <a:solidFill>
                    <a:schemeClr val="tx2"/>
                  </a:solidFill>
                </a:rPr>
                <a:t>لٌ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51A558E-2E5C-8F3E-64F9-8CBAF2B257E7}"/>
                </a:ext>
              </a:extLst>
            </p:cNvPr>
            <p:cNvSpPr txBox="1"/>
            <p:nvPr/>
          </p:nvSpPr>
          <p:spPr>
            <a:xfrm>
              <a:off x="6410054" y="3417953"/>
              <a:ext cx="2338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6000" dirty="0">
                  <a:solidFill>
                    <a:srgbClr val="FF0000"/>
                  </a:solidFill>
                </a:rPr>
                <a:t>خَ</a:t>
              </a:r>
              <a:r>
                <a:rPr lang="ar-MA" sz="6000" dirty="0">
                  <a:solidFill>
                    <a:schemeClr val="tx2"/>
                  </a:solidFill>
                </a:rPr>
                <a:t>يْمَةٌ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16BB9AD-A7CB-DB62-1959-788A7D828BC5}"/>
                </a:ext>
              </a:extLst>
            </p:cNvPr>
            <p:cNvSpPr txBox="1"/>
            <p:nvPr/>
          </p:nvSpPr>
          <p:spPr>
            <a:xfrm>
              <a:off x="931222" y="3437204"/>
              <a:ext cx="16284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صارو</a:t>
              </a:r>
              <a:r>
                <a:rPr lang="ar-MA" sz="60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</a:t>
              </a:r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endParaRPr lang="f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97AD1E4B-94F4-E5DF-8ADA-4FA1D980F045}"/>
              </a:ext>
            </a:extLst>
          </p:cNvPr>
          <p:cNvSpPr txBox="1"/>
          <p:nvPr/>
        </p:nvSpPr>
        <p:spPr>
          <a:xfrm>
            <a:off x="3860525" y="1326250"/>
            <a:ext cx="1710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E39B51"/>
                </a:solidFill>
                <a:latin typeface="Calibri" panose="020F0502020204030204"/>
                <a:cs typeface="Arial" panose="020B0604020202020204" pitchFamily="34" charset="0"/>
              </a:rPr>
              <a:t>خ</a:t>
            </a:r>
            <a:endParaRPr lang="fr-MA" sz="7200" b="1" dirty="0">
              <a:solidFill>
                <a:srgbClr val="E39B5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7CFD547-6921-0559-00A5-95E2C3E2CE90}"/>
              </a:ext>
            </a:extLst>
          </p:cNvPr>
          <p:cNvSpPr txBox="1"/>
          <p:nvPr/>
        </p:nvSpPr>
        <p:spPr>
          <a:xfrm>
            <a:off x="423305" y="46282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  ثم تقرؤون كما فعلت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D7C43C2-F988-C3D3-310A-1DC8B408F82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882" y="286490"/>
            <a:ext cx="1143377" cy="93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300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D900D-8AF8-6465-9A5B-A50C97E42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F5E559A-46FB-1E7B-7534-23B41FB84BE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9D585A2-6461-1D63-5CA9-7425C3BABC1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13AED0BC-CB06-454D-E6E2-D66004B1367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3DC7FA4-0565-2CDB-6506-BCDA772928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DBE42497-1423-586C-6575-84695C1B9C5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3D5D836-2475-FA46-C881-2F23923B66A9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0AD44D2-13FC-F660-DC7D-5748CB152270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BE69C99-1CD3-DE09-1AC4-47D7380E062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483FBCC-B28D-C4A1-5CA2-BD75D94DB69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9D828C-90BD-9651-ED2A-88B17D344AE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31085FD-0723-AF71-CB7A-00EF55DA363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91119F0-E164-E09E-168F-013D2E091E3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5895A84-2438-6FFD-4D93-33BD20AAC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545A176-F2C8-6B41-0EE9-5E8BCC597D08}"/>
              </a:ext>
            </a:extLst>
          </p:cNvPr>
          <p:cNvSpPr txBox="1"/>
          <p:nvPr/>
        </p:nvSpPr>
        <p:spPr>
          <a:xfrm>
            <a:off x="422071" y="43711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للسبورة لقراءة الكلمات؟</a:t>
            </a:r>
          </a:p>
        </p:txBody>
      </p:sp>
      <p:pic>
        <p:nvPicPr>
          <p:cNvPr id="26" name="Graphique 25" descr="Étoile avec un remplissage uni">
            <a:extLst>
              <a:ext uri="{FF2B5EF4-FFF2-40B4-BE49-F238E27FC236}">
                <a16:creationId xmlns:a16="http://schemas.microsoft.com/office/drawing/2014/main" id="{2B7482F9-C017-0ABD-ABB7-8A3900451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9891" y="2694897"/>
            <a:ext cx="516271" cy="5162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7F5ACEE6-0912-6578-E4FB-1EB85F898A30}"/>
              </a:ext>
            </a:extLst>
          </p:cNvPr>
          <p:cNvSpPr txBox="1"/>
          <p:nvPr/>
        </p:nvSpPr>
        <p:spPr>
          <a:xfrm>
            <a:off x="1998770" y="3295391"/>
            <a:ext cx="1628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سَلَخَ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AD377B6-D1D3-B93B-8747-300EAF20425A}"/>
              </a:ext>
            </a:extLst>
          </p:cNvPr>
          <p:cNvSpPr txBox="1"/>
          <p:nvPr/>
        </p:nvSpPr>
        <p:spPr>
          <a:xfrm>
            <a:off x="4371058" y="3295391"/>
            <a:ext cx="182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جُبْنٌ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968D07A-2967-EF49-A42A-D21FE8E9F467}"/>
              </a:ext>
            </a:extLst>
          </p:cNvPr>
          <p:cNvSpPr txBox="1"/>
          <p:nvPr/>
        </p:nvSpPr>
        <p:spPr>
          <a:xfrm>
            <a:off x="5514068" y="3318445"/>
            <a:ext cx="182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نَحْلٌ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2C6123C-3337-FC61-E8D0-01EAE611B5BB}"/>
              </a:ext>
            </a:extLst>
          </p:cNvPr>
          <p:cNvSpPr txBox="1"/>
          <p:nvPr/>
        </p:nvSpPr>
        <p:spPr>
          <a:xfrm>
            <a:off x="3230986" y="3266913"/>
            <a:ext cx="1700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رُمْحٌ</a:t>
            </a:r>
            <a:endParaRPr lang="fr-MA" dirty="0">
              <a:solidFill>
                <a:schemeClr val="tx2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0E5062-1099-3258-6C81-D09B60958349}"/>
              </a:ext>
            </a:extLst>
          </p:cNvPr>
          <p:cNvGrpSpPr/>
          <p:nvPr/>
        </p:nvGrpSpPr>
        <p:grpSpPr>
          <a:xfrm>
            <a:off x="7171212" y="3318445"/>
            <a:ext cx="1151463" cy="830997"/>
            <a:chOff x="7171212" y="3318445"/>
            <a:chExt cx="1151463" cy="830997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830B306D-3B78-7A34-3010-BE401541708B}"/>
                </a:ext>
              </a:extLst>
            </p:cNvPr>
            <p:cNvSpPr txBox="1"/>
            <p:nvPr/>
          </p:nvSpPr>
          <p:spPr>
            <a:xfrm>
              <a:off x="7171212" y="3318445"/>
              <a:ext cx="11514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خَيْمَةٌ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65650C6B-7735-5FC8-78DD-75334AB93329}"/>
                </a:ext>
              </a:extLst>
            </p:cNvPr>
            <p:cNvSpPr/>
            <p:nvPr/>
          </p:nvSpPr>
          <p:spPr>
            <a:xfrm>
              <a:off x="7261897" y="335001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E4F9DAB5-E32F-EC38-CE7B-0348B0857D51}"/>
              </a:ext>
            </a:extLst>
          </p:cNvPr>
          <p:cNvSpPr/>
          <p:nvPr/>
        </p:nvSpPr>
        <p:spPr>
          <a:xfrm>
            <a:off x="3609891" y="3345652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DE912A3E-81BA-8F3A-673B-9CCCF6BABC43}"/>
              </a:ext>
            </a:extLst>
          </p:cNvPr>
          <p:cNvSpPr/>
          <p:nvPr/>
        </p:nvSpPr>
        <p:spPr>
          <a:xfrm>
            <a:off x="4798954" y="3350010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B3672942-ADA4-F5D6-CB69-CB56944B34F2}"/>
              </a:ext>
            </a:extLst>
          </p:cNvPr>
          <p:cNvSpPr/>
          <p:nvPr/>
        </p:nvSpPr>
        <p:spPr>
          <a:xfrm>
            <a:off x="5999115" y="3379617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D4A0E0-7CE6-B15F-CD61-03C2938A66E9}"/>
              </a:ext>
            </a:extLst>
          </p:cNvPr>
          <p:cNvGrpSpPr/>
          <p:nvPr/>
        </p:nvGrpSpPr>
        <p:grpSpPr>
          <a:xfrm>
            <a:off x="638223" y="3307037"/>
            <a:ext cx="1700506" cy="842644"/>
            <a:chOff x="638223" y="3307037"/>
            <a:chExt cx="1700506" cy="842644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A4443F4-8504-3CA5-9486-902D48E74E55}"/>
                </a:ext>
              </a:extLst>
            </p:cNvPr>
            <p:cNvSpPr txBox="1"/>
            <p:nvPr/>
          </p:nvSpPr>
          <p:spPr>
            <a:xfrm>
              <a:off x="638223" y="3307037"/>
              <a:ext cx="17005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فَجْرٌ</a:t>
              </a:r>
              <a:endParaRPr lang="fr-MA" dirty="0">
                <a:solidFill>
                  <a:schemeClr val="tx2"/>
                </a:solidFill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D14F00CB-974A-4A87-F4B4-6525A1D8E26B}"/>
                </a:ext>
              </a:extLst>
            </p:cNvPr>
            <p:cNvSpPr/>
            <p:nvPr/>
          </p:nvSpPr>
          <p:spPr>
            <a:xfrm>
              <a:off x="1028675" y="336479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97848133-5836-3AFC-DE4D-79BC46FAAE57}"/>
              </a:ext>
            </a:extLst>
          </p:cNvPr>
          <p:cNvSpPr/>
          <p:nvPr/>
        </p:nvSpPr>
        <p:spPr>
          <a:xfrm>
            <a:off x="2311287" y="3345651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EC992754-209F-9894-080C-DE0D83DCEA21}"/>
              </a:ext>
            </a:extLst>
          </p:cNvPr>
          <p:cNvSpPr/>
          <p:nvPr/>
        </p:nvSpPr>
        <p:spPr>
          <a:xfrm>
            <a:off x="661698" y="2643157"/>
            <a:ext cx="8040505" cy="2176417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856558-91D7-C2DE-697F-88297B4701EC}"/>
              </a:ext>
            </a:extLst>
          </p:cNvPr>
          <p:cNvSpPr/>
          <p:nvPr/>
        </p:nvSpPr>
        <p:spPr>
          <a:xfrm>
            <a:off x="-2775391" y="1915801"/>
            <a:ext cx="3397371" cy="300531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التدرب على القراءة بمرور تلميذ أو تلميذين للقراءة على السبورة – ثم بعدها العمل في ثنائيات كل تلميذ يقرأ لزميله </a:t>
            </a:r>
          </a:p>
          <a:p>
            <a:pPr algn="ctr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مجموعة من الكلمات في شريحة </a:t>
            </a:r>
          </a:p>
          <a:p>
            <a:pPr algn="ctr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تحدي القراءة يكون في اختتام النشاط ويمكن الاستغناء عنه في هذه الحصة </a:t>
            </a:r>
          </a:p>
          <a:p>
            <a:pPr algn="ctr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إضافة أيقونة تعيين من سيقرأ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8288085-AD79-EFD0-AB42-B9985F3F5ED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445" y="333559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24693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29188-C125-995B-D34E-0B9E6F409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187C451-4A19-02C6-1171-186FCC051D7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E6DE31-F151-ACC9-15AF-BC745A56313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790249A-6983-79DA-C9FD-288D6D7260F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99B0C1B-27EB-E91B-BB10-97DD788B7D22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804225D-1DD8-523C-8B71-8F62FD13DCDF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E0ED79E-58D5-6286-27F0-BD0008520C5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7CF7482-D0C5-83AD-43E0-F27F567C516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C569B2A-E288-96FA-5674-933A9994820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A590952-543F-7DD3-2308-35B482FA92B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0598B5-8EB5-F100-AEF2-8C5B967000E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99424B-CBCB-4D50-7A5F-5FCE9851BA7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F6D447B-7551-72EA-38FD-F192F581312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F1B7E0B-499B-41ED-C267-31BD56CD5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86416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0639DE-03ED-5C26-AFEC-F5AF1A7DF1E4}"/>
              </a:ext>
            </a:extLst>
          </p:cNvPr>
          <p:cNvSpPr txBox="1"/>
          <p:nvPr/>
        </p:nvSpPr>
        <p:spPr>
          <a:xfrm>
            <a:off x="452564" y="45816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تلميذ يقرأ لزميله.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3D8895B-D979-D383-51E2-62C0718D9302}"/>
              </a:ext>
            </a:extLst>
          </p:cNvPr>
          <p:cNvSpPr txBox="1"/>
          <p:nvPr/>
        </p:nvSpPr>
        <p:spPr>
          <a:xfrm>
            <a:off x="6941481" y="3262046"/>
            <a:ext cx="16518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جُحْـرٌ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9E5ACA4-B9B7-84E8-E83E-5977373BE829}"/>
              </a:ext>
            </a:extLst>
          </p:cNvPr>
          <p:cNvSpPr txBox="1"/>
          <p:nvPr/>
        </p:nvSpPr>
        <p:spPr>
          <a:xfrm>
            <a:off x="5658173" y="3300227"/>
            <a:ext cx="16518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حَجَــرٌ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34603A1-0EF7-E4EE-EF4A-5FC3F57232E4}"/>
              </a:ext>
            </a:extLst>
          </p:cNvPr>
          <p:cNvSpPr txBox="1"/>
          <p:nvPr/>
        </p:nvSpPr>
        <p:spPr>
          <a:xfrm>
            <a:off x="4403947" y="3298067"/>
            <a:ext cx="16518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جَرَحَ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B51DBA2C-872B-49E1-C19D-AC70D9D0AAF3}"/>
              </a:ext>
            </a:extLst>
          </p:cNvPr>
          <p:cNvSpPr txBox="1"/>
          <p:nvPr/>
        </p:nvSpPr>
        <p:spPr>
          <a:xfrm>
            <a:off x="570270" y="3314928"/>
            <a:ext cx="16518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خَرَجَ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8C02390-834B-A82C-0532-A05DFAEFC9EB}"/>
              </a:ext>
            </a:extLst>
          </p:cNvPr>
          <p:cNvSpPr txBox="1"/>
          <p:nvPr/>
        </p:nvSpPr>
        <p:spPr>
          <a:xfrm>
            <a:off x="1827530" y="3259707"/>
            <a:ext cx="16518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جَنَحَ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5A2CA04-EF64-85BE-302F-E23B6DDBFFEE}"/>
              </a:ext>
            </a:extLst>
          </p:cNvPr>
          <p:cNvSpPr txBox="1"/>
          <p:nvPr/>
        </p:nvSpPr>
        <p:spPr>
          <a:xfrm>
            <a:off x="3072158" y="3278887"/>
            <a:ext cx="16518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خَجَلٌ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2" name="Graphique 51" descr="Étoile avec un remplissage uni">
            <a:extLst>
              <a:ext uri="{FF2B5EF4-FFF2-40B4-BE49-F238E27FC236}">
                <a16:creationId xmlns:a16="http://schemas.microsoft.com/office/drawing/2014/main" id="{E39BAA06-77BB-3A70-709E-F641282D19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0200" y="2742513"/>
            <a:ext cx="516271" cy="5162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3" name="Graphique 52" descr="Étoile avec un remplissage uni">
            <a:extLst>
              <a:ext uri="{FF2B5EF4-FFF2-40B4-BE49-F238E27FC236}">
                <a16:creationId xmlns:a16="http://schemas.microsoft.com/office/drawing/2014/main" id="{B6A9FB02-7CB9-CB19-E5BD-3D50872BB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6353" y="2742513"/>
            <a:ext cx="516271" cy="5162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F12F10FF-6EC8-F73F-A03A-A1F252245978}"/>
              </a:ext>
            </a:extLst>
          </p:cNvPr>
          <p:cNvSpPr/>
          <p:nvPr/>
        </p:nvSpPr>
        <p:spPr>
          <a:xfrm>
            <a:off x="7225612" y="3373875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940E4EF9-4EB1-2DA6-D35C-16145C7922DF}"/>
              </a:ext>
            </a:extLst>
          </p:cNvPr>
          <p:cNvSpPr/>
          <p:nvPr/>
        </p:nvSpPr>
        <p:spPr>
          <a:xfrm>
            <a:off x="893045" y="3373875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7889B5C1-E29C-B7C4-778B-2C607465A371}"/>
              </a:ext>
            </a:extLst>
          </p:cNvPr>
          <p:cNvSpPr/>
          <p:nvPr/>
        </p:nvSpPr>
        <p:spPr>
          <a:xfrm>
            <a:off x="2166840" y="3357709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57C9BC66-B42A-AD32-7BC1-7DA3C9F29F2A}"/>
              </a:ext>
            </a:extLst>
          </p:cNvPr>
          <p:cNvSpPr/>
          <p:nvPr/>
        </p:nvSpPr>
        <p:spPr>
          <a:xfrm>
            <a:off x="3429533" y="3351267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9788340A-9E61-032A-91AD-E2F635EFDF32}"/>
              </a:ext>
            </a:extLst>
          </p:cNvPr>
          <p:cNvSpPr/>
          <p:nvPr/>
        </p:nvSpPr>
        <p:spPr>
          <a:xfrm>
            <a:off x="4689124" y="3373876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3E8D3FCC-A9B6-A762-78BC-F61EC157C272}"/>
              </a:ext>
            </a:extLst>
          </p:cNvPr>
          <p:cNvSpPr/>
          <p:nvPr/>
        </p:nvSpPr>
        <p:spPr>
          <a:xfrm>
            <a:off x="5951817" y="3357709"/>
            <a:ext cx="970095" cy="78489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BB34AF0C-01FD-2596-4C54-49FAF95803C9}"/>
              </a:ext>
            </a:extLst>
          </p:cNvPr>
          <p:cNvSpPr/>
          <p:nvPr/>
        </p:nvSpPr>
        <p:spPr>
          <a:xfrm>
            <a:off x="551747" y="2600567"/>
            <a:ext cx="8040505" cy="2176417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DEB5A8-01EC-85E5-3BF3-3B9CFDE755D5}"/>
              </a:ext>
            </a:extLst>
          </p:cNvPr>
          <p:cNvSpPr/>
          <p:nvPr/>
        </p:nvSpPr>
        <p:spPr>
          <a:xfrm>
            <a:off x="-2775391" y="1915801"/>
            <a:ext cx="3397371" cy="300531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التدرب على القراءة بمرور تلميذ أو تلميذين للقراءة على السبورة – ثم بعدها العمل في ثنائيات كل تلميذ يقرأ لزميله </a:t>
            </a:r>
          </a:p>
          <a:p>
            <a:pPr algn="ctr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مجموعة من الكلمات في شريحة </a:t>
            </a:r>
          </a:p>
          <a:p>
            <a:pPr algn="ctr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تحدي القراءة يكون في اختتام النشاط ويمكن الاستغناء عنه في هذه الحصة </a:t>
            </a:r>
          </a:p>
          <a:p>
            <a:pPr algn="ctr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إضافة أيقونة تعيين من سيقرأ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5202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9B2F3-7378-4B8E-1A21-ADC9318F8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E1559CF5-3B55-3D5A-58D7-0E8E0C42C56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8191A447-1D13-ECA4-7945-B01FBEF8081B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8D4F671-FD0A-331E-032C-138F4C802D1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E0F7BEA8-AAC2-FFDE-BA55-7BAF674C07A2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298BB4D-AF09-63A7-3341-9FEDAFBB5425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9E3376C-826D-64FC-7914-2576A3FA2CE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6AFB4446-9D1D-23F0-159A-C3FC336AB283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83872CF-5CF1-253E-2F6E-80E77D64D01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5F19FC1-64DB-6365-594A-B6A9B06A36F8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670D1038-52A6-E804-ACE3-06397CBD6B97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0DD7B176-66DC-FDFA-2000-FDC3AE19003C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86D20F5A-14A7-29A0-7B12-036CC9F98D3C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DDE6CBF9-48E0-18A7-D377-D54CEEEE28C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BB8CBAFF-EE6C-46B9-F973-EA35384239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7544BE94-7C4A-83B8-EB9B-A82F929D97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F279440F-8871-1E5A-DAAC-A6ACC4A7DF1D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2E52CA22-D13B-8786-8766-64169A5A948D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F5E507E8-2D85-3E8F-9288-A565B050AC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F3A1AB73-0FA9-89F8-5223-32D0AE9340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441807A-1105-74C1-B904-4A4E6BE98FF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6061A7BF-C362-B922-9B93-6835D0B3F94E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2DB3C2AF-93AC-C020-6083-5400C87172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006479E5-DFD7-BBE4-3A74-C879E90537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4DAAA0A-5E03-7457-B9C6-2BCFEE2B8C7D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CC34C695-52D0-B778-9A4B-8950C0ADB85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9696E9C-C89D-84C9-BFF8-DF21D2DDC1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0060BE43-3D2B-EA9C-9E5A-699890B4DA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17BD6F6C-DD4B-8A63-D710-66334C2915E2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D6B58FB5-DE2E-F37B-B88E-6B79AC3C433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9D7ECC89-0053-3681-E9A5-3B428394ADE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A15F3E34-4CC7-6284-6691-C24C8680FA7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2DF9B24B-C248-8816-0443-701F7AD985A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40DC8F90-1D98-7D39-D59E-2E94971E3743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E69693A-C8CD-C635-3730-20EA594C412B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54D4D067-B156-BD85-940D-6D13C52F31EA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145AF0B9-921C-B69C-A0F8-29B46257DFB1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A0904D1-C151-AFB4-FCAE-06B0432BA21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7F17DF7-BFA3-7FE4-5A8A-40B7806E0ED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50704BA0-F407-5007-43C2-B3B146DEEF68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FC1BF4DC-7618-7F92-94F6-B3592190B48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16D46135-417F-42E1-E3E8-BA2C7E704B69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C12A053A-242D-866C-4FAA-AA04755D195B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FEEF320-29A4-793E-8783-53CF10B08F75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B76B54B-94B7-1673-BF7E-C30143171B8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50EBFF6-87DB-ACA7-8BF5-9838C58728E2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3B39B436-D865-C128-D084-E2D4D2B6AFCC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7C0E5D6-83CB-E3CD-AE1E-6FC9D0CFA08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78A01EE6-7A8F-D922-DBE5-6FC7F3CF315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48749DA2-E573-A5E5-58E4-3EED568B9D1A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ECE9F0C-A2E0-0A61-96CA-6FFE43F55815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63D666D0-F816-6108-D889-F47C7331342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99519E5-B0FB-183A-C993-AF1DD49EFA0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229987CD-B020-19DB-9D9A-AE5613A128AC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CE45C92-5337-5569-7B3C-2AE40C1AC62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40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9CAFAD9-84B5-5FE3-6ED3-8F604ECE36D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ECE2DC5-958F-DF52-46D8-8750ED9E9569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3782EF9-28F3-AAAF-3227-EEB1E39F79C5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8FE7756-78A7-0694-4394-E972BBDC3953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الصعوبات: ج ح خ 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252A468-B3A4-1D4C-35DE-B82C14EFF2A8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تنمية الطلاقة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24155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3DB0C-6699-7E15-C11F-6D6092145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9AD61E7-F37D-7322-DDE5-1C55E63F9E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B70197F-CFC0-FFC0-6123-DE6B7AC70499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87C7B6-1DE5-24BA-7643-43712422212B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7E83C75-218B-45D7-550A-F1D756D9B7D4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CB2397D-7942-7C91-B739-46EA5EDB17A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73F76E2-7B0F-F370-DCAD-B739A095268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34E332F-B295-C1B6-0A6C-E3FF1B39B0C1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C453E039-F750-B3F7-2CF5-8595B691F43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A99E145-897F-1ED4-AADC-376E2034CD30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27780A-79C7-32DE-1604-8D65DD49F60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A9A3F9-D36C-8329-99CE-C17F00F3D46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4FC38EF-D285-3A3F-39FB-8712E7E8E76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5DAD48-89D8-2C18-B6F3-DD04FFD10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647FFA-8F3E-A2F9-BAC8-2C35533A6EF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جمل  باسترسال.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8EDDEB-2F1E-1697-18C9-5B3499211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600" y="318977"/>
            <a:ext cx="1192504" cy="797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F11E7AB-8B53-0007-49D6-89EB72C3A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1202" y="1937654"/>
            <a:ext cx="5105842" cy="297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759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DBA95-50F9-7D91-3E4F-3859B72EF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D5A346A-B37E-153A-DB02-A4926662C46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D2418E4-9E3A-6142-A274-EC3A69C5302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CCBE55F-29F7-52C5-A2E9-B09795CE1D2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A08A97B6-1A53-364D-922B-AFD92473E5D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E4045D4-10E8-5E49-DB21-7CE9138B0C0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14E706A-10A8-56CD-4E45-81F80490FA7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78FD33D-2330-89A7-EBCC-8F4AE39149B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B1D1C8D-1047-C4B4-7A22-A322005DD66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95E290C-72A9-DDBF-386B-7371581D46B1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8750CD-7F03-601E-7ADD-E7588FA7C54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243F0B9-D80F-2E6D-126C-EAB7FF33D2B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72CDAC2-06CB-800C-1609-6CAD302B33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608F8BC-276E-2791-F6A0-87C36E4FC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D998ED-A708-3D36-66CD-8BDB2858397E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سأقرأ أولا ؛ السهم يشير إلى ضرورة الوصل بين الكلمات عندما أقرأ. لاحظوا معي كيف أقرأ . رددوا جماعة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12CDB7D-78FB-F9D2-8A00-32F5700345CB}"/>
              </a:ext>
            </a:extLst>
          </p:cNvPr>
          <p:cNvSpPr txBox="1"/>
          <p:nvPr/>
        </p:nvSpPr>
        <p:spPr>
          <a:xfrm>
            <a:off x="2558876" y="2540430"/>
            <a:ext cx="3242769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رَبِحَ خالِدٌ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1C518FED-FC33-4D78-648A-D3DB2C27904D}"/>
              </a:ext>
            </a:extLst>
          </p:cNvPr>
          <p:cNvCxnSpPr>
            <a:cxnSpLocks/>
          </p:cNvCxnSpPr>
          <p:nvPr/>
        </p:nvCxnSpPr>
        <p:spPr>
          <a:xfrm flipH="1">
            <a:off x="4572000" y="3664738"/>
            <a:ext cx="81420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37179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1AC1E-ADB8-807E-96F0-DA49816F9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B1B9D1B-E374-8A27-8C2A-9B8104B468C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245A920-370E-669A-7EDA-3B1783640675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793A027-6D77-3917-F0A7-3D3CD5DAE04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56D8AFD4-B2C1-2D51-C063-029D0387064B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5408A2B8-9056-DF3E-9445-96750E1CF30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9ED0341-4036-F07A-B299-E1F9A7DA08D5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DA20E05-2BA5-23E6-65BE-046D6C66EC7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061C49A-3F82-6D48-3D7E-ECDA0DBCD9F2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9164BA3-F360-A798-F5D8-3D420F645016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1CF3C2-ABFE-5756-9240-354AFA6EDC6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29175FD-4A3C-C848-146D-6CEE01CE782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1486551-A6A2-6BA4-DFE1-C5C9D78A4FA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738E4BB-6759-DAEA-6002-3EABF4D2C6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422805-2998-5828-8047-64CC217145F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رَبِحَ خالِدٌ جائِزَةً. رددوا جماعة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DCCD36A-D7B5-764A-F17F-B9E60FFBE81D}"/>
              </a:ext>
            </a:extLst>
          </p:cNvPr>
          <p:cNvSpPr txBox="1"/>
          <p:nvPr/>
        </p:nvSpPr>
        <p:spPr>
          <a:xfrm>
            <a:off x="1085855" y="2817788"/>
            <a:ext cx="5295866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رَبِحَ خالِدٌ جائِزَةً.</a:t>
            </a:r>
          </a:p>
          <a:p>
            <a:pPr algn="r" rtl="1"/>
            <a:endParaRPr lang="fr-MA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146CA9FA-D667-B59A-6E46-8E05445343BF}"/>
              </a:ext>
            </a:extLst>
          </p:cNvPr>
          <p:cNvCxnSpPr>
            <a:cxnSpLocks/>
          </p:cNvCxnSpPr>
          <p:nvPr/>
        </p:nvCxnSpPr>
        <p:spPr>
          <a:xfrm flipH="1">
            <a:off x="4311393" y="3910545"/>
            <a:ext cx="138116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06E41C14-67E8-9860-0254-79A19336207D}"/>
              </a:ext>
            </a:extLst>
          </p:cNvPr>
          <p:cNvSpPr txBox="1"/>
          <p:nvPr/>
        </p:nvSpPr>
        <p:spPr>
          <a:xfrm>
            <a:off x="3138952" y="1478542"/>
            <a:ext cx="3242769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رَبِحَ خالِدٌ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18848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8B760-89D3-B850-567E-83FC89B1B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16ED2D-DD52-1AD5-44AB-EB88FC8329B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549DBEE-96B3-B4A4-84E0-5CAED02568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477CC8CD-CC0F-A08B-C71F-A105A2AC5CB9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99C290E-0573-C4EA-408C-89D744066579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DC03B9B-9294-D74D-30E0-9C5ABCA02E8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2C1D87A8-24E2-ACE0-C9BC-7CAECC11EE76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5524E421-956A-F520-7FE5-367784C524C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9C7DEB5-3698-1838-48FD-8BF767B433F1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83F631A-E212-8FFF-0B90-1AE290F9C8C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315A85-AE8D-550A-73C0-3807FABE18C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2520335-55A1-38F8-CC69-D111B25919F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179DF0D-7937-A4C9-8267-8834783414C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623B9E2-EB72-2936-A06D-35D92045B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3907EB-1648-152C-A3F2-8A6EACABABE9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ربح خالد جائزة رائعة. رددوا جماعة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C09A4B5-20D7-3BD4-3252-F5EF18E006EC}"/>
              </a:ext>
            </a:extLst>
          </p:cNvPr>
          <p:cNvGrpSpPr/>
          <p:nvPr/>
        </p:nvGrpSpPr>
        <p:grpSpPr>
          <a:xfrm>
            <a:off x="1213702" y="2020222"/>
            <a:ext cx="5295866" cy="2108773"/>
            <a:chOff x="1223534" y="3042974"/>
            <a:chExt cx="5295866" cy="1981003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1DC1C5CE-3EA8-5DBF-D427-5267DA20ED83}"/>
                </a:ext>
              </a:extLst>
            </p:cNvPr>
            <p:cNvSpPr txBox="1"/>
            <p:nvPr/>
          </p:nvSpPr>
          <p:spPr>
            <a:xfrm>
              <a:off x="1223534" y="4008314"/>
              <a:ext cx="529586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رَبِحَ خالِدٌ جائِزَةً.</a:t>
              </a:r>
              <a:endParaRPr lang="f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DECE9899-D414-A036-9C5C-37AE5718EE88}"/>
                </a:ext>
              </a:extLst>
            </p:cNvPr>
            <p:cNvSpPr txBox="1"/>
            <p:nvPr/>
          </p:nvSpPr>
          <p:spPr>
            <a:xfrm>
              <a:off x="3276631" y="3042974"/>
              <a:ext cx="3242769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رَبِحَ خالِدٌ</a:t>
              </a:r>
              <a:endParaRPr lang="f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2F26B8D-404A-B521-A161-4AFA2D333E74}"/>
              </a:ext>
            </a:extLst>
          </p:cNvPr>
          <p:cNvSpPr txBox="1"/>
          <p:nvPr/>
        </p:nvSpPr>
        <p:spPr>
          <a:xfrm>
            <a:off x="1213702" y="4131217"/>
            <a:ext cx="529586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رَبِحَ خالِدٌ جائِزَةً رائِعَةً.</a:t>
            </a:r>
            <a:endParaRPr lang="fr-MA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F24521F-1AD6-530B-CE43-AAEFF124A755}"/>
              </a:ext>
            </a:extLst>
          </p:cNvPr>
          <p:cNvCxnSpPr>
            <a:cxnSpLocks/>
          </p:cNvCxnSpPr>
          <p:nvPr/>
        </p:nvCxnSpPr>
        <p:spPr>
          <a:xfrm flipH="1" flipV="1">
            <a:off x="3431458" y="5146880"/>
            <a:ext cx="2407301" cy="22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8012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7123C-A987-90A0-839B-CB48F0BF2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F4ADF59-E3F4-1A1B-1DFB-ECBF8588D49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98EA7F1-C368-FC42-D33C-C00BB77A5A8A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6ADD769-1DF8-228F-F751-94F6E8B7490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DC05303-DB3C-E8F1-774D-1A21BFFE779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E849F6E-30FB-4217-F425-BAEC849D797E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A4AACCAE-14A3-6413-FA6B-2A506ED9409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32641F9-C4E0-20C1-CEC5-29CDE23CA4E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02BC3F8-8EF5-46CD-F002-3303F1007A19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E3BD7E3-9875-C782-5D4D-C3B13B6E7E22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9530EC7-12B4-4C8D-8730-3AE6F54DD55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B200BE6-FFBD-4637-8E09-AD7122DC03A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AB1B1FA-EDDE-6BBC-7420-90BEF459391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CBE8BEC-1EF7-C12C-A219-01E642C81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FCF8CE-E5AB-5543-7C67-CCACF998E63F}"/>
              </a:ext>
            </a:extLst>
          </p:cNvPr>
          <p:cNvSpPr txBox="1"/>
          <p:nvPr/>
        </p:nvSpPr>
        <p:spPr>
          <a:xfrm>
            <a:off x="422071" y="504358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الجمل.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56AE37E-DAE4-19C7-CD40-0787F98125DA}"/>
              </a:ext>
            </a:extLst>
          </p:cNvPr>
          <p:cNvGrpSpPr/>
          <p:nvPr/>
        </p:nvGrpSpPr>
        <p:grpSpPr>
          <a:xfrm>
            <a:off x="1213702" y="2020222"/>
            <a:ext cx="5295866" cy="2108773"/>
            <a:chOff x="1223534" y="3042974"/>
            <a:chExt cx="5295866" cy="1981003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FFE16940-35D9-9647-74E9-BBAE5006C173}"/>
                </a:ext>
              </a:extLst>
            </p:cNvPr>
            <p:cNvSpPr txBox="1"/>
            <p:nvPr/>
          </p:nvSpPr>
          <p:spPr>
            <a:xfrm>
              <a:off x="1223534" y="4008314"/>
              <a:ext cx="529586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رَبِحَ خالِدٌ جائِزَةً.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2B7454B-3685-2C3B-1A99-A6D0BD99F1B0}"/>
                </a:ext>
              </a:extLst>
            </p:cNvPr>
            <p:cNvSpPr txBox="1"/>
            <p:nvPr/>
          </p:nvSpPr>
          <p:spPr>
            <a:xfrm>
              <a:off x="3276631" y="3042974"/>
              <a:ext cx="3242769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رَبِحَ خالِدٌ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BD1B258A-DBCD-F74E-78CC-2303D4572F7E}"/>
              </a:ext>
            </a:extLst>
          </p:cNvPr>
          <p:cNvSpPr txBox="1"/>
          <p:nvPr/>
        </p:nvSpPr>
        <p:spPr>
          <a:xfrm>
            <a:off x="1213702" y="4131217"/>
            <a:ext cx="529586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رَبِحَ خالِدٌ جائِزَةً رائِعَةً.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E0A70D0-C344-FD09-1E44-AC19281265FE}"/>
              </a:ext>
            </a:extLst>
          </p:cNvPr>
          <p:cNvCxnSpPr>
            <a:cxnSpLocks/>
          </p:cNvCxnSpPr>
          <p:nvPr/>
        </p:nvCxnSpPr>
        <p:spPr>
          <a:xfrm flipH="1">
            <a:off x="4311393" y="3910545"/>
            <a:ext cx="138116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C5969356-B63F-1CB6-5AF0-3231272B1D97}"/>
              </a:ext>
            </a:extLst>
          </p:cNvPr>
          <p:cNvCxnSpPr>
            <a:cxnSpLocks/>
          </p:cNvCxnSpPr>
          <p:nvPr/>
        </p:nvCxnSpPr>
        <p:spPr>
          <a:xfrm flipH="1" flipV="1">
            <a:off x="3175819" y="5146880"/>
            <a:ext cx="2407301" cy="22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32D004E5-7129-4442-7A78-637B9860969B}"/>
              </a:ext>
            </a:extLst>
          </p:cNvPr>
          <p:cNvCxnSpPr>
            <a:cxnSpLocks/>
          </p:cNvCxnSpPr>
          <p:nvPr/>
        </p:nvCxnSpPr>
        <p:spPr>
          <a:xfrm flipH="1">
            <a:off x="5211097" y="2985562"/>
            <a:ext cx="82203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62093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85482-C361-6EDB-38D5-653EB7B19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FE6CD29-993B-C2AB-F174-2F1A82515BC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EF3FDEF-F201-2C42-3FE0-AF25160D243D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99F8F4F-CB85-675C-AEE3-14B0D639DF6A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C33B8F94-DFF0-0FE8-5878-60F07960EB4A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B37ACA7-B941-972A-37C9-18876AA177E4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9C36964-9D97-A0F0-83B5-835B89A97581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AAFD09FD-CC4C-76E1-45BC-360141529EEE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B7B6ECA-9164-F4AD-23DF-4C180E27BF7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3272351-34C6-70D0-0210-03A3A73D635C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7CF74-3097-C22D-6C9A-B48A5E2CA5FE}"/>
              </a:ext>
            </a:extLst>
          </p:cNvPr>
          <p:cNvGrpSpPr/>
          <p:nvPr/>
        </p:nvGrpSpPr>
        <p:grpSpPr>
          <a:xfrm>
            <a:off x="312516" y="28446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EA86964-5428-D14C-3B2D-FB0A1770BBA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11D7326-0B1C-A621-5C98-A90FE995741A}"/>
                </a:ext>
              </a:extLst>
            </p:cNvPr>
            <p:cNvSpPr/>
            <p:nvPr/>
          </p:nvSpPr>
          <p:spPr>
            <a:xfrm>
              <a:off x="339638" y="330438"/>
              <a:ext cx="8464724" cy="68606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9570970-904B-D5FB-243D-D169C6BF1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83150" y="412200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D11367-5D50-007D-1584-0568DAA9C2B1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نقرأ معاً.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1AEC3D7-B8BD-99F1-BAF2-AA944D2FC35A}"/>
              </a:ext>
            </a:extLst>
          </p:cNvPr>
          <p:cNvGrpSpPr/>
          <p:nvPr/>
        </p:nvGrpSpPr>
        <p:grpSpPr>
          <a:xfrm>
            <a:off x="1213702" y="2020222"/>
            <a:ext cx="5295866" cy="2108773"/>
            <a:chOff x="1223534" y="3042974"/>
            <a:chExt cx="5295866" cy="1981003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70CD944-5742-7FB9-E33B-6EA70AC11072}"/>
                </a:ext>
              </a:extLst>
            </p:cNvPr>
            <p:cNvSpPr txBox="1"/>
            <p:nvPr/>
          </p:nvSpPr>
          <p:spPr>
            <a:xfrm>
              <a:off x="1223534" y="4008314"/>
              <a:ext cx="529586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رَبِحَ خالِدٌ جائِزَةً.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D55C8DB-D63E-4DBD-9BB8-EA15B16836E3}"/>
                </a:ext>
              </a:extLst>
            </p:cNvPr>
            <p:cNvSpPr txBox="1"/>
            <p:nvPr/>
          </p:nvSpPr>
          <p:spPr>
            <a:xfrm>
              <a:off x="3276631" y="3042974"/>
              <a:ext cx="3242769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رَبِحَ خالِدٌ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BAF214F-9BA4-7551-B871-ED099BCA0478}"/>
              </a:ext>
            </a:extLst>
          </p:cNvPr>
          <p:cNvCxnSpPr>
            <a:cxnSpLocks/>
          </p:cNvCxnSpPr>
          <p:nvPr/>
        </p:nvCxnSpPr>
        <p:spPr>
          <a:xfrm flipH="1">
            <a:off x="4311393" y="3910545"/>
            <a:ext cx="138116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4DB112D-5337-4191-EFF0-760DEB1D4D41}"/>
              </a:ext>
            </a:extLst>
          </p:cNvPr>
          <p:cNvCxnSpPr>
            <a:cxnSpLocks/>
          </p:cNvCxnSpPr>
          <p:nvPr/>
        </p:nvCxnSpPr>
        <p:spPr>
          <a:xfrm flipH="1">
            <a:off x="5211097" y="2985562"/>
            <a:ext cx="82203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EBCED74C-5BF1-155E-D322-E47432368687}"/>
              </a:ext>
            </a:extLst>
          </p:cNvPr>
          <p:cNvSpPr txBox="1"/>
          <p:nvPr/>
        </p:nvSpPr>
        <p:spPr>
          <a:xfrm>
            <a:off x="1213702" y="4131217"/>
            <a:ext cx="529586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رَبِحَ خالِدٌ جائِزَةً رائِعَةً.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70BB059D-7DE5-D1DD-CA84-7A1ABF1E6463}"/>
              </a:ext>
            </a:extLst>
          </p:cNvPr>
          <p:cNvCxnSpPr>
            <a:cxnSpLocks/>
          </p:cNvCxnSpPr>
          <p:nvPr/>
        </p:nvCxnSpPr>
        <p:spPr>
          <a:xfrm flipH="1" flipV="1">
            <a:off x="2969342" y="5146880"/>
            <a:ext cx="2407301" cy="22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5444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C84BB-D3F0-4BA0-360A-60528BC59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EC02EB4-8DEB-6FD3-2349-9043C0A4E8E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FAD5AB1-3EB4-0954-48DF-B333A636505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108BA28-6000-9D68-92F2-94BB9BBD123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8D35E12-8FB6-C489-EDC1-41E79EFAA9E0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3DADD30E-8634-E2B5-59CF-8BE229420B12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07497574-E800-D520-162E-ABA0FFF37594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26C02DD-7364-BFE0-321A-C1498A4D955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3E78550D-0440-A7D1-4C36-8A01FC25B69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767053-CC8D-02B7-A7E7-9A29B9DEA23B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69241A4-CBAF-67A7-51C7-928810277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39E2526-CB1A-1184-9A63-7222FD17271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E52038-3782-AD93-0725-68F8F49A4D4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2A6AD7F-11F0-8741-FC3A-A65C69518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B030C8-C8B6-EC46-121D-43B38F12EB09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سيقرأ كل واحد منكم لزميله.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6279850-88BF-4EEC-7E58-757E918931A9}"/>
              </a:ext>
            </a:extLst>
          </p:cNvPr>
          <p:cNvGrpSpPr/>
          <p:nvPr/>
        </p:nvGrpSpPr>
        <p:grpSpPr>
          <a:xfrm>
            <a:off x="1213702" y="2020222"/>
            <a:ext cx="5295866" cy="2043265"/>
            <a:chOff x="1223534" y="3042974"/>
            <a:chExt cx="5295866" cy="1919464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2ACDB2D-BB77-3019-C8B4-E70557E65120}"/>
                </a:ext>
              </a:extLst>
            </p:cNvPr>
            <p:cNvSpPr txBox="1"/>
            <p:nvPr/>
          </p:nvSpPr>
          <p:spPr>
            <a:xfrm>
              <a:off x="1223534" y="4008314"/>
              <a:ext cx="5295866" cy="9541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رَبِحَتْ خَديجَة</a:t>
              </a:r>
              <a:r>
                <a:rPr lang="ar-MA" sz="6000" b="1" dirty="0">
                  <a:solidFill>
                    <a:srgbClr val="44546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جائِزَةً.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2B18D9B-C7C6-AC75-6214-6C005A59423C}"/>
                </a:ext>
              </a:extLst>
            </p:cNvPr>
            <p:cNvSpPr txBox="1"/>
            <p:nvPr/>
          </p:nvSpPr>
          <p:spPr>
            <a:xfrm>
              <a:off x="3276631" y="3042974"/>
              <a:ext cx="3242769" cy="9541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رَبِحَتْ خَديجَةُ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1914C46A-07BB-0403-8B88-468EF80B15A4}"/>
              </a:ext>
            </a:extLst>
          </p:cNvPr>
          <p:cNvCxnSpPr>
            <a:cxnSpLocks/>
          </p:cNvCxnSpPr>
          <p:nvPr/>
        </p:nvCxnSpPr>
        <p:spPr>
          <a:xfrm flipH="1">
            <a:off x="3881418" y="3910545"/>
            <a:ext cx="138116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1FA85E51-A8DD-348A-F608-4E391826E10F}"/>
              </a:ext>
            </a:extLst>
          </p:cNvPr>
          <p:cNvCxnSpPr>
            <a:cxnSpLocks/>
          </p:cNvCxnSpPr>
          <p:nvPr/>
        </p:nvCxnSpPr>
        <p:spPr>
          <a:xfrm flipH="1">
            <a:off x="5211097" y="2985562"/>
            <a:ext cx="82203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6013D21B-263A-0A56-2A17-D484F43B9491}"/>
              </a:ext>
            </a:extLst>
          </p:cNvPr>
          <p:cNvSpPr txBox="1"/>
          <p:nvPr/>
        </p:nvSpPr>
        <p:spPr>
          <a:xfrm>
            <a:off x="1213702" y="4131217"/>
            <a:ext cx="529586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رَبِحَتْ خَديجَةُ جائِزَةً </a:t>
            </a:r>
            <a:r>
              <a:rPr lang="ar-MA" sz="6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مُهِمَّةً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55F549A7-4FB7-6346-41E8-963FF8B33E5A}"/>
              </a:ext>
            </a:extLst>
          </p:cNvPr>
          <p:cNvCxnSpPr>
            <a:cxnSpLocks/>
          </p:cNvCxnSpPr>
          <p:nvPr/>
        </p:nvCxnSpPr>
        <p:spPr>
          <a:xfrm flipH="1">
            <a:off x="2486714" y="5146880"/>
            <a:ext cx="312665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80438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CCC18-55CB-2BA9-C4EF-26FC00985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6E4255E-EFF3-E165-1A82-F7BA2F2C173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64D26A0-4DA6-7A58-CD1B-CAC2161F04A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9BB1C63-3318-556F-ADC4-DE1133084FFF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A3117247-A6F3-59F5-8B0E-546C3CD5747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653AF60E-DC86-1F92-F756-B35884E409A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F4D1AD5C-5445-80CA-C83D-40BBD184C6BF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641DC2CC-BEB8-D085-D819-C94911DA0EE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E1E0EAA-804A-9281-0D17-AF1FD4CBF807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BECF6F5-94FE-925E-F42D-8F5080AC781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DE68BC-EF44-D153-0A46-CEFC76BD356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ACCD412-C289-5696-8667-AA2AC5C1372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2FB105A-7CF5-5A99-594F-6A5D865EAB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D282049-BBBE-599F-523C-E78C6D705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594692-8B74-C319-AADB-4AC699D12E5E}"/>
              </a:ext>
            </a:extLst>
          </p:cNvPr>
          <p:cNvSpPr txBox="1"/>
          <p:nvPr/>
        </p:nvSpPr>
        <p:spPr>
          <a:xfrm>
            <a:off x="408510" y="48147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يقوم  ليقرأ على السبورة؟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B4315E4-B359-B642-A580-7923C1C44A60}"/>
              </a:ext>
            </a:extLst>
          </p:cNvPr>
          <p:cNvGrpSpPr/>
          <p:nvPr/>
        </p:nvGrpSpPr>
        <p:grpSpPr>
          <a:xfrm>
            <a:off x="1213702" y="2020222"/>
            <a:ext cx="5295867" cy="2043265"/>
            <a:chOff x="1223534" y="3042974"/>
            <a:chExt cx="5295867" cy="1919464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19D8AA9-A95A-2C78-B086-AA3D72264FA1}"/>
                </a:ext>
              </a:extLst>
            </p:cNvPr>
            <p:cNvSpPr txBox="1"/>
            <p:nvPr/>
          </p:nvSpPr>
          <p:spPr>
            <a:xfrm>
              <a:off x="1223534" y="4008314"/>
              <a:ext cx="5295866" cy="9541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رَبِحَ خالِدٌ </a:t>
              </a: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وَخَديجَةُ</a:t>
              </a:r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جَوائِزَ.</a:t>
              </a:r>
              <a:endParaRPr lang="f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DCEA946-84DC-BE00-6634-A167A0D77C95}"/>
                </a:ext>
              </a:extLst>
            </p:cNvPr>
            <p:cNvSpPr txBox="1"/>
            <p:nvPr/>
          </p:nvSpPr>
          <p:spPr>
            <a:xfrm>
              <a:off x="1945941" y="3042974"/>
              <a:ext cx="4573460" cy="9541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60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رَبِحَ خالِدٌ وَخَديجَةُ.</a:t>
              </a:r>
              <a:endParaRPr lang="f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840AA0CB-0582-EAF4-7769-BF8D102DA1DE}"/>
              </a:ext>
            </a:extLst>
          </p:cNvPr>
          <p:cNvCxnSpPr>
            <a:cxnSpLocks/>
          </p:cNvCxnSpPr>
          <p:nvPr/>
        </p:nvCxnSpPr>
        <p:spPr>
          <a:xfrm flipH="1">
            <a:off x="2910348" y="3910545"/>
            <a:ext cx="278220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054E07F-8F82-7769-5740-3937E3B845D7}"/>
              </a:ext>
            </a:extLst>
          </p:cNvPr>
          <p:cNvCxnSpPr>
            <a:cxnSpLocks/>
          </p:cNvCxnSpPr>
          <p:nvPr/>
        </p:nvCxnSpPr>
        <p:spPr>
          <a:xfrm flipH="1">
            <a:off x="3775587" y="2985562"/>
            <a:ext cx="225754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73E8C50C-CF63-FCFA-2354-07C133D6C23F}"/>
              </a:ext>
            </a:extLst>
          </p:cNvPr>
          <p:cNvSpPr txBox="1"/>
          <p:nvPr/>
        </p:nvSpPr>
        <p:spPr>
          <a:xfrm>
            <a:off x="422071" y="4131217"/>
            <a:ext cx="6087497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رَبِحَ خالِدٌ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وَخَديجَةُ جَوائِزَ كَثيرَةً</a:t>
            </a: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629AE76-5585-D6E8-CB42-89754709A524}"/>
              </a:ext>
            </a:extLst>
          </p:cNvPr>
          <p:cNvCxnSpPr>
            <a:cxnSpLocks/>
          </p:cNvCxnSpPr>
          <p:nvPr/>
        </p:nvCxnSpPr>
        <p:spPr>
          <a:xfrm flipH="1" flipV="1">
            <a:off x="1337187" y="5146880"/>
            <a:ext cx="4295094" cy="22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9DBDDAFD-0662-39C1-D6DD-8F582A315AB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1388" y="298517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969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83A33D-C174-F176-4113-8F9F9E39345D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3D134D8-7370-D3DD-64DB-2D98792D24D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FEAB6E1-0AB2-D633-1F02-52EBDF086208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AD25DAF-9783-5849-8334-4CBE9D7765C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11EB51A-1412-3526-CFB5-D52412650F3A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643EF7A2-0D37-ACE0-FDD8-EB29C9EB792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AEC622F7-2317-6134-8E4E-5DD293857D33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91D2155F-2344-9231-945F-C9AA2493DF1D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E70FFA6-B903-2BF3-3155-0B27ED7D1FA9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EC6A3-5986-2DCC-383E-479034F1228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529A86-E1F3-781E-11A2-EE64010EF6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38EB288-19A1-4E7B-AF49-425437CD384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41BA03D-D095-F7DD-3A8E-F2F1E6E6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EBC6AB-71F2-E47E-07AE-FEC7AFD48EFF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المعجم التي درسناها اليوم؟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CBB9C6-61F0-4055-BA2C-4D71224A313E}"/>
              </a:ext>
            </a:extLst>
          </p:cNvPr>
          <p:cNvSpPr txBox="1"/>
          <p:nvPr/>
        </p:nvSpPr>
        <p:spPr>
          <a:xfrm>
            <a:off x="6039578" y="5477413"/>
            <a:ext cx="17005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tx2"/>
                </a:solidFill>
              </a:rPr>
              <a:t>اِسْتَلْقَتْ</a:t>
            </a:r>
            <a:endParaRPr lang="fr-MA" sz="4400" dirty="0">
              <a:solidFill>
                <a:schemeClr val="tx2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8556BCD-4112-262E-44EA-18FEC7105A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791" y="1233474"/>
            <a:ext cx="1753872" cy="163180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9759385-B899-9CAD-C651-37C7DCFA61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228" y="3494442"/>
            <a:ext cx="2482194" cy="200468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111971C-2D7D-8A28-B676-EDBBE6764370}"/>
              </a:ext>
            </a:extLst>
          </p:cNvPr>
          <p:cNvSpPr txBox="1"/>
          <p:nvPr/>
        </p:nvSpPr>
        <p:spPr>
          <a:xfrm>
            <a:off x="1493427" y="5388759"/>
            <a:ext cx="16284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مُتَحَمِّسٌ</a:t>
            </a:r>
            <a:endParaRPr lang="fr-MA" sz="44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D31A52D-A519-E3F8-5492-FF5019FDC5F0}"/>
              </a:ext>
            </a:extLst>
          </p:cNvPr>
          <p:cNvSpPr txBox="1"/>
          <p:nvPr/>
        </p:nvSpPr>
        <p:spPr>
          <a:xfrm>
            <a:off x="711931" y="2792427"/>
            <a:ext cx="35994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tx2"/>
                </a:solidFill>
              </a:rPr>
              <a:t>اَللَّوْحَةُ الْإِلِكْتْرونِيَّةُ</a:t>
            </a:r>
            <a:endParaRPr lang="fr-MA" dirty="0">
              <a:solidFill>
                <a:schemeClr val="tx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0DD4752-EB6A-C88E-B4B2-166A75BCB1F1}"/>
              </a:ext>
            </a:extLst>
          </p:cNvPr>
          <p:cNvSpPr txBox="1"/>
          <p:nvPr/>
        </p:nvSpPr>
        <p:spPr>
          <a:xfrm>
            <a:off x="5974999" y="2864975"/>
            <a:ext cx="1829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tx2"/>
                </a:solidFill>
              </a:rPr>
              <a:t>اِنْشَغَلَتْ</a:t>
            </a:r>
            <a:endParaRPr lang="fr-MA" sz="4400" dirty="0">
              <a:solidFill>
                <a:schemeClr val="tx2"/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ED7C03F-90F9-72A8-7F62-41BCE8ABD30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17126"/>
            <a:ext cx="1262762" cy="842255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87067C0-A663-1417-2D56-6EEFF06A7A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5242" y="1477287"/>
            <a:ext cx="2138519" cy="13964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6FC7DFF-FB91-A60A-6658-4905CB7DE2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0442" y="3634434"/>
            <a:ext cx="2022440" cy="169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4A436-4885-087E-D8D7-58B6EFFE6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2249DDD5-2FEC-CE25-B7CB-5CD015C6250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5AD591D4-8F8F-67CF-E4A6-FEF0C4DEE822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0AA90BBD-6844-D9C5-B07A-A24F80589657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59" name="Rectangle : coins arrondis 58">
                <a:extLst>
                  <a:ext uri="{FF2B5EF4-FFF2-40B4-BE49-F238E27FC236}">
                    <a16:creationId xmlns:a16="http://schemas.microsoft.com/office/drawing/2014/main" id="{2A223026-94F2-93D7-4114-1E51565206B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05A6A0DE-AA73-EE68-C9E2-A944FFDAFD90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59073D28-C186-E4FC-0E74-D11C164FC932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62" name="Rectangle : coins arrondis 61">
                <a:extLst>
                  <a:ext uri="{FF2B5EF4-FFF2-40B4-BE49-F238E27FC236}">
                    <a16:creationId xmlns:a16="http://schemas.microsoft.com/office/drawing/2014/main" id="{C824244A-8304-C42B-DC5C-69C4C20450F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63" name="Rectangle : coins arrondis 62">
                <a:extLst>
                  <a:ext uri="{FF2B5EF4-FFF2-40B4-BE49-F238E27FC236}">
                    <a16:creationId xmlns:a16="http://schemas.microsoft.com/office/drawing/2014/main" id="{6F5E2EE4-D1CB-D9DD-0338-282B533847C6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7AEB09F3-014F-4357-746E-9CAE7C4CD94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463D902-5F79-AB25-5940-1E43CF7F20F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D0E0DB-6B6D-F3AE-89B0-AA746A2994B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B85D2EC-F47C-BDFB-87B0-4CD9FED7C39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96EEF71-0291-A11F-33DB-CC86AD20D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161A04-23EA-D549-061E-36E07678353A}"/>
              </a:ext>
            </a:extLst>
          </p:cNvPr>
          <p:cNvSpPr txBox="1"/>
          <p:nvPr/>
        </p:nvSpPr>
        <p:spPr>
          <a:xfrm>
            <a:off x="422071" y="412200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الحروف؟ من يقرأ الكلمات التي تتضمن حرف الخاء؟</a:t>
            </a:r>
          </a:p>
          <a:p>
            <a:pPr lvl="0"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061657E8-24F6-D2E3-88C4-0CDF160E8543}"/>
              </a:ext>
            </a:extLst>
          </p:cNvPr>
          <p:cNvGrpSpPr/>
          <p:nvPr/>
        </p:nvGrpSpPr>
        <p:grpSpPr>
          <a:xfrm>
            <a:off x="1175123" y="4158766"/>
            <a:ext cx="1111086" cy="912245"/>
            <a:chOff x="4403947" y="4448041"/>
            <a:chExt cx="1111086" cy="912245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1778683-CAD5-CC12-0D1D-170ADE85B677}"/>
                </a:ext>
              </a:extLst>
            </p:cNvPr>
            <p:cNvSpPr txBox="1"/>
            <p:nvPr/>
          </p:nvSpPr>
          <p:spPr>
            <a:xfrm>
              <a:off x="4403947" y="4448041"/>
              <a:ext cx="1111086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خَرَجَ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85F303D-95E1-C396-90F4-6735F95FD718}"/>
                </a:ext>
              </a:extLst>
            </p:cNvPr>
            <p:cNvSpPr/>
            <p:nvPr/>
          </p:nvSpPr>
          <p:spPr>
            <a:xfrm>
              <a:off x="4410715" y="4575395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0C8958F-B8D9-E47F-75E6-B1F5A9D35DA5}"/>
              </a:ext>
            </a:extLst>
          </p:cNvPr>
          <p:cNvGrpSpPr/>
          <p:nvPr/>
        </p:nvGrpSpPr>
        <p:grpSpPr>
          <a:xfrm>
            <a:off x="3911575" y="4158766"/>
            <a:ext cx="1651818" cy="860700"/>
            <a:chOff x="4403947" y="3298067"/>
            <a:chExt cx="1651818" cy="860700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E9F29B3-96C4-FDA7-48E9-20B4CB595980}"/>
                </a:ext>
              </a:extLst>
            </p:cNvPr>
            <p:cNvSpPr txBox="1"/>
            <p:nvPr/>
          </p:nvSpPr>
          <p:spPr>
            <a:xfrm>
              <a:off x="4403947" y="3298067"/>
              <a:ext cx="165181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جَرَحَ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60B1670-CD67-8EFC-77C8-81C61BA7938B}"/>
                </a:ext>
              </a:extLst>
            </p:cNvPr>
            <p:cNvSpPr/>
            <p:nvPr/>
          </p:nvSpPr>
          <p:spPr>
            <a:xfrm>
              <a:off x="4689124" y="3373876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C8A6BE4-1B25-5E1D-149D-87B37DA086AB}"/>
              </a:ext>
            </a:extLst>
          </p:cNvPr>
          <p:cNvGrpSpPr/>
          <p:nvPr/>
        </p:nvGrpSpPr>
        <p:grpSpPr>
          <a:xfrm>
            <a:off x="5510129" y="4212452"/>
            <a:ext cx="1177311" cy="830997"/>
            <a:chOff x="5554564" y="4214911"/>
            <a:chExt cx="1177311" cy="830997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31CF1DC-FA43-633E-0EDF-CE1A27E51C2A}"/>
                </a:ext>
              </a:extLst>
            </p:cNvPr>
            <p:cNvSpPr txBox="1"/>
            <p:nvPr/>
          </p:nvSpPr>
          <p:spPr>
            <a:xfrm>
              <a:off x="5554564" y="4214911"/>
              <a:ext cx="1177311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حَجَــرٌ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37645DE-91E2-AA66-2C42-D98BE125EF32}"/>
                </a:ext>
              </a:extLst>
            </p:cNvPr>
            <p:cNvSpPr/>
            <p:nvPr/>
          </p:nvSpPr>
          <p:spPr>
            <a:xfrm>
              <a:off x="5658173" y="4253304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E2C025B-A0D8-CC61-F80A-7DCA2B16BDD6}"/>
              </a:ext>
            </a:extLst>
          </p:cNvPr>
          <p:cNvSpPr/>
          <p:nvPr/>
        </p:nvSpPr>
        <p:spPr>
          <a:xfrm>
            <a:off x="551747" y="1936955"/>
            <a:ext cx="8040505" cy="3628103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8ECDB91-AC07-1FC5-C270-EA4663FC1574}"/>
              </a:ext>
            </a:extLst>
          </p:cNvPr>
          <p:cNvGrpSpPr/>
          <p:nvPr/>
        </p:nvGrpSpPr>
        <p:grpSpPr>
          <a:xfrm>
            <a:off x="6954972" y="4234575"/>
            <a:ext cx="1151463" cy="830997"/>
            <a:chOff x="7171212" y="3318445"/>
            <a:chExt cx="1151463" cy="830997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1054D2B-40EA-DB1F-FBB1-688C011140EC}"/>
                </a:ext>
              </a:extLst>
            </p:cNvPr>
            <p:cNvSpPr txBox="1"/>
            <p:nvPr/>
          </p:nvSpPr>
          <p:spPr>
            <a:xfrm>
              <a:off x="7171212" y="3318445"/>
              <a:ext cx="11514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خَيْمَةٌ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C4BDD71-3A6C-83AB-8303-0DFC916825E7}"/>
                </a:ext>
              </a:extLst>
            </p:cNvPr>
            <p:cNvSpPr/>
            <p:nvPr/>
          </p:nvSpPr>
          <p:spPr>
            <a:xfrm>
              <a:off x="7261897" y="335001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7A231B6-52E1-4817-F5BC-163FAF0584C7}"/>
              </a:ext>
            </a:extLst>
          </p:cNvPr>
          <p:cNvGrpSpPr/>
          <p:nvPr/>
        </p:nvGrpSpPr>
        <p:grpSpPr>
          <a:xfrm>
            <a:off x="2316418" y="4218050"/>
            <a:ext cx="1700506" cy="842644"/>
            <a:chOff x="638223" y="3307037"/>
            <a:chExt cx="1700506" cy="842644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E080CA8F-6DB4-B44C-2EB1-14E9A55BE26E}"/>
                </a:ext>
              </a:extLst>
            </p:cNvPr>
            <p:cNvSpPr txBox="1"/>
            <p:nvPr/>
          </p:nvSpPr>
          <p:spPr>
            <a:xfrm>
              <a:off x="638223" y="3307037"/>
              <a:ext cx="17005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فَجْرٌ</a:t>
              </a:r>
              <a:endParaRPr lang="fr-MA" dirty="0">
                <a:solidFill>
                  <a:schemeClr val="tx2"/>
                </a:solidFill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58A34097-B61F-296E-2E50-879B2CFD0C1F}"/>
                </a:ext>
              </a:extLst>
            </p:cNvPr>
            <p:cNvSpPr/>
            <p:nvPr/>
          </p:nvSpPr>
          <p:spPr>
            <a:xfrm>
              <a:off x="1028675" y="336479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659457B8-AEB8-78BE-DA14-022F84A34553}"/>
              </a:ext>
            </a:extLst>
          </p:cNvPr>
          <p:cNvGrpSpPr/>
          <p:nvPr/>
        </p:nvGrpSpPr>
        <p:grpSpPr>
          <a:xfrm>
            <a:off x="1215511" y="2564141"/>
            <a:ext cx="1111086" cy="912245"/>
            <a:chOff x="4403947" y="4448041"/>
            <a:chExt cx="1111086" cy="912245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F4C0FD4B-5B0E-51D9-B90B-CA44182E5841}"/>
                </a:ext>
              </a:extLst>
            </p:cNvPr>
            <p:cNvSpPr txBox="1"/>
            <p:nvPr/>
          </p:nvSpPr>
          <p:spPr>
            <a:xfrm>
              <a:off x="4403947" y="4448041"/>
              <a:ext cx="1111086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F6149FCC-F051-723E-FF30-F9659F5E90E0}"/>
                </a:ext>
              </a:extLst>
            </p:cNvPr>
            <p:cNvSpPr/>
            <p:nvPr/>
          </p:nvSpPr>
          <p:spPr>
            <a:xfrm>
              <a:off x="4410715" y="4575395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C06667B-95AD-59EC-980E-20244732FC04}"/>
              </a:ext>
            </a:extLst>
          </p:cNvPr>
          <p:cNvGrpSpPr/>
          <p:nvPr/>
        </p:nvGrpSpPr>
        <p:grpSpPr>
          <a:xfrm>
            <a:off x="3951963" y="2564141"/>
            <a:ext cx="1651818" cy="860700"/>
            <a:chOff x="4403947" y="3298067"/>
            <a:chExt cx="1651818" cy="860700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7AC3DCF3-E888-46A7-1894-CF1606313B14}"/>
                </a:ext>
              </a:extLst>
            </p:cNvPr>
            <p:cNvSpPr txBox="1"/>
            <p:nvPr/>
          </p:nvSpPr>
          <p:spPr>
            <a:xfrm>
              <a:off x="4403947" y="3298067"/>
              <a:ext cx="165181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EE9AB5E2-9015-E4EC-3347-8A01AD141C28}"/>
                </a:ext>
              </a:extLst>
            </p:cNvPr>
            <p:cNvSpPr/>
            <p:nvPr/>
          </p:nvSpPr>
          <p:spPr>
            <a:xfrm>
              <a:off x="4689124" y="3373876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6D2BCE67-7A96-7452-E357-A3DBEF75AC92}"/>
              </a:ext>
            </a:extLst>
          </p:cNvPr>
          <p:cNvGrpSpPr/>
          <p:nvPr/>
        </p:nvGrpSpPr>
        <p:grpSpPr>
          <a:xfrm>
            <a:off x="5550517" y="2617827"/>
            <a:ext cx="1177311" cy="830997"/>
            <a:chOff x="5554564" y="4214911"/>
            <a:chExt cx="1177311" cy="830997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CE7CF9CF-A6AC-3AED-7BA3-A09869F6B1CE}"/>
                </a:ext>
              </a:extLst>
            </p:cNvPr>
            <p:cNvSpPr txBox="1"/>
            <p:nvPr/>
          </p:nvSpPr>
          <p:spPr>
            <a:xfrm>
              <a:off x="5554564" y="4214911"/>
              <a:ext cx="1177311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8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</a:t>
              </a:r>
              <a:endParaRPr lang="f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698EBB5D-55CE-D341-D0AC-F2BE1FC1EBA8}"/>
                </a:ext>
              </a:extLst>
            </p:cNvPr>
            <p:cNvSpPr/>
            <p:nvPr/>
          </p:nvSpPr>
          <p:spPr>
            <a:xfrm>
              <a:off x="5658173" y="4253304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B62C5C3C-2419-D8B9-346A-34AC2F301EE0}"/>
              </a:ext>
            </a:extLst>
          </p:cNvPr>
          <p:cNvGrpSpPr/>
          <p:nvPr/>
        </p:nvGrpSpPr>
        <p:grpSpPr>
          <a:xfrm>
            <a:off x="6995360" y="2639950"/>
            <a:ext cx="1151463" cy="830997"/>
            <a:chOff x="7171212" y="3318445"/>
            <a:chExt cx="1151463" cy="830997"/>
          </a:xfrm>
        </p:grpSpPr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26608BD5-E030-5751-7953-051DA68993B2}"/>
                </a:ext>
              </a:extLst>
            </p:cNvPr>
            <p:cNvSpPr txBox="1"/>
            <p:nvPr/>
          </p:nvSpPr>
          <p:spPr>
            <a:xfrm>
              <a:off x="7171212" y="3318445"/>
              <a:ext cx="11514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ـــــــجــــ</a:t>
              </a:r>
              <a:endParaRPr lang="fr-MA" sz="6000" dirty="0">
                <a:solidFill>
                  <a:schemeClr val="tx2"/>
                </a:solidFill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B769AC91-0530-DF5F-7CD1-57F95261345F}"/>
                </a:ext>
              </a:extLst>
            </p:cNvPr>
            <p:cNvSpPr/>
            <p:nvPr/>
          </p:nvSpPr>
          <p:spPr>
            <a:xfrm>
              <a:off x="7261897" y="335001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23528D2B-3879-0A1C-4AB9-20F10E2F3D5D}"/>
              </a:ext>
            </a:extLst>
          </p:cNvPr>
          <p:cNvGrpSpPr/>
          <p:nvPr/>
        </p:nvGrpSpPr>
        <p:grpSpPr>
          <a:xfrm>
            <a:off x="2356806" y="2623425"/>
            <a:ext cx="1700506" cy="842644"/>
            <a:chOff x="638223" y="3307037"/>
            <a:chExt cx="1700506" cy="842644"/>
          </a:xfrm>
        </p:grpSpPr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1049B035-701E-0A9B-60D8-E64B13D9EE5D}"/>
                </a:ext>
              </a:extLst>
            </p:cNvPr>
            <p:cNvSpPr txBox="1"/>
            <p:nvPr/>
          </p:nvSpPr>
          <p:spPr>
            <a:xfrm>
              <a:off x="638223" y="3307037"/>
              <a:ext cx="17005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حـــــ</a:t>
              </a:r>
              <a:endParaRPr lang="fr-MA" dirty="0">
                <a:solidFill>
                  <a:schemeClr val="tx2"/>
                </a:solidFill>
              </a:endParaRPr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747537AA-9BF7-6681-BC2B-8CB3852A93D5}"/>
                </a:ext>
              </a:extLst>
            </p:cNvPr>
            <p:cNvSpPr/>
            <p:nvPr/>
          </p:nvSpPr>
          <p:spPr>
            <a:xfrm>
              <a:off x="1028675" y="3364790"/>
              <a:ext cx="970095" cy="784891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A25760ED-1A55-F922-216F-2D74DE09538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45015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48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B33B0-D29D-63C9-4270-112E31831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EA5ECDB-0808-730E-B1AF-B0DF2DD889F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9BF3923-0500-540B-1544-B6C7BDB3A980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1830634-63FF-B590-81BB-5CF7AE8825F0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97E9A9D-9015-E0AD-18C1-428B67496553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D756433-9B10-BCF7-5A84-F6EF01F4521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E0CE90C-16CA-78CD-8A29-AEE3997ABA6C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1AC9A5A2-CA26-6765-9BB2-C5DA519EDE0D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129F727-E568-0B6A-5813-A19631D5F63F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B3E00A7-399D-7B6D-14F1-59035A20ABDA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344FD88-3121-DF3F-3FD0-74B13A13C1A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F501A4-B251-11A5-D00E-FDB82D5A60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87AB32C-E76F-64BD-863E-F5576631C0E0}"/>
                </a:ext>
              </a:extLst>
            </p:cNvPr>
            <p:cNvSpPr/>
            <p:nvPr/>
          </p:nvSpPr>
          <p:spPr>
            <a:xfrm>
              <a:off x="339638" y="330438"/>
              <a:ext cx="8464724" cy="641784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0A38B3C-CEB0-8881-C613-C9523A560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01365" y="43087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BE44665-8E1A-74E9-2999-8E55D0472C5E}"/>
              </a:ext>
            </a:extLst>
          </p:cNvPr>
          <p:cNvSpPr txBox="1"/>
          <p:nvPr/>
        </p:nvSpPr>
        <p:spPr>
          <a:xfrm>
            <a:off x="422071" y="41220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علي أن أفعل لأقرأ باسترسال؟ من يقرأ؟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0523AD0C-DEFE-643F-D275-90CE2DE055DC}"/>
              </a:ext>
            </a:extLst>
          </p:cNvPr>
          <p:cNvGrpSpPr/>
          <p:nvPr/>
        </p:nvGrpSpPr>
        <p:grpSpPr>
          <a:xfrm>
            <a:off x="2958918" y="2084669"/>
            <a:ext cx="3191255" cy="2835051"/>
            <a:chOff x="5342551" y="2450254"/>
            <a:chExt cx="3191255" cy="2835051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4D146D73-7843-102B-6815-3792AE46FC89}"/>
                </a:ext>
              </a:extLst>
            </p:cNvPr>
            <p:cNvGrpSpPr/>
            <p:nvPr/>
          </p:nvGrpSpPr>
          <p:grpSpPr>
            <a:xfrm>
              <a:off x="5814091" y="2675027"/>
              <a:ext cx="2558811" cy="1303763"/>
              <a:chOff x="1356501" y="1957668"/>
              <a:chExt cx="5295866" cy="1303763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B6D7968-4158-1784-2EEF-7250582B7780}"/>
                  </a:ext>
                </a:extLst>
              </p:cNvPr>
              <p:cNvSpPr txBox="1"/>
              <p:nvPr/>
            </p:nvSpPr>
            <p:spPr>
              <a:xfrm>
                <a:off x="1356501" y="2615100"/>
                <a:ext cx="5295866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36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رَبِحَ خالِدٌ جائِزَةً.</a:t>
                </a:r>
                <a:endParaRPr lang="f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D21B7B9-0BE2-9661-348D-55437099E25D}"/>
                  </a:ext>
                </a:extLst>
              </p:cNvPr>
              <p:cNvSpPr txBox="1"/>
              <p:nvPr/>
            </p:nvSpPr>
            <p:spPr>
              <a:xfrm>
                <a:off x="3335368" y="1957668"/>
                <a:ext cx="3242768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36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رَبِحَ خالِدٌ</a:t>
                </a:r>
              </a:p>
              <a:p>
                <a:pPr algn="r" rtl="1"/>
                <a:endParaRPr lang="f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9C98CB5A-2F32-2829-4C48-9F0B8B5AACBD}"/>
                </a:ext>
              </a:extLst>
            </p:cNvPr>
            <p:cNvSpPr/>
            <p:nvPr/>
          </p:nvSpPr>
          <p:spPr>
            <a:xfrm>
              <a:off x="5342551" y="2450254"/>
              <a:ext cx="3191255" cy="2835051"/>
            </a:xfrm>
            <a:prstGeom prst="round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15D5ABD-82B9-86E9-1501-EC5187528287}"/>
                </a:ext>
              </a:extLst>
            </p:cNvPr>
            <p:cNvSpPr txBox="1"/>
            <p:nvPr/>
          </p:nvSpPr>
          <p:spPr>
            <a:xfrm>
              <a:off x="5833071" y="4214664"/>
              <a:ext cx="2558811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رَبِحَ خالِدٌ جائِزَةً قَيِّمَةً.</a:t>
              </a:r>
              <a:endParaRPr lang="fr-MA" sz="3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27F879CA-D069-1A07-33F3-98F0C3D0B0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86508" y="3296102"/>
              <a:ext cx="814208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6E5F70D9-C9CF-E10F-B662-063CFBAD84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45773" y="3965683"/>
              <a:ext cx="94729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B8C5D6E0-E06A-E909-6652-90A393325B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67948" y="4905933"/>
              <a:ext cx="15655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D946B9E-3BF0-0503-2A6E-0F2AF42361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93571" y="308344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457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99E2E5-2B7C-1294-B7D6-85399C96D6E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60EAD19-873C-2B4E-FF92-18BD12E99C8F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06EA2C8E-E37E-C1C1-F78E-60FBBCEEDD13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36B2A4B-EC3D-E15B-5F25-35D640F051F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40B0804-0C07-B0B6-3DB3-53F0EBCEA9B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8094ACBB-2AA1-4D2E-0F0E-3DD963289568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E93705E-A701-0268-D03F-093DF7A38D57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0F02248-F7EA-5588-C007-8207EF0CBB70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0798B8DF-E972-6537-A05B-CE84ED36E7F3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694C9A-4E60-63AD-06E5-5D9CFC58AB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061C33-71CE-C6FF-FA4C-151D244D783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2D0370F-8951-F087-C5CA-28E8C7463D5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022EA53-FA05-B05F-646D-47979F795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21613-0DA8-AC6F-5666-FCDC4425B266}"/>
              </a:ext>
            </a:extLst>
          </p:cNvPr>
          <p:cNvSpPr txBox="1"/>
          <p:nvPr/>
        </p:nvSpPr>
        <p:spPr>
          <a:xfrm>
            <a:off x="422071" y="49974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  وانقلوا الكلمات التالية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C467065-30E2-89A3-F6E7-810E7C3CBEB5}"/>
              </a:ext>
            </a:extLst>
          </p:cNvPr>
          <p:cNvSpPr txBox="1"/>
          <p:nvPr/>
        </p:nvSpPr>
        <p:spPr>
          <a:xfrm>
            <a:off x="707923" y="3002454"/>
            <a:ext cx="79572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tx2"/>
                </a:solidFill>
              </a:rPr>
              <a:t>اَللَّوْحَةُ الْإِلِكْتْرونِيَّةُ- </a:t>
            </a:r>
            <a:r>
              <a:rPr lang="ar-MA" sz="4800" dirty="0">
                <a:solidFill>
                  <a:schemeClr val="tx2"/>
                </a:solidFill>
              </a:rPr>
              <a:t>اِنْشَغَلَتْ - اِسْتَلْقَتْ- 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مُتَحَمِّسٌ</a:t>
            </a:r>
            <a:endParaRPr lang="fr-MA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C22E-437B-4532-BE2C-BAFA6D28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42FC39-DA18-6D4A-7D79-E6A247B2F36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83C2A04-5B29-E735-316E-5CE8261779C7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1C937D2-1B27-99D7-0555-521FA72DCC2E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C3C8473-22CC-5316-3BD4-5D8E9294DA6D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6BE97C7-1A6D-FC68-E3FB-686FEE26740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6F5922F-F0D5-45F0-60E5-39470C6D0B00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F3F1506-317F-1EFC-41B3-ECB4A4B42895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0BA25410-5048-0A70-012D-E4A38629392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6687E44-754E-A442-147E-746602B64FCD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C8ACA0-8CEE-2998-38DA-9C511B37B5C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43852CF-2AA5-6E01-35F5-D5594B6B4FB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4DFE31-33D5-232F-819C-AEF0D1A3290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700FC1C-66B3-43CB-BE2B-8BECF755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C54BEB-18C2-5B83-0A1B-8CE0C6C69727}"/>
              </a:ext>
            </a:extLst>
          </p:cNvPr>
          <p:cNvSpPr txBox="1"/>
          <p:nvPr/>
        </p:nvSpPr>
        <p:spPr>
          <a:xfrm>
            <a:off x="422071" y="48704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79E9975-EA5B-EB7D-A054-FD14239D7A53}"/>
              </a:ext>
            </a:extLst>
          </p:cNvPr>
          <p:cNvGrpSpPr/>
          <p:nvPr/>
        </p:nvGrpSpPr>
        <p:grpSpPr>
          <a:xfrm>
            <a:off x="1398372" y="1746840"/>
            <a:ext cx="5801973" cy="4103354"/>
            <a:chOff x="5354797" y="1519248"/>
            <a:chExt cx="3460538" cy="266718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CCC21DB-673E-66EB-35D2-CD6D68EE7503}"/>
                </a:ext>
              </a:extLst>
            </p:cNvPr>
            <p:cNvSpPr txBox="1"/>
            <p:nvPr/>
          </p:nvSpPr>
          <p:spPr>
            <a:xfrm>
              <a:off x="5354797" y="1519248"/>
              <a:ext cx="3141055" cy="2667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1</a:t>
              </a:r>
              <a:r>
                <a:rPr lang="ar-MA" sz="40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 </a:t>
              </a:r>
              <a:r>
                <a:rPr lang="ar-MA" sz="32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أَبْحَثُ عَنْ 3 كَلِماتٍ تَتَضَمَّنُ:</a:t>
              </a:r>
            </a:p>
            <a:p>
              <a:pPr marL="0" marR="0" lvl="0" indent="0" algn="r" defTabSz="4572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    - ح:  .................</a:t>
              </a:r>
            </a:p>
            <a:p>
              <a:pPr marL="0" marR="0" lvl="0" indent="0" algn="r" defTabSz="4572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    - ج: ..................</a:t>
              </a:r>
            </a:p>
            <a:p>
              <a:pPr marL="0" marR="0" lvl="0" indent="0" algn="r" defTabSz="4572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    - خ: .................</a:t>
              </a:r>
            </a:p>
          </p:txBody>
        </p:sp>
        <p:sp>
          <p:nvSpPr>
            <p:cNvPr id="13" name="Bulle narrative : rectangle à coins arrondis 12">
              <a:extLst>
                <a:ext uri="{FF2B5EF4-FFF2-40B4-BE49-F238E27FC236}">
                  <a16:creationId xmlns:a16="http://schemas.microsoft.com/office/drawing/2014/main" id="{4DDF9AE9-6266-794B-E75C-7EE0EA140868}"/>
                </a:ext>
              </a:extLst>
            </p:cNvPr>
            <p:cNvSpPr/>
            <p:nvPr/>
          </p:nvSpPr>
          <p:spPr>
            <a:xfrm>
              <a:off x="5513809" y="1583639"/>
              <a:ext cx="3301526" cy="2278462"/>
            </a:xfrm>
            <a:prstGeom prst="wedgeRoundRectCallout">
              <a:avLst>
                <a:gd name="adj1" fmla="val -49346"/>
                <a:gd name="adj2" fmla="val 24745"/>
                <a:gd name="adj3" fmla="val 16667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7025156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B2AAB4-BCA8-1479-F838-2B9BCB24E12B}"/>
              </a:ext>
            </a:extLst>
          </p:cNvPr>
          <p:cNvGrpSpPr/>
          <p:nvPr/>
        </p:nvGrpSpPr>
        <p:grpSpPr>
          <a:xfrm>
            <a:off x="312516" y="-73092"/>
            <a:ext cx="8412136" cy="424239"/>
            <a:chOff x="235602" y="-113375"/>
            <a:chExt cx="8412136" cy="4242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2325EB8-058B-6BF4-885A-3430BCD0AF1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4239"/>
              <a:chOff x="312517" y="-96284"/>
              <a:chExt cx="8412136" cy="424239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21D7467-1DEA-DA29-F7E1-7FD0D7730B4F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146CF4C-8482-C9DD-0A35-A658036A41D9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1E40775-8348-E324-8F29-229FF5D662E3}"/>
                  </a:ext>
                </a:extLst>
              </p:cNvPr>
              <p:cNvSpPr/>
              <p:nvPr/>
            </p:nvSpPr>
            <p:spPr>
              <a:xfrm>
                <a:off x="2108666" y="-8151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قــــــــــــــــــــــــــــــــــــــراءة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64F6CBB-0512-0434-0558-DD931EF83236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استـــــــــــــــــماع وتحدث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AB3FCF1-5FC1-120A-7122-71F04994B8E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3CCEF60-1F8C-D798-EE92-F6BE344AE72C}"/>
                </a:ext>
              </a:extLst>
            </p:cNvPr>
            <p:cNvSpPr/>
            <p:nvPr/>
          </p:nvSpPr>
          <p:spPr>
            <a:xfrm>
              <a:off x="5379599" y="-98604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7862</TotalTime>
  <Words>3400</Words>
  <Application>Microsoft Office PowerPoint</Application>
  <PresentationFormat>Affichage à l'écran (4:3)</PresentationFormat>
  <Paragraphs>920</Paragraphs>
  <Slides>106</Slides>
  <Notes>14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106</vt:i4>
      </vt:variant>
    </vt:vector>
  </HeadingPairs>
  <TitlesOfParts>
    <vt:vector size="115" baseType="lpstr">
      <vt:lpstr>Calibri Light</vt:lpstr>
      <vt:lpstr>A Massir Ballpoint</vt:lpstr>
      <vt:lpstr>Air Strip Arabic</vt:lpstr>
      <vt:lpstr>Roboto</vt:lpstr>
      <vt:lpstr>Dosis</vt:lpstr>
      <vt:lpstr>Arial</vt:lpstr>
      <vt:lpstr>Calibri</vt:lpstr>
      <vt:lpstr>Microsoft Uighur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63</cp:revision>
  <dcterms:created xsi:type="dcterms:W3CDTF">2023-09-20T21:35:22Z</dcterms:created>
  <dcterms:modified xsi:type="dcterms:W3CDTF">2024-11-09T20:42:04Z</dcterms:modified>
</cp:coreProperties>
</file>