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</p:sldMasterIdLst>
  <p:notesMasterIdLst>
    <p:notesMasterId r:id="rId50"/>
  </p:notesMasterIdLst>
  <p:sldIdLst>
    <p:sldId id="2134805884" r:id="rId3"/>
    <p:sldId id="2134808272" r:id="rId4"/>
    <p:sldId id="2134808393" r:id="rId5"/>
    <p:sldId id="2134805583" r:id="rId6"/>
    <p:sldId id="2134808443" r:id="rId7"/>
    <p:sldId id="2134805475" r:id="rId8"/>
    <p:sldId id="2134808573" r:id="rId9"/>
    <p:sldId id="2134808321" r:id="rId10"/>
    <p:sldId id="2134808384" r:id="rId11"/>
    <p:sldId id="2134808322" r:id="rId12"/>
    <p:sldId id="2134809125" r:id="rId13"/>
    <p:sldId id="2134808929" r:id="rId14"/>
    <p:sldId id="2134808696" r:id="rId15"/>
    <p:sldId id="2134809151" r:id="rId16"/>
    <p:sldId id="2134809152" r:id="rId17"/>
    <p:sldId id="2134809153" r:id="rId18"/>
    <p:sldId id="2134809154" r:id="rId19"/>
    <p:sldId id="2134809133" r:id="rId20"/>
    <p:sldId id="2134809138" r:id="rId21"/>
    <p:sldId id="2134809134" r:id="rId22"/>
    <p:sldId id="2134809139" r:id="rId23"/>
    <p:sldId id="2134809137" r:id="rId24"/>
    <p:sldId id="2134809140" r:id="rId25"/>
    <p:sldId id="2134809135" r:id="rId26"/>
    <p:sldId id="2134809141" r:id="rId27"/>
    <p:sldId id="2134808616" r:id="rId28"/>
    <p:sldId id="2134809142" r:id="rId29"/>
    <p:sldId id="2134809143" r:id="rId30"/>
    <p:sldId id="2134809144" r:id="rId31"/>
    <p:sldId id="2134809145" r:id="rId32"/>
    <p:sldId id="2134809146" r:id="rId33"/>
    <p:sldId id="2134809147" r:id="rId34"/>
    <p:sldId id="2134808992" r:id="rId35"/>
    <p:sldId id="2134808687" r:id="rId36"/>
    <p:sldId id="2134808617" r:id="rId37"/>
    <p:sldId id="2134809148" r:id="rId38"/>
    <p:sldId id="2134809149" r:id="rId39"/>
    <p:sldId id="2134809150" r:id="rId40"/>
    <p:sldId id="2134809156" r:id="rId41"/>
    <p:sldId id="2134809157" r:id="rId42"/>
    <p:sldId id="2134809158" r:id="rId43"/>
    <p:sldId id="2134809159" r:id="rId44"/>
    <p:sldId id="2134809160" r:id="rId45"/>
    <p:sldId id="2134809161" r:id="rId46"/>
    <p:sldId id="2134808805" r:id="rId47"/>
    <p:sldId id="2134808775" r:id="rId48"/>
    <p:sldId id="2134808345" r:id="rId49"/>
  </p:sldIdLst>
  <p:sldSz cx="13716000" cy="10287000"/>
  <p:notesSz cx="6858000" cy="9144000"/>
  <p:embeddedFontLst>
    <p:embeddedFont>
      <p:font typeface="Cambria" panose="02040503050406030204" pitchFamily="18" charset="0"/>
      <p:regular r:id="rId51"/>
      <p:bold r:id="rId52"/>
      <p:italic r:id="rId53"/>
      <p:boldItalic r:id="rId54"/>
    </p:embeddedFont>
    <p:embeddedFont>
      <p:font typeface="Carelia" panose="020B0604020202020204" charset="0"/>
      <p:regular r:id="rId55"/>
    </p:embeddedFont>
    <p:embeddedFont>
      <p:font typeface="Dosis" pitchFamily="2" charset="0"/>
      <p:regular r:id="rId56"/>
      <p:bold r:id="rId57"/>
    </p:embeddedFont>
    <p:embeddedFont>
      <p:font typeface="Dosis Bold" charset="0"/>
      <p:regular r:id="rId58"/>
      <p:bold r:id="rId59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2F2F2"/>
    <a:srgbClr val="67942C"/>
    <a:srgbClr val="EBF1DE"/>
    <a:srgbClr val="FFFFFF"/>
    <a:srgbClr val="106584"/>
    <a:srgbClr val="E46C0A"/>
    <a:srgbClr val="FDEADA"/>
    <a:srgbClr val="215968"/>
    <a:srgbClr val="7D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10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386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7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5" Type="http://schemas.openxmlformats.org/officeDocument/2006/relationships/slide" Target="slides/slide3.xml"/><Relationship Id="rId61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6.fntdata"/><Relationship Id="rId8" Type="http://schemas.openxmlformats.org/officeDocument/2006/relationships/slide" Target="slides/slide6.xml"/><Relationship Id="rId51" Type="http://schemas.openxmlformats.org/officeDocument/2006/relationships/font" Target="fonts/font1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9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4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7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2.fntdata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21/12/2024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20.png"/><Relationship Id="rId3" Type="http://schemas.openxmlformats.org/officeDocument/2006/relationships/tags" Target="../tags/tag42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9.jpe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3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8.svg"/><Relationship Id="rId32" Type="http://schemas.openxmlformats.org/officeDocument/2006/relationships/image" Target="../media/image26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12.png"/><Relationship Id="rId28" Type="http://schemas.openxmlformats.org/officeDocument/2006/relationships/image" Target="../media/image22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5.pn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2.jpeg"/><Relationship Id="rId27" Type="http://schemas.openxmlformats.org/officeDocument/2006/relationships/image" Target="../media/image21.png"/><Relationship Id="rId30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slideLayout" Target="../slideLayouts/slideLayout18.xml"/><Relationship Id="rId3" Type="http://schemas.openxmlformats.org/officeDocument/2006/relationships/tags" Target="../tags/tag62.xml"/><Relationship Id="rId21" Type="http://schemas.openxmlformats.org/officeDocument/2006/relationships/image" Target="../media/image18.svg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29.pn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image" Target="../media/image1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image" Target="../media/image28.pn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image" Target="../media/image27.png"/><Relationship Id="rId10" Type="http://schemas.openxmlformats.org/officeDocument/2006/relationships/tags" Target="../tags/tag69.xml"/><Relationship Id="rId19" Type="http://schemas.openxmlformats.org/officeDocument/2006/relationships/image" Target="../media/image2.jpeg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79.xml"/><Relationship Id="rId7" Type="http://schemas.openxmlformats.org/officeDocument/2006/relationships/image" Target="../media/image18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2.jpe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2.xml"/><Relationship Id="rId7" Type="http://schemas.openxmlformats.org/officeDocument/2006/relationships/image" Target="../media/image2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84.xml"/><Relationship Id="rId10" Type="http://schemas.openxmlformats.org/officeDocument/2006/relationships/image" Target="../media/image5.png"/><Relationship Id="rId4" Type="http://schemas.openxmlformats.org/officeDocument/2006/relationships/tags" Target="../tags/tag83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8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2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2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96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.svg"/><Relationship Id="rId4" Type="http://schemas.openxmlformats.org/officeDocument/2006/relationships/tags" Target="../tags/tag97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3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2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2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18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5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4.svg"/><Relationship Id="rId5" Type="http://schemas.openxmlformats.org/officeDocument/2006/relationships/tags" Target="../tags/tag131.xml"/><Relationship Id="rId10" Type="http://schemas.openxmlformats.org/officeDocument/2006/relationships/image" Target="../media/image3.png"/><Relationship Id="rId4" Type="http://schemas.openxmlformats.org/officeDocument/2006/relationships/tags" Target="../tags/tag13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image" Target="../media/image32.png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18.svg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image" Target="../media/image12.png"/><Relationship Id="rId5" Type="http://schemas.openxmlformats.org/officeDocument/2006/relationships/tags" Target="../tags/tag138.xml"/><Relationship Id="rId15" Type="http://schemas.openxmlformats.org/officeDocument/2006/relationships/image" Target="../media/image34.png"/><Relationship Id="rId10" Type="http://schemas.openxmlformats.org/officeDocument/2006/relationships/image" Target="../media/image2.jpeg"/><Relationship Id="rId4" Type="http://schemas.openxmlformats.org/officeDocument/2006/relationships/tags" Target="../tags/tag137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33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44.xml"/><Relationship Id="rId7" Type="http://schemas.openxmlformats.org/officeDocument/2006/relationships/image" Target="../media/image15.png"/><Relationship Id="rId2" Type="http://schemas.openxmlformats.org/officeDocument/2006/relationships/tags" Target="../tags/tag143.xml"/><Relationship Id="rId1" Type="http://schemas.openxmlformats.org/officeDocument/2006/relationships/tags" Target="../tags/tag142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9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49.xml"/><Relationship Id="rId7" Type="http://schemas.openxmlformats.org/officeDocument/2006/relationships/image" Target="../media/image15.png"/><Relationship Id="rId2" Type="http://schemas.openxmlformats.org/officeDocument/2006/relationships/tags" Target="../tags/tag148.xml"/><Relationship Id="rId1" Type="http://schemas.openxmlformats.org/officeDocument/2006/relationships/tags" Target="../tags/tag147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9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54.xml"/><Relationship Id="rId7" Type="http://schemas.openxmlformats.org/officeDocument/2006/relationships/image" Target="../media/image21.png"/><Relationship Id="rId2" Type="http://schemas.openxmlformats.org/officeDocument/2006/relationships/tags" Target="../tags/tag153.xml"/><Relationship Id="rId1" Type="http://schemas.openxmlformats.org/officeDocument/2006/relationships/tags" Target="../tags/tag152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156.xml"/><Relationship Id="rId4" Type="http://schemas.openxmlformats.org/officeDocument/2006/relationships/tags" Target="../tags/tag155.xml"/><Relationship Id="rId9" Type="http://schemas.openxmlformats.org/officeDocument/2006/relationships/image" Target="../media/image16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59.xml"/><Relationship Id="rId7" Type="http://schemas.openxmlformats.org/officeDocument/2006/relationships/image" Target="../media/image15.png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161.xml"/><Relationship Id="rId4" Type="http://schemas.openxmlformats.org/officeDocument/2006/relationships/tags" Target="../tags/tag160.xml"/><Relationship Id="rId9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tags" Target="../tags/tag164.xml"/><Relationship Id="rId7" Type="http://schemas.openxmlformats.org/officeDocument/2006/relationships/image" Target="../media/image16.svg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6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168.xml"/><Relationship Id="rId7" Type="http://schemas.openxmlformats.org/officeDocument/2006/relationships/image" Target="../media/image16.svg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6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tags" Target="../tags/tag172.xml"/><Relationship Id="rId7" Type="http://schemas.openxmlformats.org/officeDocument/2006/relationships/image" Target="../media/image16.svg"/><Relationship Id="rId2" Type="http://schemas.openxmlformats.org/officeDocument/2006/relationships/tags" Target="../tags/tag171.xml"/><Relationship Id="rId1" Type="http://schemas.openxmlformats.org/officeDocument/2006/relationships/tags" Target="../tags/tag170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7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176.xml"/><Relationship Id="rId7" Type="http://schemas.openxmlformats.org/officeDocument/2006/relationships/image" Target="../media/image16.svg"/><Relationship Id="rId2" Type="http://schemas.openxmlformats.org/officeDocument/2006/relationships/tags" Target="../tags/tag175.xml"/><Relationship Id="rId1" Type="http://schemas.openxmlformats.org/officeDocument/2006/relationships/tags" Target="../tags/tag174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7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tags" Target="../tags/tag180.xml"/><Relationship Id="rId7" Type="http://schemas.openxmlformats.org/officeDocument/2006/relationships/image" Target="../media/image16.svg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8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184.xml"/><Relationship Id="rId7" Type="http://schemas.openxmlformats.org/officeDocument/2006/relationships/image" Target="../media/image16.svg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8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tags" Target="../tags/tag188.xml"/><Relationship Id="rId7" Type="http://schemas.openxmlformats.org/officeDocument/2006/relationships/image" Target="../media/image16.svg"/><Relationship Id="rId2" Type="http://schemas.openxmlformats.org/officeDocument/2006/relationships/tags" Target="../tags/tag187.xml"/><Relationship Id="rId1" Type="http://schemas.openxmlformats.org/officeDocument/2006/relationships/tags" Target="../tags/tag186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89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192.xml"/><Relationship Id="rId7" Type="http://schemas.openxmlformats.org/officeDocument/2006/relationships/image" Target="../media/image16.svg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9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tags" Target="../tags/tag196.xml"/><Relationship Id="rId7" Type="http://schemas.openxmlformats.org/officeDocument/2006/relationships/image" Target="../media/image36.png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99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39.png"/><Relationship Id="rId2" Type="http://schemas.openxmlformats.org/officeDocument/2006/relationships/tags" Target="../tags/tag198.xml"/><Relationship Id="rId1" Type="http://schemas.openxmlformats.org/officeDocument/2006/relationships/tags" Target="../tags/tag197.xml"/><Relationship Id="rId6" Type="http://schemas.openxmlformats.org/officeDocument/2006/relationships/tags" Target="../tags/tag202.xml"/><Relationship Id="rId11" Type="http://schemas.openxmlformats.org/officeDocument/2006/relationships/image" Target="../media/image36.png"/><Relationship Id="rId5" Type="http://schemas.openxmlformats.org/officeDocument/2006/relationships/tags" Target="../tags/tag201.xml"/><Relationship Id="rId10" Type="http://schemas.openxmlformats.org/officeDocument/2006/relationships/image" Target="../media/image38.jpeg"/><Relationship Id="rId4" Type="http://schemas.openxmlformats.org/officeDocument/2006/relationships/tags" Target="../tags/tag200.xml"/><Relationship Id="rId9" Type="http://schemas.openxmlformats.org/officeDocument/2006/relationships/image" Target="../media/image1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04.xml"/><Relationship Id="rId1" Type="http://schemas.openxmlformats.org/officeDocument/2006/relationships/tags" Target="../tags/tag203.xml"/><Relationship Id="rId6" Type="http://schemas.openxmlformats.org/officeDocument/2006/relationships/image" Target="../media/image40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07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39.png"/><Relationship Id="rId2" Type="http://schemas.openxmlformats.org/officeDocument/2006/relationships/tags" Target="../tags/tag206.xml"/><Relationship Id="rId1" Type="http://schemas.openxmlformats.org/officeDocument/2006/relationships/tags" Target="../tags/tag205.xml"/><Relationship Id="rId6" Type="http://schemas.openxmlformats.org/officeDocument/2006/relationships/tags" Target="../tags/tag210.xml"/><Relationship Id="rId11" Type="http://schemas.openxmlformats.org/officeDocument/2006/relationships/image" Target="../media/image38.jpeg"/><Relationship Id="rId5" Type="http://schemas.openxmlformats.org/officeDocument/2006/relationships/tags" Target="../tags/tag209.xml"/><Relationship Id="rId10" Type="http://schemas.openxmlformats.org/officeDocument/2006/relationships/image" Target="../media/image36.png"/><Relationship Id="rId4" Type="http://schemas.openxmlformats.org/officeDocument/2006/relationships/tags" Target="../tags/tag208.xml"/><Relationship Id="rId9" Type="http://schemas.openxmlformats.org/officeDocument/2006/relationships/image" Target="../media/image16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13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1.png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6" Type="http://schemas.openxmlformats.org/officeDocument/2006/relationships/tags" Target="../tags/tag216.xml"/><Relationship Id="rId11" Type="http://schemas.openxmlformats.org/officeDocument/2006/relationships/image" Target="../media/image36.png"/><Relationship Id="rId5" Type="http://schemas.openxmlformats.org/officeDocument/2006/relationships/tags" Target="../tags/tag215.xml"/><Relationship Id="rId10" Type="http://schemas.openxmlformats.org/officeDocument/2006/relationships/image" Target="../media/image38.jpeg"/><Relationship Id="rId4" Type="http://schemas.openxmlformats.org/officeDocument/2006/relationships/tags" Target="../tags/tag214.xml"/><Relationship Id="rId9" Type="http://schemas.openxmlformats.org/officeDocument/2006/relationships/image" Target="../media/image16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18.xml"/><Relationship Id="rId1" Type="http://schemas.openxmlformats.org/officeDocument/2006/relationships/tags" Target="../tags/tag217.xml"/><Relationship Id="rId6" Type="http://schemas.openxmlformats.org/officeDocument/2006/relationships/image" Target="../media/image40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21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1.png"/><Relationship Id="rId2" Type="http://schemas.openxmlformats.org/officeDocument/2006/relationships/tags" Target="../tags/tag220.xml"/><Relationship Id="rId1" Type="http://schemas.openxmlformats.org/officeDocument/2006/relationships/tags" Target="../tags/tag219.xml"/><Relationship Id="rId6" Type="http://schemas.openxmlformats.org/officeDocument/2006/relationships/tags" Target="../tags/tag224.xml"/><Relationship Id="rId11" Type="http://schemas.openxmlformats.org/officeDocument/2006/relationships/image" Target="../media/image38.jpeg"/><Relationship Id="rId5" Type="http://schemas.openxmlformats.org/officeDocument/2006/relationships/tags" Target="../tags/tag223.xml"/><Relationship Id="rId10" Type="http://schemas.openxmlformats.org/officeDocument/2006/relationships/image" Target="../media/image36.png"/><Relationship Id="rId4" Type="http://schemas.openxmlformats.org/officeDocument/2006/relationships/tags" Target="../tags/tag222.xml"/><Relationship Id="rId9" Type="http://schemas.openxmlformats.org/officeDocument/2006/relationships/image" Target="../media/image16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27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2.png"/><Relationship Id="rId2" Type="http://schemas.openxmlformats.org/officeDocument/2006/relationships/tags" Target="../tags/tag226.xml"/><Relationship Id="rId1" Type="http://schemas.openxmlformats.org/officeDocument/2006/relationships/tags" Target="../tags/tag225.xml"/><Relationship Id="rId6" Type="http://schemas.openxmlformats.org/officeDocument/2006/relationships/tags" Target="../tags/tag230.xml"/><Relationship Id="rId11" Type="http://schemas.openxmlformats.org/officeDocument/2006/relationships/image" Target="../media/image36.png"/><Relationship Id="rId5" Type="http://schemas.openxmlformats.org/officeDocument/2006/relationships/tags" Target="../tags/tag229.xml"/><Relationship Id="rId10" Type="http://schemas.openxmlformats.org/officeDocument/2006/relationships/image" Target="../media/image38.jpeg"/><Relationship Id="rId4" Type="http://schemas.openxmlformats.org/officeDocument/2006/relationships/tags" Target="../tags/tag228.xml"/><Relationship Id="rId9" Type="http://schemas.openxmlformats.org/officeDocument/2006/relationships/image" Target="../media/image16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32.xml"/><Relationship Id="rId1" Type="http://schemas.openxmlformats.org/officeDocument/2006/relationships/tags" Target="../tags/tag231.xml"/><Relationship Id="rId6" Type="http://schemas.openxmlformats.org/officeDocument/2006/relationships/image" Target="../media/image40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35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2.png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6" Type="http://schemas.openxmlformats.org/officeDocument/2006/relationships/tags" Target="../tags/tag238.xml"/><Relationship Id="rId11" Type="http://schemas.openxmlformats.org/officeDocument/2006/relationships/image" Target="../media/image38.jpeg"/><Relationship Id="rId5" Type="http://schemas.openxmlformats.org/officeDocument/2006/relationships/tags" Target="../tags/tag237.xml"/><Relationship Id="rId10" Type="http://schemas.openxmlformats.org/officeDocument/2006/relationships/image" Target="../media/image36.png"/><Relationship Id="rId4" Type="http://schemas.openxmlformats.org/officeDocument/2006/relationships/tags" Target="../tags/tag236.xml"/><Relationship Id="rId9" Type="http://schemas.openxmlformats.org/officeDocument/2006/relationships/image" Target="../media/image16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41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3.jpeg"/><Relationship Id="rId2" Type="http://schemas.openxmlformats.org/officeDocument/2006/relationships/tags" Target="../tags/tag240.xml"/><Relationship Id="rId1" Type="http://schemas.openxmlformats.org/officeDocument/2006/relationships/tags" Target="../tags/tag239.xml"/><Relationship Id="rId6" Type="http://schemas.openxmlformats.org/officeDocument/2006/relationships/tags" Target="../tags/tag244.xml"/><Relationship Id="rId11" Type="http://schemas.openxmlformats.org/officeDocument/2006/relationships/image" Target="../media/image36.png"/><Relationship Id="rId5" Type="http://schemas.openxmlformats.org/officeDocument/2006/relationships/tags" Target="../tags/tag243.xml"/><Relationship Id="rId10" Type="http://schemas.openxmlformats.org/officeDocument/2006/relationships/image" Target="../media/image38.jpeg"/><Relationship Id="rId4" Type="http://schemas.openxmlformats.org/officeDocument/2006/relationships/tags" Target="../tags/tag242.xml"/><Relationship Id="rId9" Type="http://schemas.openxmlformats.org/officeDocument/2006/relationships/image" Target="../media/image16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46.xml"/><Relationship Id="rId1" Type="http://schemas.openxmlformats.org/officeDocument/2006/relationships/tags" Target="../tags/tag245.xml"/><Relationship Id="rId6" Type="http://schemas.openxmlformats.org/officeDocument/2006/relationships/image" Target="../media/image40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49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3.jpeg"/><Relationship Id="rId2" Type="http://schemas.openxmlformats.org/officeDocument/2006/relationships/tags" Target="../tags/tag248.xml"/><Relationship Id="rId1" Type="http://schemas.openxmlformats.org/officeDocument/2006/relationships/tags" Target="../tags/tag247.xml"/><Relationship Id="rId6" Type="http://schemas.openxmlformats.org/officeDocument/2006/relationships/tags" Target="../tags/tag252.xml"/><Relationship Id="rId11" Type="http://schemas.openxmlformats.org/officeDocument/2006/relationships/image" Target="../media/image38.jpeg"/><Relationship Id="rId5" Type="http://schemas.openxmlformats.org/officeDocument/2006/relationships/tags" Target="../tags/tag251.xml"/><Relationship Id="rId10" Type="http://schemas.openxmlformats.org/officeDocument/2006/relationships/image" Target="../media/image36.png"/><Relationship Id="rId4" Type="http://schemas.openxmlformats.org/officeDocument/2006/relationships/tags" Target="../tags/tag250.xml"/><Relationship Id="rId9" Type="http://schemas.openxmlformats.org/officeDocument/2006/relationships/image" Target="../media/image16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55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4.png"/><Relationship Id="rId2" Type="http://schemas.openxmlformats.org/officeDocument/2006/relationships/tags" Target="../tags/tag254.xml"/><Relationship Id="rId1" Type="http://schemas.openxmlformats.org/officeDocument/2006/relationships/tags" Target="../tags/tag253.xml"/><Relationship Id="rId6" Type="http://schemas.openxmlformats.org/officeDocument/2006/relationships/tags" Target="../tags/tag258.xml"/><Relationship Id="rId11" Type="http://schemas.openxmlformats.org/officeDocument/2006/relationships/image" Target="../media/image36.png"/><Relationship Id="rId5" Type="http://schemas.openxmlformats.org/officeDocument/2006/relationships/tags" Target="../tags/tag257.xml"/><Relationship Id="rId10" Type="http://schemas.openxmlformats.org/officeDocument/2006/relationships/image" Target="../media/image38.jpeg"/><Relationship Id="rId4" Type="http://schemas.openxmlformats.org/officeDocument/2006/relationships/tags" Target="../tags/tag256.xml"/><Relationship Id="rId9" Type="http://schemas.openxmlformats.org/officeDocument/2006/relationships/image" Target="../media/image16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60.xml"/><Relationship Id="rId1" Type="http://schemas.openxmlformats.org/officeDocument/2006/relationships/tags" Target="../tags/tag259.xml"/><Relationship Id="rId6" Type="http://schemas.openxmlformats.org/officeDocument/2006/relationships/image" Target="../media/image40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63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4.png"/><Relationship Id="rId2" Type="http://schemas.openxmlformats.org/officeDocument/2006/relationships/tags" Target="../tags/tag262.xml"/><Relationship Id="rId1" Type="http://schemas.openxmlformats.org/officeDocument/2006/relationships/tags" Target="../tags/tag261.xml"/><Relationship Id="rId6" Type="http://schemas.openxmlformats.org/officeDocument/2006/relationships/tags" Target="../tags/tag266.xml"/><Relationship Id="rId11" Type="http://schemas.openxmlformats.org/officeDocument/2006/relationships/image" Target="../media/image38.jpeg"/><Relationship Id="rId5" Type="http://schemas.openxmlformats.org/officeDocument/2006/relationships/tags" Target="../tags/tag265.xml"/><Relationship Id="rId10" Type="http://schemas.openxmlformats.org/officeDocument/2006/relationships/image" Target="../media/image36.png"/><Relationship Id="rId4" Type="http://schemas.openxmlformats.org/officeDocument/2006/relationships/tags" Target="../tags/tag264.xml"/><Relationship Id="rId9" Type="http://schemas.openxmlformats.org/officeDocument/2006/relationships/image" Target="../media/image16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69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5.png"/><Relationship Id="rId2" Type="http://schemas.openxmlformats.org/officeDocument/2006/relationships/tags" Target="../tags/tag268.xml"/><Relationship Id="rId1" Type="http://schemas.openxmlformats.org/officeDocument/2006/relationships/tags" Target="../tags/tag267.xml"/><Relationship Id="rId6" Type="http://schemas.openxmlformats.org/officeDocument/2006/relationships/tags" Target="../tags/tag272.xml"/><Relationship Id="rId11" Type="http://schemas.openxmlformats.org/officeDocument/2006/relationships/image" Target="../media/image36.png"/><Relationship Id="rId5" Type="http://schemas.openxmlformats.org/officeDocument/2006/relationships/tags" Target="../tags/tag271.xml"/><Relationship Id="rId10" Type="http://schemas.openxmlformats.org/officeDocument/2006/relationships/image" Target="../media/image38.jpeg"/><Relationship Id="rId4" Type="http://schemas.openxmlformats.org/officeDocument/2006/relationships/tags" Target="../tags/tag270.xml"/><Relationship Id="rId9" Type="http://schemas.openxmlformats.org/officeDocument/2006/relationships/image" Target="../media/image16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74.xml"/><Relationship Id="rId1" Type="http://schemas.openxmlformats.org/officeDocument/2006/relationships/tags" Target="../tags/tag273.xml"/><Relationship Id="rId6" Type="http://schemas.openxmlformats.org/officeDocument/2006/relationships/image" Target="../media/image40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77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5.png"/><Relationship Id="rId2" Type="http://schemas.openxmlformats.org/officeDocument/2006/relationships/tags" Target="../tags/tag276.xml"/><Relationship Id="rId1" Type="http://schemas.openxmlformats.org/officeDocument/2006/relationships/tags" Target="../tags/tag275.xml"/><Relationship Id="rId6" Type="http://schemas.openxmlformats.org/officeDocument/2006/relationships/tags" Target="../tags/tag280.xml"/><Relationship Id="rId11" Type="http://schemas.openxmlformats.org/officeDocument/2006/relationships/image" Target="../media/image38.jpeg"/><Relationship Id="rId5" Type="http://schemas.openxmlformats.org/officeDocument/2006/relationships/tags" Target="../tags/tag279.xml"/><Relationship Id="rId10" Type="http://schemas.openxmlformats.org/officeDocument/2006/relationships/image" Target="../media/image36.png"/><Relationship Id="rId4" Type="http://schemas.openxmlformats.org/officeDocument/2006/relationships/tags" Target="../tags/tag278.xml"/><Relationship Id="rId9" Type="http://schemas.openxmlformats.org/officeDocument/2006/relationships/image" Target="../media/image16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286.xml"/><Relationship Id="rId13" Type="http://schemas.openxmlformats.org/officeDocument/2006/relationships/image" Target="../media/image16.svg"/><Relationship Id="rId3" Type="http://schemas.openxmlformats.org/officeDocument/2006/relationships/tags" Target="../tags/tag283.xml"/><Relationship Id="rId7" Type="http://schemas.openxmlformats.org/officeDocument/2006/relationships/tags" Target="../tags/tag285.xml"/><Relationship Id="rId12" Type="http://schemas.openxmlformats.org/officeDocument/2006/relationships/image" Target="../media/image15.png"/><Relationship Id="rId2" Type="http://schemas.openxmlformats.org/officeDocument/2006/relationships/tags" Target="../tags/tag282.xml"/><Relationship Id="rId1" Type="http://schemas.openxmlformats.org/officeDocument/2006/relationships/tags" Target="../tags/tag281.xml"/><Relationship Id="rId6" Type="http://schemas.openxmlformats.org/officeDocument/2006/relationships/audio" Target="../media/media1.mp3"/><Relationship Id="rId11" Type="http://schemas.openxmlformats.org/officeDocument/2006/relationships/slideLayout" Target="../slideLayouts/slideLayout18.xml"/><Relationship Id="rId5" Type="http://schemas.microsoft.com/office/2007/relationships/media" Target="../media/media1.mp3"/><Relationship Id="rId15" Type="http://schemas.openxmlformats.org/officeDocument/2006/relationships/image" Target="../media/image47.png"/><Relationship Id="rId10" Type="http://schemas.openxmlformats.org/officeDocument/2006/relationships/tags" Target="../tags/tag288.xml"/><Relationship Id="rId4" Type="http://schemas.openxmlformats.org/officeDocument/2006/relationships/tags" Target="../tags/tag284.xml"/><Relationship Id="rId9" Type="http://schemas.openxmlformats.org/officeDocument/2006/relationships/tags" Target="../tags/tag287.xml"/><Relationship Id="rId14" Type="http://schemas.openxmlformats.org/officeDocument/2006/relationships/image" Target="../media/image46.gi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296.xml"/><Relationship Id="rId13" Type="http://schemas.openxmlformats.org/officeDocument/2006/relationships/image" Target="../media/image48.jpg"/><Relationship Id="rId18" Type="http://schemas.openxmlformats.org/officeDocument/2006/relationships/image" Target="../media/image52.png"/><Relationship Id="rId3" Type="http://schemas.openxmlformats.org/officeDocument/2006/relationships/tags" Target="../tags/tag291.xml"/><Relationship Id="rId7" Type="http://schemas.openxmlformats.org/officeDocument/2006/relationships/tags" Target="../tags/tag295.xml"/><Relationship Id="rId12" Type="http://schemas.openxmlformats.org/officeDocument/2006/relationships/image" Target="../media/image16.svg"/><Relationship Id="rId17" Type="http://schemas.microsoft.com/office/2007/relationships/hdphoto" Target="../media/hdphoto3.wdp"/><Relationship Id="rId2" Type="http://schemas.openxmlformats.org/officeDocument/2006/relationships/tags" Target="../tags/tag290.xml"/><Relationship Id="rId16" Type="http://schemas.openxmlformats.org/officeDocument/2006/relationships/image" Target="../media/image51.png"/><Relationship Id="rId1" Type="http://schemas.openxmlformats.org/officeDocument/2006/relationships/tags" Target="../tags/tag289.xml"/><Relationship Id="rId6" Type="http://schemas.openxmlformats.org/officeDocument/2006/relationships/tags" Target="../tags/tag294.xml"/><Relationship Id="rId11" Type="http://schemas.openxmlformats.org/officeDocument/2006/relationships/image" Target="../media/image15.png"/><Relationship Id="rId5" Type="http://schemas.openxmlformats.org/officeDocument/2006/relationships/tags" Target="../tags/tag293.xml"/><Relationship Id="rId15" Type="http://schemas.openxmlformats.org/officeDocument/2006/relationships/image" Target="../media/image50.jp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92.xml"/><Relationship Id="rId9" Type="http://schemas.openxmlformats.org/officeDocument/2006/relationships/tags" Target="../tags/tag297.xml"/><Relationship Id="rId14" Type="http://schemas.openxmlformats.org/officeDocument/2006/relationships/image" Target="../media/image49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305.xml"/><Relationship Id="rId3" Type="http://schemas.openxmlformats.org/officeDocument/2006/relationships/tags" Target="../tags/tag300.xml"/><Relationship Id="rId7" Type="http://schemas.openxmlformats.org/officeDocument/2006/relationships/tags" Target="../tags/tag304.xml"/><Relationship Id="rId12" Type="http://schemas.openxmlformats.org/officeDocument/2006/relationships/image" Target="../media/image53.png"/><Relationship Id="rId2" Type="http://schemas.openxmlformats.org/officeDocument/2006/relationships/tags" Target="../tags/tag299.xml"/><Relationship Id="rId1" Type="http://schemas.openxmlformats.org/officeDocument/2006/relationships/tags" Target="../tags/tag298.xml"/><Relationship Id="rId6" Type="http://schemas.openxmlformats.org/officeDocument/2006/relationships/tags" Target="../tags/tag303.xml"/><Relationship Id="rId11" Type="http://schemas.openxmlformats.org/officeDocument/2006/relationships/image" Target="../media/image16.svg"/><Relationship Id="rId5" Type="http://schemas.openxmlformats.org/officeDocument/2006/relationships/tags" Target="../tags/tag302.xml"/><Relationship Id="rId10" Type="http://schemas.openxmlformats.org/officeDocument/2006/relationships/image" Target="../media/image15.png"/><Relationship Id="rId4" Type="http://schemas.openxmlformats.org/officeDocument/2006/relationships/tags" Target="../tags/tag301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894901" y="7131896"/>
            <a:ext cx="7586852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894901" y="7328993"/>
            <a:ext cx="7586852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5 - Séance 6 : </a:t>
            </a:r>
            <a:r>
              <a:rPr lang="en-US" sz="4001" dirty="0" err="1">
                <a:solidFill>
                  <a:prstClr val="white"/>
                </a:solidFill>
                <a:latin typeface="Dosis Bold"/>
              </a:rPr>
              <a:t>Révision</a:t>
            </a:r>
            <a:endParaRPr lang="en-US" sz="4001" dirty="0">
              <a:solidFill>
                <a:prstClr val="white"/>
              </a:solidFill>
              <a:latin typeface="Dosis Bold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236" y="3484320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189620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8612" y="4168131"/>
            <a:ext cx="13387387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59D7B6-BA47-8DD3-F828-51685E88A9A2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5"/>
          <a:srcRect l="1" t="974" r="78882" b="31320"/>
          <a:stretch/>
        </p:blipFill>
        <p:spPr>
          <a:xfrm>
            <a:off x="5688840" y="6458516"/>
            <a:ext cx="2338320" cy="16272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08C2B51-585D-27DA-A793-7E4EE9CF1F3E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5875750" y="8482874"/>
            <a:ext cx="1779566" cy="538610"/>
            <a:chOff x="5802255" y="5807067"/>
            <a:chExt cx="1186377" cy="359073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685BA3B-0D0F-8702-9D05-2E629E5A77A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350015D-FE97-9F7F-B922-609EEEFE7B2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044951" y="5815169"/>
              <a:ext cx="89507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4394049"/>
            <a:ext cx="13716000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AEEBF-DBC9-7C46-7320-FFE44B8A5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53BCF31-8B93-9DD5-392C-45458957EF3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E890803-CD6C-2093-3419-439B41466AB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90E6BD8-8D59-B5AA-4308-6CC1446AD12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8B98ABD-3E43-1A35-8FE6-0F9F9077C02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88C8F51-9991-F5C5-A6C9-F6006BD79F2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C238F097-B395-FD63-8A9F-7D21DC7A45D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89"/>
            <a:ext cx="129540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 5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CA57A34-ABD2-6810-F293-38FE44603EA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6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8FFC414D-1E5F-1396-47CB-56E308FF362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2" y="2281627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74E3590D-9A04-1896-1926-494607E823E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7" y="2356206"/>
            <a:ext cx="2076215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31FF7D2-DFDB-9783-2AD3-AD59E8D46410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879308" y="5154814"/>
            <a:ext cx="539822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28373FA-FB66-8065-8C89-90F079A86EDE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06" y="4835299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E1C8DC84-5223-3253-F44F-C04C05CF15A7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79307" y="4907267"/>
            <a:ext cx="2076215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D569104B-F04B-1286-6463-41FBD73DD7AB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79307" y="7428083"/>
            <a:ext cx="5421092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7BC70DD5-5900-E47E-C429-18DCC61A104E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867270" y="709529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02A371B5-DBDB-3232-0E05-29D00443288D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02188302-3632-E4A6-C971-1AAE834B7892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7118982" y="2281627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57B1CD6-B16C-B261-4398-5DBDF50C44D4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7118982" y="235700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7A6F614B-89C4-B373-056F-A61386E89ACA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64437" y="5154814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9592F9CB-A4F5-6EE3-B879-7FBE40F3EDAE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4835299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0C4B535F-F012-1212-38DF-97E8ABD07173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490726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246AC95-F233-615B-E74C-8A7E161CD175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432FA8-B11D-3248-5C3C-1501361217EB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879306" y="7182768"/>
            <a:ext cx="2076213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8A5C6264-8963-E0CF-12AD-729DCE775578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1263149" y="3218206"/>
            <a:ext cx="461690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du vocabulaire de la période 1</a:t>
            </a: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2B2971FF-9641-56AF-96F9-B8EE6E20C377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1244899" y="5560930"/>
            <a:ext cx="463515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des actes de paroles de la période 1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CC66EA17-FB61-3DD7-F7DE-8DFAEFE0600C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1263149" y="7918977"/>
            <a:ext cx="4644282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des activités de lecture de la période 1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5E335F53-B5E8-AC16-29F6-5E6B9C64E95F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480643" y="3225075"/>
            <a:ext cx="463515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des activités de l’écriture de la période 1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C6C82E47-09D7-226B-AD81-C4090F8B7104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7480642" y="5554874"/>
            <a:ext cx="463515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des actes de paroles de la période 1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8F90A75-2371-14B0-93D5-3EA976902099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7164437" y="7428082"/>
            <a:ext cx="5521239" cy="1549301"/>
          </a:xfrm>
          <a:prstGeom prst="roundRect">
            <a:avLst/>
          </a:prstGeom>
          <a:solidFill>
            <a:srgbClr val="EBF1DE"/>
          </a:solidFill>
          <a:ln>
            <a:solidFill>
              <a:srgbClr val="6794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9E78C69-5319-9CFE-293C-F6E7BD5BBAA7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7118982" y="709529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67942C"/>
          </a:solidFill>
          <a:ln>
            <a:solidFill>
              <a:srgbClr val="67942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9E21B8FD-50D1-CA33-E77C-CA1150F0A9BE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7118982" y="718580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62C7B572-42B3-B41F-3260-A4BE8EF5E174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7480642" y="7892529"/>
            <a:ext cx="4616907" cy="8215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Révision des activités de lecture de la période 1</a:t>
            </a:r>
          </a:p>
        </p:txBody>
      </p:sp>
    </p:spTree>
    <p:extLst>
      <p:ext uri="{BB962C8B-B14F-4D97-AF65-F5344CB8AC3E}">
        <p14:creationId xmlns:p14="http://schemas.microsoft.com/office/powerpoint/2010/main" val="1480675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53A05-7681-64BA-22EF-66FBE20A1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02811D47-EDB8-F505-F280-A8C67D8DA3D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3F1F198-B9F0-5705-F7DD-1F5C1340730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5575" y="3022651"/>
            <a:ext cx="10088360" cy="59670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1: Vocabulaire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2: Actes de parole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3: Activités de lecture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4: Activités d’écriture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Séance 5: Actes de parole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Séance 6: Activités de lecture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94298CE-E0AC-55AD-B011-9EA75BEC716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3BD87DB-519B-BE97-AF49-ED0091B0877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131B1E7-5268-EFCE-6865-CD51A2845EF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76331" y="8185354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CE4F984-0E62-5DF2-0D77-8D225CF42D7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1168458"/>
            <a:ext cx="1368387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 de la période 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B5AFF4E-82EA-8B4E-96E8-E35135EA3A6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00070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43E11-D750-4F87-BF4B-09D3BB218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E3F5E98-E280-99B3-11D3-34D29BE21FF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8182E14-3644-5114-F81D-4E87FC4C3FD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1FECBD2-41D4-1D48-885B-8A5A25D8CA8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8AA8B76-3751-EC87-3E62-515AA8A43A22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0217742-1867-6C5D-6291-FE08A388E28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C2A78A7F-A71B-AA06-C84D-848EF193888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636818" y="2770484"/>
            <a:ext cx="5029200" cy="497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3EC9520-A45B-D772-60B1-B0D727530BD5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7" y="4160330"/>
            <a:ext cx="11752727" cy="2695413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6C7D1D9-5D28-1CEB-D1FC-4673868D6BE3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7D645619-BDCC-7407-F22E-4C42BC2D2439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9E945E3E-5BC5-6B54-D28D-787679F86E1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E93043E-A6D7-65C3-809C-451A6339C0EB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410690" y="5242128"/>
            <a:ext cx="555474" cy="549068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623C046C-DE5E-DD2C-2224-1E3AE0DC57A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24527" y="5238301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Lire correctement les lettres et des mots simples. </a:t>
            </a:r>
          </a:p>
        </p:txBody>
      </p:sp>
    </p:spTree>
    <p:extLst>
      <p:ext uri="{BB962C8B-B14F-4D97-AF65-F5344CB8AC3E}">
        <p14:creationId xmlns:p14="http://schemas.microsoft.com/office/powerpoint/2010/main" val="1644745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13598-025B-CE27-EE5B-B19A6E782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6E412B8-750B-2BA5-96E4-173C3514C51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068462-CA1D-7A13-1494-F54E11417C4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C6C9CE-4184-894F-3A21-F668D6F757F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C02272A-9917-AEB4-3CD1-E92CBEB6311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13653F98-2C38-C9ED-5F9D-30C5C18A7CA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d   f    k    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    m   s   é    i    ou    b    </a:t>
            </a:r>
            <a:r>
              <a:rPr kumimoji="0" lang="fr-FR" sz="8000" b="1" i="0" u="none" strike="noStrike" kern="0" cap="none" spc="48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v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n   g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860721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F7BCA-6416-3356-4670-6AEE66B7D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ACA8126A-1FD8-B236-BF4B-D291E36A8D2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86114FA-071C-9A2F-1A3E-F217C492B59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lettres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040690-A6A1-FE92-F205-6CC4353D746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83CD314-A062-A550-6EA7-C2058BF777CE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E33B338-5916-D056-698F-90C823CDCC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d   f    k    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    m   s   é    i    ou    b    </a:t>
            </a:r>
            <a:r>
              <a:rPr kumimoji="0" lang="fr-FR" sz="8000" b="1" i="0" u="none" strike="noStrike" kern="0" cap="none" spc="48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v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n   g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1276751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00C44-0DEF-CDE8-96EE-9F8EC3D65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EEAEBD-130F-96E0-9659-5F6ECFD964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C4A2D2-A70B-8F0A-5A93-E9234E0EF7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x    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    o    p   h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w    z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q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</a:p>
          <a:p>
            <a:pPr lvl="0" algn="ctr" defTabSz="1028804"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j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e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t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a    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y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  u   j    c 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D621CA-FE05-35E6-D7D6-B5454D97CDF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id="{B7953A63-5858-1096-E840-3A9EDFC21E1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5CE06B7-720E-13F2-12AB-45846BF0037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7320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6096E-5934-34AA-0713-F7EF408F3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6E9A39-39C7-0F7A-DA9E-F4A6CDE7DF7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lettres ?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71904D94-1A65-D4CC-6DAB-9B8A387FC0E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AF63943-356B-1837-886B-B40400A91D1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89C97AA-4A7F-5F6E-CD14-FFC866B99D6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7247D57-548E-E854-17CA-6F4C52F60BA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x    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    o    p   h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w    z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q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</a:p>
          <a:p>
            <a:pPr lvl="0" algn="ctr" defTabSz="1028804"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j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e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t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a    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y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  u   j    c 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74494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819C6-BA98-9233-C3CB-8AF441D62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51CC2D40-3CF4-829E-8C60-64FF617817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B3934FC-D902-CF87-F2FE-339E4D3039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B66487A-9360-EB79-3F5A-263220C8E06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AD6C12E-7EEA-6661-6056-87C5D4D7AD1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08804" y="3816213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four   </a:t>
            </a:r>
            <a:r>
              <a:rPr lang="pt-BR" sz="7200" b="1" kern="0" spc="480" dirty="0">
                <a:solidFill>
                  <a:srgbClr val="106584"/>
                </a:solidFill>
                <a:latin typeface="Dosis" pitchFamily="2" charset="0"/>
              </a:rPr>
              <a:t>ni</a:t>
            </a:r>
            <a:r>
              <a:rPr lang="pt-B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d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vach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bébé</a:t>
            </a:r>
            <a:endParaRPr lang="fr-FR" sz="7200" b="1" kern="0" spc="48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dormir   cheval      </a:t>
            </a:r>
          </a:p>
        </p:txBody>
      </p:sp>
    </p:spTree>
    <p:extLst>
      <p:ext uri="{BB962C8B-B14F-4D97-AF65-F5344CB8AC3E}">
        <p14:creationId xmlns:p14="http://schemas.microsoft.com/office/powerpoint/2010/main" val="2211459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DE27C-DF0C-EA8D-5C55-17B116B8C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44D0DD2C-9A71-EF2B-44C1-B845ADE2492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A04632B-DFA5-6F4D-4ACF-C1F3E10505F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66048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mot, je vais désigner un élève pour le lire.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6EF5680-EB12-D8A3-8EC9-F2DE3093E65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F3B3D56-4DC8-79A5-98BB-E8C0487F28C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08804" y="3816213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four   </a:t>
            </a:r>
            <a:r>
              <a:rPr lang="pt-BR" sz="7200" b="1" kern="0" spc="480" dirty="0">
                <a:solidFill>
                  <a:srgbClr val="106584"/>
                </a:solidFill>
                <a:latin typeface="Dosis" pitchFamily="2" charset="0"/>
              </a:rPr>
              <a:t>ni</a:t>
            </a:r>
            <a:r>
              <a:rPr lang="pt-B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d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vach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bébé</a:t>
            </a:r>
            <a:endParaRPr lang="fr-FR" sz="7200" b="1" kern="0" spc="48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dormir   cheval      </a:t>
            </a:r>
          </a:p>
        </p:txBody>
      </p:sp>
    </p:spTree>
    <p:extLst>
      <p:ext uri="{BB962C8B-B14F-4D97-AF65-F5344CB8AC3E}">
        <p14:creationId xmlns:p14="http://schemas.microsoft.com/office/powerpoint/2010/main" val="25344340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09935-049C-37CA-C5DC-92B7FEECC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475ACD0-C2E5-ADDD-F929-A2BBFF33621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AD5D82B-57F8-964E-7BAF-221D716BE10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E6C3470-8430-7C1B-C2F9-40C90DB5F18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0EC1E13-2C3C-4834-CF2E-11EDEE58DF2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8149" y="3816213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farin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lavé   sofa   radi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</a:t>
            </a:r>
          </a:p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buch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robo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t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5554119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39CD4-E945-E0BE-4917-D942A9B45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6D26C21C-30B6-8A09-EA5A-797AC1FAC8E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08D335F-C699-8C2B-17EF-FD59A92929E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66048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mot, je vais désigner un élève pour le lire.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0185901-A63E-64EB-1CF5-43379B357E0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71C5CDA-ABC3-05AC-6224-55BEA515405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8149" y="3816213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farin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lavé   sofa   radi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</a:t>
            </a:r>
          </a:p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buch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robo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t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5449873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68731-6DE2-3AFD-1D72-9A98B3263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336B4C16-AB5F-A9EF-E125-A8BFEAD409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81B4974-059B-F5DF-DFEB-DD98E773F64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9AA5E03-ADD6-A408-C7EF-EA476DDA285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759B33E-2105-F7B8-F5F6-BC340478639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08804" y="3816213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joli   </a:t>
            </a:r>
            <a:r>
              <a:rPr lang="pt-BR" sz="7200" b="1" kern="0" spc="480" dirty="0">
                <a:solidFill>
                  <a:srgbClr val="106584"/>
                </a:solidFill>
                <a:latin typeface="Dosis" pitchFamily="2" charset="0"/>
              </a:rPr>
              <a:t>tortu</a:t>
            </a:r>
            <a:r>
              <a:rPr lang="pt-B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gar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douz</a:t>
            </a:r>
            <a:r>
              <a:rPr lang="fr-FR" sz="7200" b="1" kern="0" spc="48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e</a:t>
            </a:r>
          </a:p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taxi   boutiqu</a:t>
            </a:r>
            <a:r>
              <a:rPr lang="fr-FR" sz="7200" b="1" kern="0" spc="48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42742402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BCAA9-C4F2-A698-F30B-0F4D2FB87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5B86C4AD-0FD4-883D-51EF-11AED465DA9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E5F36CC-E8F0-5A82-D9C6-9002F73D648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66048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mot, je vais désigner un élève pour le lire.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FDD7BD-F43E-A5C7-3469-CD9CC1A5006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614F9C1-3996-667A-866D-CD12BE141A8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08804" y="3816213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joli   </a:t>
            </a:r>
            <a:r>
              <a:rPr lang="pt-BR" sz="7200" b="1" kern="0" spc="480" dirty="0">
                <a:solidFill>
                  <a:srgbClr val="106584"/>
                </a:solidFill>
                <a:latin typeface="Dosis" pitchFamily="2" charset="0"/>
              </a:rPr>
              <a:t>tortu</a:t>
            </a:r>
            <a:r>
              <a:rPr lang="pt-B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gar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douz</a:t>
            </a:r>
            <a:r>
              <a:rPr lang="fr-FR" sz="7200" b="1" kern="0" spc="48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e</a:t>
            </a:r>
          </a:p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taxi   boutiqu</a:t>
            </a:r>
            <a:r>
              <a:rPr lang="fr-FR" sz="7200" b="1" kern="0" spc="48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4831504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2AAC6-1B2D-1DCC-6297-C8E706783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A3131212-4640-9E68-4A6E-63DD2671F22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C40D93B-04E9-469C-B388-9298601CB04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DFE62E5-6631-9AA6-FF1C-1B11FE1B656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62467A0-AB96-999C-7562-BB1C69203EE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8149" y="3816213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soja   tapi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regard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zéro </a:t>
            </a:r>
          </a:p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coq   box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8905591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C9ECB-6E69-7331-3E62-3351A0851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7D62DA76-E641-B0C7-AA84-3479FA8FC77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58AAFA0-0794-68D4-9A99-6B52A28BFE5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66048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mot, je vais désigner un élève pour le lire.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B13A34D-A799-0731-5823-72E1EA81D97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3E014C-98C6-E769-654D-1114AD6850A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8149" y="3816213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soja   tapi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regard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zéro </a:t>
            </a:r>
          </a:p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coq   box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3479935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D5EA2-B0AF-329B-C621-F836DB1E5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D5267122-4DE4-FD63-0D06-57AA0E4C977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152827" y="86374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B902980-F9FB-3226-3708-9FF6F2489C7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767104" y="737843"/>
            <a:ext cx="9135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Prenez vos ardoises.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7E9463A-EA0A-B33B-10EA-DB31D887547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64078" y="2691962"/>
            <a:ext cx="6341805" cy="490307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E494C2-CA28-7406-4B93-D3A4CF9A4A8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891" y="689615"/>
            <a:ext cx="1259834" cy="1095804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1119148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E1ECC-2ED4-0D9D-76C7-45295C43C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014FD5E4-A34E-0860-E2CC-58A9F6701F9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7696" y="78351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833383A-712D-AD1B-D2FC-A39181F3267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4145" y="676306"/>
            <a:ext cx="9263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Lisez les mots et écrivez le numéro du mot qui correspond à l’image.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F1FC033-0323-A603-7413-C5BCAD51BC8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781874" y="3848883"/>
            <a:ext cx="10471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parasol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203A169-45D6-0C3D-702D-926B3165C0B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06471" y="5015540"/>
            <a:ext cx="10471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Vélo 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0719737-27A4-2B43-98CF-5FF3A5085EE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06470" y="6225057"/>
            <a:ext cx="84237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jupe </a:t>
            </a:r>
          </a:p>
        </p:txBody>
      </p:sp>
      <p:pic>
        <p:nvPicPr>
          <p:cNvPr id="10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BD65129A-EBBF-EF5B-E191-18F2A5244C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2775528" y="3830561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CFFEA8B4-4C98-9BB9-C8B2-2F37F8472E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2827379" y="4966636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A7146AD3-B8F6-A3A7-256B-EA9EC7BA12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2842821" y="6172974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488A04B-F095-49F6-86C0-0FC8290E609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19255" y="453384"/>
            <a:ext cx="2108870" cy="163044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747D5D-0234-ED37-8C57-6279B10AF80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97817" y="4150376"/>
            <a:ext cx="3032320" cy="239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5179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ACF04-260A-5440-9B7E-D3367EF90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DDD990EB-A9A1-51F7-DF95-E1B91117A1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5235" y="86374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FAFE841-AEDF-F586-BC6E-D5D1FB46C61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9512" y="737843"/>
            <a:ext cx="9135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33D0C6C-35A3-21F3-BA76-7C6662272AC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9126" y="3106711"/>
            <a:ext cx="6417749" cy="459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0135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0377B-ACA5-5F46-8AD7-F6B53F73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5FF6006B-11C3-E922-B840-41B0AE608C8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FFF8772-9D65-072D-E2CA-061542D0713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4256" y="62157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La réponse est le numéro 2.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 mot ?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0B20CC2-7972-5BE0-8D22-A1E21458CD2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20157" y="453384"/>
            <a:ext cx="2108870" cy="163044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BF2FC7F-A6F2-324F-7C20-3E6CBADC2C0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81875" y="3848883"/>
            <a:ext cx="4790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parasol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CD7358C-CA54-9CA2-9769-095B496D62B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06472" y="5015540"/>
            <a:ext cx="4790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vélo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0D74E70-8B14-4CCC-B801-FF5F03ED4BB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806470" y="6225057"/>
            <a:ext cx="38536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jupe </a:t>
            </a:r>
          </a:p>
        </p:txBody>
      </p:sp>
      <p:pic>
        <p:nvPicPr>
          <p:cNvPr id="9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64A23143-924E-A7F8-15A6-86A248EFA5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2775528" y="3830561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7AB6162A-8D2A-9636-C40F-5372CD63C7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2827379" y="4966636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B2A06FDD-4B2D-F9E4-9D79-69B0907C87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2842821" y="6172974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E4DE15D-AB89-0E11-56C1-058BBA58D6D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97817" y="4150376"/>
            <a:ext cx="3032320" cy="239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9751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2FDA0-6186-2AB1-8178-772CB0CD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0CFC64D1-5505-2446-A4C8-0564B27D4A9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7696" y="78351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53012B0-7A32-1F95-356E-5111B27CBB6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4145" y="676306"/>
            <a:ext cx="9263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Lisez les mots et écrivez le numéro du mot qui correspond à l’image.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BEDFFBF-A7EB-BF82-39E7-B727C8F6356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781874" y="3848883"/>
            <a:ext cx="10471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guitare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CE9E73E-2046-7DCB-AC91-BC5AD023235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06471" y="5015540"/>
            <a:ext cx="10471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petit 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2D7E5BE-C164-FECF-D10D-33812626D3E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06470" y="6225057"/>
            <a:ext cx="84237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gare </a:t>
            </a:r>
          </a:p>
        </p:txBody>
      </p:sp>
      <p:pic>
        <p:nvPicPr>
          <p:cNvPr id="10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AB320A0C-BEEA-0D67-DC0F-2485EC85B9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2775528" y="3830561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C609D935-2C83-3012-FBD8-8FCE96D7F8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2827379" y="4966636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0201ED5F-8EB6-9B74-F325-13520CB559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2842821" y="6172974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E27008-46CC-035A-288E-224FEBD0D87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19255" y="453384"/>
            <a:ext cx="2108870" cy="163044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B0FD91-2C61-0A1C-7A16-D3D636F1252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82208" y="3774731"/>
            <a:ext cx="1737786" cy="318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4728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1B2F4-3B66-795B-9BFD-3150F20F6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CA4D5A5-3A3A-4B1C-7EB7-4720858556D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5235" y="86374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B08DDFE-E64F-320A-8043-693D746221E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9512" y="737843"/>
            <a:ext cx="9135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219D7AD-3FB7-9410-D97B-B757266EE8C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9126" y="3106711"/>
            <a:ext cx="6417749" cy="459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593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4989D-F1A7-F0CC-6851-90B72EC16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FD8C8319-1D4D-D7E7-910B-BA5BA1D7EB3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31FD47-836F-36FE-63A2-DF3B8FB33BA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4256" y="62157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La réponse est le numéro 1.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 mot ?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F2DB80-3784-2D66-4C8B-339CD35F9D4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20157" y="453384"/>
            <a:ext cx="2108870" cy="163044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BCE7F37-9462-4C41-FD52-7FD9969755F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81875" y="3848883"/>
            <a:ext cx="4790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guitare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723A84-0D5E-AC29-5091-4F929DE45C7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06472" y="5015540"/>
            <a:ext cx="4790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petit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58DB7A-B52C-7AD3-245F-F3FC3BF4058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806470" y="6225057"/>
            <a:ext cx="38536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gare </a:t>
            </a:r>
          </a:p>
        </p:txBody>
      </p:sp>
      <p:pic>
        <p:nvPicPr>
          <p:cNvPr id="9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C7964751-3011-F11E-D940-2A75A41BAB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2775528" y="3830561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3346E9C2-0A07-7CD1-E0F5-20B52B0D03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2827379" y="4966636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6BDC2667-8378-2859-CAA8-1B13B126C6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2842821" y="6172974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9222B15-62CC-E88E-A42A-FAD47E9F8B7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82208" y="3774731"/>
            <a:ext cx="1737786" cy="318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16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BE623-1D6F-3774-DB97-17EBABE5F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733AF2A7-8FE2-C3C5-C60D-00FAAFD5FC7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7696" y="78351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6A6EA3A-A8A2-3466-15A4-ABA0A6C14CB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4145" y="676306"/>
            <a:ext cx="9263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Lisez les mots et écrivez le numéro du mot qui correspond à l’image.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ABE46D4-722F-C4CF-6F7C-C4B810D8183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781874" y="3848883"/>
            <a:ext cx="10471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moto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8DAC1D3-758B-A398-07EF-E1A2556589D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06471" y="5015540"/>
            <a:ext cx="10471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ananas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0CF1F8D-831F-EE67-362A-E300C0C9256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06470" y="6225057"/>
            <a:ext cx="84237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école </a:t>
            </a:r>
          </a:p>
        </p:txBody>
      </p:sp>
      <p:pic>
        <p:nvPicPr>
          <p:cNvPr id="10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4A16CAF1-CB2D-0648-B179-1F3E92224C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2775528" y="3830561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3F7CD9AA-B37E-8931-1659-DF0EFB1111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2827379" y="4966636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53E39BD9-C56C-8F65-29AB-BF9BBA74FD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2842821" y="6172974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1815B25-08B1-45D3-D8AD-7315ADEB0B7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19255" y="453384"/>
            <a:ext cx="2108870" cy="163044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91BB4C-79E6-AEA4-BAA5-D86F3B5F8A5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27448" y="3848883"/>
            <a:ext cx="2087058" cy="275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704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8C8AF-BBD9-E8F2-DBBC-08A873360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3FEB448-D780-18E8-ADEF-1CD0F9E8F20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5235" y="86374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3068945-CE7D-9124-00B7-5501B06C779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9512" y="737843"/>
            <a:ext cx="9135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41BAD00-8888-5A4E-379D-F61C2AC9DCA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9126" y="3106711"/>
            <a:ext cx="6417749" cy="459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7046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A037C-E0E7-D92D-0D1A-5BFFFC31C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0A2002D6-D921-DC6E-C231-506DEC15F6B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72325E3-50F8-E41D-3E35-F51772FB17C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4256" y="62157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La réponse est le numéro 2.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 mot ?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5D1114A-0953-BCF5-0E35-635863DBC00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20157" y="453384"/>
            <a:ext cx="2108870" cy="163044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18E9433-2021-D523-9D1F-2E8B910DA5A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81875" y="3848883"/>
            <a:ext cx="4790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moto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2C7B6A-98A0-35FD-E08A-F6FBC8906EF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06472" y="5015540"/>
            <a:ext cx="4790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ananas</a:t>
            </a: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9A33A8-5C87-2019-EF80-E21345D7C70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806470" y="6225057"/>
            <a:ext cx="38536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école </a:t>
            </a:r>
          </a:p>
        </p:txBody>
      </p:sp>
      <p:pic>
        <p:nvPicPr>
          <p:cNvPr id="9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D682D542-4CC9-6AF0-E702-DBA61AD5A8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2775528" y="3830561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0D4DFAB0-800C-4983-0CE4-53B148BE90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2827379" y="4966636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41A96385-DCEB-1574-21A5-C19102D19F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2842821" y="6172974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0659499-245E-11E7-95CE-322DF0AD5D9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27448" y="3848883"/>
            <a:ext cx="2087058" cy="275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9642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3156D-F6A6-4CF6-E1A5-A0EFCFEEB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97C869FD-FFCB-1D81-48AA-C8588B6CE01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7696" y="78351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F38F8EA-6CF7-6C90-C4D7-3FB76FF3862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4145" y="676306"/>
            <a:ext cx="9263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Lisez les mots et écrivez le numéro du mot qui correspond à l’image.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1D6717-5778-5F54-657A-A4DF221C854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781874" y="3848883"/>
            <a:ext cx="10471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robot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0E947B-62A3-B304-B59A-96BC98ADFB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06471" y="5015540"/>
            <a:ext cx="10471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 err="1">
                <a:solidFill>
                  <a:srgbClr val="106585"/>
                </a:solidFill>
                <a:latin typeface="Dosis" pitchFamily="2" charset="0"/>
              </a:rPr>
              <a:t>domir</a:t>
            </a: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 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5F39D6F-A2B8-4B2B-7992-64E8FE3222B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06470" y="6225057"/>
            <a:ext cx="84237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robe </a:t>
            </a:r>
          </a:p>
        </p:txBody>
      </p:sp>
      <p:pic>
        <p:nvPicPr>
          <p:cNvPr id="10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7EA04C9D-F4BC-7C04-CE2E-77F57BC38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2775528" y="3830561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CD26D739-DB4A-6646-E384-E160ED9860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2827379" y="4966636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F7A6F2EF-090D-B80C-6F7A-28FE7BE3BF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2842821" y="6172974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74D1E58-A478-4D53-70FC-9E347B4736A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19255" y="453384"/>
            <a:ext cx="2108870" cy="1630443"/>
          </a:xfrm>
          <a:prstGeom prst="rect">
            <a:avLst/>
          </a:prstGeom>
        </p:spPr>
      </p:pic>
      <p:pic>
        <p:nvPicPr>
          <p:cNvPr id="4" name="Image 3" descr="Une image contenant clipart, dessin humoristique, dessin, illustration&#10;&#10;Description générée automatiquement">
            <a:extLst>
              <a:ext uri="{FF2B5EF4-FFF2-40B4-BE49-F238E27FC236}">
                <a16:creationId xmlns:a16="http://schemas.microsoft.com/office/drawing/2014/main" id="{2CEC8520-A3AC-1D17-F35D-B0C8E5B29E0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454" y="3848883"/>
            <a:ext cx="2155498" cy="274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3017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847F1-19F9-7B35-CFE4-743D935BB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DBE9940-88F2-37AF-12B6-C68AE05C995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5235" y="86374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10641E1-1A77-9C55-F9AF-3D0C2A1D5C7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9512" y="737843"/>
            <a:ext cx="9135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F4BEF6B-B51C-5FAB-7BDD-E2F8F34F23E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9126" y="3106711"/>
            <a:ext cx="6417749" cy="459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890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D8291-DD45-5236-DB05-0B3B76586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CFED4062-DF79-DA42-601A-ACB8309F7A9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489F2F0-B2EA-2D11-4A6B-972B1553AD7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4256" y="62157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La réponse est le numéro 1.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 mot ?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062E954-9D63-8FE1-F09B-5CEC28C2FA9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20157" y="453384"/>
            <a:ext cx="2108870" cy="163044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6BBAB5B-F16B-573D-0800-5BDD723C116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81875" y="3848883"/>
            <a:ext cx="4790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robot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145063E-E372-6A7B-F735-CD44E9B1232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06472" y="5015540"/>
            <a:ext cx="4790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dormir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B8FC85F-C91E-AE40-6EAB-AC3511E9B08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806470" y="6225057"/>
            <a:ext cx="38536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robe </a:t>
            </a:r>
          </a:p>
        </p:txBody>
      </p:sp>
      <p:pic>
        <p:nvPicPr>
          <p:cNvPr id="9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8D00E803-99A1-90AC-5CF6-15B1996728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2775528" y="3830561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1852AF22-4E7E-1CC2-2B5D-95A5361DDE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2827379" y="4966636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C9666732-9997-7B5D-5926-35DEDB2EC4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2842821" y="6172974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Une image contenant clipart, dessin humoristique, dessin, illustration&#10;&#10;Description générée automatiquement">
            <a:extLst>
              <a:ext uri="{FF2B5EF4-FFF2-40B4-BE49-F238E27FC236}">
                <a16:creationId xmlns:a16="http://schemas.microsoft.com/office/drawing/2014/main" id="{B0B3248A-9324-265C-B969-67F12E953AE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454" y="3848883"/>
            <a:ext cx="2155498" cy="274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727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3C87B-13C3-9462-45A5-902AE9183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3D9237ED-8531-F2A2-FC15-44BF52D604A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7696" y="78351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FCED6BB-F793-119F-B8BA-28E885717D1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4145" y="676306"/>
            <a:ext cx="9263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Lisez les mots et écrivez le numéro du mot qui correspond à l’image.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930C550-E97B-EE73-3CFA-1F63D4B39E1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781874" y="3848883"/>
            <a:ext cx="10471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usine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BD6122-E91F-2094-E117-D049D968119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06471" y="5015540"/>
            <a:ext cx="10471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vache 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9FF9975-86B2-52A1-6E29-77756BB1734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06470" y="6225057"/>
            <a:ext cx="84237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chocolat </a:t>
            </a:r>
          </a:p>
        </p:txBody>
      </p:sp>
      <p:pic>
        <p:nvPicPr>
          <p:cNvPr id="10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671837AB-557E-ABB8-7B8F-678CCD7611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2775528" y="3830561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A94F0075-2323-5A42-7398-9D2FFC35FF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2827379" y="4966636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3F42C651-E21D-7928-8DB6-7D9E29E9F4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2842821" y="6172974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5CE2013-3024-2144-202E-2BAAFAC32C5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19255" y="453384"/>
            <a:ext cx="2108870" cy="163044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8BBD445-F825-8F7B-D08B-9E9E9E6ED3E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82123" y="4324810"/>
            <a:ext cx="1725964" cy="228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0942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1721C-9192-0B7B-86E8-E0DB431F4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4E24F638-3FD7-14DD-843E-272DD07D23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5235" y="86374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7E5380A-44D9-4F06-95C4-ADE1AD1EB4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9512" y="737843"/>
            <a:ext cx="9135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7008BC-CF00-7201-0612-47C6F75071B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9126" y="3106711"/>
            <a:ext cx="6417749" cy="459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0165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178D7-DDBD-A28E-32D0-7429C4D95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26F78982-9F70-E6D5-4056-A9525DE555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7828F9C-E8FC-0D7B-6E18-2E31792F65A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4256" y="62157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La réponse est le numéro 3.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 mot ?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514E404-0279-081D-9B7E-D8BA95390ED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20157" y="453384"/>
            <a:ext cx="2108870" cy="163044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7D79F4-E850-3C0D-C1D5-518C0943F96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81875" y="3848883"/>
            <a:ext cx="4790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usine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73F306-6765-F4FB-8DB5-D42BE4F830A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06472" y="5015540"/>
            <a:ext cx="4790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vache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F8499FE-A9EF-7383-A649-0F1EF898E45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806470" y="6225057"/>
            <a:ext cx="38536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chocolat</a:t>
            </a: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9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53B8843B-5637-5B37-9FC1-1324468717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2775528" y="3830561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87C65A4C-65CB-E296-6831-8DA2089741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2827379" y="4966636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8F9F0510-AB63-734C-FE17-838731ADF2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2842821" y="6172974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C8B1B74-3938-AAB3-0BBD-43ABB02D298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82123" y="4324810"/>
            <a:ext cx="1725964" cy="228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3098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6CCBE-464C-53BF-8CE9-39A167302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767017E1-0E99-6BA2-C204-3112192D8B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7696" y="78351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E81D357-A4CE-2D4A-3A8D-19894E116FD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4145" y="676306"/>
            <a:ext cx="9263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Lisez les mots et écrivez le numéro du mot qui correspond à l’image.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8B3F96E-6872-5D92-290B-DFEF21ABEC2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781874" y="3848883"/>
            <a:ext cx="10471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poule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3BB9C5A-AE9B-18E7-D1C6-C1D12518D5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06471" y="5015540"/>
            <a:ext cx="10471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écoute 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5B5D950-8D93-BE6D-8FD3-AAF0C7EEE84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06470" y="6225057"/>
            <a:ext cx="84237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rgbClr val="106585"/>
                </a:solidFill>
                <a:latin typeface="Dosis" pitchFamily="2" charset="0"/>
              </a:rPr>
              <a:t>dire </a:t>
            </a:r>
          </a:p>
        </p:txBody>
      </p:sp>
      <p:pic>
        <p:nvPicPr>
          <p:cNvPr id="10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FDB748AB-732F-C7FB-9F70-63D55E53CF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2775528" y="3830561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A51789C6-8DC6-74E4-A3FF-AD0216C6A2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2827379" y="4966636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5975D093-FC8F-F0E3-5170-C0F3399FCC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2842821" y="6172974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34CD4B0-A52D-23A0-E854-3A85D4930CF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19255" y="453384"/>
            <a:ext cx="2108870" cy="163044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A47D51E-3276-7543-08D3-2EAF098FF6D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42454" y="4246480"/>
            <a:ext cx="2315898" cy="238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0086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C79B6-B992-A223-7904-A972563C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582FB0B9-2B2D-5EBC-68FD-5DB247D632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5235" y="86374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58FBEBB-AA29-5A67-10FF-938FA8C6550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9512" y="737843"/>
            <a:ext cx="9135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CBDB645-A7F3-F278-2EBE-93276463B6D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9126" y="3106711"/>
            <a:ext cx="6417749" cy="459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480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87F8D-5EBA-85BC-FCAF-B864E5EDA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0AE66B60-4368-847C-0BA3-6ABFA5F3FB5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6D2492-CCA7-663A-9904-03AB99417B1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4256" y="62157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La réponse est le numéro 2.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 mot ?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3FC4737-73C5-58AC-60CF-BD5C30FC40B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20157" y="453384"/>
            <a:ext cx="2108870" cy="163044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33ED8A4-001A-1C05-FD33-1C19D2864C0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81875" y="3848883"/>
            <a:ext cx="4790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poule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94247CA-02A9-D02E-5144-E0E05127EA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06472" y="5015540"/>
            <a:ext cx="4790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écoute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63C7E0-73A2-739B-AE9D-062D4A96334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806470" y="6225057"/>
            <a:ext cx="38536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500"/>
              </a:spcAft>
              <a:defRPr/>
            </a:pPr>
            <a:r>
              <a:rPr lang="fr-FR" sz="4200" b="1" kern="0" spc="4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dire </a:t>
            </a:r>
          </a:p>
        </p:txBody>
      </p:sp>
      <p:pic>
        <p:nvPicPr>
          <p:cNvPr id="9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20E96373-505D-D419-1741-6805B12B3D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2775528" y="3830561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90176992-EA4F-A267-72E2-7EBAFBB64F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2827379" y="4966636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3965E821-1613-7728-B07F-8D0037CF7C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2842821" y="6172974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AC0E0F0-0731-D898-77B6-01B721777C7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42454" y="4246480"/>
            <a:ext cx="2315898" cy="238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478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10725</TotalTime>
  <Words>1037</Words>
  <Application>Microsoft Office PowerPoint</Application>
  <PresentationFormat>Personnalisé</PresentationFormat>
  <Paragraphs>203</Paragraphs>
  <Slides>47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47</vt:i4>
      </vt:variant>
    </vt:vector>
  </HeadingPairs>
  <TitlesOfParts>
    <vt:vector size="55" baseType="lpstr">
      <vt:lpstr>Calibri</vt:lpstr>
      <vt:lpstr>Arial</vt:lpstr>
      <vt:lpstr>Dosis Bold</vt:lpstr>
      <vt:lpstr>Dosis</vt:lpstr>
      <vt:lpstr>Carelia</vt:lpstr>
      <vt:lpstr>Cambria</vt:lpstr>
      <vt:lpstr>1_Office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124</cp:revision>
  <dcterms:created xsi:type="dcterms:W3CDTF">2023-09-22T04:26:48Z</dcterms:created>
  <dcterms:modified xsi:type="dcterms:W3CDTF">2024-12-21T09:41:21Z</dcterms:modified>
</cp:coreProperties>
</file>