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52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9126" r:id="rId13"/>
    <p:sldId id="2134808929" r:id="rId14"/>
    <p:sldId id="2134808696" r:id="rId15"/>
    <p:sldId id="2134809151" r:id="rId16"/>
    <p:sldId id="2134809152" r:id="rId17"/>
    <p:sldId id="2134808930" r:id="rId18"/>
    <p:sldId id="2134809153" r:id="rId19"/>
    <p:sldId id="2134809154" r:id="rId20"/>
    <p:sldId id="2134809162" r:id="rId21"/>
    <p:sldId id="2134808848" r:id="rId22"/>
    <p:sldId id="2134808849" r:id="rId23"/>
    <p:sldId id="2134809129" r:id="rId24"/>
    <p:sldId id="2134809130" r:id="rId25"/>
    <p:sldId id="2134809127" r:id="rId26"/>
    <p:sldId id="2134809128" r:id="rId27"/>
    <p:sldId id="2134808850" r:id="rId28"/>
    <p:sldId id="2134808851" r:id="rId29"/>
    <p:sldId id="2134808616" r:id="rId30"/>
    <p:sldId id="2134808992" r:id="rId31"/>
    <p:sldId id="2134808687" r:id="rId32"/>
    <p:sldId id="2134808617" r:id="rId33"/>
    <p:sldId id="2134809142" r:id="rId34"/>
    <p:sldId id="2134809143" r:id="rId35"/>
    <p:sldId id="2134809144" r:id="rId36"/>
    <p:sldId id="2134809145" r:id="rId37"/>
    <p:sldId id="2134809146" r:id="rId38"/>
    <p:sldId id="2134809147" r:id="rId39"/>
    <p:sldId id="2134809156" r:id="rId40"/>
    <p:sldId id="2134809157" r:id="rId41"/>
    <p:sldId id="2134809158" r:id="rId42"/>
    <p:sldId id="2134809148" r:id="rId43"/>
    <p:sldId id="2134809149" r:id="rId44"/>
    <p:sldId id="2134809150" r:id="rId45"/>
    <p:sldId id="2134809159" r:id="rId46"/>
    <p:sldId id="2134809160" r:id="rId47"/>
    <p:sldId id="2134809161" r:id="rId48"/>
    <p:sldId id="2134808805" r:id="rId49"/>
    <p:sldId id="2134808775" r:id="rId50"/>
    <p:sldId id="2134808345" r:id="rId51"/>
  </p:sldIdLst>
  <p:sldSz cx="13716000" cy="10287000"/>
  <p:notesSz cx="6858000" cy="9144000"/>
  <p:embeddedFontLst>
    <p:embeddedFont>
      <p:font typeface="Abadi" panose="020B0604020104020204" pitchFamily="34" charset="0"/>
      <p:regular r:id="rId53"/>
    </p:embeddedFont>
    <p:embeddedFont>
      <p:font typeface="Cambria" panose="02040503050406030204" pitchFamily="18" charset="0"/>
      <p:regular r:id="rId54"/>
      <p:bold r:id="rId55"/>
      <p:italic r:id="rId56"/>
      <p:boldItalic r:id="rId57"/>
    </p:embeddedFont>
    <p:embeddedFont>
      <p:font typeface="Carelia" panose="020B0604020202020204" charset="0"/>
      <p:regular r:id="rId58"/>
    </p:embeddedFont>
    <p:embeddedFont>
      <p:font typeface="Dosis" pitchFamily="2" charset="0"/>
      <p:regular r:id="rId59"/>
      <p:bold r:id="rId60"/>
    </p:embeddedFont>
    <p:embeddedFont>
      <p:font typeface="Dosis Bold" charset="0"/>
      <p:regular r:id="rId61"/>
      <p:bold r:id="rId62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F2F2"/>
    <a:srgbClr val="67942C"/>
    <a:srgbClr val="EBF1DE"/>
    <a:srgbClr val="FFFFFF"/>
    <a:srgbClr val="106584"/>
    <a:srgbClr val="E46C0A"/>
    <a:srgbClr val="FDEADA"/>
    <a:srgbClr val="215968"/>
    <a:srgbClr val="7D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72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230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7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3.fntdata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font" Target="fonts/font9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4.fntdata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7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2.fntdata"/><Relationship Id="rId62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5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18/12/2024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34" Type="http://schemas.openxmlformats.org/officeDocument/2006/relationships/image" Target="../media/image13.svg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2.pn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2.jpe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slideLayout" Target="../slideLayouts/slideLayout18.xml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tags" Target="../tags/tag127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30.xml"/><Relationship Id="rId7" Type="http://schemas.openxmlformats.org/officeDocument/2006/relationships/tags" Target="../tags/tag134.xml"/><Relationship Id="rId12" Type="http://schemas.openxmlformats.org/officeDocument/2006/relationships/image" Target="../media/image5.png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image" Target="../media/image4.svg"/><Relationship Id="rId5" Type="http://schemas.openxmlformats.org/officeDocument/2006/relationships/tags" Target="../tags/tag132.xml"/><Relationship Id="rId10" Type="http://schemas.openxmlformats.org/officeDocument/2006/relationships/image" Target="../media/image3.png"/><Relationship Id="rId4" Type="http://schemas.openxmlformats.org/officeDocument/2006/relationships/tags" Target="../tags/tag131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2.xml"/><Relationship Id="rId13" Type="http://schemas.openxmlformats.org/officeDocument/2006/relationships/image" Target="../media/image32.png"/><Relationship Id="rId3" Type="http://schemas.openxmlformats.org/officeDocument/2006/relationships/tags" Target="../tags/tag137.xml"/><Relationship Id="rId7" Type="http://schemas.openxmlformats.org/officeDocument/2006/relationships/tags" Target="../tags/tag141.xml"/><Relationship Id="rId12" Type="http://schemas.openxmlformats.org/officeDocument/2006/relationships/image" Target="../media/image18.svg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tags" Target="../tags/tag140.xml"/><Relationship Id="rId11" Type="http://schemas.openxmlformats.org/officeDocument/2006/relationships/image" Target="../media/image12.png"/><Relationship Id="rId5" Type="http://schemas.openxmlformats.org/officeDocument/2006/relationships/tags" Target="../tags/tag139.xml"/><Relationship Id="rId15" Type="http://schemas.openxmlformats.org/officeDocument/2006/relationships/image" Target="../media/image34.png"/><Relationship Id="rId10" Type="http://schemas.openxmlformats.org/officeDocument/2006/relationships/image" Target="../media/image2.jpeg"/><Relationship Id="rId4" Type="http://schemas.openxmlformats.org/officeDocument/2006/relationships/tags" Target="../tags/tag138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33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tags" Target="../tags/tag145.xml"/><Relationship Id="rId7" Type="http://schemas.openxmlformats.org/officeDocument/2006/relationships/image" Target="../media/image16.svg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4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149.xml"/><Relationship Id="rId7" Type="http://schemas.openxmlformats.org/officeDocument/2006/relationships/image" Target="../media/image16.svg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5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image" Target="../media/image35.jpe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55.xml"/><Relationship Id="rId7" Type="http://schemas.openxmlformats.org/officeDocument/2006/relationships/image" Target="../media/image15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5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159.xml"/><Relationship Id="rId7" Type="http://schemas.openxmlformats.org/officeDocument/2006/relationships/image" Target="../media/image16.sv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6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image" Target="../media/image35.jpe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65.xml"/><Relationship Id="rId7" Type="http://schemas.openxmlformats.org/officeDocument/2006/relationships/image" Target="../media/image36.jpe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168.xml"/><Relationship Id="rId7" Type="http://schemas.openxmlformats.org/officeDocument/2006/relationships/image" Target="../media/image20.png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71.xml"/><Relationship Id="rId7" Type="http://schemas.openxmlformats.org/officeDocument/2006/relationships/image" Target="../media/image36.jpeg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74.xml"/><Relationship Id="rId7" Type="http://schemas.openxmlformats.org/officeDocument/2006/relationships/image" Target="../media/image20.png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tags" Target="../tags/tag177.xml"/><Relationship Id="rId7" Type="http://schemas.openxmlformats.org/officeDocument/2006/relationships/image" Target="../media/image16.svg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7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181.xml"/><Relationship Id="rId7" Type="http://schemas.openxmlformats.org/officeDocument/2006/relationships/image" Target="../media/image16.svg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8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tags" Target="../tags/tag185.xml"/><Relationship Id="rId7" Type="http://schemas.openxmlformats.org/officeDocument/2006/relationships/image" Target="../media/image16.svg"/><Relationship Id="rId2" Type="http://schemas.openxmlformats.org/officeDocument/2006/relationships/tags" Target="../tags/tag184.xml"/><Relationship Id="rId1" Type="http://schemas.openxmlformats.org/officeDocument/2006/relationships/tags" Target="../tags/tag18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8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189.xml"/><Relationship Id="rId7" Type="http://schemas.openxmlformats.org/officeDocument/2006/relationships/image" Target="../media/image16.svg"/><Relationship Id="rId2" Type="http://schemas.openxmlformats.org/officeDocument/2006/relationships/tags" Target="../tags/tag188.xml"/><Relationship Id="rId1" Type="http://schemas.openxmlformats.org/officeDocument/2006/relationships/tags" Target="../tags/tag187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90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tags" Target="../tags/tag193.xml"/><Relationship Id="rId7" Type="http://schemas.openxmlformats.org/officeDocument/2006/relationships/image" Target="../media/image37.png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96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0.png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11" Type="http://schemas.openxmlformats.org/officeDocument/2006/relationships/image" Target="../media/image37.png"/><Relationship Id="rId5" Type="http://schemas.openxmlformats.org/officeDocument/2006/relationships/tags" Target="../tags/tag198.xml"/><Relationship Id="rId10" Type="http://schemas.openxmlformats.org/officeDocument/2006/relationships/image" Target="../media/image39.jpeg"/><Relationship Id="rId4" Type="http://schemas.openxmlformats.org/officeDocument/2006/relationships/tags" Target="../tags/tag197.xml"/><Relationship Id="rId9" Type="http://schemas.openxmlformats.org/officeDocument/2006/relationships/image" Target="../media/image16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image" Target="../media/image4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0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0.png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6" Type="http://schemas.openxmlformats.org/officeDocument/2006/relationships/tags" Target="../tags/tag207.xml"/><Relationship Id="rId11" Type="http://schemas.openxmlformats.org/officeDocument/2006/relationships/image" Target="../media/image39.jpeg"/><Relationship Id="rId5" Type="http://schemas.openxmlformats.org/officeDocument/2006/relationships/tags" Target="../tags/tag206.xml"/><Relationship Id="rId10" Type="http://schemas.openxmlformats.org/officeDocument/2006/relationships/image" Target="../media/image37.png"/><Relationship Id="rId4" Type="http://schemas.openxmlformats.org/officeDocument/2006/relationships/tags" Target="../tags/tag205.xml"/><Relationship Id="rId9" Type="http://schemas.openxmlformats.org/officeDocument/2006/relationships/image" Target="../media/image16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10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2.png"/><Relationship Id="rId2" Type="http://schemas.openxmlformats.org/officeDocument/2006/relationships/tags" Target="../tags/tag209.xml"/><Relationship Id="rId1" Type="http://schemas.openxmlformats.org/officeDocument/2006/relationships/tags" Target="../tags/tag208.xml"/><Relationship Id="rId6" Type="http://schemas.openxmlformats.org/officeDocument/2006/relationships/tags" Target="../tags/tag213.xml"/><Relationship Id="rId11" Type="http://schemas.openxmlformats.org/officeDocument/2006/relationships/image" Target="../media/image37.png"/><Relationship Id="rId5" Type="http://schemas.openxmlformats.org/officeDocument/2006/relationships/tags" Target="../tags/tag212.xml"/><Relationship Id="rId10" Type="http://schemas.openxmlformats.org/officeDocument/2006/relationships/image" Target="../media/image39.jpeg"/><Relationship Id="rId4" Type="http://schemas.openxmlformats.org/officeDocument/2006/relationships/tags" Target="../tags/tag211.xml"/><Relationship Id="rId9" Type="http://schemas.openxmlformats.org/officeDocument/2006/relationships/image" Target="../media/image16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6" Type="http://schemas.openxmlformats.org/officeDocument/2006/relationships/image" Target="../media/image4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18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2.png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6" Type="http://schemas.openxmlformats.org/officeDocument/2006/relationships/tags" Target="../tags/tag221.xml"/><Relationship Id="rId11" Type="http://schemas.openxmlformats.org/officeDocument/2006/relationships/image" Target="../media/image39.jpeg"/><Relationship Id="rId5" Type="http://schemas.openxmlformats.org/officeDocument/2006/relationships/tags" Target="../tags/tag220.xml"/><Relationship Id="rId10" Type="http://schemas.openxmlformats.org/officeDocument/2006/relationships/image" Target="../media/image37.png"/><Relationship Id="rId4" Type="http://schemas.openxmlformats.org/officeDocument/2006/relationships/tags" Target="../tags/tag219.xml"/><Relationship Id="rId9" Type="http://schemas.openxmlformats.org/officeDocument/2006/relationships/image" Target="../media/image16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2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3.jpeg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11" Type="http://schemas.openxmlformats.org/officeDocument/2006/relationships/image" Target="../media/image37.png"/><Relationship Id="rId5" Type="http://schemas.openxmlformats.org/officeDocument/2006/relationships/tags" Target="../tags/tag226.xml"/><Relationship Id="rId10" Type="http://schemas.openxmlformats.org/officeDocument/2006/relationships/image" Target="../media/image39.jpeg"/><Relationship Id="rId4" Type="http://schemas.openxmlformats.org/officeDocument/2006/relationships/tags" Target="../tags/tag225.xml"/><Relationship Id="rId9" Type="http://schemas.openxmlformats.org/officeDocument/2006/relationships/image" Target="../media/image16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29.xml"/><Relationship Id="rId1" Type="http://schemas.openxmlformats.org/officeDocument/2006/relationships/tags" Target="../tags/tag228.xml"/><Relationship Id="rId6" Type="http://schemas.openxmlformats.org/officeDocument/2006/relationships/image" Target="../media/image4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32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3.jpeg"/><Relationship Id="rId2" Type="http://schemas.openxmlformats.org/officeDocument/2006/relationships/tags" Target="../tags/tag231.xml"/><Relationship Id="rId1" Type="http://schemas.openxmlformats.org/officeDocument/2006/relationships/tags" Target="../tags/tag230.xml"/><Relationship Id="rId6" Type="http://schemas.openxmlformats.org/officeDocument/2006/relationships/tags" Target="../tags/tag235.xml"/><Relationship Id="rId11" Type="http://schemas.openxmlformats.org/officeDocument/2006/relationships/image" Target="../media/image39.jpeg"/><Relationship Id="rId5" Type="http://schemas.openxmlformats.org/officeDocument/2006/relationships/tags" Target="../tags/tag234.xml"/><Relationship Id="rId10" Type="http://schemas.openxmlformats.org/officeDocument/2006/relationships/image" Target="../media/image37.png"/><Relationship Id="rId4" Type="http://schemas.openxmlformats.org/officeDocument/2006/relationships/tags" Target="../tags/tag233.xml"/><Relationship Id="rId9" Type="http://schemas.openxmlformats.org/officeDocument/2006/relationships/image" Target="../media/image16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38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4.jpeg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tags" Target="../tags/tag241.xml"/><Relationship Id="rId11" Type="http://schemas.openxmlformats.org/officeDocument/2006/relationships/image" Target="../media/image37.png"/><Relationship Id="rId5" Type="http://schemas.openxmlformats.org/officeDocument/2006/relationships/tags" Target="../tags/tag240.xml"/><Relationship Id="rId10" Type="http://schemas.openxmlformats.org/officeDocument/2006/relationships/image" Target="../media/image39.jpeg"/><Relationship Id="rId4" Type="http://schemas.openxmlformats.org/officeDocument/2006/relationships/tags" Target="../tags/tag239.xml"/><Relationship Id="rId9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6" Type="http://schemas.openxmlformats.org/officeDocument/2006/relationships/image" Target="../media/image4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46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4.jpeg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11" Type="http://schemas.openxmlformats.org/officeDocument/2006/relationships/image" Target="../media/image39.jpeg"/><Relationship Id="rId5" Type="http://schemas.openxmlformats.org/officeDocument/2006/relationships/tags" Target="../tags/tag248.xml"/><Relationship Id="rId10" Type="http://schemas.openxmlformats.org/officeDocument/2006/relationships/image" Target="../media/image37.png"/><Relationship Id="rId4" Type="http://schemas.openxmlformats.org/officeDocument/2006/relationships/tags" Target="../tags/tag247.xml"/><Relationship Id="rId9" Type="http://schemas.openxmlformats.org/officeDocument/2006/relationships/image" Target="../media/image16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52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5.png"/><Relationship Id="rId2" Type="http://schemas.openxmlformats.org/officeDocument/2006/relationships/tags" Target="../tags/tag251.xml"/><Relationship Id="rId1" Type="http://schemas.openxmlformats.org/officeDocument/2006/relationships/tags" Target="../tags/tag250.xml"/><Relationship Id="rId6" Type="http://schemas.openxmlformats.org/officeDocument/2006/relationships/tags" Target="../tags/tag255.xml"/><Relationship Id="rId11" Type="http://schemas.openxmlformats.org/officeDocument/2006/relationships/image" Target="../media/image37.png"/><Relationship Id="rId5" Type="http://schemas.openxmlformats.org/officeDocument/2006/relationships/tags" Target="../tags/tag254.xml"/><Relationship Id="rId10" Type="http://schemas.openxmlformats.org/officeDocument/2006/relationships/image" Target="../media/image39.jpeg"/><Relationship Id="rId4" Type="http://schemas.openxmlformats.org/officeDocument/2006/relationships/tags" Target="../tags/tag253.xml"/><Relationship Id="rId9" Type="http://schemas.openxmlformats.org/officeDocument/2006/relationships/image" Target="../media/image16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57.xml"/><Relationship Id="rId1" Type="http://schemas.openxmlformats.org/officeDocument/2006/relationships/tags" Target="../tags/tag256.xml"/><Relationship Id="rId6" Type="http://schemas.openxmlformats.org/officeDocument/2006/relationships/image" Target="../media/image4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60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5.png"/><Relationship Id="rId2" Type="http://schemas.openxmlformats.org/officeDocument/2006/relationships/tags" Target="../tags/tag259.xml"/><Relationship Id="rId1" Type="http://schemas.openxmlformats.org/officeDocument/2006/relationships/tags" Target="../tags/tag258.xml"/><Relationship Id="rId6" Type="http://schemas.openxmlformats.org/officeDocument/2006/relationships/tags" Target="../tags/tag263.xml"/><Relationship Id="rId11" Type="http://schemas.openxmlformats.org/officeDocument/2006/relationships/image" Target="../media/image39.jpeg"/><Relationship Id="rId5" Type="http://schemas.openxmlformats.org/officeDocument/2006/relationships/tags" Target="../tags/tag262.xml"/><Relationship Id="rId10" Type="http://schemas.openxmlformats.org/officeDocument/2006/relationships/image" Target="../media/image37.png"/><Relationship Id="rId4" Type="http://schemas.openxmlformats.org/officeDocument/2006/relationships/tags" Target="../tags/tag261.xml"/><Relationship Id="rId9" Type="http://schemas.openxmlformats.org/officeDocument/2006/relationships/image" Target="../media/image16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66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6.png"/><Relationship Id="rId2" Type="http://schemas.openxmlformats.org/officeDocument/2006/relationships/tags" Target="../tags/tag265.xml"/><Relationship Id="rId1" Type="http://schemas.openxmlformats.org/officeDocument/2006/relationships/tags" Target="../tags/tag264.xml"/><Relationship Id="rId6" Type="http://schemas.openxmlformats.org/officeDocument/2006/relationships/tags" Target="../tags/tag269.xml"/><Relationship Id="rId11" Type="http://schemas.openxmlformats.org/officeDocument/2006/relationships/image" Target="../media/image37.png"/><Relationship Id="rId5" Type="http://schemas.openxmlformats.org/officeDocument/2006/relationships/tags" Target="../tags/tag268.xml"/><Relationship Id="rId10" Type="http://schemas.openxmlformats.org/officeDocument/2006/relationships/image" Target="../media/image39.jpeg"/><Relationship Id="rId4" Type="http://schemas.openxmlformats.org/officeDocument/2006/relationships/tags" Target="../tags/tag267.xml"/><Relationship Id="rId9" Type="http://schemas.openxmlformats.org/officeDocument/2006/relationships/image" Target="../media/image16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71.xml"/><Relationship Id="rId1" Type="http://schemas.openxmlformats.org/officeDocument/2006/relationships/tags" Target="../tags/tag270.xml"/><Relationship Id="rId6" Type="http://schemas.openxmlformats.org/officeDocument/2006/relationships/image" Target="../media/image4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7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6.png"/><Relationship Id="rId2" Type="http://schemas.openxmlformats.org/officeDocument/2006/relationships/tags" Target="../tags/tag273.xml"/><Relationship Id="rId1" Type="http://schemas.openxmlformats.org/officeDocument/2006/relationships/tags" Target="../tags/tag272.xml"/><Relationship Id="rId6" Type="http://schemas.openxmlformats.org/officeDocument/2006/relationships/tags" Target="../tags/tag277.xml"/><Relationship Id="rId11" Type="http://schemas.openxmlformats.org/officeDocument/2006/relationships/image" Target="../media/image39.jpeg"/><Relationship Id="rId5" Type="http://schemas.openxmlformats.org/officeDocument/2006/relationships/tags" Target="../tags/tag276.xml"/><Relationship Id="rId10" Type="http://schemas.openxmlformats.org/officeDocument/2006/relationships/image" Target="../media/image37.png"/><Relationship Id="rId4" Type="http://schemas.openxmlformats.org/officeDocument/2006/relationships/tags" Target="../tags/tag275.xml"/><Relationship Id="rId9" Type="http://schemas.openxmlformats.org/officeDocument/2006/relationships/image" Target="../media/image16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283.xml"/><Relationship Id="rId13" Type="http://schemas.openxmlformats.org/officeDocument/2006/relationships/image" Target="../media/image16.svg"/><Relationship Id="rId3" Type="http://schemas.openxmlformats.org/officeDocument/2006/relationships/tags" Target="../tags/tag280.xml"/><Relationship Id="rId7" Type="http://schemas.openxmlformats.org/officeDocument/2006/relationships/tags" Target="../tags/tag282.xml"/><Relationship Id="rId12" Type="http://schemas.openxmlformats.org/officeDocument/2006/relationships/image" Target="../media/image15.png"/><Relationship Id="rId2" Type="http://schemas.openxmlformats.org/officeDocument/2006/relationships/tags" Target="../tags/tag279.xml"/><Relationship Id="rId1" Type="http://schemas.openxmlformats.org/officeDocument/2006/relationships/tags" Target="../tags/tag278.xml"/><Relationship Id="rId6" Type="http://schemas.openxmlformats.org/officeDocument/2006/relationships/audio" Target="../media/media1.mp3"/><Relationship Id="rId11" Type="http://schemas.openxmlformats.org/officeDocument/2006/relationships/slideLayout" Target="../slideLayouts/slideLayout18.xml"/><Relationship Id="rId5" Type="http://schemas.microsoft.com/office/2007/relationships/media" Target="../media/media1.mp3"/><Relationship Id="rId15" Type="http://schemas.openxmlformats.org/officeDocument/2006/relationships/image" Target="../media/image48.png"/><Relationship Id="rId10" Type="http://schemas.openxmlformats.org/officeDocument/2006/relationships/tags" Target="../tags/tag285.xml"/><Relationship Id="rId4" Type="http://schemas.openxmlformats.org/officeDocument/2006/relationships/tags" Target="../tags/tag281.xml"/><Relationship Id="rId9" Type="http://schemas.openxmlformats.org/officeDocument/2006/relationships/tags" Target="../tags/tag284.xml"/><Relationship Id="rId14" Type="http://schemas.openxmlformats.org/officeDocument/2006/relationships/image" Target="../media/image47.gi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293.xml"/><Relationship Id="rId13" Type="http://schemas.openxmlformats.org/officeDocument/2006/relationships/image" Target="../media/image49.jpg"/><Relationship Id="rId18" Type="http://schemas.openxmlformats.org/officeDocument/2006/relationships/image" Target="../media/image53.png"/><Relationship Id="rId3" Type="http://schemas.openxmlformats.org/officeDocument/2006/relationships/tags" Target="../tags/tag288.xml"/><Relationship Id="rId7" Type="http://schemas.openxmlformats.org/officeDocument/2006/relationships/tags" Target="../tags/tag292.xml"/><Relationship Id="rId12" Type="http://schemas.openxmlformats.org/officeDocument/2006/relationships/image" Target="../media/image16.svg"/><Relationship Id="rId17" Type="http://schemas.microsoft.com/office/2007/relationships/hdphoto" Target="../media/hdphoto3.wdp"/><Relationship Id="rId2" Type="http://schemas.openxmlformats.org/officeDocument/2006/relationships/tags" Target="../tags/tag287.xml"/><Relationship Id="rId16" Type="http://schemas.openxmlformats.org/officeDocument/2006/relationships/image" Target="../media/image52.png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1" Type="http://schemas.openxmlformats.org/officeDocument/2006/relationships/image" Target="../media/image15.png"/><Relationship Id="rId5" Type="http://schemas.openxmlformats.org/officeDocument/2006/relationships/tags" Target="../tags/tag290.xml"/><Relationship Id="rId15" Type="http://schemas.openxmlformats.org/officeDocument/2006/relationships/image" Target="../media/image51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89.xml"/><Relationship Id="rId9" Type="http://schemas.openxmlformats.org/officeDocument/2006/relationships/tags" Target="../tags/tag294.xml"/><Relationship Id="rId14" Type="http://schemas.openxmlformats.org/officeDocument/2006/relationships/image" Target="../media/image50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302.xml"/><Relationship Id="rId3" Type="http://schemas.openxmlformats.org/officeDocument/2006/relationships/tags" Target="../tags/tag297.xml"/><Relationship Id="rId7" Type="http://schemas.openxmlformats.org/officeDocument/2006/relationships/tags" Target="../tags/tag301.xml"/><Relationship Id="rId12" Type="http://schemas.openxmlformats.org/officeDocument/2006/relationships/image" Target="../media/image54.png"/><Relationship Id="rId2" Type="http://schemas.openxmlformats.org/officeDocument/2006/relationships/tags" Target="../tags/tag296.xml"/><Relationship Id="rId1" Type="http://schemas.openxmlformats.org/officeDocument/2006/relationships/tags" Target="../tags/tag295.xml"/><Relationship Id="rId6" Type="http://schemas.openxmlformats.org/officeDocument/2006/relationships/tags" Target="../tags/tag300.xml"/><Relationship Id="rId11" Type="http://schemas.openxmlformats.org/officeDocument/2006/relationships/image" Target="../media/image16.svg"/><Relationship Id="rId5" Type="http://schemas.openxmlformats.org/officeDocument/2006/relationships/tags" Target="../tags/tag299.xml"/><Relationship Id="rId10" Type="http://schemas.openxmlformats.org/officeDocument/2006/relationships/image" Target="../media/image15.png"/><Relationship Id="rId4" Type="http://schemas.openxmlformats.org/officeDocument/2006/relationships/tags" Target="../tags/tag298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894901" y="7131896"/>
            <a:ext cx="7586852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894901" y="7328993"/>
            <a:ext cx="7586852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5 - Séance 3 : </a:t>
            </a:r>
            <a:r>
              <a:rPr lang="en-US" sz="4001" dirty="0" err="1">
                <a:solidFill>
                  <a:prstClr val="white"/>
                </a:solidFill>
                <a:latin typeface="Dosis Bold"/>
              </a:rPr>
              <a:t>Révision</a:t>
            </a:r>
            <a:endParaRPr lang="en-US" sz="4001" dirty="0">
              <a:solidFill>
                <a:prstClr val="white"/>
              </a:solidFill>
              <a:latin typeface="Dosis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4394049"/>
            <a:ext cx="13716000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AF506-A656-6467-B2BF-CF4CD0563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F5F6A28-B9EC-99D5-315C-2E6CE0F4F6B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65B4120-9449-2DD5-3812-12F7BA068B8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92E7617-8AE1-2CB0-FF87-9319CB551600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E710CCF-44EE-C6F3-1191-11174D7DCD6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C2F24905-1692-0285-3DF5-10EAEE60847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966FED6-E6DC-8567-B45D-A1295034CCA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89"/>
            <a:ext cx="129540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 5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0323D31-CE52-E049-0D9F-549E8C5B65F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6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E08526C-2B8C-B442-F140-1766194BD87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93B5EB6F-148C-BEB2-F517-9F8F5C72370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7" y="2356206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34F5D06-D7FD-5698-31AA-BD54D349D6A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79308" y="5154814"/>
            <a:ext cx="539822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CEC4007-FB92-2754-F536-7D5EAAE35A3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06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E2531904-3516-A4CB-6077-28C6291EC51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79307" y="4907267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54A4524-BA62-073E-DC83-440E66A7180C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082F499C-963E-EFD4-AAAF-0FA7DCE78DDA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711898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C6FA2158-2562-483F-2F69-09C2012E7E2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7118982" y="235700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FFCF47C-9E16-4CD7-668D-A625AE6F382B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7164437" y="5154814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FFE7FB0-CCD2-028F-9AD1-511C803CD5DE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7118982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BE722D3-CEDF-18E6-C06B-C6BF31534E56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7118982" y="490726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079C2F8-FE2E-84B2-AD8D-035CF5252A19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64437" y="7428082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49BA4BAD-5834-EA09-E88F-70C8F0E205C5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7118982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solidFill>
              <a:srgbClr val="67942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0FAE3C4D-6CFD-6547-1658-6B2190839F6B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118982" y="718580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1D55DAAB-C768-C3B5-59F8-67AC504C54D2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7480642" y="7892529"/>
            <a:ext cx="461690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activités de lecture de la période 1</a:t>
            </a:r>
            <a:endParaRPr lang="fr-FR" sz="2400" b="1" dirty="0">
              <a:solidFill>
                <a:srgbClr val="106584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E5C0EA6-BB81-6325-3410-96FC5AD1BA90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57D6E0-989D-3AC5-9709-344E59D02B23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879306" y="7182768"/>
            <a:ext cx="2076213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21A60721-2AE6-152C-8BEC-EBB193E3497C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1263149" y="3218206"/>
            <a:ext cx="461690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du vocabulaire de la période 1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7FD02DA7-83DD-541A-38B0-67D9872CD0C8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1244899" y="5560930"/>
            <a:ext cx="463515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actes de paroles de la période 1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A1034627-7A03-30C7-C3A1-0D5024F58A72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7480643" y="3225075"/>
            <a:ext cx="463515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activités de l’écriture de la période 1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9ECA1FD-0B0B-83CA-1CD5-D88A64F02524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480642" y="5554874"/>
            <a:ext cx="463515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actes de paroles de la période 1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80626AD-EA78-524E-3AC0-53D3395F36D0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879307" y="7428083"/>
            <a:ext cx="5421092" cy="1549301"/>
          </a:xfrm>
          <a:prstGeom prst="roundRect">
            <a:avLst/>
          </a:prstGeom>
          <a:solidFill>
            <a:srgbClr val="EBF1DE"/>
          </a:solidFill>
          <a:ln>
            <a:solidFill>
              <a:srgbClr val="6794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02ED896-FBC2-9E8A-FC85-B8988942455D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867270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67942C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3D3E2F-670A-125B-D0AD-1D2A2E3B2A07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1263149" y="7918977"/>
            <a:ext cx="4644282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Révision des activités de lecture de la période 1</a:t>
            </a: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7A75B1B1-7710-B44C-7DAF-3E6A5A9B96C2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874538" y="7178004"/>
            <a:ext cx="2076213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778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53A05-7681-64BA-22EF-66FBE20A1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02811D47-EDB8-F505-F280-A8C67D8DA3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3F1F198-B9F0-5705-F7DD-1F5C1340730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5575" y="3022651"/>
            <a:ext cx="10088360" cy="59670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1: Vocabulaire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2: Actes de parole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Séance 3: Activités de lecture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4: Activités d’écriture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5: Actes de parole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6: Activités de lecture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94298CE-E0AC-55AD-B011-9EA75BEC716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3BD87DB-519B-BE97-AF49-ED0091B0877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31B1E7-5268-EFCE-6865-CD51A2845EF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86396" y="524416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CE4F984-0E62-5DF2-0D77-8D225CF42D7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1168458"/>
            <a:ext cx="1368387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période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B5AFF4E-82EA-8B4E-96E8-E35135EA3A6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00070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43E11-D750-4F87-BF4B-09D3BB218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E3F5E98-E280-99B3-11D3-34D29BE21FF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8182E14-3644-5114-F81D-4E87FC4C3FD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1FECBD2-41D4-1D48-885B-8A5A25D8CA8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8AA8B76-3751-EC87-3E62-515AA8A43A22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0217742-1867-6C5D-6291-FE08A388E28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2A78A7F-A71B-AA06-C84D-848EF193888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636818" y="2770484"/>
            <a:ext cx="5029200" cy="497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3EC9520-A45B-D772-60B1-B0D727530BD5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7" y="4160330"/>
            <a:ext cx="11752727" cy="2695413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6C7D1D9-5D28-1CEB-D1FC-4673868D6BE3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D645619-BDCC-7407-F22E-4C42BC2D2439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9E945E3E-5BC5-6B54-D28D-787679F86E1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E93043E-A6D7-65C3-809C-451A6339C0E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410690" y="5242128"/>
            <a:ext cx="555474" cy="549068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623C046C-DE5E-DD2C-2224-1E3AE0DC57A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24527" y="5238301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Lire correctement les lettres et des mots simples. </a:t>
            </a:r>
          </a:p>
        </p:txBody>
      </p:sp>
    </p:spTree>
    <p:extLst>
      <p:ext uri="{BB962C8B-B14F-4D97-AF65-F5344CB8AC3E}">
        <p14:creationId xmlns:p14="http://schemas.microsoft.com/office/powerpoint/2010/main" val="1644745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3598-025B-CE27-EE5B-B19A6E78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6E412B8-750B-2BA5-96E4-173C3514C5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068462-CA1D-7A13-1494-F54E11417C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6C9CE-4184-894F-3A21-F668D6F757F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3653F98-2C38-C9ED-5F9D-30C5C18A7C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e    u    o    é    i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d   f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n   g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860721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F7BCA-6416-3356-4670-6AEE66B7D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CA8126A-1FD8-B236-BF4B-D291E36A8D2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86114FA-071C-9A2F-1A3E-F217C492B59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040690-A6A1-FE92-F205-6CC4353D746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F766ED5-B828-825A-8C67-FE6DF315A7F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e    u    o    é    i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d   f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n   g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127675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096E7-F47A-4738-A2F7-8CC03751F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58D9DB80-58A8-F02A-7EE1-1EA4AC42ABAD}"/>
              </a:ext>
            </a:extLst>
          </p:cNvPr>
          <p:cNvSpPr/>
          <p:nvPr/>
        </p:nvSpPr>
        <p:spPr>
          <a:xfrm>
            <a:off x="728662" y="80198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43FD07F-E8D4-5755-DD07-E0DAAF271910}"/>
              </a:ext>
            </a:extLst>
          </p:cNvPr>
          <p:cNvSpPr txBox="1"/>
          <p:nvPr/>
        </p:nvSpPr>
        <p:spPr>
          <a:xfrm>
            <a:off x="1411357" y="710514"/>
            <a:ext cx="1194745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Maintenant, lisez les lettres à votre voisin. Ensuite, échangez les rôles.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Je vais circuler pour vous aider.</a:t>
            </a:r>
          </a:p>
        </p:txBody>
      </p:sp>
      <p:pic>
        <p:nvPicPr>
          <p:cNvPr id="3" name="Image 2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6B3125EC-0EC8-CFE4-1128-AA0C68D9CD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080" y="779977"/>
            <a:ext cx="1598255" cy="11800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E3D5A33-9980-DF33-2B58-AC2F2D210AF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e    u    o    é    i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d   f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n   g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487001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00C44-0DEF-CDE8-96EE-9F8EC3D6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EEAEBD-130F-96E0-9659-5F6ECFD964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C4A2D2-A70B-8F0A-5A93-E9234E0EF7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s   p   r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c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q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x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z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y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h   j   w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D621CA-FE05-35E6-D7D6-B5454D97CDF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B7953A63-5858-1096-E840-3A9EDFC21E1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7320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6096E-5934-34AA-0713-F7EF408F3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6E9A39-39C7-0F7A-DA9E-F4A6CDE7DF7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71904D94-1A65-D4CC-6DAB-9B8A387FC0E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F63943-356B-1837-886B-B40400A91D1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A5DF624-B7A1-D5B4-8AB5-71008679CF2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s   p   r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c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q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x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z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y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h   j   w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449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AF753-1333-FD53-E1A1-7A0EE702F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07650287-D5F0-71F6-2BB8-72CBD03912B3}"/>
              </a:ext>
            </a:extLst>
          </p:cNvPr>
          <p:cNvSpPr/>
          <p:nvPr/>
        </p:nvSpPr>
        <p:spPr>
          <a:xfrm>
            <a:off x="728662" y="80198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AC932DA-7D39-1012-7FAA-C3409381BE4C}"/>
              </a:ext>
            </a:extLst>
          </p:cNvPr>
          <p:cNvSpPr txBox="1"/>
          <p:nvPr/>
        </p:nvSpPr>
        <p:spPr>
          <a:xfrm>
            <a:off x="1411357" y="710514"/>
            <a:ext cx="1194745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Maintenant, lisez les lettres à votre voisin. Ensuite, échangez les rôles.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Je vais circuler pour vous aider.</a:t>
            </a:r>
          </a:p>
        </p:txBody>
      </p:sp>
      <p:pic>
        <p:nvPicPr>
          <p:cNvPr id="3" name="Image 2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39BCEC0E-5C40-5709-2368-C7403E577D6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080" y="779977"/>
            <a:ext cx="1598255" cy="118001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3B5E59F-A226-C507-6F1A-C31C6B024B6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s   p   r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c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q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x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z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y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h   j   w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5705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C2CFD-0148-23FF-224D-1A106D613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D3B22DD-498B-B730-CE76-8224372CA2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450798-788C-5310-4443-19916C2AA61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7F3082-D38B-BDCF-E9E7-AE34635C9B0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2" name="ZoneTexte 6">
            <a:extLst>
              <a:ext uri="{FF2B5EF4-FFF2-40B4-BE49-F238E27FC236}">
                <a16:creationId xmlns:a16="http://schemas.microsoft.com/office/drawing/2014/main" id="{C163EFDD-9D35-02F1-5088-7C31014851D6}"/>
              </a:ext>
            </a:extLst>
          </p:cNvPr>
          <p:cNvSpPr txBox="1"/>
          <p:nvPr/>
        </p:nvSpPr>
        <p:spPr>
          <a:xfrm>
            <a:off x="438149" y="3171325"/>
            <a:ext cx="12839702" cy="3944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c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ha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tapi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s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  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port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000" b="1" kern="0" spc="480" dirty="0" err="1">
                <a:solidFill>
                  <a:srgbClr val="106585"/>
                </a:solidFill>
                <a:latin typeface="Dosis" pitchFamily="2" charset="0"/>
              </a:rPr>
              <a:t>Mouna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jup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4271645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6C175-78CA-5DFF-10B6-CF9BDE052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9F318F3-A562-1A24-D866-591B2F8478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A26341C-DE35-FF9C-3B01-89F096BD404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66048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mot, je vais désigner un élève pour le lire.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98E8178-66C3-BB97-E9B4-B21CBC14FF7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2" name="ZoneTexte 6">
            <a:extLst>
              <a:ext uri="{FF2B5EF4-FFF2-40B4-BE49-F238E27FC236}">
                <a16:creationId xmlns:a16="http://schemas.microsoft.com/office/drawing/2014/main" id="{0D1CCA51-F254-AF09-A90D-DD36C8AD1824}"/>
              </a:ext>
            </a:extLst>
          </p:cNvPr>
          <p:cNvSpPr txBox="1"/>
          <p:nvPr/>
        </p:nvSpPr>
        <p:spPr>
          <a:xfrm>
            <a:off x="438149" y="3171325"/>
            <a:ext cx="12839702" cy="3944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c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ha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tapi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s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  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port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000" b="1" kern="0" spc="480" dirty="0" err="1">
                <a:solidFill>
                  <a:srgbClr val="106585"/>
                </a:solidFill>
                <a:latin typeface="Dosis" pitchFamily="2" charset="0"/>
              </a:rPr>
              <a:t>Mouna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jup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819839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DA78A-612F-EDCB-B784-D384690DA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CE8BDB09-B9EF-2E4C-7483-21FB45DF530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FA5764-9621-EE02-02F9-082C397EDFC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58F9312-2062-37C2-1F29-344208CAD29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4" name="ZoneTexte 6">
            <a:extLst>
              <a:ext uri="{FF2B5EF4-FFF2-40B4-BE49-F238E27FC236}">
                <a16:creationId xmlns:a16="http://schemas.microsoft.com/office/drawing/2014/main" id="{94E8F254-47B7-F9CB-0FDC-8FAA9ED4CFA6}"/>
              </a:ext>
            </a:extLst>
          </p:cNvPr>
          <p:cNvSpPr txBox="1"/>
          <p:nvPr/>
        </p:nvSpPr>
        <p:spPr>
          <a:xfrm>
            <a:off x="438149" y="3171325"/>
            <a:ext cx="12839702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souri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  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li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t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   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Réda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7200" b="1" kern="0" spc="480" dirty="0">
                <a:solidFill>
                  <a:srgbClr val="106585"/>
                </a:solidFill>
                <a:latin typeface="Dosis" pitchFamily="2" charset="0"/>
              </a:rPr>
              <a:t>acheté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 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banane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445034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6973B-F05A-4EAA-7834-F82A84518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03C5415A-79B1-F200-BBB3-493D267D8CB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EB4ACB7-667F-A400-6D1A-B8629F512E1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66048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mot, je vais désigner un élève pour le lire.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E76BF2-A8E4-3295-C03A-7CB5B0A0703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2" name="ZoneTexte 6">
            <a:extLst>
              <a:ext uri="{FF2B5EF4-FFF2-40B4-BE49-F238E27FC236}">
                <a16:creationId xmlns:a16="http://schemas.microsoft.com/office/drawing/2014/main" id="{1928DB96-5BBE-2C7C-CB2B-3BF372475015}"/>
              </a:ext>
            </a:extLst>
          </p:cNvPr>
          <p:cNvSpPr txBox="1"/>
          <p:nvPr/>
        </p:nvSpPr>
        <p:spPr>
          <a:xfrm>
            <a:off x="438149" y="3171325"/>
            <a:ext cx="12839702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souri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  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li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t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   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Réda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7200" b="1" kern="0" spc="480" dirty="0">
                <a:solidFill>
                  <a:srgbClr val="106585"/>
                </a:solidFill>
                <a:latin typeface="Dosis" pitchFamily="2" charset="0"/>
              </a:rPr>
              <a:t>acheté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 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banane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661250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803B2-A7E9-1D98-112B-E7DD1BE1E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CB0E5927-B453-092F-9104-41B578D5370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DBDBE33-D4B3-F5F3-793C-5FBF5AF8B44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0AB6AB6-AE76-8970-F7B8-1248689D6F8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51B197-10DB-6175-6089-08EABFA217D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08804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Ami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vélo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jou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écol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lir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karaté      </a:t>
            </a:r>
          </a:p>
        </p:txBody>
      </p:sp>
    </p:spTree>
    <p:extLst>
      <p:ext uri="{BB962C8B-B14F-4D97-AF65-F5344CB8AC3E}">
        <p14:creationId xmlns:p14="http://schemas.microsoft.com/office/powerpoint/2010/main" val="37922466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D83CB-C4E8-3D5E-28B3-B215FFB97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C0657AAC-2C64-3155-27DE-0AA28B27D60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D3F72AE-F8FC-3157-DACF-E929C6DAA11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08804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Ami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vélo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jou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écol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lir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karaté     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7F59FB5-C42C-DD98-B515-0A33A7667E4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73641" y="66048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mot, je vais désigner un élève pour le lire.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24189B-3003-BB75-881F-E5F63A0C1C7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7701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8F823-C8C0-4588-35A7-C4503A7FB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8F0AE03-9271-60A5-B2DD-F2B312668D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169A7C-545B-2B7F-AAAB-47DBC333DEA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251B95-7AC7-57E3-C37D-1506BBD61CC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7493CD9-73EB-F6F4-D848-CDD26FE9357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tapi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ju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moto   poul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cha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t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regar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d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732657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0FBC1-87BD-A06D-94E5-4B7669203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C60C0D45-2A5D-0FE4-63CE-A7926918B7A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4766434-BC02-519D-59A2-D325257571F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38149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tapi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ju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moto   poul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cha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t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regar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d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0BC1026-9431-7107-3463-48856345E57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73641" y="66048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mot, je vais désigner un élève pour le lire.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11C8B9-2D9F-E3B0-B014-4989ED766FC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7162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D5EA2-B0AF-329B-C621-F836DB1E5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5267122-4DE4-FD63-0D06-57AA0E4C977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152827" y="8637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B902980-F9FB-3226-3708-9FF6F2489C7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67104" y="737843"/>
            <a:ext cx="9135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Prenez vos ardoises.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7E9463A-EA0A-B33B-10EA-DB31D887547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64078" y="2691962"/>
            <a:ext cx="6341805" cy="490307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E494C2-CA28-7406-4B93-D3A4CF9A4A8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891" y="689615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111914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A6FB2-3005-A5E2-4AE0-43A54CE55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AD4C7E0-8E94-C003-AD57-3C4235C9BB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7696" y="78351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43F8785-5464-DC0C-03B8-5E5CA146F87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4145" y="676306"/>
            <a:ext cx="9263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les mots et écrivez le numéro du mot qui correspond à l’image.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3FEA45-6F9A-DD27-B7FE-8C015B5096D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781874" y="3848883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banane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0C653E4-AA92-07CA-1468-42A5A7EE75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06471" y="5015540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ananas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B9AAF6-5B4C-70DB-0CFC-B86F2DB0811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0" y="6225057"/>
            <a:ext cx="84237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olive </a:t>
            </a:r>
          </a:p>
        </p:txBody>
      </p:sp>
      <p:pic>
        <p:nvPicPr>
          <p:cNvPr id="10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D45154B0-5AFD-853E-E8A2-A6EE00D23D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4C771370-9953-4270-232B-602160BDE8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4F1FC810-E1EF-6653-98A0-04BF330557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C330EBF-5D93-47FD-8A47-6869E5E0E4D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9255" y="453384"/>
            <a:ext cx="2108870" cy="16304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7F860AC-6D3A-941B-865B-F3C07A6C68F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87536" y="4174986"/>
            <a:ext cx="2773005" cy="317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5268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2C9D6-EE95-D58E-5B1F-B3F2DA592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EB8B139-A540-C8BD-F6F8-570E95106DA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5235" y="8637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A8B512B-D6A0-71BB-60D4-569BF310F28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9512" y="737843"/>
            <a:ext cx="9135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65C010-4FA5-0CA8-25B9-0DCD77481C0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9126" y="3106711"/>
            <a:ext cx="6417749" cy="459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8456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1F14C-B49D-9A8A-1621-D1CD2F03F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ACCD6003-2515-D516-00FD-15B39552120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6756B4B-37ED-29CC-9C5B-D3F5F13BEB9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4256" y="62157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La réponse est le numéro 3.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 mot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10CC097-B7A1-CD15-18D0-51DBEE02409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20157" y="453384"/>
            <a:ext cx="2108870" cy="16304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CD9BAD3-5671-98B2-D80D-E7A602EE8A4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81875" y="3848883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banane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CE6A8B1-8C64-789E-2948-7FBF6E296ED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2" y="5015540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ananas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CC99127-9B7A-29DA-4AFE-E6966760E6C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806470" y="6225057"/>
            <a:ext cx="38536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olive </a:t>
            </a:r>
          </a:p>
        </p:txBody>
      </p:sp>
      <p:pic>
        <p:nvPicPr>
          <p:cNvPr id="9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6273CFF5-F371-4133-D3E3-23B5155D87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1D8BA636-433B-F635-B0C3-B30BBD2437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10C28402-8DC4-4EA0-CA6D-605C32D267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D4B913E-E1AD-E9A9-E005-4D3B419CB8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87536" y="4174986"/>
            <a:ext cx="2773005" cy="317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3311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E1ECC-2ED4-0D9D-76C7-45295C43C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014FD5E4-A34E-0860-E2CC-58A9F6701F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7696" y="78351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33383A-712D-AD1B-D2FC-A39181F3267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4145" y="676306"/>
            <a:ext cx="9263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les mots et écrivez le numéro du mot qui correspond à l’image.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F1FC033-0323-A603-7413-C5BCAD51BC8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781874" y="3848883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parasol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203A169-45D6-0C3D-702D-926B3165C0B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06471" y="5015540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vélo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0719737-27A4-2B43-98CF-5FF3A5085EE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0" y="6225057"/>
            <a:ext cx="84237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jupe </a:t>
            </a:r>
          </a:p>
        </p:txBody>
      </p:sp>
      <p:pic>
        <p:nvPicPr>
          <p:cNvPr id="10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BD65129A-EBBF-EF5B-E191-18F2A5244C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CFFEA8B4-4C98-9BB9-C8B2-2F37F8472E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A7146AD3-B8F6-A3A7-256B-EA9EC7BA12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488A04B-F095-49F6-86C0-0FC8290E609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9255" y="453384"/>
            <a:ext cx="2108870" cy="163044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AE017A-C8A2-E9CE-37E6-F3052BE5D46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06448" y="4252809"/>
            <a:ext cx="2622963" cy="271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5179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ACF04-260A-5440-9B7E-D3367EF90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DD990EB-A9A1-51F7-DF95-E1B91117A1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5235" y="8637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FAFE841-AEDF-F586-BC6E-D5D1FB46C61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9512" y="737843"/>
            <a:ext cx="9135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33D0C6C-35A3-21F3-BA76-7C6662272AC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9126" y="3106711"/>
            <a:ext cx="6417749" cy="459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0135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0377B-ACA5-5F46-8AD7-F6B53F73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5FF6006B-11C3-E922-B840-41B0AE608C8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FFF8772-9D65-072D-E2CA-061542D0713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4256" y="62157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La réponse est le numéro 1.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 mot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0B20CC2-7972-5BE0-8D22-A1E21458CD2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20157" y="453384"/>
            <a:ext cx="2108870" cy="16304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F2FC7F-A6F2-324F-7C20-3E6CBADC2C0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81875" y="3848883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parasol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CD7358C-CA54-9CA2-9769-095B496D62B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2" y="5015540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vélo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0D74E70-8B14-4CCC-B801-FF5F03ED4BB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806470" y="6225057"/>
            <a:ext cx="38536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jupe </a:t>
            </a:r>
          </a:p>
        </p:txBody>
      </p:sp>
      <p:pic>
        <p:nvPicPr>
          <p:cNvPr id="9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64A23143-924E-A7F8-15A6-86A248EFA5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7AB6162A-8D2A-9636-C40F-5372CD63C7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B2A06FDD-4B2D-F9E4-9D79-69B0907C87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14FF11C-9356-0514-5AAC-4E12BCBE2A9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06448" y="4252809"/>
            <a:ext cx="2622963" cy="271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9751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2FDA0-6186-2AB1-8178-772CB0CD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0CFC64D1-5505-2446-A4C8-0564B27D4A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7696" y="78351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53012B0-7A32-1F95-356E-5111B27CBB6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4145" y="676306"/>
            <a:ext cx="9263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les mots et écrivez le numéro du mot qui correspond à l’image.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BEDFFBF-A7EB-BF82-39E7-B727C8F6356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781874" y="3848883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farine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CE9E73E-2046-7DCB-AC91-BC5AD023235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06471" y="5015540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cheval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2D7E5BE-C164-FECF-D10D-33812626D3E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0" y="6225057"/>
            <a:ext cx="84237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sale </a:t>
            </a:r>
          </a:p>
        </p:txBody>
      </p:sp>
      <p:pic>
        <p:nvPicPr>
          <p:cNvPr id="10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AB320A0C-BEEA-0D67-DC0F-2485EC85B9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C609D935-2C83-3012-FBD8-8FCE96D7F8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0201ED5F-8EB6-9B74-F325-13520CB559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E27008-46CC-035A-288E-224FEBD0D87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9255" y="453384"/>
            <a:ext cx="2108870" cy="16304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3B5028-51C9-F715-3EF2-AFD12FDBD24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098" y="4004868"/>
            <a:ext cx="2801246" cy="280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4728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1B2F4-3B66-795B-9BFD-3150F20F6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CA4D5A5-3A3A-4B1C-7EB7-4720858556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5235" y="8637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B08DDFE-E64F-320A-8043-693D746221E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9512" y="737843"/>
            <a:ext cx="9135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219D7AD-3FB7-9410-D97B-B757266EE8C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9126" y="3106711"/>
            <a:ext cx="6417749" cy="459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593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4989D-F1A7-F0CC-6851-90B72EC16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FD8C8319-1D4D-D7E7-910B-BA5BA1D7EB3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31FD47-836F-36FE-63A2-DF3B8FB33BA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4256" y="62157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La réponse est le numéro 1.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 mot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F2DB80-3784-2D66-4C8B-339CD35F9D4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20157" y="453384"/>
            <a:ext cx="2108870" cy="16304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BCE7F37-9462-4C41-FD52-7FD9969755F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81875" y="3848883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farine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723A84-0D5E-AC29-5091-4F929DE45C7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2" y="5015540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cheval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58DB7A-B52C-7AD3-245F-F3FC3BF4058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806470" y="6225057"/>
            <a:ext cx="38536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sale </a:t>
            </a:r>
          </a:p>
        </p:txBody>
      </p:sp>
      <p:pic>
        <p:nvPicPr>
          <p:cNvPr id="9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C7964751-3011-F11E-D940-2A75A41BAB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3346E9C2-0A07-7CD1-E0F5-20B52B0D03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6BDC2667-8378-2859-CAA8-1B13B126C6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58840D-4BEA-9B0D-E4EC-85CAB103C3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098" y="4004868"/>
            <a:ext cx="2801246" cy="280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608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3C87B-13C3-9462-45A5-902AE9183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D9237ED-8531-F2A2-FC15-44BF52D604A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7696" y="78351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CED6BB-F793-119F-B8BA-28E885717D1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4145" y="676306"/>
            <a:ext cx="9263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les mots et écrivez le numéro du mot qui correspond à l’image.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930C550-E97B-EE73-3CFA-1F63D4B39E1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781874" y="3848883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lavabo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BD6122-E91F-2094-E117-D049D968119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06471" y="5015540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buche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9FF9975-86B2-52A1-6E29-77756BB1734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0" y="6225057"/>
            <a:ext cx="84237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chat </a:t>
            </a:r>
          </a:p>
        </p:txBody>
      </p:sp>
      <p:pic>
        <p:nvPicPr>
          <p:cNvPr id="10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671837AB-557E-ABB8-7B8F-678CCD7611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A94F0075-2323-5A42-7398-9D2FFC35FF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3F42C651-E21D-7928-8DB6-7D9E29E9F4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5CE2013-3024-2144-202E-2BAAFAC32C5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9255" y="453384"/>
            <a:ext cx="2108870" cy="16304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1C6EB7-1BA8-B71C-18B8-8C0C4DBD296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202" y="4662400"/>
            <a:ext cx="2344665" cy="209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0942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1721C-9192-0B7B-86E8-E0DB431F4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4E24F638-3FD7-14DD-843E-272DD07D23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5235" y="8637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7E5380A-44D9-4F06-95C4-ADE1AD1EB4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9512" y="737843"/>
            <a:ext cx="9135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7008BC-CF00-7201-0612-47C6F75071B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9126" y="3106711"/>
            <a:ext cx="6417749" cy="459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0165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178D7-DDBD-A28E-32D0-7429C4D95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6F78982-9F70-E6D5-4056-A9525DE555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7828F9C-E8FC-0D7B-6E18-2E31792F65A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4256" y="62157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La réponse est le numéro 2.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 mot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514E404-0279-081D-9B7E-D8BA95390ED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20157" y="453384"/>
            <a:ext cx="2108870" cy="16304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7D79F4-E850-3C0D-C1D5-518C0943F96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81875" y="3848883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lavabo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73F306-6765-F4FB-8DB5-D42BE4F830A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2" y="5015540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buche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F8499FE-A9EF-7383-A649-0F1EF898E45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806470" y="6225057"/>
            <a:ext cx="38536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chat </a:t>
            </a:r>
          </a:p>
        </p:txBody>
      </p:sp>
      <p:pic>
        <p:nvPicPr>
          <p:cNvPr id="9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53B8843B-5637-5B37-9FC1-1324468717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87C65A4C-65CB-E296-6831-8DA2089741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8F9F0510-AB63-734C-FE17-838731ADF2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D0B244-DCAD-7118-B414-C8EDAE11F30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202" y="4662400"/>
            <a:ext cx="2344665" cy="209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3098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3156D-F6A6-4CF6-E1A5-A0EFCFEEB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97C869FD-FFCB-1D81-48AA-C8588B6CE01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7696" y="78351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F38F8EA-6CF7-6C90-C4D7-3FB76FF3862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4145" y="676306"/>
            <a:ext cx="9263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les mots et écrivez le numéro du mot qui correspond à l’image.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1D6717-5778-5F54-657A-A4DF221C854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781874" y="3848883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bébé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0E947B-62A3-B304-B59A-96BC98ADFB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06471" y="5015540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domino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5F39D6F-A2B8-4B2B-7992-64E8FE3222B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0" y="6225057"/>
            <a:ext cx="84237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souris </a:t>
            </a:r>
          </a:p>
        </p:txBody>
      </p:sp>
      <p:pic>
        <p:nvPicPr>
          <p:cNvPr id="10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7EA04C9D-F4BC-7C04-CE2E-77F57BC38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CD26D739-DB4A-6646-E384-E160ED9860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F7A6F2EF-090D-B80C-6F7A-28FE7BE3BF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74D1E58-A478-4D53-70FC-9E347B4736A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9255" y="453384"/>
            <a:ext cx="2108870" cy="163044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85F9715-3958-1A45-F08A-FDD7F9466D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01761" y="3975365"/>
            <a:ext cx="2463821" cy="302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3017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847F1-19F9-7B35-CFE4-743D935BB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DBE9940-88F2-37AF-12B6-C68AE05C995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5235" y="8637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10641E1-1A77-9C55-F9AF-3D0C2A1D5C7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9512" y="737843"/>
            <a:ext cx="9135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F4BEF6B-B51C-5FAB-7BDD-E2F8F34F23E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9126" y="3106711"/>
            <a:ext cx="6417749" cy="459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890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D8291-DD45-5236-DB05-0B3B76586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CFED4062-DF79-DA42-601A-ACB8309F7A9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489F2F0-B2EA-2D11-4A6B-972B1553AD7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4256" y="62157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La réponse est le numéro 1.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 mot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062E954-9D63-8FE1-F09B-5CEC28C2FA9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20157" y="453384"/>
            <a:ext cx="2108870" cy="16304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6BBAB5B-F16B-573D-0800-5BDD723C116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81875" y="3848883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bébé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45063E-E372-6A7B-F735-CD44E9B1232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2" y="5015540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domino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8FC85F-C91E-AE40-6EAB-AC3511E9B08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806470" y="6225057"/>
            <a:ext cx="38536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souris </a:t>
            </a:r>
          </a:p>
        </p:txBody>
      </p:sp>
      <p:pic>
        <p:nvPicPr>
          <p:cNvPr id="9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8D00E803-99A1-90AC-5CF6-15B1996728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1852AF22-4E7E-1CC2-2B5D-95A5361DDE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C9666732-9997-7B5D-5926-35DEDB2EC4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9FAB079-E8AF-E021-D8FE-F52CB250E5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01761" y="3975365"/>
            <a:ext cx="2463821" cy="302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727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6CCBE-464C-53BF-8CE9-39A167302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67017E1-0E99-6BA2-C204-3112192D8B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7696" y="78351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E81D357-A4CE-2D4A-3A8D-19894E116FD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4145" y="676306"/>
            <a:ext cx="9263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les mots et écrivez le numéro du mot qui correspond à l’image.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8B3F96E-6872-5D92-290B-DFEF21ABEC2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781874" y="3848883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moto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3BB9C5A-AE9B-18E7-D1C6-C1D12518D5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06471" y="5015540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malade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5B5D950-8D93-BE6D-8FD3-AAF0C7EEE84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0" y="6225057"/>
            <a:ext cx="84237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écoute </a:t>
            </a:r>
          </a:p>
        </p:txBody>
      </p:sp>
      <p:pic>
        <p:nvPicPr>
          <p:cNvPr id="10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FDB748AB-732F-C7FB-9F70-63D55E53CF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A51789C6-8DC6-74E4-A3FF-AD0216C6A2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5975D093-FC8F-F0E3-5170-C0F3399FCC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34CD4B0-A52D-23A0-E854-3A85D4930CF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9255" y="453384"/>
            <a:ext cx="2108870" cy="163044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3392B0-C382-94A2-59A2-E7DA86BD5F4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17773" y="4168916"/>
            <a:ext cx="2306408" cy="283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0086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79B6-B992-A223-7904-A972563C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582FB0B9-2B2D-5EBC-68FD-5DB247D632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5235" y="8637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58FBEBB-AA29-5A67-10FF-938FA8C6550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9512" y="737843"/>
            <a:ext cx="9135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CBDB645-A7F3-F278-2EBE-93276463B6D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9126" y="3106711"/>
            <a:ext cx="6417749" cy="459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480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87F8D-5EBA-85BC-FCAF-B864E5EDA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0AE66B60-4368-847C-0BA3-6ABFA5F3FB5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6D2492-CCA7-663A-9904-03AB99417B1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4256" y="62157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La réponse est le numéro 2.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 mot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3FC4737-73C5-58AC-60CF-BD5C30FC40B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20157" y="453384"/>
            <a:ext cx="2108870" cy="16304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33ED8A4-001A-1C05-FD33-1C19D2864C0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81875" y="3848883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moto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94247CA-02A9-D02E-5144-E0E05127EA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2" y="5015540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malade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63C7E0-73A2-739B-AE9D-062D4A96334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806470" y="6225057"/>
            <a:ext cx="38536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écoute </a:t>
            </a:r>
          </a:p>
        </p:txBody>
      </p:sp>
      <p:pic>
        <p:nvPicPr>
          <p:cNvPr id="9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20E96373-505D-D419-1741-6805B12B3D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90176992-EA4F-A267-72E2-7EBAFBB64F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3965E821-1613-7728-B07F-8D0037CF7C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0FAF35-5FAB-5DAC-2A61-2E7F0B0E63C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17773" y="4168916"/>
            <a:ext cx="2306408" cy="283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478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10711</TotalTime>
  <Words>1053</Words>
  <Application>Microsoft Office PowerPoint</Application>
  <PresentationFormat>Personnalisé</PresentationFormat>
  <Paragraphs>198</Paragraphs>
  <Slides>49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49</vt:i4>
      </vt:variant>
    </vt:vector>
  </HeadingPairs>
  <TitlesOfParts>
    <vt:vector size="59" baseType="lpstr">
      <vt:lpstr>Calibri</vt:lpstr>
      <vt:lpstr>Abadi</vt:lpstr>
      <vt:lpstr>Arial</vt:lpstr>
      <vt:lpstr>Dosis</vt:lpstr>
      <vt:lpstr>Dosis Bold</vt:lpstr>
      <vt:lpstr>Calibri </vt:lpstr>
      <vt:lpstr>Carelia</vt:lpstr>
      <vt:lpstr>Cambria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125</cp:revision>
  <dcterms:created xsi:type="dcterms:W3CDTF">2023-09-22T04:26:48Z</dcterms:created>
  <dcterms:modified xsi:type="dcterms:W3CDTF">2024-12-18T17:26:53Z</dcterms:modified>
</cp:coreProperties>
</file>