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5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278" r:id="rId13"/>
    <p:sldId id="2134808929" r:id="rId14"/>
    <p:sldId id="2134808696" r:id="rId15"/>
    <p:sldId id="2134808127" r:id="rId16"/>
    <p:sldId id="2134808516" r:id="rId17"/>
    <p:sldId id="2134809051" r:id="rId18"/>
    <p:sldId id="2134808985" r:id="rId19"/>
    <p:sldId id="2134808983" r:id="rId20"/>
    <p:sldId id="2134808984" r:id="rId21"/>
    <p:sldId id="2134809052" r:id="rId22"/>
    <p:sldId id="2134809050" r:id="rId23"/>
    <p:sldId id="2134809053" r:id="rId24"/>
    <p:sldId id="2134808409" r:id="rId25"/>
    <p:sldId id="2134809054" r:id="rId26"/>
    <p:sldId id="2134809055" r:id="rId27"/>
    <p:sldId id="2134809056" r:id="rId28"/>
    <p:sldId id="2134809057" r:id="rId29"/>
    <p:sldId id="2134808764" r:id="rId30"/>
    <p:sldId id="2134809058" r:id="rId31"/>
    <p:sldId id="2134809059" r:id="rId32"/>
    <p:sldId id="2134809060" r:id="rId33"/>
    <p:sldId id="2134809061" r:id="rId34"/>
    <p:sldId id="2134809062" r:id="rId35"/>
    <p:sldId id="2134809063" r:id="rId36"/>
    <p:sldId id="2134809064" r:id="rId37"/>
    <p:sldId id="2134809065" r:id="rId38"/>
    <p:sldId id="2134809090" r:id="rId39"/>
    <p:sldId id="2134809091" r:id="rId40"/>
    <p:sldId id="2134809092" r:id="rId41"/>
    <p:sldId id="2134809093" r:id="rId42"/>
    <p:sldId id="2134808626" r:id="rId43"/>
    <p:sldId id="2134809067" r:id="rId44"/>
    <p:sldId id="2134809066" r:id="rId45"/>
    <p:sldId id="2134808769" r:id="rId46"/>
    <p:sldId id="2134809069" r:id="rId47"/>
    <p:sldId id="2134809070" r:id="rId48"/>
    <p:sldId id="2134809071" r:id="rId49"/>
    <p:sldId id="2134809072" r:id="rId50"/>
    <p:sldId id="2134809075" r:id="rId51"/>
    <p:sldId id="2134809076" r:id="rId52"/>
    <p:sldId id="2134809077" r:id="rId53"/>
    <p:sldId id="2134809078" r:id="rId54"/>
    <p:sldId id="2134809086" r:id="rId55"/>
    <p:sldId id="2134809087" r:id="rId56"/>
    <p:sldId id="2134809088" r:id="rId57"/>
    <p:sldId id="2134809089" r:id="rId58"/>
    <p:sldId id="2134809079" r:id="rId59"/>
    <p:sldId id="2134809080" r:id="rId60"/>
    <p:sldId id="2134809081" r:id="rId61"/>
    <p:sldId id="2134809082" r:id="rId62"/>
    <p:sldId id="2134809083" r:id="rId63"/>
    <p:sldId id="2134809084" r:id="rId64"/>
    <p:sldId id="2134809085" r:id="rId65"/>
    <p:sldId id="2134808900" r:id="rId66"/>
    <p:sldId id="2134809094" r:id="rId67"/>
    <p:sldId id="2134808779" r:id="rId68"/>
    <p:sldId id="2134809095" r:id="rId69"/>
    <p:sldId id="2134808780" r:id="rId70"/>
    <p:sldId id="2134808240" r:id="rId71"/>
    <p:sldId id="2134808805" r:id="rId72"/>
    <p:sldId id="2134808775" r:id="rId73"/>
    <p:sldId id="2134808345" r:id="rId74"/>
  </p:sldIdLst>
  <p:sldSz cx="13716000" cy="10287000"/>
  <p:notesSz cx="6858000" cy="9144000"/>
  <p:embeddedFontLst>
    <p:embeddedFont>
      <p:font typeface="Cambria" panose="02040503050406030204" pitchFamily="18" charset="0"/>
      <p:regular r:id="rId76"/>
      <p:bold r:id="rId77"/>
      <p:italic r:id="rId78"/>
      <p:boldItalic r:id="rId79"/>
    </p:embeddedFont>
    <p:embeddedFont>
      <p:font typeface="Carelia" panose="020B0604020202020204" charset="0"/>
      <p:regular r:id="rId80"/>
    </p:embeddedFont>
    <p:embeddedFont>
      <p:font typeface="Dosis" pitchFamily="2" charset="0"/>
      <p:regular r:id="rId81"/>
      <p:bold r:id="rId82"/>
    </p:embeddedFont>
    <p:embeddedFont>
      <p:font typeface="Dosis Bold" charset="0"/>
      <p:regular r:id="rId83"/>
      <p:bold r:id="rId84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7F7F7F"/>
    <a:srgbClr val="F2F2F2"/>
    <a:srgbClr val="EBF1DE"/>
    <a:srgbClr val="67942C"/>
    <a:srgbClr val="E46C0A"/>
    <a:srgbClr val="FDEADA"/>
    <a:srgbClr val="215968"/>
    <a:srgbClr val="7DBE00"/>
    <a:srgbClr val="8D5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16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206" y="54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9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font" Target="fonts/font4.fntdata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font" Target="fonts/font5.fntdata"/><Relationship Id="rId85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16/12/2024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39.pn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tags" Target="../tags/tag154.xml"/><Relationship Id="rId16" Type="http://schemas.openxmlformats.org/officeDocument/2006/relationships/image" Target="../media/image42.png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7.png"/><Relationship Id="rId5" Type="http://schemas.openxmlformats.org/officeDocument/2006/relationships/tags" Target="../tags/tag157.xml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tags" Target="../tags/tag156.xml"/><Relationship Id="rId9" Type="http://schemas.openxmlformats.org/officeDocument/2006/relationships/image" Target="../media/image25.png"/><Relationship Id="rId1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40.pn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12" Type="http://schemas.openxmlformats.org/officeDocument/2006/relationships/image" Target="../media/image39.png"/><Relationship Id="rId17" Type="http://schemas.openxmlformats.org/officeDocument/2006/relationships/image" Target="../media/image20.png"/><Relationship Id="rId2" Type="http://schemas.openxmlformats.org/officeDocument/2006/relationships/tags" Target="../tags/tag159.xml"/><Relationship Id="rId16" Type="http://schemas.openxmlformats.org/officeDocument/2006/relationships/image" Target="../media/image43.png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8.png"/><Relationship Id="rId5" Type="http://schemas.openxmlformats.org/officeDocument/2006/relationships/tags" Target="../tags/tag162.xml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tags" Target="../tags/tag161.xml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13" Type="http://schemas.openxmlformats.org/officeDocument/2006/relationships/tags" Target="../tags/tag175.xml"/><Relationship Id="rId18" Type="http://schemas.openxmlformats.org/officeDocument/2006/relationships/tags" Target="../tags/tag180.xml"/><Relationship Id="rId26" Type="http://schemas.openxmlformats.org/officeDocument/2006/relationships/image" Target="../media/image38.png"/><Relationship Id="rId3" Type="http://schemas.openxmlformats.org/officeDocument/2006/relationships/tags" Target="../tags/tag165.xml"/><Relationship Id="rId21" Type="http://schemas.openxmlformats.org/officeDocument/2006/relationships/image" Target="../media/image15.png"/><Relationship Id="rId7" Type="http://schemas.openxmlformats.org/officeDocument/2006/relationships/tags" Target="../tags/tag169.xml"/><Relationship Id="rId12" Type="http://schemas.openxmlformats.org/officeDocument/2006/relationships/tags" Target="../tags/tag174.xml"/><Relationship Id="rId17" Type="http://schemas.openxmlformats.org/officeDocument/2006/relationships/tags" Target="../tags/tag179.xml"/><Relationship Id="rId25" Type="http://schemas.openxmlformats.org/officeDocument/2006/relationships/image" Target="../media/image37.png"/><Relationship Id="rId2" Type="http://schemas.openxmlformats.org/officeDocument/2006/relationships/tags" Target="../tags/tag164.xml"/><Relationship Id="rId16" Type="http://schemas.openxmlformats.org/officeDocument/2006/relationships/tags" Target="../tags/tag178.xml"/><Relationship Id="rId20" Type="http://schemas.openxmlformats.org/officeDocument/2006/relationships/slideLayout" Target="../slideLayouts/slideLayout18.xml"/><Relationship Id="rId29" Type="http://schemas.openxmlformats.org/officeDocument/2006/relationships/image" Target="../media/image41.png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11" Type="http://schemas.openxmlformats.org/officeDocument/2006/relationships/tags" Target="../tags/tag173.xml"/><Relationship Id="rId24" Type="http://schemas.openxmlformats.org/officeDocument/2006/relationships/image" Target="../media/image36.png"/><Relationship Id="rId5" Type="http://schemas.openxmlformats.org/officeDocument/2006/relationships/tags" Target="../tags/tag167.xml"/><Relationship Id="rId15" Type="http://schemas.openxmlformats.org/officeDocument/2006/relationships/tags" Target="../tags/tag177.xml"/><Relationship Id="rId23" Type="http://schemas.openxmlformats.org/officeDocument/2006/relationships/image" Target="../media/image21.png"/><Relationship Id="rId28" Type="http://schemas.openxmlformats.org/officeDocument/2006/relationships/image" Target="../media/image40.png"/><Relationship Id="rId10" Type="http://schemas.openxmlformats.org/officeDocument/2006/relationships/tags" Target="../tags/tag172.xml"/><Relationship Id="rId19" Type="http://schemas.openxmlformats.org/officeDocument/2006/relationships/tags" Target="../tags/tag181.xml"/><Relationship Id="rId31" Type="http://schemas.openxmlformats.org/officeDocument/2006/relationships/image" Target="../media/image43.png"/><Relationship Id="rId4" Type="http://schemas.openxmlformats.org/officeDocument/2006/relationships/tags" Target="../tags/tag166.xml"/><Relationship Id="rId9" Type="http://schemas.openxmlformats.org/officeDocument/2006/relationships/tags" Target="../tags/tag171.xml"/><Relationship Id="rId14" Type="http://schemas.openxmlformats.org/officeDocument/2006/relationships/tags" Target="../tags/tag176.xml"/><Relationship Id="rId22" Type="http://schemas.openxmlformats.org/officeDocument/2006/relationships/image" Target="../media/image16.svg"/><Relationship Id="rId27" Type="http://schemas.openxmlformats.org/officeDocument/2006/relationships/image" Target="../media/image39.png"/><Relationship Id="rId30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4.xml"/><Relationship Id="rId7" Type="http://schemas.openxmlformats.org/officeDocument/2006/relationships/image" Target="../media/image15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45.png"/><Relationship Id="rId5" Type="http://schemas.openxmlformats.org/officeDocument/2006/relationships/tags" Target="../tags/tag186.xml"/><Relationship Id="rId10" Type="http://schemas.openxmlformats.org/officeDocument/2006/relationships/image" Target="../media/image44.png"/><Relationship Id="rId4" Type="http://schemas.openxmlformats.org/officeDocument/2006/relationships/tags" Target="../tags/tag185.xml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9.xml"/><Relationship Id="rId7" Type="http://schemas.openxmlformats.org/officeDocument/2006/relationships/image" Target="../media/image15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0.png"/><Relationship Id="rId5" Type="http://schemas.openxmlformats.org/officeDocument/2006/relationships/tags" Target="../tags/tag191.xml"/><Relationship Id="rId10" Type="http://schemas.openxmlformats.org/officeDocument/2006/relationships/image" Target="../media/image45.png"/><Relationship Id="rId4" Type="http://schemas.openxmlformats.org/officeDocument/2006/relationships/tags" Target="../tags/tag190.xml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9.xml"/><Relationship Id="rId13" Type="http://schemas.openxmlformats.org/officeDocument/2006/relationships/image" Target="../media/image16.svg"/><Relationship Id="rId18" Type="http://schemas.openxmlformats.org/officeDocument/2006/relationships/image" Target="../media/image48.png"/><Relationship Id="rId3" Type="http://schemas.openxmlformats.org/officeDocument/2006/relationships/tags" Target="../tags/tag194.xml"/><Relationship Id="rId7" Type="http://schemas.openxmlformats.org/officeDocument/2006/relationships/tags" Target="../tags/tag198.xml"/><Relationship Id="rId12" Type="http://schemas.openxmlformats.org/officeDocument/2006/relationships/image" Target="../media/image15.png"/><Relationship Id="rId17" Type="http://schemas.openxmlformats.org/officeDocument/2006/relationships/image" Target="../media/image47.png"/><Relationship Id="rId2" Type="http://schemas.openxmlformats.org/officeDocument/2006/relationships/tags" Target="../tags/tag193.xml"/><Relationship Id="rId16" Type="http://schemas.microsoft.com/office/2007/relationships/hdphoto" Target="../media/hdphoto3.wdp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96.xml"/><Relationship Id="rId15" Type="http://schemas.openxmlformats.org/officeDocument/2006/relationships/image" Target="../media/image46.png"/><Relationship Id="rId10" Type="http://schemas.openxmlformats.org/officeDocument/2006/relationships/tags" Target="../tags/tag201.xml"/><Relationship Id="rId19" Type="http://schemas.openxmlformats.org/officeDocument/2006/relationships/image" Target="../media/image49.png"/><Relationship Id="rId4" Type="http://schemas.openxmlformats.org/officeDocument/2006/relationships/tags" Target="../tags/tag195.xml"/><Relationship Id="rId9" Type="http://schemas.openxmlformats.org/officeDocument/2006/relationships/tags" Target="../tags/tag200.xml"/><Relationship Id="rId1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04.xml"/><Relationship Id="rId7" Type="http://schemas.openxmlformats.org/officeDocument/2006/relationships/image" Target="../media/image15.png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06.xml"/><Relationship Id="rId10" Type="http://schemas.openxmlformats.org/officeDocument/2006/relationships/image" Target="../media/image51.jpeg"/><Relationship Id="rId4" Type="http://schemas.openxmlformats.org/officeDocument/2006/relationships/tags" Target="../tags/tag205.xml"/><Relationship Id="rId9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14.xml"/><Relationship Id="rId13" Type="http://schemas.openxmlformats.org/officeDocument/2006/relationships/image" Target="../media/image16.svg"/><Relationship Id="rId18" Type="http://schemas.openxmlformats.org/officeDocument/2006/relationships/image" Target="../media/image49.png"/><Relationship Id="rId3" Type="http://schemas.openxmlformats.org/officeDocument/2006/relationships/tags" Target="../tags/tag209.xml"/><Relationship Id="rId7" Type="http://schemas.openxmlformats.org/officeDocument/2006/relationships/tags" Target="../tags/tag213.xml"/><Relationship Id="rId12" Type="http://schemas.openxmlformats.org/officeDocument/2006/relationships/image" Target="../media/image15.png"/><Relationship Id="rId17" Type="http://schemas.openxmlformats.org/officeDocument/2006/relationships/image" Target="../media/image48.png"/><Relationship Id="rId2" Type="http://schemas.openxmlformats.org/officeDocument/2006/relationships/tags" Target="../tags/tag208.xml"/><Relationship Id="rId16" Type="http://schemas.openxmlformats.org/officeDocument/2006/relationships/image" Target="../media/image47.png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11.xml"/><Relationship Id="rId15" Type="http://schemas.microsoft.com/office/2007/relationships/hdphoto" Target="../media/hdphoto3.wdp"/><Relationship Id="rId10" Type="http://schemas.openxmlformats.org/officeDocument/2006/relationships/tags" Target="../tags/tag216.xml"/><Relationship Id="rId19" Type="http://schemas.openxmlformats.org/officeDocument/2006/relationships/image" Target="../media/image52.png"/><Relationship Id="rId4" Type="http://schemas.openxmlformats.org/officeDocument/2006/relationships/tags" Target="../tags/tag210.xml"/><Relationship Id="rId9" Type="http://schemas.openxmlformats.org/officeDocument/2006/relationships/tags" Target="../tags/tag215.xml"/><Relationship Id="rId1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24.xml"/><Relationship Id="rId13" Type="http://schemas.openxmlformats.org/officeDocument/2006/relationships/image" Target="../media/image16.svg"/><Relationship Id="rId3" Type="http://schemas.openxmlformats.org/officeDocument/2006/relationships/tags" Target="../tags/tag219.xml"/><Relationship Id="rId7" Type="http://schemas.openxmlformats.org/officeDocument/2006/relationships/tags" Target="../tags/tag223.xml"/><Relationship Id="rId12" Type="http://schemas.openxmlformats.org/officeDocument/2006/relationships/image" Target="../media/image15.png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21.xml"/><Relationship Id="rId10" Type="http://schemas.openxmlformats.org/officeDocument/2006/relationships/tags" Target="../tags/tag226.xml"/><Relationship Id="rId4" Type="http://schemas.openxmlformats.org/officeDocument/2006/relationships/tags" Target="../tags/tag220.xml"/><Relationship Id="rId9" Type="http://schemas.openxmlformats.org/officeDocument/2006/relationships/tags" Target="../tags/tag225.xml"/><Relationship Id="rId1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13" Type="http://schemas.openxmlformats.org/officeDocument/2006/relationships/image" Target="../media/image16.svg"/><Relationship Id="rId18" Type="http://schemas.openxmlformats.org/officeDocument/2006/relationships/image" Target="../media/image49.png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12" Type="http://schemas.openxmlformats.org/officeDocument/2006/relationships/image" Target="../media/image15.png"/><Relationship Id="rId17" Type="http://schemas.openxmlformats.org/officeDocument/2006/relationships/image" Target="../media/image48.png"/><Relationship Id="rId2" Type="http://schemas.openxmlformats.org/officeDocument/2006/relationships/tags" Target="../tags/tag228.xml"/><Relationship Id="rId16" Type="http://schemas.openxmlformats.org/officeDocument/2006/relationships/image" Target="../media/image47.png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31.xml"/><Relationship Id="rId15" Type="http://schemas.microsoft.com/office/2007/relationships/hdphoto" Target="../media/hdphoto3.wdp"/><Relationship Id="rId10" Type="http://schemas.openxmlformats.org/officeDocument/2006/relationships/tags" Target="../tags/tag236.xml"/><Relationship Id="rId19" Type="http://schemas.openxmlformats.org/officeDocument/2006/relationships/image" Target="../media/image52.png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13" Type="http://schemas.openxmlformats.org/officeDocument/2006/relationships/image" Target="../media/image16.svg"/><Relationship Id="rId3" Type="http://schemas.openxmlformats.org/officeDocument/2006/relationships/tags" Target="../tags/tag239.xml"/><Relationship Id="rId7" Type="http://schemas.openxmlformats.org/officeDocument/2006/relationships/tags" Target="../tags/tag243.xml"/><Relationship Id="rId12" Type="http://schemas.openxmlformats.org/officeDocument/2006/relationships/image" Target="../media/image15.pn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41.xml"/><Relationship Id="rId10" Type="http://schemas.openxmlformats.org/officeDocument/2006/relationships/tags" Target="../tags/tag246.xml"/><Relationship Id="rId4" Type="http://schemas.openxmlformats.org/officeDocument/2006/relationships/tags" Target="../tags/tag240.xml"/><Relationship Id="rId9" Type="http://schemas.openxmlformats.org/officeDocument/2006/relationships/tags" Target="../tags/tag245.xml"/><Relationship Id="rId1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13" Type="http://schemas.openxmlformats.org/officeDocument/2006/relationships/image" Target="../media/image16.svg"/><Relationship Id="rId18" Type="http://schemas.openxmlformats.org/officeDocument/2006/relationships/image" Target="../media/image49.png"/><Relationship Id="rId3" Type="http://schemas.openxmlformats.org/officeDocument/2006/relationships/tags" Target="../tags/tag249.xml"/><Relationship Id="rId7" Type="http://schemas.openxmlformats.org/officeDocument/2006/relationships/tags" Target="../tags/tag253.xml"/><Relationship Id="rId12" Type="http://schemas.openxmlformats.org/officeDocument/2006/relationships/image" Target="../media/image15.png"/><Relationship Id="rId17" Type="http://schemas.openxmlformats.org/officeDocument/2006/relationships/image" Target="../media/image48.png"/><Relationship Id="rId2" Type="http://schemas.openxmlformats.org/officeDocument/2006/relationships/tags" Target="../tags/tag248.xml"/><Relationship Id="rId16" Type="http://schemas.openxmlformats.org/officeDocument/2006/relationships/image" Target="../media/image47.png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51.xml"/><Relationship Id="rId15" Type="http://schemas.microsoft.com/office/2007/relationships/hdphoto" Target="../media/hdphoto3.wdp"/><Relationship Id="rId10" Type="http://schemas.openxmlformats.org/officeDocument/2006/relationships/tags" Target="../tags/tag256.xml"/><Relationship Id="rId19" Type="http://schemas.openxmlformats.org/officeDocument/2006/relationships/image" Target="../media/image52.png"/><Relationship Id="rId4" Type="http://schemas.openxmlformats.org/officeDocument/2006/relationships/tags" Target="../tags/tag250.xml"/><Relationship Id="rId9" Type="http://schemas.openxmlformats.org/officeDocument/2006/relationships/tags" Target="../tags/tag255.xml"/><Relationship Id="rId1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image" Target="../media/image16.svg"/><Relationship Id="rId3" Type="http://schemas.openxmlformats.org/officeDocument/2006/relationships/tags" Target="../tags/tag259.xml"/><Relationship Id="rId7" Type="http://schemas.openxmlformats.org/officeDocument/2006/relationships/tags" Target="../tags/tag263.xml"/><Relationship Id="rId12" Type="http://schemas.openxmlformats.org/officeDocument/2006/relationships/image" Target="../media/image15.png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61.xml"/><Relationship Id="rId10" Type="http://schemas.openxmlformats.org/officeDocument/2006/relationships/tags" Target="../tags/tag266.xml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74.xml"/><Relationship Id="rId13" Type="http://schemas.openxmlformats.org/officeDocument/2006/relationships/image" Target="../media/image15.png"/><Relationship Id="rId3" Type="http://schemas.openxmlformats.org/officeDocument/2006/relationships/tags" Target="../tags/tag269.xml"/><Relationship Id="rId7" Type="http://schemas.openxmlformats.org/officeDocument/2006/relationships/tags" Target="../tags/tag27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68.xml"/><Relationship Id="rId16" Type="http://schemas.openxmlformats.org/officeDocument/2006/relationships/image" Target="../media/image25.png"/><Relationship Id="rId1" Type="http://schemas.openxmlformats.org/officeDocument/2006/relationships/tags" Target="../tags/tag267.xml"/><Relationship Id="rId6" Type="http://schemas.openxmlformats.org/officeDocument/2006/relationships/tags" Target="../tags/tag272.xml"/><Relationship Id="rId11" Type="http://schemas.openxmlformats.org/officeDocument/2006/relationships/tags" Target="../tags/tag277.xml"/><Relationship Id="rId5" Type="http://schemas.openxmlformats.org/officeDocument/2006/relationships/tags" Target="../tags/tag271.xml"/><Relationship Id="rId15" Type="http://schemas.openxmlformats.org/officeDocument/2006/relationships/image" Target="../media/image21.png"/><Relationship Id="rId10" Type="http://schemas.openxmlformats.org/officeDocument/2006/relationships/tags" Target="../tags/tag276.xml"/><Relationship Id="rId4" Type="http://schemas.openxmlformats.org/officeDocument/2006/relationships/tags" Target="../tags/tag270.xml"/><Relationship Id="rId9" Type="http://schemas.openxmlformats.org/officeDocument/2006/relationships/tags" Target="../tags/tag275.xml"/><Relationship Id="rId14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85.xml"/><Relationship Id="rId13" Type="http://schemas.openxmlformats.org/officeDocument/2006/relationships/tags" Target="../tags/tag290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58.png"/><Relationship Id="rId3" Type="http://schemas.openxmlformats.org/officeDocument/2006/relationships/tags" Target="../tags/tag280.xml"/><Relationship Id="rId21" Type="http://schemas.openxmlformats.org/officeDocument/2006/relationships/image" Target="../media/image21.png"/><Relationship Id="rId7" Type="http://schemas.openxmlformats.org/officeDocument/2006/relationships/tags" Target="../tags/tag284.xml"/><Relationship Id="rId12" Type="http://schemas.openxmlformats.org/officeDocument/2006/relationships/tags" Target="../tags/tag289.xml"/><Relationship Id="rId17" Type="http://schemas.openxmlformats.org/officeDocument/2006/relationships/tags" Target="../tags/tag294.xml"/><Relationship Id="rId25" Type="http://schemas.openxmlformats.org/officeDocument/2006/relationships/image" Target="../media/image57.png"/><Relationship Id="rId2" Type="http://schemas.openxmlformats.org/officeDocument/2006/relationships/tags" Target="../tags/tag279.xml"/><Relationship Id="rId16" Type="http://schemas.openxmlformats.org/officeDocument/2006/relationships/tags" Target="../tags/tag293.xml"/><Relationship Id="rId20" Type="http://schemas.openxmlformats.org/officeDocument/2006/relationships/image" Target="../media/image16.svg"/><Relationship Id="rId29" Type="http://schemas.openxmlformats.org/officeDocument/2006/relationships/image" Target="../media/image60.png"/><Relationship Id="rId1" Type="http://schemas.openxmlformats.org/officeDocument/2006/relationships/tags" Target="../tags/tag278.xml"/><Relationship Id="rId6" Type="http://schemas.openxmlformats.org/officeDocument/2006/relationships/tags" Target="../tags/tag283.xml"/><Relationship Id="rId11" Type="http://schemas.openxmlformats.org/officeDocument/2006/relationships/tags" Target="../tags/tag288.xml"/><Relationship Id="rId24" Type="http://schemas.openxmlformats.org/officeDocument/2006/relationships/image" Target="../media/image56.png"/><Relationship Id="rId5" Type="http://schemas.openxmlformats.org/officeDocument/2006/relationships/tags" Target="../tags/tag282.xml"/><Relationship Id="rId15" Type="http://schemas.openxmlformats.org/officeDocument/2006/relationships/tags" Target="../tags/tag292.xml"/><Relationship Id="rId23" Type="http://schemas.openxmlformats.org/officeDocument/2006/relationships/image" Target="../media/image55.png"/><Relationship Id="rId28" Type="http://schemas.microsoft.com/office/2007/relationships/hdphoto" Target="../media/hdphoto4.wdp"/><Relationship Id="rId10" Type="http://schemas.openxmlformats.org/officeDocument/2006/relationships/tags" Target="../tags/tag287.xml"/><Relationship Id="rId19" Type="http://schemas.openxmlformats.org/officeDocument/2006/relationships/image" Target="../media/image15.png"/><Relationship Id="rId4" Type="http://schemas.openxmlformats.org/officeDocument/2006/relationships/tags" Target="../tags/tag281.xml"/><Relationship Id="rId9" Type="http://schemas.openxmlformats.org/officeDocument/2006/relationships/tags" Target="../tags/tag286.xml"/><Relationship Id="rId14" Type="http://schemas.openxmlformats.org/officeDocument/2006/relationships/tags" Target="../tags/tag291.xml"/><Relationship Id="rId22" Type="http://schemas.openxmlformats.org/officeDocument/2006/relationships/image" Target="../media/image54.png"/><Relationship Id="rId27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58.png"/><Relationship Id="rId3" Type="http://schemas.openxmlformats.org/officeDocument/2006/relationships/tags" Target="../tags/tag297.xml"/><Relationship Id="rId7" Type="http://schemas.openxmlformats.org/officeDocument/2006/relationships/image" Target="../media/image15.png"/><Relationship Id="rId12" Type="http://schemas.openxmlformats.org/officeDocument/2006/relationships/image" Target="../media/image57.png"/><Relationship Id="rId17" Type="http://schemas.openxmlformats.org/officeDocument/2006/relationships/image" Target="../media/image25.png"/><Relationship Id="rId2" Type="http://schemas.openxmlformats.org/officeDocument/2006/relationships/tags" Target="../tags/tag296.xml"/><Relationship Id="rId16" Type="http://schemas.openxmlformats.org/officeDocument/2006/relationships/image" Target="../media/image60.png"/><Relationship Id="rId1" Type="http://schemas.openxmlformats.org/officeDocument/2006/relationships/tags" Target="../tags/tag295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56.png"/><Relationship Id="rId5" Type="http://schemas.openxmlformats.org/officeDocument/2006/relationships/tags" Target="../tags/tag299.xml"/><Relationship Id="rId15" Type="http://schemas.microsoft.com/office/2007/relationships/hdphoto" Target="../media/hdphoto4.wdp"/><Relationship Id="rId10" Type="http://schemas.openxmlformats.org/officeDocument/2006/relationships/image" Target="../media/image55.png"/><Relationship Id="rId4" Type="http://schemas.openxmlformats.org/officeDocument/2006/relationships/tags" Target="../tags/tag298.xml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60.png"/><Relationship Id="rId3" Type="http://schemas.openxmlformats.org/officeDocument/2006/relationships/tags" Target="../tags/tag302.xml"/><Relationship Id="rId7" Type="http://schemas.openxmlformats.org/officeDocument/2006/relationships/image" Target="../media/image16.svg"/><Relationship Id="rId12" Type="http://schemas.microsoft.com/office/2007/relationships/hdphoto" Target="../media/hdphoto4.wdp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image" Target="../media/image15.png"/><Relationship Id="rId11" Type="http://schemas.openxmlformats.org/officeDocument/2006/relationships/image" Target="../media/image59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58.png"/><Relationship Id="rId4" Type="http://schemas.openxmlformats.org/officeDocument/2006/relationships/tags" Target="../tags/tag303.xml"/><Relationship Id="rId9" Type="http://schemas.openxmlformats.org/officeDocument/2006/relationships/image" Target="../media/image56.png"/><Relationship Id="rId1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7.png"/><Relationship Id="rId18" Type="http://schemas.openxmlformats.org/officeDocument/2006/relationships/image" Target="../media/image61.jpeg"/><Relationship Id="rId3" Type="http://schemas.openxmlformats.org/officeDocument/2006/relationships/tags" Target="../tags/tag30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56.png"/><Relationship Id="rId17" Type="http://schemas.openxmlformats.org/officeDocument/2006/relationships/image" Target="../media/image60.png"/><Relationship Id="rId2" Type="http://schemas.openxmlformats.org/officeDocument/2006/relationships/tags" Target="../tags/tag305.xml"/><Relationship Id="rId16" Type="http://schemas.microsoft.com/office/2007/relationships/hdphoto" Target="../media/hdphoto4.wdp"/><Relationship Id="rId1" Type="http://schemas.openxmlformats.org/officeDocument/2006/relationships/tags" Target="../tags/tag304.xml"/><Relationship Id="rId6" Type="http://schemas.openxmlformats.org/officeDocument/2006/relationships/tags" Target="../tags/tag309.xml"/><Relationship Id="rId11" Type="http://schemas.openxmlformats.org/officeDocument/2006/relationships/image" Target="../media/image55.png"/><Relationship Id="rId5" Type="http://schemas.openxmlformats.org/officeDocument/2006/relationships/tags" Target="../tags/tag308.xml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tags" Target="../tags/tag307.xml"/><Relationship Id="rId9" Type="http://schemas.openxmlformats.org/officeDocument/2006/relationships/image" Target="../media/image16.svg"/><Relationship Id="rId1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tags" Target="../tags/tag322.xml"/><Relationship Id="rId18" Type="http://schemas.openxmlformats.org/officeDocument/2006/relationships/tags" Target="../tags/tag327.xml"/><Relationship Id="rId26" Type="http://schemas.openxmlformats.org/officeDocument/2006/relationships/image" Target="../media/image65.png"/><Relationship Id="rId3" Type="http://schemas.openxmlformats.org/officeDocument/2006/relationships/tags" Target="../tags/tag312.xml"/><Relationship Id="rId21" Type="http://schemas.openxmlformats.org/officeDocument/2006/relationships/image" Target="../media/image16.svg"/><Relationship Id="rId7" Type="http://schemas.openxmlformats.org/officeDocument/2006/relationships/tags" Target="../tags/tag316.xml"/><Relationship Id="rId12" Type="http://schemas.openxmlformats.org/officeDocument/2006/relationships/tags" Target="../tags/tag321.xml"/><Relationship Id="rId17" Type="http://schemas.openxmlformats.org/officeDocument/2006/relationships/tags" Target="../tags/tag326.xml"/><Relationship Id="rId25" Type="http://schemas.openxmlformats.org/officeDocument/2006/relationships/image" Target="../media/image64.png"/><Relationship Id="rId2" Type="http://schemas.openxmlformats.org/officeDocument/2006/relationships/tags" Target="../tags/tag311.xml"/><Relationship Id="rId16" Type="http://schemas.openxmlformats.org/officeDocument/2006/relationships/tags" Target="../tags/tag325.xml"/><Relationship Id="rId20" Type="http://schemas.openxmlformats.org/officeDocument/2006/relationships/image" Target="../media/image15.png"/><Relationship Id="rId29" Type="http://schemas.openxmlformats.org/officeDocument/2006/relationships/image" Target="../media/image68.png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tags" Target="../tags/tag320.xml"/><Relationship Id="rId24" Type="http://schemas.openxmlformats.org/officeDocument/2006/relationships/image" Target="../media/image63.png"/><Relationship Id="rId5" Type="http://schemas.openxmlformats.org/officeDocument/2006/relationships/tags" Target="../tags/tag314.xml"/><Relationship Id="rId15" Type="http://schemas.openxmlformats.org/officeDocument/2006/relationships/tags" Target="../tags/tag324.xml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10" Type="http://schemas.openxmlformats.org/officeDocument/2006/relationships/tags" Target="../tags/tag319.xml"/><Relationship Id="rId19" Type="http://schemas.openxmlformats.org/officeDocument/2006/relationships/slideLayout" Target="../slideLayouts/slideLayout18.xml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tags" Target="../tags/tag323.xml"/><Relationship Id="rId22" Type="http://schemas.openxmlformats.org/officeDocument/2006/relationships/image" Target="../media/image21.png"/><Relationship Id="rId27" Type="http://schemas.openxmlformats.org/officeDocument/2006/relationships/image" Target="../media/image66.png"/><Relationship Id="rId30" Type="http://schemas.openxmlformats.org/officeDocument/2006/relationships/image" Target="../media/image69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66.png"/><Relationship Id="rId3" Type="http://schemas.openxmlformats.org/officeDocument/2006/relationships/tags" Target="../tags/tag330.xml"/><Relationship Id="rId7" Type="http://schemas.openxmlformats.org/officeDocument/2006/relationships/image" Target="../media/image16.svg"/><Relationship Id="rId12" Type="http://schemas.openxmlformats.org/officeDocument/2006/relationships/image" Target="../media/image65.png"/><Relationship Id="rId2" Type="http://schemas.openxmlformats.org/officeDocument/2006/relationships/tags" Target="../tags/tag329.xml"/><Relationship Id="rId16" Type="http://schemas.openxmlformats.org/officeDocument/2006/relationships/image" Target="../media/image69.jpeg"/><Relationship Id="rId1" Type="http://schemas.openxmlformats.org/officeDocument/2006/relationships/tags" Target="../tags/tag328.xml"/><Relationship Id="rId6" Type="http://schemas.openxmlformats.org/officeDocument/2006/relationships/image" Target="../media/image15.png"/><Relationship Id="rId11" Type="http://schemas.openxmlformats.org/officeDocument/2006/relationships/image" Target="../media/image64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tags" Target="../tags/tag331.xml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67.png"/><Relationship Id="rId3" Type="http://schemas.openxmlformats.org/officeDocument/2006/relationships/tags" Target="../tags/tag334.xml"/><Relationship Id="rId7" Type="http://schemas.openxmlformats.org/officeDocument/2006/relationships/image" Target="../media/image16.svg"/><Relationship Id="rId12" Type="http://schemas.openxmlformats.org/officeDocument/2006/relationships/image" Target="../media/image66.png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6" Type="http://schemas.openxmlformats.org/officeDocument/2006/relationships/image" Target="../media/image15.png"/><Relationship Id="rId11" Type="http://schemas.openxmlformats.org/officeDocument/2006/relationships/image" Target="../media/image65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3.png"/><Relationship Id="rId4" Type="http://schemas.openxmlformats.org/officeDocument/2006/relationships/tags" Target="../tags/tag335.xml"/><Relationship Id="rId9" Type="http://schemas.openxmlformats.org/officeDocument/2006/relationships/image" Target="../media/image62.png"/><Relationship Id="rId14" Type="http://schemas.openxmlformats.org/officeDocument/2006/relationships/image" Target="../media/image69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64.png"/><Relationship Id="rId18" Type="http://schemas.openxmlformats.org/officeDocument/2006/relationships/image" Target="../media/image69.jpeg"/><Relationship Id="rId3" Type="http://schemas.openxmlformats.org/officeDocument/2006/relationships/tags" Target="../tags/tag338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tags" Target="../tags/tag337.xml"/><Relationship Id="rId16" Type="http://schemas.openxmlformats.org/officeDocument/2006/relationships/image" Target="../media/image67.png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image" Target="../media/image62.png"/><Relationship Id="rId5" Type="http://schemas.openxmlformats.org/officeDocument/2006/relationships/tags" Target="../tags/tag340.xml"/><Relationship Id="rId15" Type="http://schemas.openxmlformats.org/officeDocument/2006/relationships/image" Target="../media/image66.png"/><Relationship Id="rId10" Type="http://schemas.openxmlformats.org/officeDocument/2006/relationships/image" Target="../media/image61.jpeg"/><Relationship Id="rId4" Type="http://schemas.openxmlformats.org/officeDocument/2006/relationships/tags" Target="../tags/tag339.xml"/><Relationship Id="rId9" Type="http://schemas.openxmlformats.org/officeDocument/2006/relationships/image" Target="../media/image16.svg"/><Relationship Id="rId1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49.xml"/><Relationship Id="rId13" Type="http://schemas.openxmlformats.org/officeDocument/2006/relationships/image" Target="../media/image15.png"/><Relationship Id="rId18" Type="http://schemas.openxmlformats.org/officeDocument/2006/relationships/image" Target="../media/image72.png"/><Relationship Id="rId3" Type="http://schemas.openxmlformats.org/officeDocument/2006/relationships/tags" Target="../tags/tag344.xml"/><Relationship Id="rId21" Type="http://schemas.openxmlformats.org/officeDocument/2006/relationships/image" Target="../media/image75.png"/><Relationship Id="rId7" Type="http://schemas.openxmlformats.org/officeDocument/2006/relationships/tags" Target="../tags/tag348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71.png"/><Relationship Id="rId2" Type="http://schemas.openxmlformats.org/officeDocument/2006/relationships/tags" Target="../tags/tag343.xml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1" Type="http://schemas.openxmlformats.org/officeDocument/2006/relationships/tags" Target="../tags/tag342.xml"/><Relationship Id="rId6" Type="http://schemas.openxmlformats.org/officeDocument/2006/relationships/tags" Target="../tags/tag347.xml"/><Relationship Id="rId11" Type="http://schemas.openxmlformats.org/officeDocument/2006/relationships/tags" Target="../tags/tag352.xml"/><Relationship Id="rId5" Type="http://schemas.openxmlformats.org/officeDocument/2006/relationships/tags" Target="../tags/tag346.xml"/><Relationship Id="rId15" Type="http://schemas.openxmlformats.org/officeDocument/2006/relationships/image" Target="../media/image21.png"/><Relationship Id="rId23" Type="http://schemas.openxmlformats.org/officeDocument/2006/relationships/image" Target="../media/image76.png"/><Relationship Id="rId10" Type="http://schemas.openxmlformats.org/officeDocument/2006/relationships/tags" Target="../tags/tag351.xml"/><Relationship Id="rId19" Type="http://schemas.openxmlformats.org/officeDocument/2006/relationships/image" Target="../media/image73.jpeg"/><Relationship Id="rId4" Type="http://schemas.openxmlformats.org/officeDocument/2006/relationships/tags" Target="../tags/tag345.xml"/><Relationship Id="rId9" Type="http://schemas.openxmlformats.org/officeDocument/2006/relationships/tags" Target="../tags/tag350.xml"/><Relationship Id="rId14" Type="http://schemas.openxmlformats.org/officeDocument/2006/relationships/image" Target="../media/image16.svg"/><Relationship Id="rId22" Type="http://schemas.microsoft.com/office/2007/relationships/hdphoto" Target="../media/hdphoto5.wd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74.png"/><Relationship Id="rId3" Type="http://schemas.openxmlformats.org/officeDocument/2006/relationships/tags" Target="../tags/tag355.xml"/><Relationship Id="rId7" Type="http://schemas.openxmlformats.org/officeDocument/2006/relationships/image" Target="../media/image16.svg"/><Relationship Id="rId12" Type="http://schemas.openxmlformats.org/officeDocument/2006/relationships/image" Target="../media/image73.jpeg"/><Relationship Id="rId2" Type="http://schemas.openxmlformats.org/officeDocument/2006/relationships/tags" Target="../tags/tag354.xml"/><Relationship Id="rId16" Type="http://schemas.openxmlformats.org/officeDocument/2006/relationships/image" Target="../media/image76.png"/><Relationship Id="rId1" Type="http://schemas.openxmlformats.org/officeDocument/2006/relationships/tags" Target="../tags/tag353.xml"/><Relationship Id="rId6" Type="http://schemas.openxmlformats.org/officeDocument/2006/relationships/image" Target="../media/image15.png"/><Relationship Id="rId11" Type="http://schemas.openxmlformats.org/officeDocument/2006/relationships/image" Target="../media/image72.png"/><Relationship Id="rId5" Type="http://schemas.openxmlformats.org/officeDocument/2006/relationships/slideLayout" Target="../slideLayouts/slideLayout18.xml"/><Relationship Id="rId15" Type="http://schemas.microsoft.com/office/2007/relationships/hdphoto" Target="../media/hdphoto5.wdp"/><Relationship Id="rId10" Type="http://schemas.openxmlformats.org/officeDocument/2006/relationships/image" Target="../media/image71.png"/><Relationship Id="rId4" Type="http://schemas.openxmlformats.org/officeDocument/2006/relationships/tags" Target="../tags/tag356.xml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75.png"/><Relationship Id="rId3" Type="http://schemas.openxmlformats.org/officeDocument/2006/relationships/tags" Target="../tags/tag359.xml"/><Relationship Id="rId7" Type="http://schemas.openxmlformats.org/officeDocument/2006/relationships/image" Target="../media/image16.svg"/><Relationship Id="rId12" Type="http://schemas.openxmlformats.org/officeDocument/2006/relationships/image" Target="../media/image73.jpe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15.png"/><Relationship Id="rId11" Type="http://schemas.openxmlformats.org/officeDocument/2006/relationships/image" Target="../media/image72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71.png"/><Relationship Id="rId4" Type="http://schemas.openxmlformats.org/officeDocument/2006/relationships/tags" Target="../tags/tag360.xml"/><Relationship Id="rId9" Type="http://schemas.openxmlformats.org/officeDocument/2006/relationships/image" Target="../media/image70.png"/><Relationship Id="rId14" Type="http://schemas.microsoft.com/office/2007/relationships/hdphoto" Target="../media/hdphoto5.wd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2.png"/><Relationship Id="rId18" Type="http://schemas.openxmlformats.org/officeDocument/2006/relationships/image" Target="../media/image76.png"/><Relationship Id="rId3" Type="http://schemas.openxmlformats.org/officeDocument/2006/relationships/tags" Target="../tags/tag36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1.png"/><Relationship Id="rId17" Type="http://schemas.microsoft.com/office/2007/relationships/hdphoto" Target="../media/hdphoto5.wdp"/><Relationship Id="rId2" Type="http://schemas.openxmlformats.org/officeDocument/2006/relationships/tags" Target="../tags/tag362.xml"/><Relationship Id="rId16" Type="http://schemas.openxmlformats.org/officeDocument/2006/relationships/image" Target="../media/image75.png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70.png"/><Relationship Id="rId5" Type="http://schemas.openxmlformats.org/officeDocument/2006/relationships/tags" Target="../tags/tag365.xml"/><Relationship Id="rId15" Type="http://schemas.openxmlformats.org/officeDocument/2006/relationships/image" Target="../media/image74.png"/><Relationship Id="rId10" Type="http://schemas.openxmlformats.org/officeDocument/2006/relationships/image" Target="../media/image61.jpeg"/><Relationship Id="rId4" Type="http://schemas.openxmlformats.org/officeDocument/2006/relationships/tags" Target="../tags/tag364.xml"/><Relationship Id="rId9" Type="http://schemas.openxmlformats.org/officeDocument/2006/relationships/image" Target="../media/image16.svg"/><Relationship Id="rId14" Type="http://schemas.openxmlformats.org/officeDocument/2006/relationships/image" Target="../media/image73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74.xml"/><Relationship Id="rId13" Type="http://schemas.openxmlformats.org/officeDocument/2006/relationships/image" Target="../media/image16.svg"/><Relationship Id="rId3" Type="http://schemas.openxmlformats.org/officeDocument/2006/relationships/tags" Target="../tags/tag369.xml"/><Relationship Id="rId7" Type="http://schemas.openxmlformats.org/officeDocument/2006/relationships/tags" Target="../tags/tag373.xml"/><Relationship Id="rId12" Type="http://schemas.openxmlformats.org/officeDocument/2006/relationships/image" Target="../media/image15.png"/><Relationship Id="rId2" Type="http://schemas.openxmlformats.org/officeDocument/2006/relationships/tags" Target="../tags/tag368.xml"/><Relationship Id="rId1" Type="http://schemas.openxmlformats.org/officeDocument/2006/relationships/tags" Target="../tags/tag367.xml"/><Relationship Id="rId6" Type="http://schemas.openxmlformats.org/officeDocument/2006/relationships/tags" Target="../tags/tag37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71.xml"/><Relationship Id="rId10" Type="http://schemas.openxmlformats.org/officeDocument/2006/relationships/tags" Target="../tags/tag376.xml"/><Relationship Id="rId4" Type="http://schemas.openxmlformats.org/officeDocument/2006/relationships/tags" Target="../tags/tag370.xml"/><Relationship Id="rId9" Type="http://schemas.openxmlformats.org/officeDocument/2006/relationships/tags" Target="../tags/tag375.xml"/><Relationship Id="rId14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384.xml"/><Relationship Id="rId13" Type="http://schemas.openxmlformats.org/officeDocument/2006/relationships/image" Target="../media/image16.svg"/><Relationship Id="rId3" Type="http://schemas.openxmlformats.org/officeDocument/2006/relationships/tags" Target="../tags/tag379.xml"/><Relationship Id="rId7" Type="http://schemas.openxmlformats.org/officeDocument/2006/relationships/tags" Target="../tags/tag383.xml"/><Relationship Id="rId12" Type="http://schemas.openxmlformats.org/officeDocument/2006/relationships/image" Target="../media/image15.png"/><Relationship Id="rId2" Type="http://schemas.openxmlformats.org/officeDocument/2006/relationships/tags" Target="../tags/tag378.xml"/><Relationship Id="rId1" Type="http://schemas.openxmlformats.org/officeDocument/2006/relationships/tags" Target="../tags/tag377.xml"/><Relationship Id="rId6" Type="http://schemas.openxmlformats.org/officeDocument/2006/relationships/tags" Target="../tags/tag38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81.xml"/><Relationship Id="rId10" Type="http://schemas.openxmlformats.org/officeDocument/2006/relationships/tags" Target="../tags/tag386.xml"/><Relationship Id="rId4" Type="http://schemas.openxmlformats.org/officeDocument/2006/relationships/tags" Target="../tags/tag380.xml"/><Relationship Id="rId9" Type="http://schemas.openxmlformats.org/officeDocument/2006/relationships/tags" Target="../tags/tag385.xml"/><Relationship Id="rId14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394.xml"/><Relationship Id="rId13" Type="http://schemas.openxmlformats.org/officeDocument/2006/relationships/tags" Target="../tags/tag399.xml"/><Relationship Id="rId18" Type="http://schemas.openxmlformats.org/officeDocument/2006/relationships/tags" Target="../tags/tag404.xml"/><Relationship Id="rId3" Type="http://schemas.openxmlformats.org/officeDocument/2006/relationships/tags" Target="../tags/tag389.xml"/><Relationship Id="rId21" Type="http://schemas.openxmlformats.org/officeDocument/2006/relationships/image" Target="../media/image16.svg"/><Relationship Id="rId7" Type="http://schemas.openxmlformats.org/officeDocument/2006/relationships/tags" Target="../tags/tag393.xml"/><Relationship Id="rId12" Type="http://schemas.openxmlformats.org/officeDocument/2006/relationships/tags" Target="../tags/tag398.xml"/><Relationship Id="rId17" Type="http://schemas.openxmlformats.org/officeDocument/2006/relationships/tags" Target="../tags/tag403.xml"/><Relationship Id="rId2" Type="http://schemas.openxmlformats.org/officeDocument/2006/relationships/tags" Target="../tags/tag388.xml"/><Relationship Id="rId16" Type="http://schemas.openxmlformats.org/officeDocument/2006/relationships/tags" Target="../tags/tag402.xml"/><Relationship Id="rId20" Type="http://schemas.openxmlformats.org/officeDocument/2006/relationships/image" Target="../media/image15.png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tags" Target="../tags/tag397.xml"/><Relationship Id="rId5" Type="http://schemas.openxmlformats.org/officeDocument/2006/relationships/tags" Target="../tags/tag391.xml"/><Relationship Id="rId15" Type="http://schemas.openxmlformats.org/officeDocument/2006/relationships/tags" Target="../tags/tag401.xml"/><Relationship Id="rId10" Type="http://schemas.openxmlformats.org/officeDocument/2006/relationships/tags" Target="../tags/tag396.xml"/><Relationship Id="rId19" Type="http://schemas.openxmlformats.org/officeDocument/2006/relationships/slideLayout" Target="../slideLayouts/slideLayout18.xml"/><Relationship Id="rId4" Type="http://schemas.openxmlformats.org/officeDocument/2006/relationships/tags" Target="../tags/tag390.xml"/><Relationship Id="rId9" Type="http://schemas.openxmlformats.org/officeDocument/2006/relationships/tags" Target="../tags/tag395.xml"/><Relationship Id="rId14" Type="http://schemas.openxmlformats.org/officeDocument/2006/relationships/tags" Target="../tags/tag400.xml"/><Relationship Id="rId22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12.xml"/><Relationship Id="rId13" Type="http://schemas.openxmlformats.org/officeDocument/2006/relationships/image" Target="../media/image16.svg"/><Relationship Id="rId3" Type="http://schemas.openxmlformats.org/officeDocument/2006/relationships/tags" Target="../tags/tag407.xml"/><Relationship Id="rId7" Type="http://schemas.openxmlformats.org/officeDocument/2006/relationships/tags" Target="../tags/tag411.xml"/><Relationship Id="rId12" Type="http://schemas.openxmlformats.org/officeDocument/2006/relationships/image" Target="../media/image15.png"/><Relationship Id="rId2" Type="http://schemas.openxmlformats.org/officeDocument/2006/relationships/tags" Target="../tags/tag406.xml"/><Relationship Id="rId1" Type="http://schemas.openxmlformats.org/officeDocument/2006/relationships/tags" Target="../tags/tag405.xml"/><Relationship Id="rId6" Type="http://schemas.openxmlformats.org/officeDocument/2006/relationships/tags" Target="../tags/tag41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09.xml"/><Relationship Id="rId15" Type="http://schemas.openxmlformats.org/officeDocument/2006/relationships/image" Target="../media/image77.png"/><Relationship Id="rId10" Type="http://schemas.openxmlformats.org/officeDocument/2006/relationships/tags" Target="../tags/tag414.xml"/><Relationship Id="rId4" Type="http://schemas.openxmlformats.org/officeDocument/2006/relationships/tags" Target="../tags/tag408.xml"/><Relationship Id="rId9" Type="http://schemas.openxmlformats.org/officeDocument/2006/relationships/tags" Target="../tags/tag413.xml"/><Relationship Id="rId1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22.xml"/><Relationship Id="rId13" Type="http://schemas.openxmlformats.org/officeDocument/2006/relationships/tags" Target="../tags/tag427.xml"/><Relationship Id="rId18" Type="http://schemas.openxmlformats.org/officeDocument/2006/relationships/tags" Target="../tags/tag432.xml"/><Relationship Id="rId26" Type="http://schemas.openxmlformats.org/officeDocument/2006/relationships/image" Target="../media/image81.png"/><Relationship Id="rId3" Type="http://schemas.openxmlformats.org/officeDocument/2006/relationships/tags" Target="../tags/tag417.xml"/><Relationship Id="rId21" Type="http://schemas.openxmlformats.org/officeDocument/2006/relationships/image" Target="../media/image16.svg"/><Relationship Id="rId7" Type="http://schemas.openxmlformats.org/officeDocument/2006/relationships/tags" Target="../tags/tag421.xml"/><Relationship Id="rId12" Type="http://schemas.openxmlformats.org/officeDocument/2006/relationships/tags" Target="../tags/tag426.xml"/><Relationship Id="rId17" Type="http://schemas.openxmlformats.org/officeDocument/2006/relationships/tags" Target="../tags/tag431.xml"/><Relationship Id="rId25" Type="http://schemas.openxmlformats.org/officeDocument/2006/relationships/image" Target="../media/image80.png"/><Relationship Id="rId2" Type="http://schemas.openxmlformats.org/officeDocument/2006/relationships/tags" Target="../tags/tag416.xml"/><Relationship Id="rId16" Type="http://schemas.openxmlformats.org/officeDocument/2006/relationships/tags" Target="../tags/tag430.xml"/><Relationship Id="rId20" Type="http://schemas.openxmlformats.org/officeDocument/2006/relationships/image" Target="../media/image15.png"/><Relationship Id="rId29" Type="http://schemas.openxmlformats.org/officeDocument/2006/relationships/image" Target="../media/image84.png"/><Relationship Id="rId1" Type="http://schemas.openxmlformats.org/officeDocument/2006/relationships/tags" Target="../tags/tag415.xml"/><Relationship Id="rId6" Type="http://schemas.openxmlformats.org/officeDocument/2006/relationships/tags" Target="../tags/tag420.xml"/><Relationship Id="rId11" Type="http://schemas.openxmlformats.org/officeDocument/2006/relationships/tags" Target="../tags/tag425.xml"/><Relationship Id="rId24" Type="http://schemas.openxmlformats.org/officeDocument/2006/relationships/image" Target="../media/image79.png"/><Relationship Id="rId5" Type="http://schemas.openxmlformats.org/officeDocument/2006/relationships/tags" Target="../tags/tag419.xml"/><Relationship Id="rId15" Type="http://schemas.openxmlformats.org/officeDocument/2006/relationships/tags" Target="../tags/tag429.xml"/><Relationship Id="rId23" Type="http://schemas.openxmlformats.org/officeDocument/2006/relationships/image" Target="../media/image78.png"/><Relationship Id="rId28" Type="http://schemas.openxmlformats.org/officeDocument/2006/relationships/image" Target="../media/image83.png"/><Relationship Id="rId10" Type="http://schemas.openxmlformats.org/officeDocument/2006/relationships/tags" Target="../tags/tag424.xml"/><Relationship Id="rId19" Type="http://schemas.openxmlformats.org/officeDocument/2006/relationships/slideLayout" Target="../slideLayouts/slideLayout18.xml"/><Relationship Id="rId4" Type="http://schemas.openxmlformats.org/officeDocument/2006/relationships/tags" Target="../tags/tag418.xml"/><Relationship Id="rId9" Type="http://schemas.openxmlformats.org/officeDocument/2006/relationships/tags" Target="../tags/tag423.xml"/><Relationship Id="rId14" Type="http://schemas.openxmlformats.org/officeDocument/2006/relationships/tags" Target="../tags/tag428.xml"/><Relationship Id="rId22" Type="http://schemas.openxmlformats.org/officeDocument/2006/relationships/image" Target="../media/image21.png"/><Relationship Id="rId27" Type="http://schemas.openxmlformats.org/officeDocument/2006/relationships/image" Target="../media/image82.png"/><Relationship Id="rId30" Type="http://schemas.openxmlformats.org/officeDocument/2006/relationships/image" Target="../media/image8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82.png"/><Relationship Id="rId3" Type="http://schemas.openxmlformats.org/officeDocument/2006/relationships/tags" Target="../tags/tag435.xml"/><Relationship Id="rId7" Type="http://schemas.openxmlformats.org/officeDocument/2006/relationships/image" Target="../media/image16.svg"/><Relationship Id="rId12" Type="http://schemas.openxmlformats.org/officeDocument/2006/relationships/image" Target="../media/image81.png"/><Relationship Id="rId2" Type="http://schemas.openxmlformats.org/officeDocument/2006/relationships/tags" Target="../tags/tag434.xml"/><Relationship Id="rId16" Type="http://schemas.openxmlformats.org/officeDocument/2006/relationships/image" Target="../media/image85.png"/><Relationship Id="rId1" Type="http://schemas.openxmlformats.org/officeDocument/2006/relationships/tags" Target="../tags/tag433.xml"/><Relationship Id="rId6" Type="http://schemas.openxmlformats.org/officeDocument/2006/relationships/image" Target="../media/image15.png"/><Relationship Id="rId11" Type="http://schemas.openxmlformats.org/officeDocument/2006/relationships/image" Target="../media/image80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tags" Target="../tags/tag436.xml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82.png"/><Relationship Id="rId3" Type="http://schemas.openxmlformats.org/officeDocument/2006/relationships/tags" Target="../tags/tag439.xml"/><Relationship Id="rId7" Type="http://schemas.openxmlformats.org/officeDocument/2006/relationships/image" Target="../media/image16.svg"/><Relationship Id="rId12" Type="http://schemas.openxmlformats.org/officeDocument/2006/relationships/image" Target="../media/image81.png"/><Relationship Id="rId2" Type="http://schemas.openxmlformats.org/officeDocument/2006/relationships/tags" Target="../tags/tag438.xml"/><Relationship Id="rId16" Type="http://schemas.openxmlformats.org/officeDocument/2006/relationships/image" Target="../media/image85.png"/><Relationship Id="rId1" Type="http://schemas.openxmlformats.org/officeDocument/2006/relationships/tags" Target="../tags/tag437.xml"/><Relationship Id="rId6" Type="http://schemas.openxmlformats.org/officeDocument/2006/relationships/image" Target="../media/image15.png"/><Relationship Id="rId11" Type="http://schemas.openxmlformats.org/officeDocument/2006/relationships/image" Target="../media/image80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tags" Target="../tags/tag440.xml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81.png"/><Relationship Id="rId18" Type="http://schemas.openxmlformats.org/officeDocument/2006/relationships/image" Target="../media/image85.png"/><Relationship Id="rId3" Type="http://schemas.openxmlformats.org/officeDocument/2006/relationships/tags" Target="../tags/tag44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80.png"/><Relationship Id="rId17" Type="http://schemas.openxmlformats.org/officeDocument/2006/relationships/image" Target="../media/image84.png"/><Relationship Id="rId2" Type="http://schemas.openxmlformats.org/officeDocument/2006/relationships/tags" Target="../tags/tag442.xml"/><Relationship Id="rId16" Type="http://schemas.openxmlformats.org/officeDocument/2006/relationships/image" Target="../media/image82.png"/><Relationship Id="rId1" Type="http://schemas.openxmlformats.org/officeDocument/2006/relationships/tags" Target="../tags/tag441.xml"/><Relationship Id="rId6" Type="http://schemas.openxmlformats.org/officeDocument/2006/relationships/tags" Target="../tags/tag446.xml"/><Relationship Id="rId11" Type="http://schemas.openxmlformats.org/officeDocument/2006/relationships/image" Target="../media/image79.png"/><Relationship Id="rId5" Type="http://schemas.openxmlformats.org/officeDocument/2006/relationships/tags" Target="../tags/tag445.xml"/><Relationship Id="rId15" Type="http://schemas.openxmlformats.org/officeDocument/2006/relationships/image" Target="../media/image78.png"/><Relationship Id="rId10" Type="http://schemas.openxmlformats.org/officeDocument/2006/relationships/image" Target="../media/image61.jpeg"/><Relationship Id="rId4" Type="http://schemas.openxmlformats.org/officeDocument/2006/relationships/tags" Target="../tags/tag444.xml"/><Relationship Id="rId9" Type="http://schemas.openxmlformats.org/officeDocument/2006/relationships/image" Target="../media/image16.svg"/><Relationship Id="rId14" Type="http://schemas.openxmlformats.org/officeDocument/2006/relationships/image" Target="../media/image8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5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87.jpeg"/><Relationship Id="rId3" Type="http://schemas.openxmlformats.org/officeDocument/2006/relationships/tags" Target="../tags/tag449.xml"/><Relationship Id="rId21" Type="http://schemas.openxmlformats.org/officeDocument/2006/relationships/image" Target="../media/image90.png"/><Relationship Id="rId7" Type="http://schemas.openxmlformats.org/officeDocument/2006/relationships/tags" Target="../tags/tag453.xml"/><Relationship Id="rId12" Type="http://schemas.openxmlformats.org/officeDocument/2006/relationships/tags" Target="../tags/tag458.xml"/><Relationship Id="rId17" Type="http://schemas.openxmlformats.org/officeDocument/2006/relationships/image" Target="../media/image86.png"/><Relationship Id="rId2" Type="http://schemas.openxmlformats.org/officeDocument/2006/relationships/tags" Target="../tags/tag448.xml"/><Relationship Id="rId16" Type="http://schemas.openxmlformats.org/officeDocument/2006/relationships/image" Target="../media/image21.png"/><Relationship Id="rId20" Type="http://schemas.openxmlformats.org/officeDocument/2006/relationships/image" Target="../media/image89.png"/><Relationship Id="rId1" Type="http://schemas.openxmlformats.org/officeDocument/2006/relationships/tags" Target="../tags/tag447.xml"/><Relationship Id="rId6" Type="http://schemas.openxmlformats.org/officeDocument/2006/relationships/tags" Target="../tags/tag452.xml"/><Relationship Id="rId11" Type="http://schemas.openxmlformats.org/officeDocument/2006/relationships/tags" Target="../tags/tag457.xml"/><Relationship Id="rId5" Type="http://schemas.openxmlformats.org/officeDocument/2006/relationships/tags" Target="../tags/tag451.xml"/><Relationship Id="rId15" Type="http://schemas.openxmlformats.org/officeDocument/2006/relationships/image" Target="../media/image16.svg"/><Relationship Id="rId23" Type="http://schemas.openxmlformats.org/officeDocument/2006/relationships/image" Target="../media/image92.png"/><Relationship Id="rId10" Type="http://schemas.openxmlformats.org/officeDocument/2006/relationships/tags" Target="../tags/tag456.xml"/><Relationship Id="rId19" Type="http://schemas.openxmlformats.org/officeDocument/2006/relationships/image" Target="../media/image88.png"/><Relationship Id="rId4" Type="http://schemas.openxmlformats.org/officeDocument/2006/relationships/tags" Target="../tags/tag450.xml"/><Relationship Id="rId9" Type="http://schemas.openxmlformats.org/officeDocument/2006/relationships/tags" Target="../tags/tag455.xml"/><Relationship Id="rId14" Type="http://schemas.openxmlformats.org/officeDocument/2006/relationships/image" Target="../media/image15.png"/><Relationship Id="rId22" Type="http://schemas.openxmlformats.org/officeDocument/2006/relationships/image" Target="../media/image9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90.png"/><Relationship Id="rId3" Type="http://schemas.openxmlformats.org/officeDocument/2006/relationships/tags" Target="../tags/tag461.xml"/><Relationship Id="rId7" Type="http://schemas.openxmlformats.org/officeDocument/2006/relationships/image" Target="../media/image16.svg"/><Relationship Id="rId12" Type="http://schemas.openxmlformats.org/officeDocument/2006/relationships/image" Target="../media/image89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image" Target="../media/image15.png"/><Relationship Id="rId11" Type="http://schemas.openxmlformats.org/officeDocument/2006/relationships/image" Target="../media/image88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2.png"/><Relationship Id="rId10" Type="http://schemas.openxmlformats.org/officeDocument/2006/relationships/image" Target="../media/image87.jpeg"/><Relationship Id="rId4" Type="http://schemas.openxmlformats.org/officeDocument/2006/relationships/tags" Target="../tags/tag462.xml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90.png"/><Relationship Id="rId3" Type="http://schemas.openxmlformats.org/officeDocument/2006/relationships/tags" Target="../tags/tag465.xml"/><Relationship Id="rId7" Type="http://schemas.openxmlformats.org/officeDocument/2006/relationships/image" Target="../media/image16.svg"/><Relationship Id="rId12" Type="http://schemas.openxmlformats.org/officeDocument/2006/relationships/image" Target="../media/image89.png"/><Relationship Id="rId2" Type="http://schemas.openxmlformats.org/officeDocument/2006/relationships/tags" Target="../tags/tag464.xml"/><Relationship Id="rId1" Type="http://schemas.openxmlformats.org/officeDocument/2006/relationships/tags" Target="../tags/tag463.xml"/><Relationship Id="rId6" Type="http://schemas.openxmlformats.org/officeDocument/2006/relationships/image" Target="../media/image15.png"/><Relationship Id="rId11" Type="http://schemas.openxmlformats.org/officeDocument/2006/relationships/image" Target="../media/image88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2.png"/><Relationship Id="rId10" Type="http://schemas.openxmlformats.org/officeDocument/2006/relationships/image" Target="../media/image87.jpeg"/><Relationship Id="rId4" Type="http://schemas.openxmlformats.org/officeDocument/2006/relationships/tags" Target="../tags/tag466.xml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88.png"/><Relationship Id="rId3" Type="http://schemas.openxmlformats.org/officeDocument/2006/relationships/tags" Target="../tags/tag46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87.jpeg"/><Relationship Id="rId17" Type="http://schemas.openxmlformats.org/officeDocument/2006/relationships/image" Target="../media/image92.png"/><Relationship Id="rId2" Type="http://schemas.openxmlformats.org/officeDocument/2006/relationships/tags" Target="../tags/tag468.xml"/><Relationship Id="rId16" Type="http://schemas.openxmlformats.org/officeDocument/2006/relationships/image" Target="../media/image91.png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11" Type="http://schemas.openxmlformats.org/officeDocument/2006/relationships/image" Target="../media/image86.png"/><Relationship Id="rId5" Type="http://schemas.openxmlformats.org/officeDocument/2006/relationships/tags" Target="../tags/tag471.xml"/><Relationship Id="rId15" Type="http://schemas.openxmlformats.org/officeDocument/2006/relationships/image" Target="../media/image90.png"/><Relationship Id="rId10" Type="http://schemas.openxmlformats.org/officeDocument/2006/relationships/image" Target="../media/image61.jpeg"/><Relationship Id="rId4" Type="http://schemas.openxmlformats.org/officeDocument/2006/relationships/tags" Target="../tags/tag470.xml"/><Relationship Id="rId9" Type="http://schemas.openxmlformats.org/officeDocument/2006/relationships/image" Target="../media/image16.svg"/><Relationship Id="rId14" Type="http://schemas.openxmlformats.org/officeDocument/2006/relationships/image" Target="../media/image8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480.xml"/><Relationship Id="rId13" Type="http://schemas.openxmlformats.org/officeDocument/2006/relationships/tags" Target="../tags/tag485.xml"/><Relationship Id="rId18" Type="http://schemas.openxmlformats.org/officeDocument/2006/relationships/image" Target="../media/image16.svg"/><Relationship Id="rId26" Type="http://schemas.openxmlformats.org/officeDocument/2006/relationships/image" Target="../media/image99.png"/><Relationship Id="rId3" Type="http://schemas.openxmlformats.org/officeDocument/2006/relationships/tags" Target="../tags/tag475.xml"/><Relationship Id="rId21" Type="http://schemas.openxmlformats.org/officeDocument/2006/relationships/image" Target="../media/image94.png"/><Relationship Id="rId7" Type="http://schemas.openxmlformats.org/officeDocument/2006/relationships/tags" Target="../tags/tag479.xml"/><Relationship Id="rId12" Type="http://schemas.openxmlformats.org/officeDocument/2006/relationships/tags" Target="../tags/tag484.xml"/><Relationship Id="rId17" Type="http://schemas.openxmlformats.org/officeDocument/2006/relationships/image" Target="../media/image15.png"/><Relationship Id="rId25" Type="http://schemas.openxmlformats.org/officeDocument/2006/relationships/image" Target="../media/image98.png"/><Relationship Id="rId2" Type="http://schemas.openxmlformats.org/officeDocument/2006/relationships/tags" Target="../tags/tag474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93.png"/><Relationship Id="rId29" Type="http://schemas.openxmlformats.org/officeDocument/2006/relationships/image" Target="../media/image102.png"/><Relationship Id="rId1" Type="http://schemas.openxmlformats.org/officeDocument/2006/relationships/tags" Target="../tags/tag473.xml"/><Relationship Id="rId6" Type="http://schemas.openxmlformats.org/officeDocument/2006/relationships/tags" Target="../tags/tag478.xml"/><Relationship Id="rId11" Type="http://schemas.openxmlformats.org/officeDocument/2006/relationships/tags" Target="../tags/tag483.xml"/><Relationship Id="rId24" Type="http://schemas.openxmlformats.org/officeDocument/2006/relationships/image" Target="../media/image97.jpeg"/><Relationship Id="rId5" Type="http://schemas.openxmlformats.org/officeDocument/2006/relationships/tags" Target="../tags/tag477.xml"/><Relationship Id="rId15" Type="http://schemas.openxmlformats.org/officeDocument/2006/relationships/tags" Target="../tags/tag487.xml"/><Relationship Id="rId23" Type="http://schemas.openxmlformats.org/officeDocument/2006/relationships/image" Target="../media/image96.jpeg"/><Relationship Id="rId28" Type="http://schemas.openxmlformats.org/officeDocument/2006/relationships/image" Target="../media/image101.png"/><Relationship Id="rId10" Type="http://schemas.openxmlformats.org/officeDocument/2006/relationships/tags" Target="../tags/tag482.xml"/><Relationship Id="rId19" Type="http://schemas.openxmlformats.org/officeDocument/2006/relationships/image" Target="../media/image21.png"/><Relationship Id="rId4" Type="http://schemas.openxmlformats.org/officeDocument/2006/relationships/tags" Target="../tags/tag476.xml"/><Relationship Id="rId9" Type="http://schemas.openxmlformats.org/officeDocument/2006/relationships/tags" Target="../tags/tag481.xml"/><Relationship Id="rId14" Type="http://schemas.openxmlformats.org/officeDocument/2006/relationships/tags" Target="../tags/tag486.xml"/><Relationship Id="rId22" Type="http://schemas.openxmlformats.org/officeDocument/2006/relationships/image" Target="../media/image95.png"/><Relationship Id="rId27" Type="http://schemas.openxmlformats.org/officeDocument/2006/relationships/image" Target="../media/image10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96.jpeg"/><Relationship Id="rId18" Type="http://schemas.openxmlformats.org/officeDocument/2006/relationships/image" Target="../media/image101.png"/><Relationship Id="rId3" Type="http://schemas.openxmlformats.org/officeDocument/2006/relationships/tags" Target="../tags/tag490.xml"/><Relationship Id="rId7" Type="http://schemas.openxmlformats.org/officeDocument/2006/relationships/image" Target="../media/image15.png"/><Relationship Id="rId12" Type="http://schemas.openxmlformats.org/officeDocument/2006/relationships/image" Target="../media/image95.png"/><Relationship Id="rId17" Type="http://schemas.openxmlformats.org/officeDocument/2006/relationships/image" Target="../media/image100.png"/><Relationship Id="rId2" Type="http://schemas.openxmlformats.org/officeDocument/2006/relationships/tags" Target="../tags/tag489.xml"/><Relationship Id="rId16" Type="http://schemas.openxmlformats.org/officeDocument/2006/relationships/image" Target="../media/image99.png"/><Relationship Id="rId1" Type="http://schemas.openxmlformats.org/officeDocument/2006/relationships/tags" Target="../tags/tag488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94.png"/><Relationship Id="rId5" Type="http://schemas.openxmlformats.org/officeDocument/2006/relationships/tags" Target="../tags/tag492.xml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19" Type="http://schemas.openxmlformats.org/officeDocument/2006/relationships/image" Target="../media/image102.png"/><Relationship Id="rId4" Type="http://schemas.openxmlformats.org/officeDocument/2006/relationships/tags" Target="../tags/tag491.xml"/><Relationship Id="rId9" Type="http://schemas.openxmlformats.org/officeDocument/2006/relationships/image" Target="../media/image25.png"/><Relationship Id="rId14" Type="http://schemas.openxmlformats.org/officeDocument/2006/relationships/image" Target="../media/image97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96.jpeg"/><Relationship Id="rId18" Type="http://schemas.openxmlformats.org/officeDocument/2006/relationships/image" Target="../media/image101.png"/><Relationship Id="rId3" Type="http://schemas.openxmlformats.org/officeDocument/2006/relationships/tags" Target="../tags/tag495.xml"/><Relationship Id="rId7" Type="http://schemas.openxmlformats.org/officeDocument/2006/relationships/image" Target="../media/image15.png"/><Relationship Id="rId12" Type="http://schemas.openxmlformats.org/officeDocument/2006/relationships/image" Target="../media/image95.png"/><Relationship Id="rId17" Type="http://schemas.openxmlformats.org/officeDocument/2006/relationships/image" Target="../media/image100.png"/><Relationship Id="rId2" Type="http://schemas.openxmlformats.org/officeDocument/2006/relationships/tags" Target="../tags/tag494.xml"/><Relationship Id="rId16" Type="http://schemas.openxmlformats.org/officeDocument/2006/relationships/image" Target="../media/image99.png"/><Relationship Id="rId1" Type="http://schemas.openxmlformats.org/officeDocument/2006/relationships/tags" Target="../tags/tag49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94.png"/><Relationship Id="rId5" Type="http://schemas.openxmlformats.org/officeDocument/2006/relationships/tags" Target="../tags/tag497.xml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19" Type="http://schemas.openxmlformats.org/officeDocument/2006/relationships/image" Target="../media/image102.png"/><Relationship Id="rId4" Type="http://schemas.openxmlformats.org/officeDocument/2006/relationships/tags" Target="../tags/tag496.xml"/><Relationship Id="rId9" Type="http://schemas.openxmlformats.org/officeDocument/2006/relationships/image" Target="../media/image25.png"/><Relationship Id="rId14" Type="http://schemas.openxmlformats.org/officeDocument/2006/relationships/image" Target="../media/image97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95.png"/><Relationship Id="rId18" Type="http://schemas.openxmlformats.org/officeDocument/2006/relationships/image" Target="../media/image101.png"/><Relationship Id="rId3" Type="http://schemas.openxmlformats.org/officeDocument/2006/relationships/tags" Target="../tags/tag500.xml"/><Relationship Id="rId21" Type="http://schemas.openxmlformats.org/officeDocument/2006/relationships/image" Target="../media/image100.png"/><Relationship Id="rId7" Type="http://schemas.openxmlformats.org/officeDocument/2006/relationships/tags" Target="../tags/tag504.xml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tags" Target="../tags/tag499.xml"/><Relationship Id="rId16" Type="http://schemas.openxmlformats.org/officeDocument/2006/relationships/image" Target="../media/image98.png"/><Relationship Id="rId20" Type="http://schemas.openxmlformats.org/officeDocument/2006/relationships/image" Target="../media/image93.png"/><Relationship Id="rId1" Type="http://schemas.openxmlformats.org/officeDocument/2006/relationships/tags" Target="../tags/tag498.xml"/><Relationship Id="rId6" Type="http://schemas.openxmlformats.org/officeDocument/2006/relationships/tags" Target="../tags/tag503.xml"/><Relationship Id="rId11" Type="http://schemas.openxmlformats.org/officeDocument/2006/relationships/image" Target="../media/image61.jpeg"/><Relationship Id="rId5" Type="http://schemas.openxmlformats.org/officeDocument/2006/relationships/tags" Target="../tags/tag502.xml"/><Relationship Id="rId15" Type="http://schemas.openxmlformats.org/officeDocument/2006/relationships/image" Target="../media/image97.jpeg"/><Relationship Id="rId10" Type="http://schemas.openxmlformats.org/officeDocument/2006/relationships/image" Target="../media/image16.svg"/><Relationship Id="rId19" Type="http://schemas.openxmlformats.org/officeDocument/2006/relationships/image" Target="../media/image102.png"/><Relationship Id="rId4" Type="http://schemas.openxmlformats.org/officeDocument/2006/relationships/tags" Target="../tags/tag501.xml"/><Relationship Id="rId9" Type="http://schemas.openxmlformats.org/officeDocument/2006/relationships/image" Target="../media/image15.png"/><Relationship Id="rId14" Type="http://schemas.openxmlformats.org/officeDocument/2006/relationships/image" Target="../media/image96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12.xml"/><Relationship Id="rId13" Type="http://schemas.openxmlformats.org/officeDocument/2006/relationships/tags" Target="../tags/tag517.xml"/><Relationship Id="rId18" Type="http://schemas.openxmlformats.org/officeDocument/2006/relationships/image" Target="../media/image16.svg"/><Relationship Id="rId26" Type="http://schemas.openxmlformats.org/officeDocument/2006/relationships/image" Target="../media/image109.png"/><Relationship Id="rId3" Type="http://schemas.openxmlformats.org/officeDocument/2006/relationships/tags" Target="../tags/tag507.xml"/><Relationship Id="rId21" Type="http://schemas.openxmlformats.org/officeDocument/2006/relationships/image" Target="../media/image104.png"/><Relationship Id="rId7" Type="http://schemas.openxmlformats.org/officeDocument/2006/relationships/tags" Target="../tags/tag511.xml"/><Relationship Id="rId12" Type="http://schemas.openxmlformats.org/officeDocument/2006/relationships/tags" Target="../tags/tag516.xml"/><Relationship Id="rId17" Type="http://schemas.openxmlformats.org/officeDocument/2006/relationships/image" Target="../media/image15.png"/><Relationship Id="rId25" Type="http://schemas.openxmlformats.org/officeDocument/2006/relationships/image" Target="../media/image108.png"/><Relationship Id="rId2" Type="http://schemas.openxmlformats.org/officeDocument/2006/relationships/tags" Target="../tags/tag506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103.png"/><Relationship Id="rId1" Type="http://schemas.openxmlformats.org/officeDocument/2006/relationships/tags" Target="../tags/tag505.xml"/><Relationship Id="rId6" Type="http://schemas.openxmlformats.org/officeDocument/2006/relationships/tags" Target="../tags/tag510.xml"/><Relationship Id="rId11" Type="http://schemas.openxmlformats.org/officeDocument/2006/relationships/tags" Target="../tags/tag515.xml"/><Relationship Id="rId24" Type="http://schemas.openxmlformats.org/officeDocument/2006/relationships/image" Target="../media/image107.png"/><Relationship Id="rId5" Type="http://schemas.openxmlformats.org/officeDocument/2006/relationships/tags" Target="../tags/tag509.xml"/><Relationship Id="rId15" Type="http://schemas.openxmlformats.org/officeDocument/2006/relationships/tags" Target="../tags/tag519.xml"/><Relationship Id="rId23" Type="http://schemas.openxmlformats.org/officeDocument/2006/relationships/image" Target="../media/image106.png"/><Relationship Id="rId10" Type="http://schemas.openxmlformats.org/officeDocument/2006/relationships/tags" Target="../tags/tag514.xml"/><Relationship Id="rId19" Type="http://schemas.openxmlformats.org/officeDocument/2006/relationships/image" Target="../media/image21.png"/><Relationship Id="rId4" Type="http://schemas.openxmlformats.org/officeDocument/2006/relationships/tags" Target="../tags/tag508.xml"/><Relationship Id="rId9" Type="http://schemas.openxmlformats.org/officeDocument/2006/relationships/tags" Target="../tags/tag513.xml"/><Relationship Id="rId14" Type="http://schemas.openxmlformats.org/officeDocument/2006/relationships/tags" Target="../tags/tag518.xml"/><Relationship Id="rId22" Type="http://schemas.openxmlformats.org/officeDocument/2006/relationships/image" Target="../media/image105.png"/><Relationship Id="rId27" Type="http://schemas.openxmlformats.org/officeDocument/2006/relationships/image" Target="../media/image11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04.png"/><Relationship Id="rId18" Type="http://schemas.openxmlformats.org/officeDocument/2006/relationships/image" Target="../media/image109.png"/><Relationship Id="rId3" Type="http://schemas.openxmlformats.org/officeDocument/2006/relationships/tags" Target="../tags/tag522.xml"/><Relationship Id="rId7" Type="http://schemas.openxmlformats.org/officeDocument/2006/relationships/tags" Target="../tags/tag526.xml"/><Relationship Id="rId12" Type="http://schemas.openxmlformats.org/officeDocument/2006/relationships/image" Target="../media/image103.png"/><Relationship Id="rId17" Type="http://schemas.openxmlformats.org/officeDocument/2006/relationships/image" Target="../media/image108.png"/><Relationship Id="rId2" Type="http://schemas.openxmlformats.org/officeDocument/2006/relationships/tags" Target="../tags/tag521.xml"/><Relationship Id="rId16" Type="http://schemas.openxmlformats.org/officeDocument/2006/relationships/image" Target="../media/image107.png"/><Relationship Id="rId1" Type="http://schemas.openxmlformats.org/officeDocument/2006/relationships/tags" Target="../tags/tag520.xml"/><Relationship Id="rId6" Type="http://schemas.openxmlformats.org/officeDocument/2006/relationships/tags" Target="../tags/tag525.xml"/><Relationship Id="rId11" Type="http://schemas.openxmlformats.org/officeDocument/2006/relationships/image" Target="../media/image25.png"/><Relationship Id="rId5" Type="http://schemas.openxmlformats.org/officeDocument/2006/relationships/tags" Target="../tags/tag524.xml"/><Relationship Id="rId15" Type="http://schemas.openxmlformats.org/officeDocument/2006/relationships/image" Target="../media/image106.png"/><Relationship Id="rId10" Type="http://schemas.openxmlformats.org/officeDocument/2006/relationships/image" Target="../media/image16.svg"/><Relationship Id="rId19" Type="http://schemas.openxmlformats.org/officeDocument/2006/relationships/image" Target="../media/image110.png"/><Relationship Id="rId4" Type="http://schemas.openxmlformats.org/officeDocument/2006/relationships/tags" Target="../tags/tag523.xml"/><Relationship Id="rId9" Type="http://schemas.openxmlformats.org/officeDocument/2006/relationships/image" Target="../media/image15.png"/><Relationship Id="rId14" Type="http://schemas.openxmlformats.org/officeDocument/2006/relationships/image" Target="../media/image10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05.png"/><Relationship Id="rId18" Type="http://schemas.openxmlformats.org/officeDocument/2006/relationships/image" Target="../media/image104.png"/><Relationship Id="rId3" Type="http://schemas.openxmlformats.org/officeDocument/2006/relationships/tags" Target="../tags/tag529.xml"/><Relationship Id="rId7" Type="http://schemas.openxmlformats.org/officeDocument/2006/relationships/tags" Target="../tags/tag533.xml"/><Relationship Id="rId12" Type="http://schemas.openxmlformats.org/officeDocument/2006/relationships/image" Target="../media/image103.png"/><Relationship Id="rId17" Type="http://schemas.openxmlformats.org/officeDocument/2006/relationships/image" Target="../media/image110.png"/><Relationship Id="rId2" Type="http://schemas.openxmlformats.org/officeDocument/2006/relationships/tags" Target="../tags/tag528.xml"/><Relationship Id="rId16" Type="http://schemas.openxmlformats.org/officeDocument/2006/relationships/image" Target="../media/image108.png"/><Relationship Id="rId1" Type="http://schemas.openxmlformats.org/officeDocument/2006/relationships/tags" Target="../tags/tag527.xml"/><Relationship Id="rId6" Type="http://schemas.openxmlformats.org/officeDocument/2006/relationships/tags" Target="../tags/tag532.xml"/><Relationship Id="rId11" Type="http://schemas.openxmlformats.org/officeDocument/2006/relationships/image" Target="../media/image25.png"/><Relationship Id="rId5" Type="http://schemas.openxmlformats.org/officeDocument/2006/relationships/tags" Target="../tags/tag531.xml"/><Relationship Id="rId15" Type="http://schemas.openxmlformats.org/officeDocument/2006/relationships/image" Target="../media/image107.png"/><Relationship Id="rId10" Type="http://schemas.openxmlformats.org/officeDocument/2006/relationships/image" Target="../media/image16.svg"/><Relationship Id="rId19" Type="http://schemas.openxmlformats.org/officeDocument/2006/relationships/image" Target="../media/image109.png"/><Relationship Id="rId4" Type="http://schemas.openxmlformats.org/officeDocument/2006/relationships/tags" Target="../tags/tag530.xml"/><Relationship Id="rId9" Type="http://schemas.openxmlformats.org/officeDocument/2006/relationships/image" Target="../media/image15.png"/><Relationship Id="rId14" Type="http://schemas.openxmlformats.org/officeDocument/2006/relationships/image" Target="../media/image10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541.xml"/><Relationship Id="rId13" Type="http://schemas.openxmlformats.org/officeDocument/2006/relationships/image" Target="../media/image61.jpeg"/><Relationship Id="rId18" Type="http://schemas.openxmlformats.org/officeDocument/2006/relationships/image" Target="../media/image107.png"/><Relationship Id="rId3" Type="http://schemas.openxmlformats.org/officeDocument/2006/relationships/tags" Target="../tags/tag536.xml"/><Relationship Id="rId21" Type="http://schemas.openxmlformats.org/officeDocument/2006/relationships/image" Target="../media/image110.png"/><Relationship Id="rId7" Type="http://schemas.openxmlformats.org/officeDocument/2006/relationships/tags" Target="../tags/tag540.xml"/><Relationship Id="rId12" Type="http://schemas.openxmlformats.org/officeDocument/2006/relationships/image" Target="../media/image16.svg"/><Relationship Id="rId17" Type="http://schemas.openxmlformats.org/officeDocument/2006/relationships/image" Target="../media/image106.png"/><Relationship Id="rId2" Type="http://schemas.openxmlformats.org/officeDocument/2006/relationships/tags" Target="../tags/tag535.xml"/><Relationship Id="rId16" Type="http://schemas.openxmlformats.org/officeDocument/2006/relationships/image" Target="../media/image105.png"/><Relationship Id="rId20" Type="http://schemas.openxmlformats.org/officeDocument/2006/relationships/image" Target="../media/image109.png"/><Relationship Id="rId1" Type="http://schemas.openxmlformats.org/officeDocument/2006/relationships/tags" Target="../tags/tag534.xml"/><Relationship Id="rId6" Type="http://schemas.openxmlformats.org/officeDocument/2006/relationships/tags" Target="../tags/tag539.xml"/><Relationship Id="rId11" Type="http://schemas.openxmlformats.org/officeDocument/2006/relationships/image" Target="../media/image15.png"/><Relationship Id="rId5" Type="http://schemas.openxmlformats.org/officeDocument/2006/relationships/tags" Target="../tags/tag538.xml"/><Relationship Id="rId15" Type="http://schemas.openxmlformats.org/officeDocument/2006/relationships/image" Target="../media/image104.png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08.png"/><Relationship Id="rId4" Type="http://schemas.openxmlformats.org/officeDocument/2006/relationships/tags" Target="../tags/tag537.xml"/><Relationship Id="rId9" Type="http://schemas.openxmlformats.org/officeDocument/2006/relationships/tags" Target="../tags/tag542.xml"/><Relationship Id="rId14" Type="http://schemas.openxmlformats.org/officeDocument/2006/relationships/image" Target="../media/image10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15.png"/><Relationship Id="rId3" Type="http://schemas.openxmlformats.org/officeDocument/2006/relationships/tags" Target="../tags/tag545.xml"/><Relationship Id="rId7" Type="http://schemas.openxmlformats.org/officeDocument/2006/relationships/image" Target="../media/image16.svg"/><Relationship Id="rId12" Type="http://schemas.openxmlformats.org/officeDocument/2006/relationships/image" Target="../media/image114.png"/><Relationship Id="rId2" Type="http://schemas.openxmlformats.org/officeDocument/2006/relationships/tags" Target="../tags/tag544.xml"/><Relationship Id="rId16" Type="http://schemas.openxmlformats.org/officeDocument/2006/relationships/image" Target="../media/image118.png"/><Relationship Id="rId1" Type="http://schemas.openxmlformats.org/officeDocument/2006/relationships/tags" Target="../tags/tag543.xml"/><Relationship Id="rId6" Type="http://schemas.openxmlformats.org/officeDocument/2006/relationships/image" Target="../media/image15.png"/><Relationship Id="rId11" Type="http://schemas.openxmlformats.org/officeDocument/2006/relationships/image" Target="../media/image113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4" Type="http://schemas.openxmlformats.org/officeDocument/2006/relationships/tags" Target="../tags/tag546.xml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15.png"/><Relationship Id="rId3" Type="http://schemas.openxmlformats.org/officeDocument/2006/relationships/tags" Target="../tags/tag549.xml"/><Relationship Id="rId7" Type="http://schemas.openxmlformats.org/officeDocument/2006/relationships/image" Target="../media/image16.svg"/><Relationship Id="rId12" Type="http://schemas.openxmlformats.org/officeDocument/2006/relationships/image" Target="../media/image114.png"/><Relationship Id="rId2" Type="http://schemas.openxmlformats.org/officeDocument/2006/relationships/tags" Target="../tags/tag548.xml"/><Relationship Id="rId16" Type="http://schemas.openxmlformats.org/officeDocument/2006/relationships/image" Target="../media/image118.png"/><Relationship Id="rId1" Type="http://schemas.openxmlformats.org/officeDocument/2006/relationships/tags" Target="../tags/tag547.xml"/><Relationship Id="rId6" Type="http://schemas.openxmlformats.org/officeDocument/2006/relationships/image" Target="../media/image15.png"/><Relationship Id="rId11" Type="http://schemas.openxmlformats.org/officeDocument/2006/relationships/image" Target="../media/image113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4" Type="http://schemas.openxmlformats.org/officeDocument/2006/relationships/tags" Target="../tags/tag550.xml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558.xml"/><Relationship Id="rId13" Type="http://schemas.openxmlformats.org/officeDocument/2006/relationships/tags" Target="../tags/tag563.xml"/><Relationship Id="rId18" Type="http://schemas.openxmlformats.org/officeDocument/2006/relationships/tags" Target="../tags/tag568.xml"/><Relationship Id="rId26" Type="http://schemas.openxmlformats.org/officeDocument/2006/relationships/image" Target="../media/image114.png"/><Relationship Id="rId3" Type="http://schemas.openxmlformats.org/officeDocument/2006/relationships/tags" Target="../tags/tag553.xml"/><Relationship Id="rId21" Type="http://schemas.openxmlformats.org/officeDocument/2006/relationships/image" Target="../media/image16.svg"/><Relationship Id="rId7" Type="http://schemas.openxmlformats.org/officeDocument/2006/relationships/tags" Target="../tags/tag557.xml"/><Relationship Id="rId12" Type="http://schemas.openxmlformats.org/officeDocument/2006/relationships/tags" Target="../tags/tag562.xml"/><Relationship Id="rId17" Type="http://schemas.openxmlformats.org/officeDocument/2006/relationships/tags" Target="../tags/tag567.xml"/><Relationship Id="rId25" Type="http://schemas.openxmlformats.org/officeDocument/2006/relationships/image" Target="../media/image113.png"/><Relationship Id="rId2" Type="http://schemas.openxmlformats.org/officeDocument/2006/relationships/tags" Target="../tags/tag552.xml"/><Relationship Id="rId16" Type="http://schemas.openxmlformats.org/officeDocument/2006/relationships/tags" Target="../tags/tag566.xml"/><Relationship Id="rId20" Type="http://schemas.openxmlformats.org/officeDocument/2006/relationships/image" Target="../media/image15.png"/><Relationship Id="rId29" Type="http://schemas.openxmlformats.org/officeDocument/2006/relationships/image" Target="../media/image117.png"/><Relationship Id="rId1" Type="http://schemas.openxmlformats.org/officeDocument/2006/relationships/tags" Target="../tags/tag551.xml"/><Relationship Id="rId6" Type="http://schemas.openxmlformats.org/officeDocument/2006/relationships/tags" Target="../tags/tag556.xml"/><Relationship Id="rId11" Type="http://schemas.openxmlformats.org/officeDocument/2006/relationships/tags" Target="../tags/tag561.xml"/><Relationship Id="rId24" Type="http://schemas.openxmlformats.org/officeDocument/2006/relationships/image" Target="../media/image112.png"/><Relationship Id="rId5" Type="http://schemas.openxmlformats.org/officeDocument/2006/relationships/tags" Target="../tags/tag555.xml"/><Relationship Id="rId15" Type="http://schemas.openxmlformats.org/officeDocument/2006/relationships/tags" Target="../tags/tag565.xml"/><Relationship Id="rId23" Type="http://schemas.openxmlformats.org/officeDocument/2006/relationships/image" Target="../media/image111.png"/><Relationship Id="rId28" Type="http://schemas.openxmlformats.org/officeDocument/2006/relationships/image" Target="../media/image116.png"/><Relationship Id="rId10" Type="http://schemas.openxmlformats.org/officeDocument/2006/relationships/tags" Target="../tags/tag560.xml"/><Relationship Id="rId19" Type="http://schemas.openxmlformats.org/officeDocument/2006/relationships/slideLayout" Target="../slideLayouts/slideLayout18.xml"/><Relationship Id="rId4" Type="http://schemas.openxmlformats.org/officeDocument/2006/relationships/tags" Target="../tags/tag554.xml"/><Relationship Id="rId9" Type="http://schemas.openxmlformats.org/officeDocument/2006/relationships/tags" Target="../tags/tag559.xml"/><Relationship Id="rId14" Type="http://schemas.openxmlformats.org/officeDocument/2006/relationships/tags" Target="../tags/tag564.xml"/><Relationship Id="rId22" Type="http://schemas.openxmlformats.org/officeDocument/2006/relationships/image" Target="../media/image21.png"/><Relationship Id="rId27" Type="http://schemas.openxmlformats.org/officeDocument/2006/relationships/image" Target="../media/image115.png"/><Relationship Id="rId30" Type="http://schemas.openxmlformats.org/officeDocument/2006/relationships/image" Target="../media/image11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71.xml"/><Relationship Id="rId7" Type="http://schemas.openxmlformats.org/officeDocument/2006/relationships/image" Target="../media/image15.png"/><Relationship Id="rId12" Type="http://schemas.openxmlformats.org/officeDocument/2006/relationships/image" Target="../media/image81.png"/><Relationship Id="rId2" Type="http://schemas.openxmlformats.org/officeDocument/2006/relationships/tags" Target="../tags/tag570.xml"/><Relationship Id="rId1" Type="http://schemas.openxmlformats.org/officeDocument/2006/relationships/tags" Target="../tags/tag56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20.png"/><Relationship Id="rId5" Type="http://schemas.openxmlformats.org/officeDocument/2006/relationships/tags" Target="../tags/tag573.xml"/><Relationship Id="rId10" Type="http://schemas.openxmlformats.org/officeDocument/2006/relationships/image" Target="../media/image119.jpeg"/><Relationship Id="rId4" Type="http://schemas.openxmlformats.org/officeDocument/2006/relationships/tags" Target="../tags/tag572.xml"/><Relationship Id="rId9" Type="http://schemas.openxmlformats.org/officeDocument/2006/relationships/image" Target="../media/image61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76.xml"/><Relationship Id="rId7" Type="http://schemas.openxmlformats.org/officeDocument/2006/relationships/image" Target="../media/image15.png"/><Relationship Id="rId12" Type="http://schemas.openxmlformats.org/officeDocument/2006/relationships/image" Target="../media/image81.png"/><Relationship Id="rId2" Type="http://schemas.openxmlformats.org/officeDocument/2006/relationships/tags" Target="../tags/tag575.xml"/><Relationship Id="rId1" Type="http://schemas.openxmlformats.org/officeDocument/2006/relationships/tags" Target="../tags/tag574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20.png"/><Relationship Id="rId5" Type="http://schemas.openxmlformats.org/officeDocument/2006/relationships/tags" Target="../tags/tag578.xml"/><Relationship Id="rId10" Type="http://schemas.openxmlformats.org/officeDocument/2006/relationships/image" Target="../media/image119.jpeg"/><Relationship Id="rId4" Type="http://schemas.openxmlformats.org/officeDocument/2006/relationships/tags" Target="../tags/tag577.xml"/><Relationship Id="rId9" Type="http://schemas.openxmlformats.org/officeDocument/2006/relationships/image" Target="../media/image61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81.xml"/><Relationship Id="rId7" Type="http://schemas.openxmlformats.org/officeDocument/2006/relationships/image" Target="../media/image15.png"/><Relationship Id="rId12" Type="http://schemas.openxmlformats.org/officeDocument/2006/relationships/image" Target="../media/image123.png"/><Relationship Id="rId2" Type="http://schemas.openxmlformats.org/officeDocument/2006/relationships/tags" Target="../tags/tag580.xml"/><Relationship Id="rId1" Type="http://schemas.openxmlformats.org/officeDocument/2006/relationships/tags" Target="../tags/tag57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22.png"/><Relationship Id="rId5" Type="http://schemas.openxmlformats.org/officeDocument/2006/relationships/tags" Target="../tags/tag583.xml"/><Relationship Id="rId10" Type="http://schemas.openxmlformats.org/officeDocument/2006/relationships/image" Target="../media/image121.png"/><Relationship Id="rId4" Type="http://schemas.openxmlformats.org/officeDocument/2006/relationships/tags" Target="../tags/tag582.xml"/><Relationship Id="rId9" Type="http://schemas.openxmlformats.org/officeDocument/2006/relationships/image" Target="../media/image2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86.xml"/><Relationship Id="rId7" Type="http://schemas.openxmlformats.org/officeDocument/2006/relationships/image" Target="../media/image15.png"/><Relationship Id="rId12" Type="http://schemas.openxmlformats.org/officeDocument/2006/relationships/image" Target="../media/image123.png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22.png"/><Relationship Id="rId5" Type="http://schemas.openxmlformats.org/officeDocument/2006/relationships/tags" Target="../tags/tag588.xml"/><Relationship Id="rId10" Type="http://schemas.openxmlformats.org/officeDocument/2006/relationships/image" Target="../media/image121.png"/><Relationship Id="rId4" Type="http://schemas.openxmlformats.org/officeDocument/2006/relationships/tags" Target="../tags/tag587.xml"/><Relationship Id="rId9" Type="http://schemas.openxmlformats.org/officeDocument/2006/relationships/image" Target="../media/image2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596.xml"/><Relationship Id="rId13" Type="http://schemas.openxmlformats.org/officeDocument/2006/relationships/image" Target="../media/image15.png"/><Relationship Id="rId18" Type="http://schemas.openxmlformats.org/officeDocument/2006/relationships/image" Target="../media/image113.png"/><Relationship Id="rId3" Type="http://schemas.openxmlformats.org/officeDocument/2006/relationships/tags" Target="../tags/tag591.xml"/><Relationship Id="rId7" Type="http://schemas.openxmlformats.org/officeDocument/2006/relationships/tags" Target="../tags/tag59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125.png"/><Relationship Id="rId2" Type="http://schemas.openxmlformats.org/officeDocument/2006/relationships/tags" Target="../tags/tag590.xml"/><Relationship Id="rId16" Type="http://schemas.openxmlformats.org/officeDocument/2006/relationships/image" Target="../media/image124.png"/><Relationship Id="rId1" Type="http://schemas.openxmlformats.org/officeDocument/2006/relationships/tags" Target="../tags/tag589.xml"/><Relationship Id="rId6" Type="http://schemas.openxmlformats.org/officeDocument/2006/relationships/tags" Target="../tags/tag594.xml"/><Relationship Id="rId11" Type="http://schemas.openxmlformats.org/officeDocument/2006/relationships/tags" Target="../tags/tag599.xml"/><Relationship Id="rId5" Type="http://schemas.openxmlformats.org/officeDocument/2006/relationships/tags" Target="../tags/tag593.xml"/><Relationship Id="rId15" Type="http://schemas.openxmlformats.org/officeDocument/2006/relationships/image" Target="../media/image22.png"/><Relationship Id="rId10" Type="http://schemas.openxmlformats.org/officeDocument/2006/relationships/tags" Target="../tags/tag598.xml"/><Relationship Id="rId4" Type="http://schemas.openxmlformats.org/officeDocument/2006/relationships/tags" Target="../tags/tag592.xml"/><Relationship Id="rId9" Type="http://schemas.openxmlformats.org/officeDocument/2006/relationships/tags" Target="../tags/tag597.xml"/><Relationship Id="rId14" Type="http://schemas.openxmlformats.org/officeDocument/2006/relationships/image" Target="../media/image16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tags" Target="../tags/tag602.xml"/><Relationship Id="rId7" Type="http://schemas.openxmlformats.org/officeDocument/2006/relationships/image" Target="../media/image126.png"/><Relationship Id="rId12" Type="http://schemas.openxmlformats.org/officeDocument/2006/relationships/image" Target="../media/image16.svg"/><Relationship Id="rId2" Type="http://schemas.openxmlformats.org/officeDocument/2006/relationships/tags" Target="../tags/tag601.xml"/><Relationship Id="rId1" Type="http://schemas.openxmlformats.org/officeDocument/2006/relationships/tags" Target="../tags/tag60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5.png"/><Relationship Id="rId5" Type="http://schemas.openxmlformats.org/officeDocument/2006/relationships/tags" Target="../tags/tag604.xml"/><Relationship Id="rId10" Type="http://schemas.openxmlformats.org/officeDocument/2006/relationships/image" Target="../media/image128.png"/><Relationship Id="rId4" Type="http://schemas.openxmlformats.org/officeDocument/2006/relationships/tags" Target="../tags/tag603.xml"/><Relationship Id="rId9" Type="http://schemas.openxmlformats.org/officeDocument/2006/relationships/image" Target="../media/image2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610.xml"/><Relationship Id="rId13" Type="http://schemas.openxmlformats.org/officeDocument/2006/relationships/image" Target="../media/image16.svg"/><Relationship Id="rId3" Type="http://schemas.openxmlformats.org/officeDocument/2006/relationships/tags" Target="../tags/tag607.xml"/><Relationship Id="rId7" Type="http://schemas.openxmlformats.org/officeDocument/2006/relationships/tags" Target="../tags/tag609.xml"/><Relationship Id="rId12" Type="http://schemas.openxmlformats.org/officeDocument/2006/relationships/image" Target="../media/image15.png"/><Relationship Id="rId2" Type="http://schemas.openxmlformats.org/officeDocument/2006/relationships/tags" Target="../tags/tag606.xml"/><Relationship Id="rId1" Type="http://schemas.openxmlformats.org/officeDocument/2006/relationships/tags" Target="../tags/tag605.xml"/><Relationship Id="rId6" Type="http://schemas.openxmlformats.org/officeDocument/2006/relationships/audio" Target="../media/media1.mp3"/><Relationship Id="rId11" Type="http://schemas.openxmlformats.org/officeDocument/2006/relationships/slideLayout" Target="../slideLayouts/slideLayout18.xml"/><Relationship Id="rId5" Type="http://schemas.microsoft.com/office/2007/relationships/media" Target="../media/media1.mp3"/><Relationship Id="rId15" Type="http://schemas.openxmlformats.org/officeDocument/2006/relationships/image" Target="../media/image130.png"/><Relationship Id="rId10" Type="http://schemas.openxmlformats.org/officeDocument/2006/relationships/tags" Target="../tags/tag612.xml"/><Relationship Id="rId4" Type="http://schemas.openxmlformats.org/officeDocument/2006/relationships/tags" Target="../tags/tag608.xml"/><Relationship Id="rId9" Type="http://schemas.openxmlformats.org/officeDocument/2006/relationships/tags" Target="../tags/tag611.xml"/><Relationship Id="rId14" Type="http://schemas.openxmlformats.org/officeDocument/2006/relationships/image" Target="../media/image129.gi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620.xml"/><Relationship Id="rId13" Type="http://schemas.openxmlformats.org/officeDocument/2006/relationships/image" Target="../media/image131.jpg"/><Relationship Id="rId18" Type="http://schemas.openxmlformats.org/officeDocument/2006/relationships/image" Target="../media/image135.png"/><Relationship Id="rId3" Type="http://schemas.openxmlformats.org/officeDocument/2006/relationships/tags" Target="../tags/tag615.xml"/><Relationship Id="rId7" Type="http://schemas.openxmlformats.org/officeDocument/2006/relationships/tags" Target="../tags/tag619.xml"/><Relationship Id="rId12" Type="http://schemas.openxmlformats.org/officeDocument/2006/relationships/image" Target="../media/image16.svg"/><Relationship Id="rId17" Type="http://schemas.microsoft.com/office/2007/relationships/hdphoto" Target="../media/hdphoto6.wdp"/><Relationship Id="rId2" Type="http://schemas.openxmlformats.org/officeDocument/2006/relationships/tags" Target="../tags/tag614.xml"/><Relationship Id="rId16" Type="http://schemas.openxmlformats.org/officeDocument/2006/relationships/image" Target="../media/image134.png"/><Relationship Id="rId1" Type="http://schemas.openxmlformats.org/officeDocument/2006/relationships/tags" Target="../tags/tag613.xml"/><Relationship Id="rId6" Type="http://schemas.openxmlformats.org/officeDocument/2006/relationships/tags" Target="../tags/tag618.xml"/><Relationship Id="rId11" Type="http://schemas.openxmlformats.org/officeDocument/2006/relationships/image" Target="../media/image15.png"/><Relationship Id="rId5" Type="http://schemas.openxmlformats.org/officeDocument/2006/relationships/tags" Target="../tags/tag617.xml"/><Relationship Id="rId15" Type="http://schemas.openxmlformats.org/officeDocument/2006/relationships/image" Target="../media/image133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16.xml"/><Relationship Id="rId9" Type="http://schemas.openxmlformats.org/officeDocument/2006/relationships/tags" Target="../tags/tag621.xml"/><Relationship Id="rId14" Type="http://schemas.openxmlformats.org/officeDocument/2006/relationships/image" Target="../media/image132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629.xml"/><Relationship Id="rId3" Type="http://schemas.openxmlformats.org/officeDocument/2006/relationships/tags" Target="../tags/tag624.xml"/><Relationship Id="rId7" Type="http://schemas.openxmlformats.org/officeDocument/2006/relationships/tags" Target="../tags/tag628.xml"/><Relationship Id="rId12" Type="http://schemas.openxmlformats.org/officeDocument/2006/relationships/image" Target="../media/image35.png"/><Relationship Id="rId2" Type="http://schemas.openxmlformats.org/officeDocument/2006/relationships/tags" Target="../tags/tag623.xml"/><Relationship Id="rId1" Type="http://schemas.openxmlformats.org/officeDocument/2006/relationships/tags" Target="../tags/tag622.xml"/><Relationship Id="rId6" Type="http://schemas.openxmlformats.org/officeDocument/2006/relationships/tags" Target="../tags/tag627.xml"/><Relationship Id="rId11" Type="http://schemas.openxmlformats.org/officeDocument/2006/relationships/image" Target="../media/image16.svg"/><Relationship Id="rId5" Type="http://schemas.openxmlformats.org/officeDocument/2006/relationships/tags" Target="../tags/tag626.xml"/><Relationship Id="rId10" Type="http://schemas.openxmlformats.org/officeDocument/2006/relationships/image" Target="../media/image15.png"/><Relationship Id="rId4" Type="http://schemas.openxmlformats.org/officeDocument/2006/relationships/tags" Target="../tags/tag625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894901" y="7131896"/>
            <a:ext cx="7586852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894901" y="7328993"/>
            <a:ext cx="7586852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5 - Séance 1 : </a:t>
            </a:r>
            <a:r>
              <a:rPr lang="en-US" sz="4001" dirty="0" err="1">
                <a:solidFill>
                  <a:prstClr val="white"/>
                </a:solidFill>
                <a:latin typeface="Dosis Bold"/>
              </a:rPr>
              <a:t>Révision</a:t>
            </a:r>
            <a:endParaRPr lang="en-US" sz="400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394049"/>
            <a:ext cx="13716000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EBF1DE"/>
          </a:solidFill>
          <a:ln>
            <a:solidFill>
              <a:srgbClr val="6794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67942C"/>
          </a:solidFill>
          <a:ln>
            <a:solidFill>
              <a:srgbClr val="67942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solidFill>
              <a:srgbClr val="67942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118982" y="71858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480642" y="7892529"/>
            <a:ext cx="461690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lecture de la période 1</a:t>
            </a:r>
            <a:endParaRPr lang="fr-FR" sz="2400" b="1" dirty="0">
              <a:solidFill>
                <a:srgbClr val="106584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35E3AC9F-CBA1-CB5C-4AE7-6890FB209D44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263149" y="3218206"/>
            <a:ext cx="461690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du vocabulaire de la période 1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ACF3FCC-3E73-5371-A4A2-02F28F55E986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244899" y="5560930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actes de paroles de la période 1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56CD2FB8-AA01-E686-3659-BD75012D1423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1263149" y="7918977"/>
            <a:ext cx="4644282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lecture de la période 1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5AEF8E02-26E8-B25B-628F-28CC27545DD3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480643" y="3225075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l’écriture de la période 1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48C16EC7-4CBD-23F9-52B6-C2BE96EDFA38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480642" y="5554874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actes de paroles de la période 1</a:t>
            </a:r>
          </a:p>
        </p:txBody>
      </p:sp>
    </p:spTree>
    <p:extLst>
      <p:ext uri="{BB962C8B-B14F-4D97-AF65-F5344CB8AC3E}">
        <p14:creationId xmlns:p14="http://schemas.microsoft.com/office/powerpoint/2010/main" val="4111505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53A05-7681-64BA-22EF-66FBE20A1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2811D47-EDB8-F505-F280-A8C67D8DA3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3F1F198-B9F0-5705-F7DD-1F5C134073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5575" y="3022651"/>
            <a:ext cx="10088360" cy="5967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Séance 1: Vocabulaire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2: Actes de parole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3: Activités de lecture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4: Activités d’écriture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5: Actes de parole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6: Activités de lecture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94298CE-E0AC-55AD-B011-9EA75BEC716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3BD87DB-519B-BE97-AF49-ED0091B0877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31B1E7-5268-EFCE-6865-CD51A2845E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06848" y="3286007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CE4F984-0E62-5DF2-0D77-8D225CF42D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1168458"/>
            <a:ext cx="1368387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période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5AFF4E-82EA-8B4E-96E8-E35135EA3A6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00070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43E11-D750-4F87-BF4B-09D3BB218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E3F5E98-E280-99B3-11D3-34D29BE21F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8182E14-3644-5114-F81D-4E87FC4C3FD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1FECBD2-41D4-1D48-885B-8A5A25D8CA8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8AA8B76-3751-EC87-3E62-515AA8A43A2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0217742-1867-6C5D-6291-FE08A388E28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2A78A7F-A71B-AA06-C84D-848EF193888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36818" y="2770484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3EC9520-A45B-D772-60B1-B0D727530BD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7" y="4160330"/>
            <a:ext cx="11752727" cy="2695413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6C7D1D9-5D28-1CEB-D1FC-4673868D6BE3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D645619-BDCC-7407-F22E-4C42BC2D2439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E945E3E-5BC5-6B54-D28D-787679F86E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00B98B-DC14-BAAF-B1B4-49049FF898A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690" y="4461854"/>
            <a:ext cx="555474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6EB00BC-968D-558F-E897-09B8AD4330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24527" y="445802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Réviser les mots de vocabulaire de la période 1.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93043E-A6D7-65C3-809C-451A6339C0E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690" y="5242128"/>
            <a:ext cx="555474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623C046C-DE5E-DD2C-2224-1E3AE0DC57A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24527" y="5238301"/>
            <a:ext cx="9875000" cy="108966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produire, à l’oral, les mots de vocabulaire de la période 1.</a:t>
            </a:r>
          </a:p>
        </p:txBody>
      </p:sp>
    </p:spTree>
    <p:extLst>
      <p:ext uri="{BB962C8B-B14F-4D97-AF65-F5344CB8AC3E}">
        <p14:creationId xmlns:p14="http://schemas.microsoft.com/office/powerpoint/2010/main" val="1644745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faire une révision des mots que nous avons appris.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0B93-E83E-6CFA-38B5-A1928444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2DE6E5B-7DC7-DBA7-E72D-17731AC20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799" y="6727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9F145B-B5DE-A03E-EE39-5B20827127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0164" y="576203"/>
            <a:ext cx="10089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Observez bien ces images.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lang="fr-FR" sz="2400" b="1" dirty="0">
              <a:solidFill>
                <a:srgbClr val="A6A6A6"/>
              </a:solidFill>
              <a:latin typeface="Calibri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2C47664-4091-284E-74B6-E9EDDBC160A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28830226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28654E9-49E8-7049-D8A2-30ABB89E95C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C46682-C614-7369-2F1D-F5B9D788904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00848" y="2760779"/>
            <a:ext cx="2204270" cy="156454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B3E903-91C7-DFE9-720F-451D1BE2D4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89930" y="6373105"/>
            <a:ext cx="1805231" cy="20683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553629-A5F0-D9E6-E1FE-136932DF7B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1947" y="6184883"/>
            <a:ext cx="1805231" cy="17882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9CCD25-187A-5E00-5BEE-DAA77997BC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25812" y="6189635"/>
            <a:ext cx="1617452" cy="18612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01F5CE-3C55-9DB2-11F0-C57C1B4DD9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79723" y="2826405"/>
            <a:ext cx="1805231" cy="161467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28AFFB-2054-E9DA-BAD9-F90B5B40BEC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30385" y="2849729"/>
            <a:ext cx="1634016" cy="161467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A37780-2F09-F103-D28E-B156A0F0051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56417" y="6199383"/>
            <a:ext cx="1966943" cy="20112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BAA898-587B-5F58-22BE-0192570B7BA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227132" y="2600720"/>
            <a:ext cx="1270772" cy="202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62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A9B2-3A9A-0277-D044-411C589A2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0E0B46B-2595-DCB5-8118-B66B9C3A0A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799" y="6727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8E343A-3B0F-D413-D349-1F38B93FC1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0164" y="576203"/>
            <a:ext cx="9286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FF36AFD-B2D1-502F-EB09-97C401D0F84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6EDA471D-F544-AD40-E3FE-01BF2238351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00848" y="2760779"/>
            <a:ext cx="2204270" cy="156454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AA74801-9758-439C-D0CD-8FE127C839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9930" y="6373105"/>
            <a:ext cx="1805231" cy="20683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127611-7849-E338-F372-B67D4DC433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1947" y="6184883"/>
            <a:ext cx="1805231" cy="17882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8576D6-286D-1A4D-6918-F6518E541D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25812" y="6189635"/>
            <a:ext cx="1617452" cy="18612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4508A2-056A-4C2B-6492-9F27884E90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9723" y="2826405"/>
            <a:ext cx="1805231" cy="161467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FB37D5-3D89-2F4B-8D1F-684962D8E14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30385" y="2849729"/>
            <a:ext cx="1634016" cy="161467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AC2AAE-6135-7630-3AA1-36564F995FE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56417" y="6199383"/>
            <a:ext cx="1966943" cy="20112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D22D3D-B2EB-03C8-FC97-98C5264305E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227132" y="2600720"/>
            <a:ext cx="1270772" cy="202088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23F50B-9846-B2B7-FD47-4927F534B79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44275" y="56489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54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D1539-8AD3-D1CA-0DA9-E972F1993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DB3AC7C-CB75-8EA5-36A7-E0AD317DDF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52147D6-06D1-CAC9-866F-DDC19AB36F5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E359A5-99AE-FA86-353B-E752D1107B61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4691276-AB82-C057-BDBF-89775BB12A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9C59590-5351-A4EA-3938-1FB0F7F73018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820265-4475-FEA6-FE23-5A52652E33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BC22786-6FE7-5ECF-564E-B08B93019BA3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5EEE5D-B702-02C3-B586-4733B3461D8B}"/>
                    </a:ext>
                  </a:extLst>
                </p:cNvPr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446FA98-BEB7-3E52-1993-1555E7F199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FE2C25-54B3-9671-0CBB-B5ED09C4C7B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0059DB2-7BA2-15BA-5EEB-0294973D412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E9993EE-2226-78FC-5BAC-B6E3596CB1D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95405" y="8601622"/>
            <a:ext cx="2809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chocolat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5B873B-931C-524D-1138-D41FA24E470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348879" y="8571352"/>
            <a:ext cx="196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radis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3B37359-B2AF-ACCC-21A7-DAA55D5143C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414842" y="8595281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orange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FF2A6CE-C3B9-0F12-52E4-5895AA9B58A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42897" y="4773846"/>
            <a:ext cx="3843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abricot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98764D-80B5-A2FA-0015-A2D03693A76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243264" y="4770338"/>
            <a:ext cx="4457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melon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415A1C7-B88A-F97C-335E-49C990EC4C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856418" y="4770281"/>
            <a:ext cx="1722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jus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FB94AE2-6046-C9A5-BE5F-3B8EEF0CDC4E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000848" y="2760779"/>
            <a:ext cx="2204270" cy="15645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4932CF-6D42-A54E-57FB-0EB9569CC5F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89930" y="6373105"/>
            <a:ext cx="1805231" cy="206834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89989F-2535-E8B2-ECE6-754B134CCB6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51947" y="6184883"/>
            <a:ext cx="1805231" cy="178820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4018A4-CB13-99E1-D4D5-9F6C4FFD9A2D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625812" y="6189635"/>
            <a:ext cx="1617452" cy="18612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01CD945-BC1A-C48B-5C17-0A9DE33CC49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679723" y="2826405"/>
            <a:ext cx="1805231" cy="161467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2DF3C2F-AC59-538A-1644-53DCC4808619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030385" y="2849729"/>
            <a:ext cx="1634016" cy="161467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F19788E-730A-CC63-E3F0-5B4D26624C0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856417" y="6199383"/>
            <a:ext cx="1966943" cy="201124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F8864DB-8CF8-2526-159A-B9022EDB8C0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227132" y="2600720"/>
            <a:ext cx="1270772" cy="2020881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92EDA285-5371-F5EB-02AF-97ADBF686E9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135830" y="4765891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cerises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C3EA671-78CD-3A49-AADB-C8D8D5A98B48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7539055" y="8604809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olive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07287434-B506-2644-6DB1-C5015BFD85C6}"/>
              </a:ext>
            </a:extLst>
          </p:cNvPr>
          <p:cNvGraphicFramePr>
            <a:graphicFrameLocks noGrp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380314802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64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F038-3635-55A2-545F-A9AF1811C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87E2954-72BA-00B5-2A65-0C1E98DD58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BDA63B-C111-E8F7-1D6A-826DE05ED3F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nous allons compter ensemble jusqu’à 12. Répétez après moi.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919526-6494-C247-8318-F0EFA91ECB7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0812" y="651587"/>
            <a:ext cx="1747521" cy="14669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39E793-FF5E-BC1D-2E73-6379209B017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49773" y="4458246"/>
            <a:ext cx="10646262" cy="137050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871EE3-58BF-8584-CF73-57AEEF6A65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08928" y="4661477"/>
            <a:ext cx="2077471" cy="101066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D11F2EA-F552-07D8-3A7C-9D44914C5F83}"/>
              </a:ext>
            </a:extLst>
          </p:cNvPr>
          <p:cNvSpPr/>
          <p:nvPr/>
        </p:nvSpPr>
        <p:spPr>
          <a:xfrm>
            <a:off x="10958513" y="4814888"/>
            <a:ext cx="771525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11</a:t>
            </a:r>
            <a:endParaRPr lang="fr-MA" sz="40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BFB468-1892-D50A-4855-62DEEBB72243}"/>
              </a:ext>
            </a:extLst>
          </p:cNvPr>
          <p:cNvSpPr/>
          <p:nvPr/>
        </p:nvSpPr>
        <p:spPr>
          <a:xfrm>
            <a:off x="11991708" y="4800600"/>
            <a:ext cx="771525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12</a:t>
            </a:r>
            <a:endParaRPr lang="fr-MA" sz="400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53CE67A-0EE0-66BA-1D0E-9A07C38033A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1709102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4009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7942F-F0D2-834B-9644-1118E0C09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4A7C8C2-36DA-255F-EEAF-77A8B82CF76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F92B82-7685-4952-9949-E43DA2B47BC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0164" y="576203"/>
            <a:ext cx="10089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numéro, je vais désigner un élève pour le dire.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numéro ?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0BCF69C-AE0E-71CF-CA86-4A72DFA2E08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49773" y="4458246"/>
            <a:ext cx="10646262" cy="137050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0A5699-C2FC-E3D3-48B2-DADD4102F0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08928" y="4661477"/>
            <a:ext cx="2077471" cy="101066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36E687F-7830-D45D-74C2-1F3B3C880F39}"/>
              </a:ext>
            </a:extLst>
          </p:cNvPr>
          <p:cNvSpPr/>
          <p:nvPr/>
        </p:nvSpPr>
        <p:spPr>
          <a:xfrm>
            <a:off x="10958513" y="4814888"/>
            <a:ext cx="771525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11</a:t>
            </a:r>
            <a:endParaRPr lang="fr-MA" sz="40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DBAB86-0D57-78E5-65AE-BFAADFA7EC74}"/>
              </a:ext>
            </a:extLst>
          </p:cNvPr>
          <p:cNvSpPr/>
          <p:nvPr/>
        </p:nvSpPr>
        <p:spPr>
          <a:xfrm>
            <a:off x="11991708" y="4800600"/>
            <a:ext cx="771525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12</a:t>
            </a:r>
            <a:endParaRPr lang="fr-MA" sz="4000" dirty="0">
              <a:solidFill>
                <a:schemeClr val="tx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51B4F8F-F6DF-1182-C69A-A501482F0DB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44275" y="564892"/>
            <a:ext cx="1894143" cy="126338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CDC8CFF-3EAB-9D2B-3B38-71410E9ABD2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1709102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544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961D9-CE75-F58F-47C7-20C29B192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97C7A40-8767-D8AE-0EBC-6281A831D0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D0B712A-78AD-CE1E-4D92-450FA2A27DB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C85A08E-3E23-BD75-6071-D9966F9A1C1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42907" y="6502646"/>
            <a:ext cx="3843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fille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6DE300-E409-78FA-C327-A401951835B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71868" y="6499138"/>
            <a:ext cx="31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garçon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1FB8131-6CBC-1814-227D-629EB8BD806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602351" y="6499081"/>
            <a:ext cx="2684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homme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D217A0A-7DE8-8B6D-97AC-AF63E76F780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478592" y="6494691"/>
            <a:ext cx="31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femme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8EDB8C4B-30C7-E41B-2BEA-B0B52B549B7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50D20A1-BFDC-4EE7-CA33-4D14AA19752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2993" y="3971938"/>
            <a:ext cx="964076" cy="24116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D7C027-50E7-A267-9732-C22EAC5C525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3657" y="3829063"/>
            <a:ext cx="964075" cy="2673583"/>
          </a:xfrm>
          <a:prstGeom prst="rect">
            <a:avLst/>
          </a:prstGeom>
        </p:spPr>
      </p:pic>
      <p:pic>
        <p:nvPicPr>
          <p:cNvPr id="18" name="Image 17" descr="Une image contenant dessin humoristique, habits, robe, dessin&#10;&#10;Description générée automatiquement">
            <a:extLst>
              <a:ext uri="{FF2B5EF4-FFF2-40B4-BE49-F238E27FC236}">
                <a16:creationId xmlns:a16="http://schemas.microsoft.com/office/drawing/2014/main" id="{CD946670-CDD7-AD4E-3E74-D6294082EBA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991" y="3089397"/>
            <a:ext cx="1330962" cy="3471367"/>
          </a:xfrm>
          <a:prstGeom prst="rect">
            <a:avLst/>
          </a:prstGeom>
        </p:spPr>
      </p:pic>
      <p:pic>
        <p:nvPicPr>
          <p:cNvPr id="25" name="Image 24" descr="Une image contenant habits, clipart, dessin humoristique, art&#10;&#10;Description générée automatiquement">
            <a:extLst>
              <a:ext uri="{FF2B5EF4-FFF2-40B4-BE49-F238E27FC236}">
                <a16:creationId xmlns:a16="http://schemas.microsoft.com/office/drawing/2014/main" id="{F09F3CA1-EEA4-D1C9-1CCA-53AF125CEB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607" y="2900939"/>
            <a:ext cx="1466613" cy="3601707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B23766AD-0D06-77D6-1978-2B0D58D5CF0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003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18223" y="80536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849" y="717737"/>
            <a:ext cx="1202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Prenez vos ardoises 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6ED6EF-AFFD-DF1E-A521-AC8DEF56AD7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6735" y="2445399"/>
            <a:ext cx="6057078" cy="468294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2BFFC0-6AB5-DD6B-ECA0-FB9E9EFD9D3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63" y="684420"/>
            <a:ext cx="1306999" cy="1136829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A7F4073-938B-DC7F-B199-0CF83F15CA9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1709102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7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FEFE8-95D7-9655-355D-13F3722E3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0E5DD2E-B357-3A42-A69B-7C31C6D172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21AA401-3B61-CEE6-5FE2-2449BB363F0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 flipH="1">
            <a:off x="2012604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1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26201547-4C86-444C-B2DE-5EDBFC58DB3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D1D9022B-3AE6-37B7-45B0-31C2EB9166B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2993" y="3971938"/>
            <a:ext cx="964076" cy="24116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63546F-05E1-C344-9698-15EFFF7E2C9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3657" y="3829063"/>
            <a:ext cx="964075" cy="2673583"/>
          </a:xfrm>
          <a:prstGeom prst="rect">
            <a:avLst/>
          </a:prstGeom>
        </p:spPr>
      </p:pic>
      <p:pic>
        <p:nvPicPr>
          <p:cNvPr id="18" name="Image 17" descr="Une image contenant dessin humoristique, habits, robe, dessin&#10;&#10;Description générée automatiquement">
            <a:extLst>
              <a:ext uri="{FF2B5EF4-FFF2-40B4-BE49-F238E27FC236}">
                <a16:creationId xmlns:a16="http://schemas.microsoft.com/office/drawing/2014/main" id="{4DCDB3CB-A803-1E76-D4C2-92950CFACB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991" y="3089397"/>
            <a:ext cx="1330962" cy="3471367"/>
          </a:xfrm>
          <a:prstGeom prst="rect">
            <a:avLst/>
          </a:prstGeom>
        </p:spPr>
      </p:pic>
      <p:pic>
        <p:nvPicPr>
          <p:cNvPr id="25" name="Image 24" descr="Une image contenant habits, clipart, dessin humoristique, art&#10;&#10;Description générée automatiquement">
            <a:extLst>
              <a:ext uri="{FF2B5EF4-FFF2-40B4-BE49-F238E27FC236}">
                <a16:creationId xmlns:a16="http://schemas.microsoft.com/office/drawing/2014/main" id="{D713586A-BD40-4871-1B0F-FFF4944BB18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607" y="2900939"/>
            <a:ext cx="1466613" cy="360170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7085F5-8830-0131-E61D-7E980600A5D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85888" y="722239"/>
            <a:ext cx="1055846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Écrivez le numéro de l’image qui correspond au mot suivant : un homme.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79DA3D-96E1-678E-C758-7850A28A066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DB2B33A-A821-4808-2814-62378801FE6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flipH="1">
            <a:off x="4613267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2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AC243B-5419-5336-C206-2A96BB499FA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flipH="1">
            <a:off x="7618045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3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C61F0F-91F5-8EDA-0733-753914F72E5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flipH="1">
            <a:off x="10416486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4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219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7742C3-5D30-74AF-B32E-BD155129CD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DA57A7A-B2EB-B13A-15B7-5672945849C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1709102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9900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79CD8-E3CB-F8FE-7F78-2A25E3BB4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5AE4D06-44B3-931A-9859-313CF5748F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D3EC25C-C3D6-1E1F-D8CC-51ADDCA66D8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 flipH="1">
            <a:off x="2012604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1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FEF00856-596F-5BA7-1AE7-AF8A5C533CF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A8B813A-B7CC-AB3A-D4F5-E5EAF1DF926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2993" y="3971938"/>
            <a:ext cx="964076" cy="24116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0850CA-25DC-6410-F6AF-E739FADAAFA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3657" y="3829063"/>
            <a:ext cx="964075" cy="2673583"/>
          </a:xfrm>
          <a:prstGeom prst="rect">
            <a:avLst/>
          </a:prstGeom>
        </p:spPr>
      </p:pic>
      <p:pic>
        <p:nvPicPr>
          <p:cNvPr id="18" name="Image 17" descr="Une image contenant dessin humoristique, habits, robe, dessin&#10;&#10;Description générée automatiquement">
            <a:extLst>
              <a:ext uri="{FF2B5EF4-FFF2-40B4-BE49-F238E27FC236}">
                <a16:creationId xmlns:a16="http://schemas.microsoft.com/office/drawing/2014/main" id="{726678C4-85D3-D8BF-477B-D6ACE5048A1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991" y="3089397"/>
            <a:ext cx="1330962" cy="3471367"/>
          </a:xfrm>
          <a:prstGeom prst="rect">
            <a:avLst/>
          </a:prstGeom>
        </p:spPr>
      </p:pic>
      <p:pic>
        <p:nvPicPr>
          <p:cNvPr id="25" name="Image 24" descr="Une image contenant habits, clipart, dessin humoristique, art&#10;&#10;Description générée automatiquement">
            <a:extLst>
              <a:ext uri="{FF2B5EF4-FFF2-40B4-BE49-F238E27FC236}">
                <a16:creationId xmlns:a16="http://schemas.microsoft.com/office/drawing/2014/main" id="{21210AE9-075B-BD28-7527-198E180F04E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607" y="2900939"/>
            <a:ext cx="1466613" cy="360170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867EE14-7C04-DB2E-0E77-9D2E07FD1F2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85888" y="722239"/>
            <a:ext cx="1055846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Écrivez le numéro de l’image qui correspond au mot suivant : une fille.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043325-6B13-FB2C-7E28-C321AECB6AD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ACF18A0-A386-D9B4-223D-A7D191F6A6C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flipH="1">
            <a:off x="4613267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2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18A5AA-E8F7-5748-4012-C6F551BFB8D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flipH="1">
            <a:off x="7618045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3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01EE158-D0A2-EA5E-9575-CFACD75EC1A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flipH="1">
            <a:off x="10416486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4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802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B316B-E3C4-E1BC-2BD4-078F8EDBF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62FDCF2-A224-4839-52EB-77A6C93EC2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B24D7A4-7DEC-9854-89B4-467043B17D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6DE6681-27C2-AD58-FCD4-DB6CDAD7100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8A9108D-F68D-F8D3-692C-540F0964397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C9702-E6EA-04D0-7073-8C582D23F9D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7B19801-ECCA-F442-C20B-4D63C36FD62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1F56190-65B7-5C3A-4D77-5F942BB1679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CC49C59-0038-4B11-CDB2-6766977B4BE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615F74F-DF2F-A8A5-4C1F-A678F75384F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4552FE2-71C0-4CF2-9B88-B876C69A06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60B7B-237A-705F-5130-31E7A5A4D03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F7E884A-861E-12A5-FC44-FE8FD95C18D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1709102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1355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6BCE1-4763-BB10-3D14-94D40287C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88B3EE-3D0F-83CB-8B4F-A2E7D71E7DC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72C5D7B-F76A-14C9-57D3-5B7DEC80A6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 flipH="1">
            <a:off x="2012604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1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C0F50B-5B83-28B3-7468-023206F509E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2993" y="3971938"/>
            <a:ext cx="964076" cy="24116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C97501-569F-42D7-214A-F7E9A1693A7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3657" y="3829063"/>
            <a:ext cx="964075" cy="2673583"/>
          </a:xfrm>
          <a:prstGeom prst="rect">
            <a:avLst/>
          </a:prstGeom>
        </p:spPr>
      </p:pic>
      <p:pic>
        <p:nvPicPr>
          <p:cNvPr id="18" name="Image 17" descr="Une image contenant dessin humoristique, habits, robe, dessin&#10;&#10;Description générée automatiquement">
            <a:extLst>
              <a:ext uri="{FF2B5EF4-FFF2-40B4-BE49-F238E27FC236}">
                <a16:creationId xmlns:a16="http://schemas.microsoft.com/office/drawing/2014/main" id="{AF03CD42-5C03-7EE5-BFA3-CA977C1114C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991" y="3089397"/>
            <a:ext cx="1330962" cy="3471367"/>
          </a:xfrm>
          <a:prstGeom prst="rect">
            <a:avLst/>
          </a:prstGeom>
        </p:spPr>
      </p:pic>
      <p:pic>
        <p:nvPicPr>
          <p:cNvPr id="25" name="Image 24" descr="Une image contenant habits, clipart, dessin humoristique, art&#10;&#10;Description générée automatiquement">
            <a:extLst>
              <a:ext uri="{FF2B5EF4-FFF2-40B4-BE49-F238E27FC236}">
                <a16:creationId xmlns:a16="http://schemas.microsoft.com/office/drawing/2014/main" id="{3B1C901E-5C22-3683-A804-E88CBB72DA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607" y="2900939"/>
            <a:ext cx="1466613" cy="360170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5399D91-573D-3174-29BD-D14338D1F41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85888" y="722239"/>
            <a:ext cx="1055846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Écrivez le numéro de l’image qui correspond au mot suivant : une femme.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9FA7F7-6D73-D82A-8ADD-4E9F304A55A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3F4B442-C54D-C995-4F91-98F63C0315D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 flipH="1">
            <a:off x="4613267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2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06D0CF-D31C-D211-20BE-BC1F75FCF4F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flipH="1">
            <a:off x="7618045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3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A21258-F00F-9C81-8F4F-6603CFB6369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flipH="1">
            <a:off x="10416486" y="6817856"/>
            <a:ext cx="844854" cy="908864"/>
          </a:xfrm>
          <a:prstGeom prst="ellipse">
            <a:avLst/>
          </a:prstGeom>
          <a:solidFill>
            <a:srgbClr val="10658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chemeClr val="bg1"/>
                </a:solidFill>
                <a:latin typeface="Dosis" pitchFamily="2" charset="0"/>
              </a:rPr>
              <a:t>4</a:t>
            </a:r>
            <a:endParaRPr lang="fr-FR" sz="4000" b="1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8644D1A5-5D47-E63B-BD00-CBFDD5CA4483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21709102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149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46AC5-F05C-C51F-A4B5-282DF777F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B91876-22C5-B5D0-33A4-B92E918F6B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99092B8-F898-41EA-E7AB-0B7E1105AFF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258A13-B8E0-F24A-9C7E-ED206CFD5C4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D7250D-F78A-29A0-A48A-58030C8E9DB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35FDC1-7B6A-842C-F32B-AEF2B16C3E3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46E4705-50D1-A450-A85A-AAA447E6A6F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65EA7B0-D6E1-CDED-F562-6E08DE79CA5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97CFA3F-469A-9987-8664-154B89A4CFC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FB2EDB0-4DEC-421B-3827-6FD5B773FBE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52C187-E704-2021-01B7-2F44F9E84E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D5-2161-91FE-85C5-AB2C116A560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6337661-8D39-1A2C-D63E-F330BCB1E2F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1709102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653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62705-4D94-9F22-79E0-D52B8D33A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804C58-5BC3-CABC-958D-B0997DD3CAC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81AA9E7-F797-B005-7E46-4B6F7608381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D57D31-F4E0-CCB8-476A-2F034DAEB52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E3B1FD2-BB68-9CBE-6C40-3A4ADDBD99B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AFD1522-0496-6808-9997-C0C53B4370C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A8EFFF3-E44A-0E78-F98A-7DDCD8C83A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5FB19C3-05EC-271D-33B2-CE985502CA1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4F7A235-E743-20DD-8AA4-D2148D9CA32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EC01E3B-D13E-40D0-7976-37C69A265A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10506" y="8064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BA02FB8-27B5-2D53-619A-31542FA9A3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968" y="718169"/>
            <a:ext cx="9569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78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invisibles.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33D8A4B-4B26-6356-116A-482D756F69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3"/>
            <a:ext cx="1530246" cy="128459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DC72B3E-0F90-78C8-AE7F-D28F81BFDACE}"/>
              </a:ext>
            </a:extLst>
          </p:cNvPr>
          <p:cNvSpPr txBox="1"/>
          <p:nvPr/>
        </p:nvSpPr>
        <p:spPr>
          <a:xfrm>
            <a:off x="3411494" y="6522998"/>
            <a:ext cx="78008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des mots invisibles. </a:t>
            </a:r>
          </a:p>
        </p:txBody>
      </p:sp>
      <p:pic>
        <p:nvPicPr>
          <p:cNvPr id="14" name="Image 1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98F2083-85D9-A0ED-F09A-B66C95969A6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41642" y="2561128"/>
            <a:ext cx="2847686" cy="3445598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B2DE3BF-A446-3870-424F-B5EBB4E212C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3757230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528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8E2B0-D45B-8E88-423A-39647879A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59AA406-9972-A652-A8FF-C0809B7BCF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624BE9-2B87-013C-B395-2B36B01673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35EF481-0085-7A94-6010-2FAE184D8046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4AE5F57-98C8-83CB-9581-14B4C80A96B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AB18D4B-2879-18E1-821A-EEA570447C7C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10E6CB-D9BF-FD06-E5E9-10FE5163E05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C58A55-7B64-C639-D5F4-3122091571AA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B0541DE-B3FE-99C0-1CF8-CF39AB8DF108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2D8E2FA-F5F0-43D7-60DE-8B40E751F16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93185F-15AB-89B2-1E45-BBF947F8448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61BA6FA-2814-1DB1-E982-73F864E062D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9A38B06-EC23-D934-804B-120CF2DB652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94153" y="8601622"/>
            <a:ext cx="2327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chat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3C2D40-8908-87D0-634E-8976F5CA59F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358384" y="8571352"/>
            <a:ext cx="298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éléphant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EAFCF02-8FA1-A0D3-9F35-C4CB77D2E41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71538" y="4773846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loup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F072546-DD77-414B-5CAE-F313516ED75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980375" y="4770338"/>
            <a:ext cx="281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souris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D8CFCA5-C2C9-8B42-5743-C009791B9E4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0337253" y="4770281"/>
            <a:ext cx="2242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renard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2C7876E-94DB-EF54-7FCD-ED87FA8E9D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135830" y="4765891"/>
            <a:ext cx="298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tortue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49B9639-5FF5-7E47-531B-3324B79E7CF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164216" y="8601621"/>
            <a:ext cx="2651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poule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6903791D-A3BF-1384-BCEB-9D9DEBFA1F55}"/>
              </a:ext>
            </a:extLst>
          </p:cNvPr>
          <p:cNvGraphicFramePr>
            <a:graphicFrameLocks noGrp="1"/>
          </p:cNvGraphicFramePr>
          <p:nvPr>
            <p:custDataLst>
              <p:tags r:id="rId1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6BDB1A89-1FD2-7A89-AAC4-0AAEB510396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351362" y="3434120"/>
            <a:ext cx="2318868" cy="13569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8715AC-29F8-4D6F-7C90-BA69C377550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42674" y="3236797"/>
            <a:ext cx="2078842" cy="152731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D98434-A410-5AAC-DE2F-E1B126F5AEC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271591" y="2752385"/>
            <a:ext cx="2078842" cy="205553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0A74507-5C80-B281-85D2-0812B009592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358384" y="6455115"/>
            <a:ext cx="2623692" cy="196399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882046-F5D1-017E-6C4B-8FB0B0913F2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582639" y="3029066"/>
            <a:ext cx="1722906" cy="165515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2A6E507-222E-044F-239B-5DE298E0142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89637" l="9662" r="89855">
                        <a14:foregroundMark x1="34300" y1="26943" x2="70048" y2="29534"/>
                        <a14:foregroundMark x1="15942" y1="7254" x2="19807" y2="24352"/>
                        <a14:foregroundMark x1="14976" y1="7772" x2="27053" y2="72021"/>
                        <a14:foregroundMark x1="62802" y1="26943" x2="88406" y2="18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6931" y="6818518"/>
            <a:ext cx="1746669" cy="162853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A368BBF-64AD-BA91-5BB4-8F8218B5243B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614167" y="6807604"/>
            <a:ext cx="1907980" cy="163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796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EFEDE-71EB-4334-F929-ED36DC167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045D0FC-9E49-72BF-698A-7E4FD459990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582145B-8934-C60A-C71F-CE6282CE7AD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C25E65-1BC2-DC0E-6146-49716A95401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les images. Je vais masquer deux images.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98091827-4BEE-2B02-637A-9DA50EFBE54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065A8CBE-0F4F-D3D2-3B81-7D9623DC46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1362" y="3434120"/>
            <a:ext cx="2318868" cy="13569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8CED78-10C3-3D5C-C3C9-310A53C306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2674" y="3236797"/>
            <a:ext cx="2078842" cy="152731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29F4EB6-AD91-C14D-FEB0-B3CDC38F8B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1591" y="2752385"/>
            <a:ext cx="2078842" cy="205553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39A4360-927D-3253-25E0-5E6E4CFF6D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58384" y="6455115"/>
            <a:ext cx="2623692" cy="196399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1B9CA64-288D-F60A-155D-705EBA5361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82639" y="3029066"/>
            <a:ext cx="1722906" cy="165515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6609386-334F-13A2-0BD5-9B770183F8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89637" l="9662" r="89855">
                        <a14:foregroundMark x1="34300" y1="26943" x2="70048" y2="29534"/>
                        <a14:foregroundMark x1="15942" y1="7254" x2="19807" y2="24352"/>
                        <a14:foregroundMark x1="14976" y1="7772" x2="27053" y2="72021"/>
                        <a14:foregroundMark x1="62802" y1="26943" x2="88406" y2="18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6931" y="6818518"/>
            <a:ext cx="1746669" cy="162853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1E571E-DD75-811A-7D93-5225E1534A0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14167" y="6807604"/>
            <a:ext cx="1907980" cy="1639450"/>
          </a:xfrm>
          <a:prstGeom prst="rect">
            <a:avLst/>
          </a:prstGeom>
        </p:spPr>
      </p:pic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E485215-61B0-312E-FAF3-B9B1D789B4C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71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6DDA1-9A48-1622-32AD-8C02F141C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F0805BD-6850-69B3-9708-86FF3A7480D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97AABBA-BE03-CAFB-29F7-476241ACE0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2 images qui manquent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AAF59DAA-BCD4-DE0B-6ED0-A33F9540F4A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C966657-3E82-3B44-5E64-1D14338762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1362" y="3434120"/>
            <a:ext cx="2318868" cy="135696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C4AEEB3-B34A-F7F7-ABC0-AC33B314E9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1591" y="2752385"/>
            <a:ext cx="2078842" cy="205553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04AE73E-B06D-61CE-82ED-B264787E0F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82639" y="3029066"/>
            <a:ext cx="1722906" cy="165515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BE6101E-EE5F-1ECE-F186-08B8382584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89637" l="9662" r="89855">
                        <a14:foregroundMark x1="34300" y1="26943" x2="70048" y2="29534"/>
                        <a14:foregroundMark x1="15942" y1="7254" x2="19807" y2="24352"/>
                        <a14:foregroundMark x1="14976" y1="7772" x2="27053" y2="72021"/>
                        <a14:foregroundMark x1="62802" y1="26943" x2="88406" y2="18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7097" y="6818518"/>
            <a:ext cx="1746669" cy="162853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F8898BB-11EE-68E7-1F3F-55E86899F02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14167" y="6807604"/>
            <a:ext cx="1907980" cy="1639450"/>
          </a:xfrm>
          <a:prstGeom prst="rect">
            <a:avLst/>
          </a:prstGeom>
        </p:spPr>
      </p:pic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58CDD00D-0CBE-64EC-5CC0-06C27452F69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7413CAF-7DCB-07EA-1F1E-E63E5C73E0A1}"/>
              </a:ext>
            </a:extLst>
          </p:cNvPr>
          <p:cNvSpPr txBox="1"/>
          <p:nvPr/>
        </p:nvSpPr>
        <p:spPr>
          <a:xfrm>
            <a:off x="4558019" y="2533202"/>
            <a:ext cx="134302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6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r>
              <a:rPr lang="fr-FR" sz="2800" b="1" dirty="0">
                <a:solidFill>
                  <a:srgbClr val="A6A6A6"/>
                </a:solidFill>
                <a:latin typeface="Calibri"/>
              </a:rPr>
              <a:t> </a:t>
            </a:r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C6FB39-3D34-92F5-B6E7-606BB0447523}"/>
              </a:ext>
            </a:extLst>
          </p:cNvPr>
          <p:cNvSpPr txBox="1"/>
          <p:nvPr/>
        </p:nvSpPr>
        <p:spPr>
          <a:xfrm>
            <a:off x="8998717" y="6000302"/>
            <a:ext cx="134302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6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r>
              <a:rPr lang="fr-FR" sz="2800" b="1" dirty="0">
                <a:solidFill>
                  <a:srgbClr val="A6A6A6"/>
                </a:solidFill>
                <a:latin typeface="Calibri"/>
              </a:rPr>
              <a:t>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534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29C67-9BBF-E997-CC7E-E5D51F600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E48D48D-CBE0-6D4B-EA8C-70FDB61973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57B727B-A48B-F9A8-4876-BF16C3E37E1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deux images qui manquent sont : une souris – un éléphant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2F324A9A-9D1E-56FF-0F88-AA645ADA804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043B9A00-15A8-8118-17C0-7656FD9020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1362" y="3434120"/>
            <a:ext cx="2318868" cy="13569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BCAA38-4EBD-4D3C-DE9D-7C24D7AE5D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2674" y="3236797"/>
            <a:ext cx="2078842" cy="152731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0F2BBCA-2574-A661-F095-7CF63A6732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1591" y="2752385"/>
            <a:ext cx="2078842" cy="205553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A66DA2F-1091-8769-B3C3-77E852F6FA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58384" y="6455115"/>
            <a:ext cx="2623692" cy="196399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B621E63-DF3A-1860-F8E0-29A8616760A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82639" y="3029066"/>
            <a:ext cx="1722906" cy="165515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705CD7B-A8F5-A0A2-7606-81FBD5F211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89637" l="9662" r="89855">
                        <a14:foregroundMark x1="34300" y1="26943" x2="70048" y2="29534"/>
                        <a14:foregroundMark x1="15942" y1="7254" x2="19807" y2="24352"/>
                        <a14:foregroundMark x1="14976" y1="7772" x2="27053" y2="72021"/>
                        <a14:foregroundMark x1="62802" y1="26943" x2="88406" y2="18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6931" y="6818518"/>
            <a:ext cx="1746669" cy="162853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D7D072A-FFAD-35B0-4720-751FFA1D9DE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614167" y="6807604"/>
            <a:ext cx="1907980" cy="16394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33F8E16-98E9-876E-E723-69763B634C8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6C16A028-DEAB-0724-FEF9-B955A5504F7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181967" y="3029065"/>
            <a:ext cx="2318868" cy="2055537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3C94D255-1442-6AB2-A365-D93BB10D11B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220906" y="5921524"/>
            <a:ext cx="3009067" cy="283671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1235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C910C-6817-F61B-A815-05EBC8AE3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2BC36B-41DA-B029-29A1-F7E76D187A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DE67072-5D53-4340-B267-B904409F717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8CBE57-3365-68F7-0D5F-CC84603CFF5B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828B810-93C9-60FC-B93C-DF9B0475112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CEDD88-47F5-0B91-DD49-04AE22CA15AD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192775C-A979-75EF-68A2-2A295CE6DDB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049F77-264C-6FC5-2DC0-2ED31C16B7A9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9C2DBB8-473E-98AA-EA45-4A077D901CFC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50B531-DF32-56DE-5B7C-D3B8C19B00E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9DF6B9-A856-1B4C-95E2-E1962FE560D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23789D9-7BE1-03A5-8EEB-277890F3C6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C3D3D8-1DE2-99B3-F455-73BA6595561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1538" y="4773846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lire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A6436AE-7558-1886-3A1C-64B8CB7CA8C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80375" y="4770338"/>
            <a:ext cx="281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écrire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B096C21-2871-1D37-9824-1BC2A3A1E63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337253" y="4770281"/>
            <a:ext cx="2242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effacer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3070608-3557-9B0C-BCF6-96FFB3DC597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135830" y="4765891"/>
            <a:ext cx="298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dessiner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BD614017-064C-8876-D1DD-FDDC214A90AB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3" name="Image 32">
            <a:extLst>
              <a:ext uri="{FF2B5EF4-FFF2-40B4-BE49-F238E27FC236}">
                <a16:creationId xmlns:a16="http://schemas.microsoft.com/office/drawing/2014/main" id="{75C74C95-0944-0839-8D24-97587B92C35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23038" y="2592141"/>
            <a:ext cx="1591874" cy="1957323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B4A5901-EF12-9E50-CAC9-EF3E4CAF8D7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483275" y="2569545"/>
            <a:ext cx="1718158" cy="2112599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BC46A26-59DA-A4F1-1AAF-33A9C4CA8BF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689614" y="2820863"/>
            <a:ext cx="1718158" cy="1873002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C6FE3C7C-C5EA-BA24-240B-00900A03114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874093" y="6404963"/>
            <a:ext cx="1533679" cy="188576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E7396BCD-3289-E4FB-5743-075FFA951A5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226066" y="6190979"/>
            <a:ext cx="1869161" cy="1829497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C0C81AD-22EE-1CF1-A714-D8F82F94FDC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623596" y="6387931"/>
            <a:ext cx="1533679" cy="188576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212F2D31-C967-77BC-00C7-81E5F3F07D8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425656" y="6461234"/>
            <a:ext cx="1775777" cy="182949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09E6CA72-345D-2605-45BD-B31E6C524AA3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784" y="3155015"/>
            <a:ext cx="1197008" cy="1198362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CC95F22D-83DA-4C6B-2074-F8F97A46B560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1538" y="8439440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parler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A0A908A3-3CC5-854C-0420-10769D8390D9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980375" y="8435932"/>
            <a:ext cx="281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écouter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2BF94BAD-BA9A-4E55-63C2-FF687614A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0337253" y="8435875"/>
            <a:ext cx="2242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jouer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8E4B3E4-E101-AD74-A947-4DD97A0C3E66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7135830" y="8431485"/>
            <a:ext cx="298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regarder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5865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78C37-79ED-77A5-3001-CBFB55845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C8744C7-135A-31F0-849F-A7E509F385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E740A0-F034-A34A-94C6-DFED14DA3C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les images. Je vais masquer deux images.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555E3DB1-B857-8F99-7C9C-6B8E9936FE9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1D56B307-43D7-FE82-0890-2CD11461F0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7186BBC-837B-0E0F-8D51-65462CD35B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3038" y="2592141"/>
            <a:ext cx="1591874" cy="19573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54212C-D16C-7C30-9961-728634D9A7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83275" y="2569545"/>
            <a:ext cx="1718158" cy="21125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1494AA-A35C-3613-F24A-5212A1A27F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89614" y="2820863"/>
            <a:ext cx="1718158" cy="187300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920C6C-B314-192E-BA7B-ADF5C68604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74093" y="6404963"/>
            <a:ext cx="1533679" cy="188576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D8E505-DF75-FF99-5346-97A7CDD038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26066" y="6190979"/>
            <a:ext cx="1869161" cy="182949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C009A4-04D9-5D13-DA30-6EAA8E8482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23596" y="6387931"/>
            <a:ext cx="1533679" cy="188576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354BE8-C5AE-3E44-C250-BC4A2757A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25656" y="6461234"/>
            <a:ext cx="1775777" cy="182949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D65EA92-B20C-C11D-EF52-28D09E2BC58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784" y="3155015"/>
            <a:ext cx="1197008" cy="119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373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A7D62-FAA2-BA87-8C32-B3689955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CBE2F18-C87C-0D64-9AA3-654AF6B609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8D0772-9F2D-6B0B-FBAF-E7F095556A0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2 images qui manquent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E50D494F-021E-FA80-4E94-B7834683CDD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1BBFE42-A606-D77C-DA5B-EA4AC651611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0B1846F-06F3-7786-74F5-9A53233C7C2A}"/>
              </a:ext>
            </a:extLst>
          </p:cNvPr>
          <p:cNvSpPr txBox="1"/>
          <p:nvPr/>
        </p:nvSpPr>
        <p:spPr>
          <a:xfrm>
            <a:off x="4813147" y="6024408"/>
            <a:ext cx="134302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6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r>
              <a:rPr lang="fr-FR" sz="2800" b="1" dirty="0">
                <a:solidFill>
                  <a:srgbClr val="A6A6A6"/>
                </a:solidFill>
                <a:latin typeface="Calibri"/>
              </a:rPr>
              <a:t> </a:t>
            </a:r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00DEDAE-FA3B-03D1-EC8F-13962F0A46C0}"/>
              </a:ext>
            </a:extLst>
          </p:cNvPr>
          <p:cNvSpPr txBox="1"/>
          <p:nvPr/>
        </p:nvSpPr>
        <p:spPr>
          <a:xfrm>
            <a:off x="8064747" y="2374595"/>
            <a:ext cx="134302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6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r>
              <a:rPr lang="fr-FR" sz="2800" b="1" dirty="0">
                <a:solidFill>
                  <a:srgbClr val="A6A6A6"/>
                </a:solidFill>
                <a:latin typeface="Calibri"/>
              </a:rPr>
              <a:t> </a:t>
            </a:r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4552F96-9ABF-57C5-01FC-6E0DC700C1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3038" y="2592141"/>
            <a:ext cx="1591874" cy="19573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003ACD-B886-CB62-9644-A63999F9F5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83275" y="2569545"/>
            <a:ext cx="1718158" cy="211259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1E45FD-675D-01B0-1F72-A1D6E5649E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74093" y="6404963"/>
            <a:ext cx="1533679" cy="188576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AEBE502-12D6-FE5B-6160-9FA275B1A7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6066" y="6190979"/>
            <a:ext cx="1869161" cy="182949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7D94E97-54B6-95A3-7DA1-7FC81010E3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23596" y="6387931"/>
            <a:ext cx="1533679" cy="188576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EEFC983-5091-6735-AD5A-B2546D5E4BC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784" y="3155015"/>
            <a:ext cx="1197008" cy="119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436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6709F-3134-F1E8-49D5-1BAF6B99D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1C2464C-AF19-A35E-FF0E-53754D8EE9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A1FD56-76F9-0A4A-4AEB-BD135C28610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deux images qui manquent sont : dessiner – écouter.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ED44EEBF-1A51-9015-D54C-0D4FBFD07CA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137741A-4BBD-A319-2BF9-06B815E0F27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D0B3E9-0C5A-A9F9-9FE3-4651547DD4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23038" y="2592141"/>
            <a:ext cx="1591874" cy="19573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F2321F-4BE9-8961-45CD-281CDB2185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83275" y="2569545"/>
            <a:ext cx="1718158" cy="21125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3CFE06-36FE-4048-009F-EE8475128B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89614" y="2820863"/>
            <a:ext cx="1718158" cy="187300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221239-A70F-7790-D9CD-C18908B38C0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74093" y="6404963"/>
            <a:ext cx="1533679" cy="188576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EE4E3E-DE87-2A23-B3FA-DEB6140EAB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26066" y="6190979"/>
            <a:ext cx="1869161" cy="182949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6296A4-D502-FA24-74B0-C5D012DE5CD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23596" y="6387931"/>
            <a:ext cx="1533679" cy="188576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99D58ED-D5CF-9297-74C5-935EFD9051A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25656" y="6461234"/>
            <a:ext cx="1775777" cy="182949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6BF3CF-3267-22B2-0227-772AEB231F5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784" y="3155015"/>
            <a:ext cx="1197008" cy="1198362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676328A0-A2AB-573F-8127-A1FA8383356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168398" y="6077958"/>
            <a:ext cx="2318868" cy="255169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3AFED6D1-026A-F3F5-64B8-20F1A3DD67A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389259" y="2478350"/>
            <a:ext cx="2318868" cy="255169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005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A80B5-FDBE-4A80-A482-C1B18A363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0FB0C1-BDEE-1BD8-7C55-B3E37EE337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212AF7-B05E-1489-AC1D-D0F284A1B4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382683A-3220-DF37-7A94-404DCC54D2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E740CB41-A4F2-CA56-3749-A18E11E6689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65310F6A-E3B0-5B65-C282-C7AB31396B2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71602" y="8601622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matin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931824-0AD6-8971-0C55-C7089F0418B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850327" y="8571352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soir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89E7E6-1F23-1E8B-BA3E-E95A5A5763F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413400" y="8595281"/>
            <a:ext cx="346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l’après-midi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7D8B852-9EB8-0395-1F4A-A214FC15E84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68865" y="4773846"/>
            <a:ext cx="3553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nuit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3F8E75A-29C7-EC80-765F-494C04F365E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527835" y="4770338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dormir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027F98C-2336-4997-F774-AE7C39F51EC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188965" y="4770281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se réveiller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721E21-1363-0255-37F8-46F963B89AE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04406" y="2440456"/>
            <a:ext cx="1583703" cy="194727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085294-3324-7F65-1638-63FE0DB5917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53832" y="2829893"/>
            <a:ext cx="1583704" cy="1768884"/>
          </a:xfrm>
          <a:prstGeom prst="rect">
            <a:avLst/>
          </a:prstGeom>
        </p:spPr>
      </p:pic>
      <p:pic>
        <p:nvPicPr>
          <p:cNvPr id="21" name="Image 20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23F13923-75F7-6397-41D4-1E860D70CC9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89" y="6664954"/>
            <a:ext cx="2845371" cy="1707502"/>
          </a:xfrm>
          <a:prstGeom prst="rect">
            <a:avLst/>
          </a:prstGeom>
        </p:spPr>
      </p:pic>
      <p:pic>
        <p:nvPicPr>
          <p:cNvPr id="24" name="Image 23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7DE213CE-0260-9A20-E45D-9F4078F495C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72" y="6685047"/>
            <a:ext cx="2845372" cy="170750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E3A9463-6C31-716D-E290-10FB03E90B1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67546" y="6806997"/>
            <a:ext cx="2775182" cy="1599811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7D8ECF3B-7C84-0E9D-6DFB-D5354C48E087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94113" y="4746615"/>
            <a:ext cx="296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jour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242BAB7-C54C-9D46-F2CE-B17F34C9E0C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9630" y="2039182"/>
            <a:ext cx="2440875" cy="255959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96E8116-A272-A5F5-ADC7-B98F6B4B047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1869" y="2051591"/>
            <a:ext cx="2440875" cy="255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56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65238-3D87-066B-08C1-01AB445D3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8B797C3-6A7C-50D3-7970-280116197A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04B62B-24B9-2344-377E-02679B6755E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les images. Je vais masquer deux images.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7095F907-2609-DF9D-F3F9-044133772D8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F7AA43B-D966-7F57-0612-9C58C0CE5EE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611534-9FF4-9FE1-C30E-FAF52FCDE4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4406" y="2897668"/>
            <a:ext cx="1583703" cy="194727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C0376DC-9D95-7777-3497-835F4B978F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3832" y="3287105"/>
            <a:ext cx="1583704" cy="1768884"/>
          </a:xfrm>
          <a:prstGeom prst="rect">
            <a:avLst/>
          </a:prstGeom>
        </p:spPr>
      </p:pic>
      <p:pic>
        <p:nvPicPr>
          <p:cNvPr id="21" name="Image 20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85E20689-FC2B-07B4-6257-21A1093ABC9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89" y="6664954"/>
            <a:ext cx="2845371" cy="1707502"/>
          </a:xfrm>
          <a:prstGeom prst="rect">
            <a:avLst/>
          </a:prstGeom>
        </p:spPr>
      </p:pic>
      <p:pic>
        <p:nvPicPr>
          <p:cNvPr id="22" name="Image 21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1F07EA86-F2D4-D6B3-F24F-073F57318AA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72" y="6685047"/>
            <a:ext cx="2845372" cy="170750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0315E99-DACF-B198-59FC-D812AE89A8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67546" y="6806997"/>
            <a:ext cx="2775182" cy="159981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61C7A7-B8E0-477F-FDA0-CC92890DA1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9630" y="2496394"/>
            <a:ext cx="2440875" cy="255959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97A8039-A43D-6056-E4BE-51ED884E877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1869" y="2508803"/>
            <a:ext cx="2440875" cy="255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63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53E50-D2D6-3977-0740-1F3729FB0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E1CCFB1-A266-8CF5-EA2E-0245A92685F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8BA3838-8EF0-F4C9-12F9-834CB29A292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2 images qui manquent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5C7452C0-C235-BE6A-F60D-88ED298DD09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AE861820-2978-5831-1938-9DF440FAA5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8E9E9C4-8E90-5A1E-E749-2B7CFFF11C52}"/>
              </a:ext>
            </a:extLst>
          </p:cNvPr>
          <p:cNvSpPr txBox="1"/>
          <p:nvPr/>
        </p:nvSpPr>
        <p:spPr>
          <a:xfrm>
            <a:off x="2283623" y="6195266"/>
            <a:ext cx="134302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6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r>
              <a:rPr lang="fr-FR" sz="2800" b="1" dirty="0">
                <a:solidFill>
                  <a:srgbClr val="A6A6A6"/>
                </a:solidFill>
                <a:latin typeface="Calibri"/>
              </a:rPr>
              <a:t> </a:t>
            </a:r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46949E6-B1AC-839B-04FA-13854AA849E6}"/>
              </a:ext>
            </a:extLst>
          </p:cNvPr>
          <p:cNvSpPr txBox="1"/>
          <p:nvPr/>
        </p:nvSpPr>
        <p:spPr>
          <a:xfrm>
            <a:off x="2283624" y="2635609"/>
            <a:ext cx="134302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6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r>
              <a:rPr lang="fr-FR" sz="2800" b="1" dirty="0">
                <a:solidFill>
                  <a:srgbClr val="A6A6A6"/>
                </a:solidFill>
                <a:latin typeface="Calibri"/>
              </a:rPr>
              <a:t> 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89CF19-2935-5B53-2E18-8871EF9E0A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4406" y="2897668"/>
            <a:ext cx="1583703" cy="194727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32F750-940F-3698-3483-F7FD67F289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3832" y="3287105"/>
            <a:ext cx="1583704" cy="1768884"/>
          </a:xfrm>
          <a:prstGeom prst="rect">
            <a:avLst/>
          </a:prstGeom>
        </p:spPr>
      </p:pic>
      <p:pic>
        <p:nvPicPr>
          <p:cNvPr id="7" name="Image 6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5CBEF933-981C-8862-FA98-E44A4E143A5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89" y="6664954"/>
            <a:ext cx="2845371" cy="1707502"/>
          </a:xfrm>
          <a:prstGeom prst="rect">
            <a:avLst/>
          </a:prstGeom>
        </p:spPr>
      </p:pic>
      <p:pic>
        <p:nvPicPr>
          <p:cNvPr id="9" name="Image 8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0BFE4F03-E80B-53AA-6FF9-46D19AFF00B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72" y="6685047"/>
            <a:ext cx="2845372" cy="170750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C4AA7A8-287E-6648-5A02-4D288C3CF1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9630" y="2496394"/>
            <a:ext cx="2440875" cy="255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196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5FC6-EADE-0FCC-9803-4B2334153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C962F92-F5C2-4AEE-E6A3-0E9E22A826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9DD7B1-6971-025C-29E2-53BB02091B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deux images qui manquent sont : la nuit – le matin.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AAD22173-C5A4-9BB5-FC68-5782F0B58AC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E4CE0400-46BA-2A4E-1586-828FB170539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F7E2B7-2D66-923B-BDC3-6777A9C944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04406" y="2897668"/>
            <a:ext cx="1583703" cy="19472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180D3D-D5CF-E0CD-C153-94BB9B027B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53832" y="3287105"/>
            <a:ext cx="1583704" cy="1768884"/>
          </a:xfrm>
          <a:prstGeom prst="rect">
            <a:avLst/>
          </a:prstGeom>
        </p:spPr>
      </p:pic>
      <p:pic>
        <p:nvPicPr>
          <p:cNvPr id="9" name="Image 8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CA679796-F853-27CE-1044-9E197559FCE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89" y="6664954"/>
            <a:ext cx="2845371" cy="1707502"/>
          </a:xfrm>
          <a:prstGeom prst="rect">
            <a:avLst/>
          </a:prstGeom>
        </p:spPr>
      </p:pic>
      <p:pic>
        <p:nvPicPr>
          <p:cNvPr id="16" name="Image 15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14301F75-69B1-6518-6F01-5FF78BA9A43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72" y="6685047"/>
            <a:ext cx="2845372" cy="170750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7C2779C-DF5F-31C6-1BCF-BFD1105558A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67546" y="6806997"/>
            <a:ext cx="2775182" cy="159981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47ED65-7A3F-5AE5-24B4-03648B19454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9630" y="2496394"/>
            <a:ext cx="2440875" cy="255959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3ED18F-33D3-5BDE-2887-195DCD48A48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1869" y="2508803"/>
            <a:ext cx="2440875" cy="2559595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40236F76-505C-E6FD-F51C-FDB5577FF13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385888" y="6242859"/>
            <a:ext cx="3169724" cy="255169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46C0F735-02AF-EB91-3042-58EBB693134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349301" y="2323310"/>
            <a:ext cx="2318868" cy="290770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472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040B1-0CF6-16E1-B26E-E00479C48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0B8C37-3B25-71B6-B5B6-91EC35F1DB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70BCCC0-013A-C699-3542-F35E4EF8736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9286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0D3D87-DCCE-4DF5-E11D-6646EDF44FE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B8CE00-B1AD-7BE4-7323-129432DF1C1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E0BCA1E-7C5F-A68B-4C36-44BFBFE9FE2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290DFDB-C75D-125F-A1A1-D3E6D10480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FB30D6A-9BF6-8379-E2A6-76EABF7243F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2BDF782-E55C-BCA2-085E-7C809E4715F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D0CA3AB-6803-F90E-9BDD-2027AA9E039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E1A72A-E770-D942-5C29-26575170E51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déjà vu les couleurs.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A74E878-2BD1-D790-90FC-11D193B875D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6" name="Étoile : 16 branches 5">
            <a:extLst>
              <a:ext uri="{FF2B5EF4-FFF2-40B4-BE49-F238E27FC236}">
                <a16:creationId xmlns:a16="http://schemas.microsoft.com/office/drawing/2014/main" id="{0EA3CBCD-6A55-0C94-B399-606BFD2D9DBE}"/>
              </a:ext>
            </a:extLst>
          </p:cNvPr>
          <p:cNvSpPr/>
          <p:nvPr/>
        </p:nvSpPr>
        <p:spPr>
          <a:xfrm>
            <a:off x="1681629" y="2669319"/>
            <a:ext cx="1565647" cy="1584725"/>
          </a:xfrm>
          <a:prstGeom prst="star16">
            <a:avLst>
              <a:gd name="adj" fmla="val 46866"/>
            </a:avLst>
          </a:pr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Étoile : 16 branches 6">
            <a:extLst>
              <a:ext uri="{FF2B5EF4-FFF2-40B4-BE49-F238E27FC236}">
                <a16:creationId xmlns:a16="http://schemas.microsoft.com/office/drawing/2014/main" id="{D55F0B77-0335-BF7B-A98F-0117C74E5BCA}"/>
              </a:ext>
            </a:extLst>
          </p:cNvPr>
          <p:cNvSpPr/>
          <p:nvPr/>
        </p:nvSpPr>
        <p:spPr>
          <a:xfrm>
            <a:off x="4505432" y="2629563"/>
            <a:ext cx="1565647" cy="1584725"/>
          </a:xfrm>
          <a:prstGeom prst="star16">
            <a:avLst>
              <a:gd name="adj" fmla="val 46866"/>
            </a:avLst>
          </a:prstGeom>
          <a:solidFill>
            <a:srgbClr val="ED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DFE80950-DDF7-44E1-F3F5-6FA245BF3DC9}"/>
              </a:ext>
            </a:extLst>
          </p:cNvPr>
          <p:cNvSpPr/>
          <p:nvPr/>
        </p:nvSpPr>
        <p:spPr>
          <a:xfrm>
            <a:off x="7529792" y="2652606"/>
            <a:ext cx="1565647" cy="1584725"/>
          </a:xfrm>
          <a:prstGeom prst="star16">
            <a:avLst>
              <a:gd name="adj" fmla="val 46866"/>
            </a:avLst>
          </a:prstGeom>
          <a:solidFill>
            <a:srgbClr val="0096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2" name="Étoile : 16 branches 11">
            <a:extLst>
              <a:ext uri="{FF2B5EF4-FFF2-40B4-BE49-F238E27FC236}">
                <a16:creationId xmlns:a16="http://schemas.microsoft.com/office/drawing/2014/main" id="{7897C0CB-73F0-B22D-BFA5-2F7F3AFDB930}"/>
              </a:ext>
            </a:extLst>
          </p:cNvPr>
          <p:cNvSpPr/>
          <p:nvPr/>
        </p:nvSpPr>
        <p:spPr>
          <a:xfrm>
            <a:off x="10467931" y="2673019"/>
            <a:ext cx="1565647" cy="1584725"/>
          </a:xfrm>
          <a:prstGeom prst="star16">
            <a:avLst>
              <a:gd name="adj" fmla="val 46866"/>
            </a:avLst>
          </a:prstGeom>
          <a:solidFill>
            <a:srgbClr val="FEF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Étoile : 16 branches 13">
            <a:extLst>
              <a:ext uri="{FF2B5EF4-FFF2-40B4-BE49-F238E27FC236}">
                <a16:creationId xmlns:a16="http://schemas.microsoft.com/office/drawing/2014/main" id="{0F7A2810-F018-2CBC-576A-194D8A7C7C2A}"/>
              </a:ext>
            </a:extLst>
          </p:cNvPr>
          <p:cNvSpPr/>
          <p:nvPr/>
        </p:nvSpPr>
        <p:spPr>
          <a:xfrm>
            <a:off x="1681629" y="6174132"/>
            <a:ext cx="1565647" cy="1584725"/>
          </a:xfrm>
          <a:prstGeom prst="star16">
            <a:avLst>
              <a:gd name="adj" fmla="val 46866"/>
            </a:avLst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Étoile : 16 branches 15">
            <a:extLst>
              <a:ext uri="{FF2B5EF4-FFF2-40B4-BE49-F238E27FC236}">
                <a16:creationId xmlns:a16="http://schemas.microsoft.com/office/drawing/2014/main" id="{1A35FB6E-136A-7E85-89D9-995E6C453B27}"/>
              </a:ext>
            </a:extLst>
          </p:cNvPr>
          <p:cNvSpPr/>
          <p:nvPr/>
        </p:nvSpPr>
        <p:spPr>
          <a:xfrm>
            <a:off x="4485553" y="6154253"/>
            <a:ext cx="1565647" cy="1584725"/>
          </a:xfrm>
          <a:prstGeom prst="star16">
            <a:avLst>
              <a:gd name="adj" fmla="val 4686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Étoile : 16 branches 16">
            <a:extLst>
              <a:ext uri="{FF2B5EF4-FFF2-40B4-BE49-F238E27FC236}">
                <a16:creationId xmlns:a16="http://schemas.microsoft.com/office/drawing/2014/main" id="{98757CA1-22D7-CEDB-3A77-05CD33B300D1}"/>
              </a:ext>
            </a:extLst>
          </p:cNvPr>
          <p:cNvSpPr/>
          <p:nvPr/>
        </p:nvSpPr>
        <p:spPr>
          <a:xfrm>
            <a:off x="7549670" y="6174132"/>
            <a:ext cx="1565647" cy="1584725"/>
          </a:xfrm>
          <a:prstGeom prst="star16">
            <a:avLst>
              <a:gd name="adj" fmla="val 46866"/>
            </a:avLst>
          </a:prstGeom>
          <a:solidFill>
            <a:srgbClr val="8D5E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Étoile : 16 branches 17">
            <a:extLst>
              <a:ext uri="{FF2B5EF4-FFF2-40B4-BE49-F238E27FC236}">
                <a16:creationId xmlns:a16="http://schemas.microsoft.com/office/drawing/2014/main" id="{973DD69C-9E06-79D2-6B3A-E1E8BF298E28}"/>
              </a:ext>
            </a:extLst>
          </p:cNvPr>
          <p:cNvSpPr/>
          <p:nvPr/>
        </p:nvSpPr>
        <p:spPr>
          <a:xfrm>
            <a:off x="10353594" y="6174131"/>
            <a:ext cx="1565647" cy="1584725"/>
          </a:xfrm>
          <a:prstGeom prst="star16">
            <a:avLst>
              <a:gd name="adj" fmla="val 4686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E215AAF-925C-645D-0598-93F1A1A3619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1709102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385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EA06D-3B84-929A-F3F0-AE7BD711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5CBB2B-E5D2-2E5F-AD91-30584053035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E6ED3C4-D519-01FA-331E-4993FB0BB80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9286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D5138D-3811-1158-3DB3-69B8B6AC2D8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326B617-F5ED-63CD-6456-2E25614817A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91AA694-3226-991F-3944-2677027F043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06C4C2A-5C1E-12FA-9B4E-AFB01344D5D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1377D40-2245-17B2-2CB6-C58CE1758F3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87D3E67-830A-AC20-62B4-9119E37EAC5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A942257-BA76-AB3E-0F37-EBD1E9E07C3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7674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ED3CFA8-B696-2E81-4651-3B14515B5E5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6" name="Étoile : 16 branches 5">
            <a:extLst>
              <a:ext uri="{FF2B5EF4-FFF2-40B4-BE49-F238E27FC236}">
                <a16:creationId xmlns:a16="http://schemas.microsoft.com/office/drawing/2014/main" id="{84DE06AB-80A6-CAF8-47D1-8AC5418463A8}"/>
              </a:ext>
            </a:extLst>
          </p:cNvPr>
          <p:cNvSpPr/>
          <p:nvPr/>
        </p:nvSpPr>
        <p:spPr>
          <a:xfrm>
            <a:off x="1681629" y="2669319"/>
            <a:ext cx="1565647" cy="1584725"/>
          </a:xfrm>
          <a:prstGeom prst="star16">
            <a:avLst>
              <a:gd name="adj" fmla="val 46866"/>
            </a:avLst>
          </a:pr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Étoile : 16 branches 6">
            <a:extLst>
              <a:ext uri="{FF2B5EF4-FFF2-40B4-BE49-F238E27FC236}">
                <a16:creationId xmlns:a16="http://schemas.microsoft.com/office/drawing/2014/main" id="{74C450C3-6580-5EF8-5BB9-0A44EA327746}"/>
              </a:ext>
            </a:extLst>
          </p:cNvPr>
          <p:cNvSpPr/>
          <p:nvPr/>
        </p:nvSpPr>
        <p:spPr>
          <a:xfrm>
            <a:off x="4505432" y="2629563"/>
            <a:ext cx="1565647" cy="1584725"/>
          </a:xfrm>
          <a:prstGeom prst="star16">
            <a:avLst>
              <a:gd name="adj" fmla="val 46866"/>
            </a:avLst>
          </a:prstGeom>
          <a:solidFill>
            <a:srgbClr val="ED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ED07D0ED-2504-B447-9F36-6622BCF41461}"/>
              </a:ext>
            </a:extLst>
          </p:cNvPr>
          <p:cNvSpPr/>
          <p:nvPr/>
        </p:nvSpPr>
        <p:spPr>
          <a:xfrm>
            <a:off x="7529792" y="2652606"/>
            <a:ext cx="1565647" cy="1584725"/>
          </a:xfrm>
          <a:prstGeom prst="star16">
            <a:avLst>
              <a:gd name="adj" fmla="val 46866"/>
            </a:avLst>
          </a:prstGeom>
          <a:solidFill>
            <a:srgbClr val="0096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2" name="Étoile : 16 branches 11">
            <a:extLst>
              <a:ext uri="{FF2B5EF4-FFF2-40B4-BE49-F238E27FC236}">
                <a16:creationId xmlns:a16="http://schemas.microsoft.com/office/drawing/2014/main" id="{3F89ADD7-6424-9A3A-2A2A-6C797254C205}"/>
              </a:ext>
            </a:extLst>
          </p:cNvPr>
          <p:cNvSpPr/>
          <p:nvPr/>
        </p:nvSpPr>
        <p:spPr>
          <a:xfrm>
            <a:off x="10467931" y="2673019"/>
            <a:ext cx="1565647" cy="1584725"/>
          </a:xfrm>
          <a:prstGeom prst="star16">
            <a:avLst>
              <a:gd name="adj" fmla="val 46866"/>
            </a:avLst>
          </a:prstGeom>
          <a:solidFill>
            <a:srgbClr val="FEF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Étoile : 16 branches 13">
            <a:extLst>
              <a:ext uri="{FF2B5EF4-FFF2-40B4-BE49-F238E27FC236}">
                <a16:creationId xmlns:a16="http://schemas.microsoft.com/office/drawing/2014/main" id="{1F0B047B-8EE6-4E96-5CCE-BAB1E4510F8B}"/>
              </a:ext>
            </a:extLst>
          </p:cNvPr>
          <p:cNvSpPr/>
          <p:nvPr/>
        </p:nvSpPr>
        <p:spPr>
          <a:xfrm>
            <a:off x="1681629" y="6174132"/>
            <a:ext cx="1565647" cy="1584725"/>
          </a:xfrm>
          <a:prstGeom prst="star16">
            <a:avLst>
              <a:gd name="adj" fmla="val 46866"/>
            </a:avLst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Étoile : 16 branches 15">
            <a:extLst>
              <a:ext uri="{FF2B5EF4-FFF2-40B4-BE49-F238E27FC236}">
                <a16:creationId xmlns:a16="http://schemas.microsoft.com/office/drawing/2014/main" id="{0297E9B0-70CE-04D6-8171-8DF709CF6EA2}"/>
              </a:ext>
            </a:extLst>
          </p:cNvPr>
          <p:cNvSpPr/>
          <p:nvPr/>
        </p:nvSpPr>
        <p:spPr>
          <a:xfrm>
            <a:off x="4485553" y="6154253"/>
            <a:ext cx="1565647" cy="1584725"/>
          </a:xfrm>
          <a:prstGeom prst="star16">
            <a:avLst>
              <a:gd name="adj" fmla="val 4686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Étoile : 16 branches 16">
            <a:extLst>
              <a:ext uri="{FF2B5EF4-FFF2-40B4-BE49-F238E27FC236}">
                <a16:creationId xmlns:a16="http://schemas.microsoft.com/office/drawing/2014/main" id="{3E68342A-124E-B087-04ED-5BC1CE244462}"/>
              </a:ext>
            </a:extLst>
          </p:cNvPr>
          <p:cNvSpPr/>
          <p:nvPr/>
        </p:nvSpPr>
        <p:spPr>
          <a:xfrm>
            <a:off x="7549670" y="6174132"/>
            <a:ext cx="1565647" cy="1584725"/>
          </a:xfrm>
          <a:prstGeom prst="star16">
            <a:avLst>
              <a:gd name="adj" fmla="val 46866"/>
            </a:avLst>
          </a:prstGeom>
          <a:solidFill>
            <a:srgbClr val="8D5E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Étoile : 16 branches 17">
            <a:extLst>
              <a:ext uri="{FF2B5EF4-FFF2-40B4-BE49-F238E27FC236}">
                <a16:creationId xmlns:a16="http://schemas.microsoft.com/office/drawing/2014/main" id="{0D871576-4686-0B9F-B912-7FBDA1D77220}"/>
              </a:ext>
            </a:extLst>
          </p:cNvPr>
          <p:cNvSpPr/>
          <p:nvPr/>
        </p:nvSpPr>
        <p:spPr>
          <a:xfrm>
            <a:off x="10353594" y="6174131"/>
            <a:ext cx="1565647" cy="1584725"/>
          </a:xfrm>
          <a:prstGeom prst="star16">
            <a:avLst>
              <a:gd name="adj" fmla="val 4686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53969C-B70E-D893-1ED1-8FB5D04DB3B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57312" y="576203"/>
            <a:ext cx="10561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couleur, je vais désigner un élève pour dire le nom de la couleur.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quelle couleur ?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0D88283-70E8-3134-91FD-FF3FF7A62E6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1709102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0436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7CA68-E49F-10B3-EF17-E254CF66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F72BBC-8481-9DF0-DB36-E7C2F42D56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E7BF96B-5318-6BEA-E664-3CF91E94A39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9286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1180D1-BA58-A359-2FE2-47DC18399D4C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16AC98A-7507-1BFC-6AF3-161E3B170D7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0FF7A89-15B5-27C4-1708-3D2232FEA5C7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7D7E1B7-1421-B24D-B198-5C1F91720C2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AA7EB5B-92A7-8886-2A92-1E8738C4210B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EBB711E-7734-EB3F-1F1B-3E1011E377AE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5C444BB-3826-B875-6120-630928B0F00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26DBF3-FDF9-F39B-7A08-E3C0F77EC52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couleurs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63CADAE-F591-294C-C216-CC54BE573F3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6" name="Étoile : 16 branches 5">
            <a:extLst>
              <a:ext uri="{FF2B5EF4-FFF2-40B4-BE49-F238E27FC236}">
                <a16:creationId xmlns:a16="http://schemas.microsoft.com/office/drawing/2014/main" id="{ECB41F62-DC8A-67CE-114C-D0DFF0066DDB}"/>
              </a:ext>
            </a:extLst>
          </p:cNvPr>
          <p:cNvSpPr/>
          <p:nvPr/>
        </p:nvSpPr>
        <p:spPr>
          <a:xfrm>
            <a:off x="1681629" y="2669319"/>
            <a:ext cx="1565647" cy="1584725"/>
          </a:xfrm>
          <a:prstGeom prst="star16">
            <a:avLst>
              <a:gd name="adj" fmla="val 46866"/>
            </a:avLst>
          </a:pr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Étoile : 16 branches 6">
            <a:extLst>
              <a:ext uri="{FF2B5EF4-FFF2-40B4-BE49-F238E27FC236}">
                <a16:creationId xmlns:a16="http://schemas.microsoft.com/office/drawing/2014/main" id="{4BB7F90E-59E5-94D5-3FCB-62C251359368}"/>
              </a:ext>
            </a:extLst>
          </p:cNvPr>
          <p:cNvSpPr/>
          <p:nvPr/>
        </p:nvSpPr>
        <p:spPr>
          <a:xfrm>
            <a:off x="4505432" y="2629563"/>
            <a:ext cx="1565647" cy="1584725"/>
          </a:xfrm>
          <a:prstGeom prst="star16">
            <a:avLst>
              <a:gd name="adj" fmla="val 46866"/>
            </a:avLst>
          </a:prstGeom>
          <a:solidFill>
            <a:srgbClr val="ED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8F301766-B7DB-5F6E-9BFA-E3F6247D84A9}"/>
              </a:ext>
            </a:extLst>
          </p:cNvPr>
          <p:cNvSpPr/>
          <p:nvPr/>
        </p:nvSpPr>
        <p:spPr>
          <a:xfrm>
            <a:off x="7529792" y="2652606"/>
            <a:ext cx="1565647" cy="1584725"/>
          </a:xfrm>
          <a:prstGeom prst="star16">
            <a:avLst>
              <a:gd name="adj" fmla="val 46866"/>
            </a:avLst>
          </a:prstGeom>
          <a:solidFill>
            <a:srgbClr val="0096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2" name="Étoile : 16 branches 11">
            <a:extLst>
              <a:ext uri="{FF2B5EF4-FFF2-40B4-BE49-F238E27FC236}">
                <a16:creationId xmlns:a16="http://schemas.microsoft.com/office/drawing/2014/main" id="{DDED1373-BD93-2B19-7DF5-FB53328E2A38}"/>
              </a:ext>
            </a:extLst>
          </p:cNvPr>
          <p:cNvSpPr/>
          <p:nvPr/>
        </p:nvSpPr>
        <p:spPr>
          <a:xfrm>
            <a:off x="10467931" y="2673019"/>
            <a:ext cx="1565647" cy="1584725"/>
          </a:xfrm>
          <a:prstGeom prst="star16">
            <a:avLst>
              <a:gd name="adj" fmla="val 46866"/>
            </a:avLst>
          </a:prstGeom>
          <a:solidFill>
            <a:srgbClr val="FEF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Étoile : 16 branches 13">
            <a:extLst>
              <a:ext uri="{FF2B5EF4-FFF2-40B4-BE49-F238E27FC236}">
                <a16:creationId xmlns:a16="http://schemas.microsoft.com/office/drawing/2014/main" id="{36AD316D-AC40-A89C-573B-9150FECC9DA8}"/>
              </a:ext>
            </a:extLst>
          </p:cNvPr>
          <p:cNvSpPr/>
          <p:nvPr/>
        </p:nvSpPr>
        <p:spPr>
          <a:xfrm>
            <a:off x="1681629" y="6174132"/>
            <a:ext cx="1565647" cy="1584725"/>
          </a:xfrm>
          <a:prstGeom prst="star16">
            <a:avLst>
              <a:gd name="adj" fmla="val 46866"/>
            </a:avLst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Étoile : 16 branches 15">
            <a:extLst>
              <a:ext uri="{FF2B5EF4-FFF2-40B4-BE49-F238E27FC236}">
                <a16:creationId xmlns:a16="http://schemas.microsoft.com/office/drawing/2014/main" id="{67582A4C-8A95-0D08-8C0C-3374DB3A3716}"/>
              </a:ext>
            </a:extLst>
          </p:cNvPr>
          <p:cNvSpPr/>
          <p:nvPr/>
        </p:nvSpPr>
        <p:spPr>
          <a:xfrm>
            <a:off x="4485553" y="6154253"/>
            <a:ext cx="1565647" cy="1584725"/>
          </a:xfrm>
          <a:prstGeom prst="star16">
            <a:avLst>
              <a:gd name="adj" fmla="val 4686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Étoile : 16 branches 16">
            <a:extLst>
              <a:ext uri="{FF2B5EF4-FFF2-40B4-BE49-F238E27FC236}">
                <a16:creationId xmlns:a16="http://schemas.microsoft.com/office/drawing/2014/main" id="{8A0A02AB-4A4D-6F8C-2764-0A59F46E5477}"/>
              </a:ext>
            </a:extLst>
          </p:cNvPr>
          <p:cNvSpPr/>
          <p:nvPr/>
        </p:nvSpPr>
        <p:spPr>
          <a:xfrm>
            <a:off x="7549670" y="6174132"/>
            <a:ext cx="1565647" cy="1584725"/>
          </a:xfrm>
          <a:prstGeom prst="star16">
            <a:avLst>
              <a:gd name="adj" fmla="val 46866"/>
            </a:avLst>
          </a:prstGeom>
          <a:solidFill>
            <a:srgbClr val="8D5E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Étoile : 16 branches 17">
            <a:extLst>
              <a:ext uri="{FF2B5EF4-FFF2-40B4-BE49-F238E27FC236}">
                <a16:creationId xmlns:a16="http://schemas.microsoft.com/office/drawing/2014/main" id="{5713A83B-4900-1D7C-ED62-FD4B1C1415DB}"/>
              </a:ext>
            </a:extLst>
          </p:cNvPr>
          <p:cNvSpPr/>
          <p:nvPr/>
        </p:nvSpPr>
        <p:spPr>
          <a:xfrm>
            <a:off x="10353594" y="6174131"/>
            <a:ext cx="1565647" cy="1584725"/>
          </a:xfrm>
          <a:prstGeom prst="star16">
            <a:avLst>
              <a:gd name="adj" fmla="val 4686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2748A09-47A5-EE8C-260F-00D8BFAE0AC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13783" y="4606766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rouge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8A7DD84-39A2-9185-6839-4E1E11BB110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9980" y="4606765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bleu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E192211-A687-377D-34EC-CDCCC0A694A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938143" y="460676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vert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13D11F-7888-7BA9-BBF1-887AE564D78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76282" y="4599801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jaune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3ADA505-8501-7D09-FAF3-50A2E9A697C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089980" y="805133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rose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4C9C46B-94AF-83E9-AB5C-C8967D370A9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8924" y="8055897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gris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5764245-22D0-C2E8-74D0-6240858C54CB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858000" y="8161450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marron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422BB86-187B-A61F-CE99-3B5CEF49A04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764033" y="8160367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noir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A943748-7F9C-4D75-C291-3DDA809B6940}"/>
              </a:ext>
            </a:extLst>
          </p:cNvPr>
          <p:cNvGraphicFramePr>
            <a:graphicFrameLocks noGrp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217091023"/>
              </p:ext>
            </p:ext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27375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44761-08C2-DE05-2701-A008D6298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A1E6165-9239-C16F-0E7D-CCB8577DB2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54C3977-D2D2-9A26-127B-61D2268F315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715B98-61C1-0D1F-5A6C-3DB1B2EF093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1148B4-E910-80E3-A65B-BC3E1578C36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9A25030-8F0A-2541-0926-B3DBE9F10A3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36D63F0-860B-4446-1152-FEFA98047D4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AA9649-059B-B95F-35F5-2BDAD054DB3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0E14AF6-D185-4795-FD4A-4D24AB14D20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502E8E2-E849-0C33-B2C5-A68514ABDA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10506" y="8064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A7371E-12BF-89CA-BF77-1D2EF546B3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968" y="718169"/>
            <a:ext cx="9569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78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qui bougent.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6C2E615-21CF-8145-DB71-01738A98B07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3"/>
            <a:ext cx="1530246" cy="128459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C7982F2-FA8D-D253-AF93-AE0D8C5E0793}"/>
              </a:ext>
            </a:extLst>
          </p:cNvPr>
          <p:cNvSpPr txBox="1"/>
          <p:nvPr/>
        </p:nvSpPr>
        <p:spPr>
          <a:xfrm>
            <a:off x="2442947" y="3214376"/>
            <a:ext cx="8713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des mots qui bougent. </a:t>
            </a:r>
          </a:p>
        </p:txBody>
      </p:sp>
      <p:pic>
        <p:nvPicPr>
          <p:cNvPr id="9" name="Image 8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6F43D446-BBA7-F9E6-F732-621ABA1D8DB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357" y="4381155"/>
            <a:ext cx="2971287" cy="350969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3109484-957D-3530-4406-CE1E3310AD9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7615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9A468-5D97-A1F7-42DF-6B538DAA3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FA5D06-31C3-E2A2-CFAC-FF86170C935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6A3153-443F-85DE-A7F3-AA0EDF7B17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2E8769-2A4C-8F13-5722-8CAE68D0010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0B37F63-331A-342F-07E5-8E35F4BBD7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752EF31-A0D2-EBB1-F217-EAB203C8A1DC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0E0A367-AB9C-C987-F491-D59EF43929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E95CCBD-207D-71CF-72CD-6D1DF02F3DBE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5DC45D-34F9-0462-B61F-7DC839637692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1881837-2924-10BE-CC7A-72DB9C4D40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50C8FA-2C2E-CEC0-C1EB-D5A7CB96F67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Répétons ensemble.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CF77EF0-308A-3359-4C9A-FE636E57A53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CE0298B-58EB-F491-B555-38EB6EEDF7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1538" y="4773846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marcher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678244-D8D0-13A6-7C8A-27BB394352B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80375" y="4770338"/>
            <a:ext cx="2998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courir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7C0F93A0-AF55-15DE-3D3E-44EF6E9A2DF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4" name="ZoneTexte 43">
            <a:extLst>
              <a:ext uri="{FF2B5EF4-FFF2-40B4-BE49-F238E27FC236}">
                <a16:creationId xmlns:a16="http://schemas.microsoft.com/office/drawing/2014/main" id="{29E75CB6-39C4-107A-BD3F-8148765669B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1538" y="8439440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ouvrir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8A5AB4A-75F5-BF32-8B0D-9B5EB0DD35E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980375" y="8435932"/>
            <a:ext cx="281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fermer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96BE723-F08E-F75F-1EC9-C687DB3DAA1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337253" y="8435875"/>
            <a:ext cx="2242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entrer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C019DA4-9B15-0ADB-21C5-736C79CAE1C3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135830" y="8431485"/>
            <a:ext cx="298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sortir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7B86C2-C64F-AFDC-C996-09F775C405C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98634" y="6085483"/>
            <a:ext cx="2186279" cy="24541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C7DBF4-3C27-6DC0-9061-71530A13765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644425" y="6085483"/>
            <a:ext cx="1694225" cy="22432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DD0A6B-308D-3BB5-C2DA-4F9B76A4443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391802" y="6331674"/>
            <a:ext cx="1749312" cy="16842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4FE237-83E1-0EE0-95A6-F0AB65C96C7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487810" y="6276493"/>
            <a:ext cx="1821695" cy="17350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542835-7B3D-93B6-0AA2-B6095DF7EDB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744436" y="2845861"/>
            <a:ext cx="1476567" cy="181554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B0E9E8-23A1-3561-44EE-2AFFB4AD919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681087" y="2909026"/>
            <a:ext cx="1411129" cy="173508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8F43451-B000-ED25-0C85-99317091B906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221551" y="4770338"/>
            <a:ext cx="2671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donner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20144CC-1336-7A2D-03A7-6FC3BE1140C3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336233" y="4770281"/>
            <a:ext cx="2318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prendre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EA639210-1D4A-D2C9-29E4-1FF3F654C9B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635886" y="2788669"/>
            <a:ext cx="1852423" cy="1872558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F2739B19-CC15-74B0-4AB3-083CD6F90F5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371107" y="3010153"/>
            <a:ext cx="1912828" cy="16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239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C4099-0C5B-6F2B-3F7B-C579551C6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C2F9D75-2834-B227-875A-624C4D4EAD6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6B9C23-D554-98C2-D3F5-7F0AE59936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642793"/>
            <a:ext cx="1179364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bien. Je vais faire bouger 2 mots.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expliquer la consigne en arabe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2131DF7A-4BA0-3AE0-EB87-9541625C7AE8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CF817F7C-27A3-5664-9759-8855C68355C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3C9F12-7B92-B3DC-A66C-DFF683FB1C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8634" y="6085483"/>
            <a:ext cx="2186279" cy="24541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6F1216-D46A-028D-4B36-A54A98B565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4425" y="6085483"/>
            <a:ext cx="1694225" cy="22432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41A454-B624-D4A2-1D4B-B0380791F7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91802" y="6331674"/>
            <a:ext cx="1749312" cy="168423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56B9395-721E-AB38-880D-5EB6A2F975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87810" y="6276493"/>
            <a:ext cx="1821695" cy="17350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7A73D27-F023-AB2A-6EC5-EB9F90F1F5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44436" y="2845861"/>
            <a:ext cx="1476567" cy="18155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FC716B-DDA9-0C19-3C77-A5C37CBD1D5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81087" y="2909026"/>
            <a:ext cx="1411129" cy="173508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5C6B8F9-B723-551B-0BBE-E1A82808A96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35886" y="2788669"/>
            <a:ext cx="1852423" cy="187255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90AF3D-BF2A-1AF7-AD0F-5E098DDC8E2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71107" y="3010153"/>
            <a:ext cx="1912828" cy="16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166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0E143-15ED-DE46-4363-A905C318A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0F0D392-3C07-D3C9-406D-61D554F5449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82AFFD-0AED-A167-94B4-4B8B0EF3EB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Quels sont les 2 mots qui ont bougé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EDC932EE-5645-E19D-5FCE-3EFB43EF1DD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777C294E-33E6-88A1-FBBB-127685543A0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A508B3-1F80-AFC0-B9AB-2C2F9C0C7A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8397" y="2555285"/>
            <a:ext cx="2186279" cy="245415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4CA396-45F2-426B-5924-A1040A6AA2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4425" y="6085483"/>
            <a:ext cx="1694225" cy="22432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97C62E-7365-AD46-6A3B-2C6A9056A6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91802" y="6331674"/>
            <a:ext cx="1749312" cy="16842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3814F6-7662-3211-C76B-3780707CCF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87810" y="6276493"/>
            <a:ext cx="1821695" cy="17350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AFA4E6-7D7D-45ED-DAC5-932D9713633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4946" y="6378521"/>
            <a:ext cx="1476567" cy="181554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572B30-6E30-9BB9-B007-98BE7E460E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81087" y="2909026"/>
            <a:ext cx="1411129" cy="173508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F27B41-D9C2-2E47-9C29-8FE59EC854C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35886" y="2788669"/>
            <a:ext cx="1852423" cy="187255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CBB1EA2-E563-0508-EDE0-D10E3F6E16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71107" y="3010153"/>
            <a:ext cx="1912828" cy="16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932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682C7-4560-A2F9-F8DE-04B669EE2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8EBC2EE-44EB-07D6-EFD1-81371E34062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AF694A-3383-E1E6-9CAA-071BC329E2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deux mots qui ont bougé sont : marcher - fermer.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5A0D7D81-77D5-4702-FE31-EF6163A1093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4ED88342-80A9-B8FE-49AD-A29906DDF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D72338-B209-B920-70A2-0660801A2E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4425" y="6085483"/>
            <a:ext cx="1694225" cy="22432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22373F-77AB-9A1B-35B7-A29BFA9CB6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91802" y="6331674"/>
            <a:ext cx="1749312" cy="168423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E8F8445-0EE7-5244-6A99-E53DAB0D91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87810" y="6276493"/>
            <a:ext cx="1821695" cy="173508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2340423-DDCB-8344-175E-C153CB332D4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81087" y="2909026"/>
            <a:ext cx="1411129" cy="173508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B725551-9844-0A2C-1095-95476B06EAF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8397" y="2555285"/>
            <a:ext cx="2186279" cy="245415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520EDF-7548-049C-ADF7-6AD93B4BBFB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74946" y="6378521"/>
            <a:ext cx="1476567" cy="1815546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42E778D6-0E39-FD57-01AB-B4E7B79BCDC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225550" y="6077958"/>
            <a:ext cx="2318868" cy="255169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36EE0A05-534F-895A-A773-EEDE99B227A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332102" y="2445622"/>
            <a:ext cx="2318868" cy="255169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7B71A1E-5522-EBB8-52FE-C30B3698398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35886" y="2788669"/>
            <a:ext cx="1852423" cy="187255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FFAC84C-E341-C01D-8E78-14D4F7F46AF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71107" y="3010153"/>
            <a:ext cx="1912828" cy="16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627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C6180-AA55-6D7E-28B1-9E1A5F1D1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6DBEE0B-B20F-7B5B-67D9-87283EDF50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7F7818-40C5-BBC5-1147-9A4FB5DBF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Répétons ensemble.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A0FB120-AA48-8848-D495-9EE10BA439F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240DD95-C0E1-2D20-67DB-37CD6BBEC05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1538" y="4773846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école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7497DA-4C1C-E2CA-4E88-7E0957F9665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80375" y="4770338"/>
            <a:ext cx="2998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classe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A0835C0E-C9B7-9468-E92D-C0A8C858B98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4" name="ZoneTexte 43">
            <a:extLst>
              <a:ext uri="{FF2B5EF4-FFF2-40B4-BE49-F238E27FC236}">
                <a16:creationId xmlns:a16="http://schemas.microsoft.com/office/drawing/2014/main" id="{49260C24-D58B-285F-C577-F374D781E80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1538" y="8439440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porte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06648EE-31D2-E271-93F9-52C5CE99A66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980375" y="8435932"/>
            <a:ext cx="281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fenêtre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CA39342-F683-D34F-7C40-D86C88AEA12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126186" y="8435875"/>
            <a:ext cx="2318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table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9B3F355-5A0F-DC22-ADF0-6EB3A424999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135831" y="8431485"/>
            <a:ext cx="281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chaise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B6D6F8E-4529-875F-DE8D-5ED5BE06D0B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221551" y="4770338"/>
            <a:ext cx="2671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maitresse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FABB1F8-7979-1E98-FB64-DF363F74CD9A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336233" y="4770281"/>
            <a:ext cx="2318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maitre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61CD7DA-BFB4-D3A2-F6A6-C436E35C635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76476" y="2854773"/>
            <a:ext cx="1907541" cy="1381617"/>
          </a:xfrm>
          <a:prstGeom prst="rect">
            <a:avLst/>
          </a:prstGeom>
        </p:spPr>
      </p:pic>
      <p:pic>
        <p:nvPicPr>
          <p:cNvPr id="17" name="Image 16" descr="Une image contenant chaise, meubles, dessin, dessin humoristique&#10;&#10;Description générée automatiquement">
            <a:extLst>
              <a:ext uri="{FF2B5EF4-FFF2-40B4-BE49-F238E27FC236}">
                <a16:creationId xmlns:a16="http://schemas.microsoft.com/office/drawing/2014/main" id="{E808AA9D-84B0-94B2-E246-98963156E46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29" y="2885440"/>
            <a:ext cx="1775629" cy="161122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5ED30C4-5D43-871E-D874-F777B985D6F4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r="49722"/>
          <a:stretch/>
        </p:blipFill>
        <p:spPr>
          <a:xfrm>
            <a:off x="8059726" y="2271087"/>
            <a:ext cx="995416" cy="237638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C2BF35F-23C9-7182-A04F-D4EFF2C30B9D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49722"/>
          <a:stretch/>
        </p:blipFill>
        <p:spPr>
          <a:xfrm>
            <a:off x="10941194" y="2271087"/>
            <a:ext cx="995416" cy="237638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5107F0B-140F-5850-5AA7-241F2B19907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957482" y="6479557"/>
            <a:ext cx="1264194" cy="163304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9D0DBEC-690D-B0C7-C09C-494F00DAFE6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60089" y="5792661"/>
            <a:ext cx="1326011" cy="256707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9A28350-2132-8BBB-85A5-7D03CB9A4A8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420677" y="6078331"/>
            <a:ext cx="1865791" cy="229412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E929112-A3FF-E9C3-B8D4-8832E9CC376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16473" y="6239522"/>
            <a:ext cx="1326011" cy="12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929BB-20EE-D6B8-6ABE-8D5C1C847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3ACCFF3-BBD5-DB73-E083-9869D414EB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78C0D7-FFE4-7F5E-47F9-A0123FCE5C6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642793"/>
            <a:ext cx="1179364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bien. Je vais faire bouger 2 mots.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expliquer la consigne en arabe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88E8690B-D8B7-BD89-14CD-06FAC419D78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B50975D-74C4-9BD0-A1FA-1A1AE1416D5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736C1F-6DA5-6551-6768-48B6B9CFAA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6476" y="2854773"/>
            <a:ext cx="1907541" cy="1381617"/>
          </a:xfrm>
          <a:prstGeom prst="rect">
            <a:avLst/>
          </a:prstGeom>
        </p:spPr>
      </p:pic>
      <p:pic>
        <p:nvPicPr>
          <p:cNvPr id="6" name="Image 5" descr="Une image contenant chaise, meubles, dessin, dessin humoristique&#10;&#10;Description générée automatiquement">
            <a:extLst>
              <a:ext uri="{FF2B5EF4-FFF2-40B4-BE49-F238E27FC236}">
                <a16:creationId xmlns:a16="http://schemas.microsoft.com/office/drawing/2014/main" id="{325BEEE7-FF4F-33B5-F24B-BB9590A309C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29" y="2885440"/>
            <a:ext cx="1775629" cy="16112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6D42DF-B6A9-BFEA-F75F-BF89B6C500E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49722"/>
          <a:stretch/>
        </p:blipFill>
        <p:spPr>
          <a:xfrm>
            <a:off x="8059726" y="2271087"/>
            <a:ext cx="995416" cy="23763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D8CF9F-C14C-46D3-F43C-149E6BDA25A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49722"/>
          <a:stretch/>
        </p:blipFill>
        <p:spPr>
          <a:xfrm>
            <a:off x="10941194" y="2271087"/>
            <a:ext cx="995416" cy="23763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FDE60F8-7E9C-066B-1DB8-7EB5CA88F4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57482" y="6479557"/>
            <a:ext cx="1264194" cy="16330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14DF8E-014D-8D36-157D-AD255FE8AB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0089" y="5792661"/>
            <a:ext cx="1326011" cy="25670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8AAFDE9-D88D-CEBA-0AFA-9FF6807E2BE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20677" y="6078331"/>
            <a:ext cx="1865791" cy="229412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F6D673-327C-A662-567D-70E31CB2139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16473" y="6239522"/>
            <a:ext cx="1326011" cy="12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303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D594B-681A-A546-4007-9D0A6210A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F959132-3DC2-F314-E3F0-79A00DD472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A8D2E6-F575-A909-7343-B5ED94C81DC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Quels sont les 2 mots qui ont bougé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D47BB794-9A87-B4FF-D7E9-7D849C0BD5D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FEF4295-0446-E04C-E9B9-FAD32B626F6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95E9CF-8FF7-D540-05B7-0175FCC795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6476" y="2854773"/>
            <a:ext cx="1907541" cy="1381617"/>
          </a:xfrm>
          <a:prstGeom prst="rect">
            <a:avLst/>
          </a:prstGeom>
        </p:spPr>
      </p:pic>
      <p:pic>
        <p:nvPicPr>
          <p:cNvPr id="8" name="Image 7" descr="Une image contenant chaise, meubles, dessin, dessin humoristique&#10;&#10;Description générée automatiquement">
            <a:extLst>
              <a:ext uri="{FF2B5EF4-FFF2-40B4-BE49-F238E27FC236}">
                <a16:creationId xmlns:a16="http://schemas.microsoft.com/office/drawing/2014/main" id="{B1D698DD-380D-8838-F9E9-1E004913E6F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29" y="2885440"/>
            <a:ext cx="1775629" cy="161122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38FD90F-07A0-6A96-6CC9-3B2D9A3A165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49722"/>
          <a:stretch/>
        </p:blipFill>
        <p:spPr>
          <a:xfrm>
            <a:off x="1932538" y="5803528"/>
            <a:ext cx="995416" cy="237638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6A0E6-B5C2-F925-942A-A65123A6C64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49722"/>
          <a:stretch/>
        </p:blipFill>
        <p:spPr>
          <a:xfrm>
            <a:off x="10941194" y="2271087"/>
            <a:ext cx="995416" cy="237638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F2749B-9F2A-4DF8-580A-C3B28C9F05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57482" y="6479557"/>
            <a:ext cx="1264194" cy="16330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0804AAF-13F6-85AB-7911-A7409072DA6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9464" y="2407515"/>
            <a:ext cx="1326011" cy="256707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08D44B-3F40-3D16-5355-C4D44A56E5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20677" y="6078331"/>
            <a:ext cx="1865791" cy="22941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C8ECD7-538B-D3E4-8228-99D95C9F362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16473" y="6239522"/>
            <a:ext cx="1326011" cy="12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771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F6EDC-4920-192C-EFDA-74DD08566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8279AA5-23A4-B5D1-DA72-348B25463FD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EE7C7C-8795-21DB-E4E8-BBCE1C6E81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deux mots qui ont bougé sont : la maitresse – une porte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AED88296-CF7E-F7F2-87C5-E9784D86B9F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6DC1C122-7452-FF14-2E14-87A4E9BD165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D23361-4348-46F5-6795-317711C786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6476" y="2854773"/>
            <a:ext cx="1907541" cy="1381617"/>
          </a:xfrm>
          <a:prstGeom prst="rect">
            <a:avLst/>
          </a:prstGeom>
        </p:spPr>
      </p:pic>
      <p:pic>
        <p:nvPicPr>
          <p:cNvPr id="6" name="Image 5" descr="Une image contenant chaise, meubles, dessin, dessin humoristique&#10;&#10;Description générée automatiquement">
            <a:extLst>
              <a:ext uri="{FF2B5EF4-FFF2-40B4-BE49-F238E27FC236}">
                <a16:creationId xmlns:a16="http://schemas.microsoft.com/office/drawing/2014/main" id="{1C0C3A4E-7DC5-5AC0-BF63-EDC4B271D9E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29" y="2885440"/>
            <a:ext cx="1775629" cy="16112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2A1DF2D-93D5-7250-340C-3900DF3B594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49722"/>
          <a:stretch/>
        </p:blipFill>
        <p:spPr>
          <a:xfrm>
            <a:off x="1932538" y="6107891"/>
            <a:ext cx="995416" cy="23763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03D7BD-09B0-21D7-730B-C75AB437AC2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9722"/>
          <a:stretch/>
        </p:blipFill>
        <p:spPr>
          <a:xfrm>
            <a:off x="10941194" y="2271087"/>
            <a:ext cx="995416" cy="23763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0BD371-5539-6F02-4E14-DC7D862D070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57482" y="6479557"/>
            <a:ext cx="1264194" cy="16330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1FFB7E-1236-80AB-4BAC-668DB232D85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59726" y="2262042"/>
            <a:ext cx="1326011" cy="25670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E2AAD1-871F-F286-1CFA-CA4B27EE479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20677" y="6078331"/>
            <a:ext cx="1865791" cy="229412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77C3ACE-DE21-3BC1-6C0C-D08D58634F4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16473" y="6239522"/>
            <a:ext cx="1326011" cy="1275784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45983C95-A3AE-A2AD-B3BB-3C816100545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303196" y="6107891"/>
            <a:ext cx="2318868" cy="255169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F713C701-5831-6949-A813-FE83209ABCF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590870" y="2024334"/>
            <a:ext cx="2318868" cy="3047725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9819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625B6-E0F4-1A98-41EE-D51A3AF45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BD828D5-2748-B8EA-2EAA-EB1A9F3B1D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CB41E7-2264-7CB9-8C4E-887F432CFC4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Répétons ensemble.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45E2449-C03D-ABAA-75B2-896716A95B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BCE54E-5766-3305-8F32-A74A375E7E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85800" y="4773846"/>
            <a:ext cx="329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trousse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2D1DE99-A5A8-1998-2CAA-20DDBD2CEA7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00473" y="4770338"/>
            <a:ext cx="224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crayon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6F75D5A5-F68F-44D7-07FF-EE86261F983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1" name="ZoneTexte 20">
            <a:extLst>
              <a:ext uri="{FF2B5EF4-FFF2-40B4-BE49-F238E27FC236}">
                <a16:creationId xmlns:a16="http://schemas.microsoft.com/office/drawing/2014/main" id="{9DD8136C-2ABD-E3FF-6415-68245B21312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749105" y="4770338"/>
            <a:ext cx="281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règle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2F2B90A-D83E-B6CE-18D0-4FF82FDD8F2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307657" y="4770281"/>
            <a:ext cx="2638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gomme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EFD69B-F5C7-3338-42E6-93EC854900B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13" y="6511823"/>
            <a:ext cx="1829447" cy="22494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159EB5-0943-C031-6872-16AD6AC7CAA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893" y="6511823"/>
            <a:ext cx="1263882" cy="15540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F715F3-434A-6B33-0763-E18E7598FD4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23" y="2441943"/>
            <a:ext cx="1566675" cy="1926340"/>
          </a:xfrm>
          <a:prstGeom prst="rect">
            <a:avLst/>
          </a:prstGeom>
        </p:spPr>
      </p:pic>
      <p:pic>
        <p:nvPicPr>
          <p:cNvPr id="7" name="Image 6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3CA0D0B8-B8D0-8AC3-A2ED-DDF8E20E3725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65" y="6670133"/>
            <a:ext cx="1350868" cy="1472610"/>
          </a:xfrm>
          <a:prstGeom prst="rect">
            <a:avLst/>
          </a:prstGeom>
        </p:spPr>
      </p:pic>
      <p:pic>
        <p:nvPicPr>
          <p:cNvPr id="8" name="Image 7" descr="Une image contenant Rectangle, croquis, texte, tableau blanc&#10;&#10;Description générée automatiquement">
            <a:extLst>
              <a:ext uri="{FF2B5EF4-FFF2-40B4-BE49-F238E27FC236}">
                <a16:creationId xmlns:a16="http://schemas.microsoft.com/office/drawing/2014/main" id="{653DAB7C-6C5D-CEF1-3902-C755F0B8FE84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798" y="6647711"/>
            <a:ext cx="1502738" cy="1638167"/>
          </a:xfrm>
          <a:prstGeom prst="rect">
            <a:avLst/>
          </a:prstGeom>
        </p:spPr>
      </p:pic>
      <p:pic>
        <p:nvPicPr>
          <p:cNvPr id="9" name="Image 8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2AC44DB-1811-FD0A-D2B7-1766B3466D5C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542" y="2441943"/>
            <a:ext cx="2007128" cy="24679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B36003-0893-41CC-E209-29CB59720888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3443289" y="6813269"/>
            <a:ext cx="1994945" cy="14726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C4D3CE2-46FB-76B5-F923-833317AF87A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904980" y="3513581"/>
            <a:ext cx="1494479" cy="8547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2A8437-A9DC-8BFF-15F6-35A5684BC08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607745" y="2614650"/>
            <a:ext cx="1462184" cy="179786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0560C2-4C8B-F51F-56ED-6852B2986AE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441545">
            <a:off x="8507724" y="2614411"/>
            <a:ext cx="1556733" cy="191411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2B10026-9882-E51E-C5B9-62A3CF8CD43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924563" y="4765570"/>
            <a:ext cx="224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stylo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F8580CF-63A1-D222-D6B3-DCB4B3A84528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48712" y="8439440"/>
            <a:ext cx="2026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cahier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ED1F1797-EC50-D03E-B5C6-B9951F09F5BA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838281" y="8435932"/>
            <a:ext cx="281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livre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508589C-E4EF-1177-05CE-A793B1A897D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0639412" y="8435875"/>
            <a:ext cx="2482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ciseaux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20B67825-2A30-3B74-DD3C-5D30B8BB26B0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35599" y="8431485"/>
            <a:ext cx="28125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crayons </a:t>
            </a:r>
          </a:p>
          <a:p>
            <a:pPr algn="ctr" defTabSz="1371635">
              <a:defRPr/>
            </a:pPr>
            <a:r>
              <a:rPr lang="fr-FR" sz="3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 couleurs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A73A9F8-4FF0-B134-027E-FE9D97C46CBF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135441" y="8445395"/>
            <a:ext cx="2318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feuille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393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16256-5C9F-F2E3-4AFD-FB9BB80B9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82F252-B436-9A60-0CEE-865164110C6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6B79E-DEBD-E332-5C25-81781B30EB6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642793"/>
            <a:ext cx="1179364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bien. Je vais faire bouger 2 mots.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expliquer la consigne en arabe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C5DC01D8-721E-61DF-B111-C78573A5F0E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15D15406-7215-8CB3-4635-E2ABAD73CAB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12F218-EEB1-D68E-4E35-62A21423E4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13" y="6511823"/>
            <a:ext cx="1829447" cy="22494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0F00D3-1548-B8A2-ADC4-5BCDB8983A7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893" y="6511823"/>
            <a:ext cx="1263882" cy="155403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12ACF5-4E7B-A8F7-7AAA-0F727645685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23" y="2441943"/>
            <a:ext cx="1566675" cy="1926340"/>
          </a:xfrm>
          <a:prstGeom prst="rect">
            <a:avLst/>
          </a:prstGeom>
        </p:spPr>
      </p:pic>
      <p:pic>
        <p:nvPicPr>
          <p:cNvPr id="15" name="Image 14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CC2ADC4E-4296-F81C-9093-910B92F00B7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65" y="6670133"/>
            <a:ext cx="1350868" cy="1472610"/>
          </a:xfrm>
          <a:prstGeom prst="rect">
            <a:avLst/>
          </a:prstGeom>
        </p:spPr>
      </p:pic>
      <p:pic>
        <p:nvPicPr>
          <p:cNvPr id="16" name="Image 15" descr="Une image contenant Rectangle, croquis, texte, tableau blanc&#10;&#10;Description générée automatiquement">
            <a:extLst>
              <a:ext uri="{FF2B5EF4-FFF2-40B4-BE49-F238E27FC236}">
                <a16:creationId xmlns:a16="http://schemas.microsoft.com/office/drawing/2014/main" id="{8201C5FB-AB92-9615-7604-E3331290B8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798" y="6647711"/>
            <a:ext cx="1502738" cy="1638167"/>
          </a:xfrm>
          <a:prstGeom prst="rect">
            <a:avLst/>
          </a:prstGeom>
        </p:spPr>
      </p:pic>
      <p:pic>
        <p:nvPicPr>
          <p:cNvPr id="17" name="Image 1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9DE447C4-DB84-F11C-33BA-2153B57C749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542" y="2441943"/>
            <a:ext cx="2007128" cy="246790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8871A8-65C4-AC3B-C441-99C40F2EAED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443289" y="6813269"/>
            <a:ext cx="1994945" cy="14726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49E914-92C9-9904-A457-8A2565A9948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904980" y="3513581"/>
            <a:ext cx="1494479" cy="85470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D30F9E5-E4C3-211D-E476-AE095178D69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07745" y="2614650"/>
            <a:ext cx="1462184" cy="179786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14A5BB-CC33-71A5-8FEA-6693661297F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441545">
            <a:off x="8507724" y="2614411"/>
            <a:ext cx="1556733" cy="191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374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AAE8-5251-C505-F7EB-4FBD7A57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E59789F-189A-4D28-927B-BF2C079D5FB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CA676E-6992-7633-84B9-293C8DC23FC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Quels sont les 2 mots qui ont bougé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3895B5CF-4D8B-668A-E4CB-7BC741804C7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980FB37-768A-2052-1965-A4D9337891B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BEE725-C17A-3EA7-F187-BCB55A2940F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495" y="2686754"/>
            <a:ext cx="1829447" cy="22494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8D7812-4641-5AFA-A43D-A695A54CD7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893" y="6511823"/>
            <a:ext cx="1263882" cy="15540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79070D-DD34-8A4B-B2D6-B7691F7C1EA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23" y="2441943"/>
            <a:ext cx="1566675" cy="1926340"/>
          </a:xfrm>
          <a:prstGeom prst="rect">
            <a:avLst/>
          </a:prstGeom>
        </p:spPr>
      </p:pic>
      <p:pic>
        <p:nvPicPr>
          <p:cNvPr id="9" name="Image 8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10E26852-31D9-41B6-6F6C-7576EFF9ABF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65" y="6670133"/>
            <a:ext cx="1350868" cy="1472610"/>
          </a:xfrm>
          <a:prstGeom prst="rect">
            <a:avLst/>
          </a:prstGeom>
        </p:spPr>
      </p:pic>
      <p:pic>
        <p:nvPicPr>
          <p:cNvPr id="10" name="Image 9" descr="Une image contenant Rectangle, croquis, texte, tableau blanc&#10;&#10;Description générée automatiquement">
            <a:extLst>
              <a:ext uri="{FF2B5EF4-FFF2-40B4-BE49-F238E27FC236}">
                <a16:creationId xmlns:a16="http://schemas.microsoft.com/office/drawing/2014/main" id="{6038DD35-A585-296F-3ED0-AC5E0992C6A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798" y="6647711"/>
            <a:ext cx="1502738" cy="1638167"/>
          </a:xfrm>
          <a:prstGeom prst="rect">
            <a:avLst/>
          </a:prstGeom>
        </p:spPr>
      </p:pic>
      <p:pic>
        <p:nvPicPr>
          <p:cNvPr id="11" name="Image 10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913E6BC1-5B91-F155-763F-30DA11BA55F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542" y="2441943"/>
            <a:ext cx="2007128" cy="246790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E5BE98-42E0-AAA2-0C1D-DBEEB3D9188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443289" y="6813269"/>
            <a:ext cx="1994945" cy="147260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FD9C04-AEF7-A060-F221-8FB74A528DA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58768" y="7122222"/>
            <a:ext cx="1494479" cy="85470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DCCBDCB-00E7-2E95-E5B9-B2DF071E69A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07745" y="2614650"/>
            <a:ext cx="1462184" cy="179786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BDBC21F-38D8-C1BE-C31F-A275BDCF662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441545">
            <a:off x="8507724" y="2614411"/>
            <a:ext cx="1556733" cy="191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439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65026-FF06-DA93-63C2-C42DFAF76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9AC12F1-EC87-DB41-BE42-A57A19D8C4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05FCE0-E75A-DB3F-39F4-BE52A12F09E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deux mots qui ont bougé sont : une gomme – un cahier.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0DB0E78F-3028-E4F7-B4CC-A09B28AEB4C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38284982-C3DE-5DC8-C296-F6BD70A2EBE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626410-7DD7-34AB-B1FD-79F7F6A2321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893" y="6511823"/>
            <a:ext cx="1263882" cy="155403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06F67E2-2190-CD36-B3D6-B1B45F18538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23" y="2441943"/>
            <a:ext cx="1566675" cy="1926340"/>
          </a:xfrm>
          <a:prstGeom prst="rect">
            <a:avLst/>
          </a:prstGeom>
        </p:spPr>
      </p:pic>
      <p:pic>
        <p:nvPicPr>
          <p:cNvPr id="16" name="Image 15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C948C53F-2F04-BD9A-3E41-8A601C1EB64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65" y="6670133"/>
            <a:ext cx="1350868" cy="1472610"/>
          </a:xfrm>
          <a:prstGeom prst="rect">
            <a:avLst/>
          </a:prstGeom>
        </p:spPr>
      </p:pic>
      <p:pic>
        <p:nvPicPr>
          <p:cNvPr id="18" name="Image 17" descr="Une image contenant Rectangle, croquis, texte, tableau blanc&#10;&#10;Description générée automatiquement">
            <a:extLst>
              <a:ext uri="{FF2B5EF4-FFF2-40B4-BE49-F238E27FC236}">
                <a16:creationId xmlns:a16="http://schemas.microsoft.com/office/drawing/2014/main" id="{F634C69E-3C8A-1A9B-9990-C1FD59FEC1A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798" y="6647711"/>
            <a:ext cx="1502738" cy="1638167"/>
          </a:xfrm>
          <a:prstGeom prst="rect">
            <a:avLst/>
          </a:prstGeom>
        </p:spPr>
      </p:pic>
      <p:pic>
        <p:nvPicPr>
          <p:cNvPr id="20" name="Image 1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B6070A8-3140-F5B4-B1B6-6D22A9C6319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542" y="2441943"/>
            <a:ext cx="2007128" cy="246790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106A739-4E07-7587-03C6-0C95FBFB0D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443289" y="6813269"/>
            <a:ext cx="1994945" cy="147260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66C4BFB-4915-657E-B7E3-CA94A4F9EB6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07745" y="2614650"/>
            <a:ext cx="1462184" cy="179786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CBCD54-1FC0-1C3B-EED6-4045B33835D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441545">
            <a:off x="8507724" y="2614411"/>
            <a:ext cx="1556733" cy="1914115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A287B7F2-F938-1F67-ECDF-CC52AEDC25A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4002" y="6213707"/>
            <a:ext cx="2318868" cy="255169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FE01CC3-0773-4FCA-2AB9-92C9AB5C454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495" y="2686754"/>
            <a:ext cx="1829447" cy="224943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5D28EFE-1F22-11FC-B456-87DA44F43C7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58768" y="7122222"/>
            <a:ext cx="1494479" cy="854702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636D4DE7-FF48-773A-0452-FDE06542BA6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0531555" y="2591808"/>
            <a:ext cx="2318868" cy="255169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3859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618-A27A-A4C9-1D19-4F2C3866C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22F11C4-3AB7-BEE6-D99C-167D9CAC55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4B520D-68F6-87DA-F143-397F85FBD58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Répétons ensemble.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A22CD14-B546-E176-69DE-C777FE250A8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BD71A33-672B-24B4-2E7D-9B4321EF112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1538" y="4773846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usine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740FB85-C796-B7BF-7620-2EC8E6FF60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80375" y="4770338"/>
            <a:ext cx="2998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immeuble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E17A40C0-3B5E-1143-220A-741424CF1E3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4" name="ZoneTexte 43">
            <a:extLst>
              <a:ext uri="{FF2B5EF4-FFF2-40B4-BE49-F238E27FC236}">
                <a16:creationId xmlns:a16="http://schemas.microsoft.com/office/drawing/2014/main" id="{DE67FE6E-29C6-FA17-043B-5D52F9FC77A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1538" y="8439440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chambre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E1E5AFBF-0E97-07D3-390F-72454F0216B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615488" y="8435875"/>
            <a:ext cx="3564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salle de bain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86768F6F-9A23-5829-69D6-C7268B74A5C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878647" y="8431485"/>
            <a:ext cx="281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salon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3754C52-76E8-9A2F-70D4-9DC833C8D42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221551" y="4770338"/>
            <a:ext cx="2671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maison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5845877-086D-B96F-36D3-6F29749B08D7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336233" y="4770281"/>
            <a:ext cx="2318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jardin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CD6DE40-3A0B-5673-0CDF-CA320966198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50918" y="2612824"/>
            <a:ext cx="2647493" cy="176499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7E4BFF-7961-A814-516C-64626E6DF26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671478" y="2793351"/>
            <a:ext cx="1624029" cy="1815091"/>
          </a:xfrm>
          <a:prstGeom prst="rect">
            <a:avLst/>
          </a:prstGeom>
        </p:spPr>
      </p:pic>
      <p:pic>
        <p:nvPicPr>
          <p:cNvPr id="9" name="Image 8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19A9FDC6-BF7D-7F66-3BF0-8BF06223B67E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998" y="2612824"/>
            <a:ext cx="1837961" cy="2259906"/>
          </a:xfrm>
          <a:prstGeom prst="rect">
            <a:avLst/>
          </a:prstGeom>
        </p:spPr>
      </p:pic>
      <p:pic>
        <p:nvPicPr>
          <p:cNvPr id="10" name="Image 9" descr="Une image contenant dessin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2D8C71F5-86A8-CEC4-E89C-0BFABEA2587A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421" y="2580520"/>
            <a:ext cx="1952610" cy="24008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CD64B7-F4C2-10E1-3DF4-74C0245B4F2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402579" y="6138766"/>
            <a:ext cx="2046755" cy="25166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29E063-2FDB-E872-ED8B-320725BC6A6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447559" y="6255402"/>
            <a:ext cx="1920568" cy="23614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B70E1F-8407-CC11-ED68-AC86694DEFE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255277" y="6102516"/>
            <a:ext cx="2076236" cy="255288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541437-47C9-4CD5-5B0D-7A7E8197C2D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325016" y="6328866"/>
            <a:ext cx="1829055" cy="2248954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7F45135E-6497-27CA-F370-FB992DD77DAF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3980375" y="8435932"/>
            <a:ext cx="281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cuisine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5075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B3F0-92F7-E76E-1CF8-720614B82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5E6A30D-E743-30B6-974F-1ACFD4FBEB2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9657EE-7F90-169D-128D-6DBF009F3C3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642793"/>
            <a:ext cx="1179364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bien. Je vais faire bouger 2 mots.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expliquer la consigne en arabe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2EF98407-2329-B989-C5FF-AAB1F8FE90C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9D9EBFB-D6D7-1C99-C0B5-4CDB5D802BE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D4348E-6439-2352-F1F3-458B87E3AB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50918" y="2612824"/>
            <a:ext cx="2647493" cy="17649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AE3A2C-D0C3-3A28-C7C3-AFF696D262B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671478" y="2793351"/>
            <a:ext cx="1624029" cy="1815091"/>
          </a:xfrm>
          <a:prstGeom prst="rect">
            <a:avLst/>
          </a:prstGeom>
        </p:spPr>
      </p:pic>
      <p:pic>
        <p:nvPicPr>
          <p:cNvPr id="9" name="Image 8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86235A9B-C418-362D-1E77-A1846EDCE30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998" y="2612824"/>
            <a:ext cx="1837961" cy="2259906"/>
          </a:xfrm>
          <a:prstGeom prst="rect">
            <a:avLst/>
          </a:prstGeom>
        </p:spPr>
      </p:pic>
      <p:pic>
        <p:nvPicPr>
          <p:cNvPr id="15" name="Image 14" descr="Une image contenant dessin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2A549304-E29D-4695-B415-A63EAAFB16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421" y="2580520"/>
            <a:ext cx="1952610" cy="240087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A5D6033-7A7D-7D0F-2374-C49365659E6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02579" y="6138766"/>
            <a:ext cx="2046755" cy="25166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7732A5-C56A-9DDD-CD74-182A5919C69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47559" y="6255402"/>
            <a:ext cx="1920568" cy="236147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7C15F44-95EA-527C-0EC6-BD9B5260997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55277" y="6102516"/>
            <a:ext cx="2076236" cy="25528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5B37FB-58EB-C02E-2F15-2BF2C305F65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25016" y="6328866"/>
            <a:ext cx="1829055" cy="224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332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437AC-47E1-B788-CCF7-87FB7770A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0131626-6D61-F7E6-7C01-8700B79CD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5A814F-CA74-FDF2-354E-8D71EC3ED70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Quels sont les 2 mots qui ont bougé ?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E9FF1500-F4A5-C937-0539-4A7DDAC68D8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7FB7B1E2-D459-6CEE-7F1B-8E41AAE468F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604E6DC-5FD7-08D1-DF0E-884EF94360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50918" y="2612824"/>
            <a:ext cx="2647493" cy="1764995"/>
          </a:xfrm>
          <a:prstGeom prst="rect">
            <a:avLst/>
          </a:prstGeom>
        </p:spPr>
      </p:pic>
      <p:pic>
        <p:nvPicPr>
          <p:cNvPr id="7" name="Image 6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DAA4A5DC-A1A7-58A0-B25A-E3DA74E8B76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998" y="2612824"/>
            <a:ext cx="1837961" cy="2259906"/>
          </a:xfrm>
          <a:prstGeom prst="rect">
            <a:avLst/>
          </a:prstGeom>
        </p:spPr>
      </p:pic>
      <p:pic>
        <p:nvPicPr>
          <p:cNvPr id="9" name="Image 8" descr="Une image contenant dessin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15459D53-5FE1-7FD9-AD98-BEA72AB2308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421" y="2580520"/>
            <a:ext cx="1952610" cy="24008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44486C-0449-F67B-611F-6BC4BC8698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02579" y="6138766"/>
            <a:ext cx="2046755" cy="251663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0AF064-89C6-2A7A-3F44-C8DBF7918B0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47559" y="6255402"/>
            <a:ext cx="1920568" cy="23614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0A496E-C176-7734-8C93-C3FB85CE70A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325016" y="6328866"/>
            <a:ext cx="1829055" cy="224895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BFF6D29-8E2E-1A6D-D1B1-6F25B11828D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481380" y="6647728"/>
            <a:ext cx="1624029" cy="181509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EFE598C-FAD5-629C-CC53-11203B01B55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78888" y="2319848"/>
            <a:ext cx="2076236" cy="255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996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E90CD-FD84-5C7F-6B14-556BFF36D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83666B-592E-116B-0099-050BAB87FF2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A2FEA4D-0B41-C7F5-FCAA-4482EA0B0D4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deux mots qui ont bougé sont : un immeuble – un salon 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C2431828-17F5-2423-D987-4E509CE958B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E08445FB-D755-C5AD-2EAF-BD722B5AC6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1827A3-64C0-81ED-9632-72726F0480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50918" y="2612824"/>
            <a:ext cx="2647493" cy="176499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3153C4-4424-34A7-9C3F-DC9B4EF1BA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481380" y="6647728"/>
            <a:ext cx="1624029" cy="1815091"/>
          </a:xfrm>
          <a:prstGeom prst="rect">
            <a:avLst/>
          </a:prstGeom>
        </p:spPr>
      </p:pic>
      <p:pic>
        <p:nvPicPr>
          <p:cNvPr id="15" name="Image 14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AEFBF64E-C86A-E8FA-513F-BC35A4A17FD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998" y="2612824"/>
            <a:ext cx="1837961" cy="2259906"/>
          </a:xfrm>
          <a:prstGeom prst="rect">
            <a:avLst/>
          </a:prstGeom>
        </p:spPr>
      </p:pic>
      <p:pic>
        <p:nvPicPr>
          <p:cNvPr id="16" name="Image 15" descr="Une image contenant dessin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D6F7404B-9507-98E3-4018-7CABD0C49F6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421" y="2580520"/>
            <a:ext cx="1952610" cy="240087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EED3591-3402-0B45-8287-8CCF75F5C05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02579" y="6138766"/>
            <a:ext cx="2046755" cy="251663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03C86BB-3AE2-29AE-2C1C-FB521A400A9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47559" y="6255402"/>
            <a:ext cx="1920568" cy="236147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288C82-5073-8881-99F7-0C21AD32557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78888" y="2319848"/>
            <a:ext cx="2076236" cy="255288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6F169E6-084F-83E3-4183-412CCAA4262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325016" y="6328866"/>
            <a:ext cx="1829055" cy="2248954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89704CC1-B079-2FBC-7EA6-2A64D006281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133961" y="6328866"/>
            <a:ext cx="2318868" cy="2551692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1322DAA7-D370-7D8C-71B7-DF2BDA00BBE0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324058" y="2319848"/>
            <a:ext cx="2318868" cy="2904910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13699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FEEC0-E176-A880-87BE-066379F3C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6D67C64-0EB4-886B-2C83-451900E5EA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799" y="6727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3D6BF8-CE8E-54CF-5606-C41E8DD1EE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0164" y="576203"/>
            <a:ext cx="10089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lang="fr-FR" sz="2400" b="1" dirty="0">
              <a:solidFill>
                <a:srgbClr val="A6A6A6"/>
              </a:solidFill>
              <a:latin typeface="Calibri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977EDD0-65F0-A495-3A17-04F3782EDD9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C0EE0701-0559-5836-B4E6-1719D88C1F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A1FD208-7EA2-1814-0161-EEF00FF5A3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1450" y="5972789"/>
            <a:ext cx="1948456" cy="239576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2D14A84-6D1A-AD95-3058-17B4EFA65C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61222" y="2550236"/>
            <a:ext cx="1831918" cy="225247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82AF83-7C7D-C254-E428-3E92B27F69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9355" y="2482288"/>
            <a:ext cx="1975296" cy="242876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66FEA9B-C26E-742F-F9D0-4929CE0710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86239" y="6709767"/>
            <a:ext cx="2743204" cy="139946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28FC84E-E1FF-13C5-8975-E7145A111F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83260" y="2722073"/>
            <a:ext cx="1611986" cy="198205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C9044F0-DE5E-8E88-9855-66E5E81359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19112" y="2162622"/>
            <a:ext cx="1605002" cy="273678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05043BF-252E-2680-0597-7BB8538CE83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84202" y="6734293"/>
            <a:ext cx="1778757" cy="120732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E784FB9-C4AF-68B8-DF87-01941CD3D2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32867" y="5874572"/>
            <a:ext cx="1548051" cy="24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123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15BA6-06AA-C164-02E9-659E23F71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682D79-931F-D865-B96F-12AAD5D41FA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799" y="6727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4CE8A0-B23E-C278-08DF-F242A378F41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0164" y="576203"/>
            <a:ext cx="9286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3CB3FBF-1B84-5231-1E1D-9CFA14FEB71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E53C1102-00E2-9252-485A-F9407D39F22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44275" y="564892"/>
            <a:ext cx="1894143" cy="12633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EC1557-E634-377A-6C38-4749B738EE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1450" y="5972789"/>
            <a:ext cx="1948456" cy="239576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00C869-94A8-5DFF-7D1F-B22DAA2A38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61222" y="2550236"/>
            <a:ext cx="1831918" cy="225247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EDD2AF-76A7-7821-286C-0E8C63D56C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9355" y="2482288"/>
            <a:ext cx="1975296" cy="242876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B337D5-A997-F872-BED6-5734426F51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86239" y="6709767"/>
            <a:ext cx="2743204" cy="13994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3B7FC4-F113-FCE6-CA8B-97711E3D173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83260" y="2722073"/>
            <a:ext cx="1611986" cy="198205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BD7BCAA-C799-3346-A92B-D24ED92485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19112" y="2162622"/>
            <a:ext cx="1605002" cy="273678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6181D1C-C737-160C-8D7F-9AE34981B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84202" y="6734293"/>
            <a:ext cx="1778757" cy="120732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DEC8BF-A6B3-EDD2-2568-4797655489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32867" y="5874572"/>
            <a:ext cx="1548051" cy="24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115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D2CE-74BF-F8B7-D4DC-26011314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047A8A-A32B-6CA9-C13D-CA530A3A0F0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E2BC03-6FC1-6BC4-ABE8-EACDBEF428D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25F1420-D1CE-554C-1A51-1A6E807D70C3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4714BAD-0766-23D4-9E1B-DA8D7F99121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5F4CCBF-5004-C230-DA77-070669F8BAB3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183BE3E-6296-32AB-795A-C29E3C0F75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DC32BFA-5E00-E957-71C7-A4ECD87F8169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989A74-75AB-DED2-1076-3F5C9242F039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7E28B27-5897-44E8-F8E2-A705D4B506A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2B9A85-DC2C-C029-934E-E1510DA46E2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1EDD860-2CEF-158A-A48C-605665DAD3A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9C299E5-EA7A-C429-BF6B-6C7540C534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16765" y="8592880"/>
            <a:ext cx="3124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réfrigérateur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230DCAA-DFF9-E82A-7F13-94FC5EA6780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148847" y="8571352"/>
            <a:ext cx="2696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téléphone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79EBDF6-FD5E-26DB-2E6A-56AE9AA60D0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414842" y="8595281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jouets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2C257DD-F4A3-AF38-F828-9A3EC3C91A3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42897" y="4773846"/>
            <a:ext cx="3843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placard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D51AB60-99C0-548B-7AEA-8D03B894CF7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243264" y="4770338"/>
            <a:ext cx="4457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bureau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F7B68DA-3229-F9D9-D39F-B34F229053E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856418" y="4770281"/>
            <a:ext cx="1722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tapis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832D70C-83DE-F2CB-D477-E37658AE2E79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135830" y="4765891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lit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CAF3253-FFA9-230A-F5B2-6B8A63B1FB03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339023" y="8604809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miroir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9ECEEC88-4BFE-D76A-D840-AB867B635911}"/>
              </a:ext>
            </a:extLst>
          </p:cNvPr>
          <p:cNvGraphicFramePr>
            <a:graphicFrameLocks noGrp="1"/>
          </p:cNvGraphicFramePr>
          <p:nvPr>
            <p:custDataLst>
              <p:tags r:id="rId14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BAE4AB0E-801C-6E54-5414-303B1BC2BB9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21450" y="5972789"/>
            <a:ext cx="1948456" cy="23957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93DDDD-019C-D0F8-5861-3B8B910D390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561222" y="2550236"/>
            <a:ext cx="1831918" cy="225247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E3E03A-586E-9950-79D4-E373F8C90CC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779355" y="2482288"/>
            <a:ext cx="1975296" cy="242876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9A6FD9A-1C7F-A52E-6F27-C1150954B32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186239" y="6709767"/>
            <a:ext cx="2743204" cy="139946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7158BBD-87A0-9C57-FFB7-2A3FDBB7127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883260" y="2722073"/>
            <a:ext cx="1611986" cy="198205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9043B99-5683-4E9C-356C-A8F94DD040E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419112" y="2162622"/>
            <a:ext cx="1605002" cy="273678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9760717-6459-776F-B7AC-26F7FC91B37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484202" y="6734293"/>
            <a:ext cx="1778757" cy="120732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1D9D1E8-64DF-2256-C5BA-A60C8739B61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832867" y="5874572"/>
            <a:ext cx="1548051" cy="24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828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A2AD5-5EA6-37E1-92F4-FAB1196B4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F070C24-3AD8-2AF6-C9AC-F5D980372A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79458" y="84686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68C126-2BDA-6D15-5445-204008CA52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63108" y="725384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C73F96-9FCC-A612-142C-9295C7CB351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L'élève écoute la leçon.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923165-DE93-3AEA-908F-2EB85D281A4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7" name="Image 6" descr="Une image contenant dessin, habits, Dessin d’enfant, croquis&#10;&#10;Description générée automatiquement">
            <a:extLst>
              <a:ext uri="{FF2B5EF4-FFF2-40B4-BE49-F238E27FC236}">
                <a16:creationId xmlns:a16="http://schemas.microsoft.com/office/drawing/2014/main" id="{39796041-3EF1-206F-525C-7793EFC21D5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93835" y="4179087"/>
            <a:ext cx="3328330" cy="31943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F8AB1-4D28-BB95-17B8-EE79483469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67547" y="4487800"/>
            <a:ext cx="2668518" cy="25767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57C4A8-E2D4-097A-EC13-231A51436D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08511" y="4686381"/>
            <a:ext cx="2546725" cy="2425644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26FDCFC6-12D4-F8DB-7DC2-439A4F0C1DF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5660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FBBE5-EAF4-5620-085E-048F90CEE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F315B7F-D2B9-7FAC-F48A-0DB5C2D4BA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79458" y="84686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A01857-0CAE-52AC-0B12-7613152B4CD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63108" y="725384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9CB25BD-E696-EFBA-BEEA-BE920DA1690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fille dessine un renard.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B2FDB5B-33CD-7A54-9BE6-C3FBFFF4770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pic>
        <p:nvPicPr>
          <p:cNvPr id="7" name="Image 6" descr="Une image contenant dessin, habits, Dessin d’enfant, croquis&#10;&#10;Description générée automatiquement">
            <a:extLst>
              <a:ext uri="{FF2B5EF4-FFF2-40B4-BE49-F238E27FC236}">
                <a16:creationId xmlns:a16="http://schemas.microsoft.com/office/drawing/2014/main" id="{E5C1819B-2ED1-212E-AE73-273A500101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93835" y="4179087"/>
            <a:ext cx="3328330" cy="31943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3BF46F-018F-2D1D-E2BD-DD340ECDAD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67547" y="4487800"/>
            <a:ext cx="2668518" cy="25767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C5E95F-786D-C86C-EE1D-7A8F1A7FAE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08511" y="4686381"/>
            <a:ext cx="2546725" cy="2425644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E3D0FB5-8803-75F1-CE46-FFE945206F4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1459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CCDDA1-751A-A5FA-C449-D5631F2CC7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11179" y="724849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0AF840-F3E4-B051-B53F-5DA4DBE3274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43969" y="2522108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matin, je me réveille.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E2E630F-632A-6446-0813-619096DBBE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9334" y="4296978"/>
            <a:ext cx="2340241" cy="28774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F11869-36EC-1CD4-B0D8-E40E0E8734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69667" y="4445222"/>
            <a:ext cx="3004799" cy="27292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5574A7-3F81-C3C9-E038-B4362E7070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8325" y="4677720"/>
            <a:ext cx="3742494" cy="2116009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703FB72-E77A-C5F6-F3A3-D394FF4177E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853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C9206-1B35-60C8-51A7-FB6DBE5BE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BFFC5E8-886B-D519-628C-43EE2F2CF0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AE850E74-8E22-36AC-9B1F-9F32AA576A9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AFCA7EB-E901-4C74-2B96-7823C32A0B1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11179" y="724849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C5DA4AC-8437-FF36-8DA2-BD5E9757CB9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43969" y="2522108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soir, je dors.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7010359-0FF8-EA2C-5BDF-B659D0452E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E641DF-0AD8-3C11-3EB7-8C36636F06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9334" y="4296978"/>
            <a:ext cx="2340241" cy="28774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FA274C-182C-1D86-5FC6-3FF16BF199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69667" y="4445222"/>
            <a:ext cx="3004799" cy="27292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904932-5CE8-2AD6-11FA-F25D40B2CE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8325" y="4677720"/>
            <a:ext cx="3742494" cy="2116009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2B83E2D-C014-CE35-905E-894BA67D57C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05057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D821-BA1B-51FB-F84C-D7C9CAE7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021967-2070-D576-66B0-AC8AF77FAC0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2DF3AB1-4BBA-1B29-901C-4E6652687E1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0EAD0F-14EA-12EB-D44B-6CBE007EE89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AE2E52-F095-25B4-8A8A-E37AA9149F9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20F634-C206-E082-6EF6-0E94C27FC87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35ABBB-DA29-D463-4309-6E15C48552C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22CF0C-7366-A0A3-72E4-6590158D98C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F829EB-A329-7E19-27D0-532C7F9656F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8873C1C-2CC3-1615-2633-38DDAD156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81D81D-DBDB-923B-01F9-65312723B5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77515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C08D036-F413-77E4-FBBE-9D134C2D87E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43969" y="2788424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jouet est sur le lit.</a:t>
            </a:r>
            <a:endParaRPr kumimoji="0" lang="fr-FR" sz="4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599DC1-8757-5BBA-E2DF-5FD4919FB12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E49974-5CE7-EFB6-F2A6-6BAFBA04D5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46839" y="5296931"/>
            <a:ext cx="2653450" cy="18744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1246E6-09A5-7B21-A38A-2B8255356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983734" y="5192671"/>
            <a:ext cx="3581610" cy="208292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5996AD-26D2-C57A-6C2E-288B2DC6824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48789" y="4527103"/>
            <a:ext cx="2653450" cy="326260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A92EC0E-833F-E538-0FA3-2FE2FED99F0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4663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0343D994-1F7B-3492-6D69-4A1939690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519" y="4732337"/>
            <a:ext cx="2160081" cy="265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Une image contenant dessin, dessin humoristique, clipart, croquis&#10;&#10;Description générée automatiquement">
            <a:extLst>
              <a:ext uri="{FF2B5EF4-FFF2-40B4-BE49-F238E27FC236}">
                <a16:creationId xmlns:a16="http://schemas.microsoft.com/office/drawing/2014/main" id="{3A87453E-6F56-62AB-96E0-E19B5C7D813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t="33793" r="9806" b="15696"/>
          <a:stretch/>
        </p:blipFill>
        <p:spPr>
          <a:xfrm>
            <a:off x="1527397" y="4884169"/>
            <a:ext cx="2888634" cy="254262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820D0F-CEAD-BD63-DCEC-1D2F574D01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E9B3B99-0921-FA1D-7002-226C462D59D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36817" y="2817347"/>
            <a:ext cx="8599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lit .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139987-B053-8615-A163-4391B46FA55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834292" y="4878051"/>
            <a:ext cx="2211922" cy="245127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3E28D96-7CE4-CE50-8DEE-48F9742B852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84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089843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endParaRPr lang="fr-FR" sz="1800" b="1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CF05E22B-D4D5-2DBD-B59A-7678BE62001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DC6AD9-CC4A-E711-5349-5FB3A2A07B5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28572" y="677515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2888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10540</TotalTime>
  <Words>1537</Words>
  <Application>Microsoft Office PowerPoint</Application>
  <PresentationFormat>Personnalisé</PresentationFormat>
  <Paragraphs>324</Paragraphs>
  <Slides>72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72</vt:i4>
      </vt:variant>
    </vt:vector>
  </HeadingPairs>
  <TitlesOfParts>
    <vt:vector size="80" baseType="lpstr">
      <vt:lpstr>Cambria</vt:lpstr>
      <vt:lpstr>Calibri</vt:lpstr>
      <vt:lpstr>Arial</vt:lpstr>
      <vt:lpstr>Dosis</vt:lpstr>
      <vt:lpstr>Dosis Bold</vt:lpstr>
      <vt:lpstr>Carelia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116</cp:revision>
  <dcterms:created xsi:type="dcterms:W3CDTF">2023-09-22T04:26:48Z</dcterms:created>
  <dcterms:modified xsi:type="dcterms:W3CDTF">2024-12-16T21:16:43Z</dcterms:modified>
</cp:coreProperties>
</file>