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  <p:sldMasterId id="2147483816" r:id="rId3"/>
  </p:sldMasterIdLst>
  <p:notesMasterIdLst>
    <p:notesMasterId r:id="rId72"/>
  </p:notesMasterIdLst>
  <p:sldIdLst>
    <p:sldId id="2134805884" r:id="rId4"/>
    <p:sldId id="2134808272" r:id="rId5"/>
    <p:sldId id="2134808393" r:id="rId6"/>
    <p:sldId id="2134805583" r:id="rId7"/>
    <p:sldId id="2134808443" r:id="rId8"/>
    <p:sldId id="2134805475" r:id="rId9"/>
    <p:sldId id="2134808573" r:id="rId10"/>
    <p:sldId id="2134808321" r:id="rId11"/>
    <p:sldId id="2134808384" r:id="rId12"/>
    <p:sldId id="2134808322" r:id="rId13"/>
    <p:sldId id="2134808858" r:id="rId14"/>
    <p:sldId id="2134808325" r:id="rId15"/>
    <p:sldId id="2134808807" r:id="rId16"/>
    <p:sldId id="2134808694" r:id="rId17"/>
    <p:sldId id="2134808127" r:id="rId18"/>
    <p:sldId id="2134808922" r:id="rId19"/>
    <p:sldId id="2134808933" r:id="rId20"/>
    <p:sldId id="2134808923" r:id="rId21"/>
    <p:sldId id="2134808934" r:id="rId22"/>
    <p:sldId id="2134808848" r:id="rId23"/>
    <p:sldId id="2134808849" r:id="rId24"/>
    <p:sldId id="2134808850" r:id="rId25"/>
    <p:sldId id="2134808851" r:id="rId26"/>
    <p:sldId id="2134808808" r:id="rId27"/>
    <p:sldId id="2134808794" r:id="rId28"/>
    <p:sldId id="2134808954" r:id="rId29"/>
    <p:sldId id="2134808770" r:id="rId30"/>
    <p:sldId id="2134808771" r:id="rId31"/>
    <p:sldId id="2134808772" r:id="rId32"/>
    <p:sldId id="2134808773" r:id="rId33"/>
    <p:sldId id="2134808944" r:id="rId34"/>
    <p:sldId id="2134808774" r:id="rId35"/>
    <p:sldId id="2134808776" r:id="rId36"/>
    <p:sldId id="2134808777" r:id="rId37"/>
    <p:sldId id="2134808778" r:id="rId38"/>
    <p:sldId id="2134808958" r:id="rId39"/>
    <p:sldId id="2134808816" r:id="rId40"/>
    <p:sldId id="2134808817" r:id="rId41"/>
    <p:sldId id="2134808834" r:id="rId42"/>
    <p:sldId id="2134808835" r:id="rId43"/>
    <p:sldId id="2134808779" r:id="rId44"/>
    <p:sldId id="2134808780" r:id="rId45"/>
    <p:sldId id="2134808809" r:id="rId46"/>
    <p:sldId id="2134808782" r:id="rId47"/>
    <p:sldId id="2134808854" r:id="rId48"/>
    <p:sldId id="2134808856" r:id="rId49"/>
    <p:sldId id="2134808945" r:id="rId50"/>
    <p:sldId id="2134808939" r:id="rId51"/>
    <p:sldId id="2134808948" r:id="rId52"/>
    <p:sldId id="2134808949" r:id="rId53"/>
    <p:sldId id="2134808950" r:id="rId54"/>
    <p:sldId id="2134808951" r:id="rId55"/>
    <p:sldId id="2134808952" r:id="rId56"/>
    <p:sldId id="2134808953" r:id="rId57"/>
    <p:sldId id="2134808957" r:id="rId58"/>
    <p:sldId id="2134808955" r:id="rId59"/>
    <p:sldId id="2134808956" r:id="rId60"/>
    <p:sldId id="2134808959" r:id="rId61"/>
    <p:sldId id="2134808960" r:id="rId62"/>
    <p:sldId id="2134808961" r:id="rId63"/>
    <p:sldId id="2134808962" r:id="rId64"/>
    <p:sldId id="2134808810" r:id="rId65"/>
    <p:sldId id="2134808507" r:id="rId66"/>
    <p:sldId id="2134806005" r:id="rId67"/>
    <p:sldId id="2134808478" r:id="rId68"/>
    <p:sldId id="2134808805" r:id="rId69"/>
    <p:sldId id="2134808775" r:id="rId70"/>
    <p:sldId id="2134808345" r:id="rId71"/>
  </p:sldIdLst>
  <p:sldSz cx="13716000" cy="10287000"/>
  <p:notesSz cx="6858000" cy="9144000"/>
  <p:embeddedFontLst>
    <p:embeddedFont>
      <p:font typeface="Cambria" panose="02040503050406030204" pitchFamily="18" charset="0"/>
      <p:regular r:id="rId73"/>
      <p:bold r:id="rId74"/>
      <p:italic r:id="rId75"/>
      <p:boldItalic r:id="rId76"/>
    </p:embeddedFont>
    <p:embeddedFont>
      <p:font typeface="Carelia" panose="020B0604020202020204" charset="0"/>
      <p:regular r:id="rId77"/>
    </p:embeddedFont>
    <p:embeddedFont>
      <p:font typeface="Dosis" pitchFamily="2" charset="0"/>
      <p:regular r:id="rId78"/>
      <p:bold r:id="rId79"/>
    </p:embeddedFont>
    <p:embeddedFont>
      <p:font typeface="Dosis Bold" charset="0"/>
      <p:regular r:id="rId80"/>
      <p:bold r:id="rId81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7DBE00"/>
    <a:srgbClr val="D3E9B5"/>
    <a:srgbClr val="215968"/>
    <a:srgbClr val="FFFFFF"/>
    <a:srgbClr val="8DC63F"/>
    <a:srgbClr val="FDEADA"/>
    <a:srgbClr val="8D5E2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9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11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3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4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17/12/2024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4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99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8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2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3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60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22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33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57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133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73053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435103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46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1" indent="0">
              <a:buNone/>
              <a:defRPr sz="1500"/>
            </a:lvl4pPr>
            <a:lvl5pPr marL="1371669" indent="0">
              <a:buNone/>
              <a:defRPr sz="1500"/>
            </a:lvl5pPr>
            <a:lvl6pPr marL="1714586" indent="0">
              <a:buNone/>
              <a:defRPr sz="1500"/>
            </a:lvl6pPr>
            <a:lvl7pPr marL="2057504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61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59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0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0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2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3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4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3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89" indent="-257189" algn="l" defTabSz="68583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41" indent="-214323" algn="l" defTabSz="68583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94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10" indent="-171459" algn="l" defTabSz="685835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27" indent="-171459" algn="l" defTabSz="685835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45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61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79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96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35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51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86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504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42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3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.svg"/><Relationship Id="rId3" Type="http://schemas.openxmlformats.org/officeDocument/2006/relationships/tags" Target="../tags/tag3.xml"/><Relationship Id="rId21" Type="http://schemas.openxmlformats.org/officeDocument/2006/relationships/image" Target="../media/image10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6.png"/><Relationship Id="rId2" Type="http://schemas.openxmlformats.org/officeDocument/2006/relationships/tags" Target="../tags/tag2.xml"/><Relationship Id="rId16" Type="http://schemas.openxmlformats.org/officeDocument/2006/relationships/image" Target="../media/image5.svg"/><Relationship Id="rId20" Type="http://schemas.openxmlformats.org/officeDocument/2006/relationships/image" Target="../media/image9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19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6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5.svg"/><Relationship Id="rId2" Type="http://schemas.openxmlformats.org/officeDocument/2006/relationships/tags" Target="../tags/tag14.xml"/><Relationship Id="rId16" Type="http://schemas.openxmlformats.org/officeDocument/2006/relationships/image" Target="../media/image12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.png"/><Relationship Id="rId5" Type="http://schemas.openxmlformats.org/officeDocument/2006/relationships/tags" Target="../tags/tag17.xml"/><Relationship Id="rId15" Type="http://schemas.openxmlformats.org/officeDocument/2006/relationships/image" Target="../media/image11.png"/><Relationship Id="rId10" Type="http://schemas.openxmlformats.org/officeDocument/2006/relationships/image" Target="../media/image3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image" Target="../media/image3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25.xml"/><Relationship Id="rId10" Type="http://schemas.openxmlformats.org/officeDocument/2006/relationships/image" Target="../media/image6.png"/><Relationship Id="rId4" Type="http://schemas.openxmlformats.org/officeDocument/2006/relationships/tags" Target="../tags/tag24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.jpeg"/><Relationship Id="rId18" Type="http://schemas.openxmlformats.org/officeDocument/2006/relationships/image" Target="../media/image17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6.svg"/><Relationship Id="rId2" Type="http://schemas.openxmlformats.org/officeDocument/2006/relationships/tags" Target="../tags/tag27.xml"/><Relationship Id="rId16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image" Target="../media/image14.svg"/><Relationship Id="rId10" Type="http://schemas.openxmlformats.org/officeDocument/2006/relationships/tags" Target="../tags/tag35.xml"/><Relationship Id="rId19" Type="http://schemas.openxmlformats.org/officeDocument/2006/relationships/image" Target="../media/image18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image" Target="../media/image21.png"/><Relationship Id="rId3" Type="http://schemas.openxmlformats.org/officeDocument/2006/relationships/tags" Target="../tags/tag39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image" Target="../media/image20.jpe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29" Type="http://schemas.openxmlformats.org/officeDocument/2006/relationships/image" Target="../media/image24.jpe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19.svg"/><Relationship Id="rId32" Type="http://schemas.openxmlformats.org/officeDocument/2006/relationships/image" Target="../media/image27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image" Target="../media/image13.png"/><Relationship Id="rId28" Type="http://schemas.openxmlformats.org/officeDocument/2006/relationships/image" Target="../media/image23.png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31" Type="http://schemas.openxmlformats.org/officeDocument/2006/relationships/image" Target="../media/image26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image" Target="../media/image3.jpeg"/><Relationship Id="rId27" Type="http://schemas.openxmlformats.org/officeDocument/2006/relationships/image" Target="../media/image22.png"/><Relationship Id="rId30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image" Target="../media/image28.png"/><Relationship Id="rId3" Type="http://schemas.openxmlformats.org/officeDocument/2006/relationships/tags" Target="../tags/tag59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image" Target="../media/image11.png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image" Target="../media/image31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image" Target="../media/image19.svg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image" Target="../media/image13.png"/><Relationship Id="rId28" Type="http://schemas.openxmlformats.org/officeDocument/2006/relationships/image" Target="../media/image30.png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3.jpe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79.xml"/><Relationship Id="rId7" Type="http://schemas.openxmlformats.org/officeDocument/2006/relationships/image" Target="../media/image19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3.png"/><Relationship Id="rId11" Type="http://schemas.microsoft.com/office/2007/relationships/hdphoto" Target="../media/hdphoto2.wdp"/><Relationship Id="rId5" Type="http://schemas.openxmlformats.org/officeDocument/2006/relationships/image" Target="../media/image3.jpe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2.xml"/><Relationship Id="rId7" Type="http://schemas.openxmlformats.org/officeDocument/2006/relationships/image" Target="../media/image3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84.xml"/><Relationship Id="rId10" Type="http://schemas.openxmlformats.org/officeDocument/2006/relationships/image" Target="../media/image6.png"/><Relationship Id="rId4" Type="http://schemas.openxmlformats.org/officeDocument/2006/relationships/tags" Target="../tags/tag83.xml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9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3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3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96.xml"/><Relationship Id="rId7" Type="http://schemas.openxmlformats.org/officeDocument/2006/relationships/image" Target="../media/image4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97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4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3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3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129.xml"/><Relationship Id="rId7" Type="http://schemas.openxmlformats.org/officeDocument/2006/relationships/image" Target="../media/image4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130.xml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13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image" Target="../media/image6.png"/><Relationship Id="rId5" Type="http://schemas.openxmlformats.org/officeDocument/2006/relationships/tags" Target="../tags/tag135.xml"/><Relationship Id="rId10" Type="http://schemas.openxmlformats.org/officeDocument/2006/relationships/image" Target="../media/image5.svg"/><Relationship Id="rId4" Type="http://schemas.openxmlformats.org/officeDocument/2006/relationships/tags" Target="../tags/tag134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image" Target="../media/image35.png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image" Target="../media/image19.svg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image" Target="../media/image13.png"/><Relationship Id="rId5" Type="http://schemas.openxmlformats.org/officeDocument/2006/relationships/tags" Target="../tags/tag141.xml"/><Relationship Id="rId15" Type="http://schemas.openxmlformats.org/officeDocument/2006/relationships/image" Target="../media/image37.png"/><Relationship Id="rId10" Type="http://schemas.openxmlformats.org/officeDocument/2006/relationships/image" Target="../media/image3.jpeg"/><Relationship Id="rId4" Type="http://schemas.openxmlformats.org/officeDocument/2006/relationships/tags" Target="../tags/tag140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38.png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image" Target="../media/image16.sv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image" Target="../media/image15.png"/><Relationship Id="rId5" Type="http://schemas.openxmlformats.org/officeDocument/2006/relationships/tags" Target="../tags/tag1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8.xml"/><Relationship Id="rId9" Type="http://schemas.openxmlformats.org/officeDocument/2006/relationships/tags" Target="../tags/tag15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6.xml"/><Relationship Id="rId7" Type="http://schemas.openxmlformats.org/officeDocument/2006/relationships/image" Target="../media/image15.pn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1.xml"/><Relationship Id="rId7" Type="http://schemas.openxmlformats.org/officeDocument/2006/relationships/image" Target="../media/image15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6.xml"/><Relationship Id="rId7" Type="http://schemas.openxmlformats.org/officeDocument/2006/relationships/image" Target="../media/image22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9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1.xml"/><Relationship Id="rId7" Type="http://schemas.openxmlformats.org/officeDocument/2006/relationships/image" Target="../media/image15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6.xml"/><Relationship Id="rId7" Type="http://schemas.openxmlformats.org/officeDocument/2006/relationships/image" Target="../media/image15.png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9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1.xml"/><Relationship Id="rId7" Type="http://schemas.openxmlformats.org/officeDocument/2006/relationships/image" Target="../media/image15.pn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6.xml"/><Relationship Id="rId7" Type="http://schemas.openxmlformats.org/officeDocument/2006/relationships/image" Target="../media/image15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9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1.xml"/><Relationship Id="rId7" Type="http://schemas.openxmlformats.org/officeDocument/2006/relationships/image" Target="../media/image15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19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6.png"/><Relationship Id="rId5" Type="http://schemas.openxmlformats.org/officeDocument/2006/relationships/tags" Target="../tags/tag198.xml"/><Relationship Id="rId10" Type="http://schemas.openxmlformats.org/officeDocument/2006/relationships/image" Target="../media/image5.svg"/><Relationship Id="rId4" Type="http://schemas.openxmlformats.org/officeDocument/2006/relationships/tags" Target="../tags/tag197.xml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9.sv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13.png"/><Relationship Id="rId2" Type="http://schemas.openxmlformats.org/officeDocument/2006/relationships/tags" Target="../tags/tag201.xml"/><Relationship Id="rId16" Type="http://schemas.openxmlformats.org/officeDocument/2006/relationships/image" Target="../media/image37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image" Target="../media/image3.jpeg"/><Relationship Id="rId5" Type="http://schemas.openxmlformats.org/officeDocument/2006/relationships/tags" Target="../tags/tag204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tags" Target="../tags/tag221.xml"/><Relationship Id="rId18" Type="http://schemas.openxmlformats.org/officeDocument/2006/relationships/tags" Target="../tags/tag226.xml"/><Relationship Id="rId26" Type="http://schemas.openxmlformats.org/officeDocument/2006/relationships/image" Target="../media/image43.png"/><Relationship Id="rId3" Type="http://schemas.openxmlformats.org/officeDocument/2006/relationships/tags" Target="../tags/tag211.xml"/><Relationship Id="rId21" Type="http://schemas.openxmlformats.org/officeDocument/2006/relationships/image" Target="../media/image16.svg"/><Relationship Id="rId7" Type="http://schemas.openxmlformats.org/officeDocument/2006/relationships/tags" Target="../tags/tag215.xml"/><Relationship Id="rId12" Type="http://schemas.openxmlformats.org/officeDocument/2006/relationships/tags" Target="../tags/tag220.xml"/><Relationship Id="rId17" Type="http://schemas.openxmlformats.org/officeDocument/2006/relationships/tags" Target="../tags/tag225.xml"/><Relationship Id="rId25" Type="http://schemas.openxmlformats.org/officeDocument/2006/relationships/image" Target="../media/image42.png"/><Relationship Id="rId2" Type="http://schemas.openxmlformats.org/officeDocument/2006/relationships/tags" Target="../tags/tag210.xml"/><Relationship Id="rId16" Type="http://schemas.openxmlformats.org/officeDocument/2006/relationships/tags" Target="../tags/tag224.xml"/><Relationship Id="rId20" Type="http://schemas.openxmlformats.org/officeDocument/2006/relationships/image" Target="../media/image15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24" Type="http://schemas.openxmlformats.org/officeDocument/2006/relationships/image" Target="../media/image41.png"/><Relationship Id="rId5" Type="http://schemas.openxmlformats.org/officeDocument/2006/relationships/tags" Target="../tags/tag213.xml"/><Relationship Id="rId15" Type="http://schemas.openxmlformats.org/officeDocument/2006/relationships/tags" Target="../tags/tag223.xml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10" Type="http://schemas.openxmlformats.org/officeDocument/2006/relationships/tags" Target="../tags/tag218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tags" Target="../tags/tag222.xml"/><Relationship Id="rId22" Type="http://schemas.openxmlformats.org/officeDocument/2006/relationships/image" Target="../media/image22.png"/><Relationship Id="rId27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229.xml"/><Relationship Id="rId7" Type="http://schemas.openxmlformats.org/officeDocument/2006/relationships/image" Target="../media/image16.sv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1.png"/><Relationship Id="rId3" Type="http://schemas.openxmlformats.org/officeDocument/2006/relationships/tags" Target="../tags/tag233.xml"/><Relationship Id="rId21" Type="http://schemas.openxmlformats.org/officeDocument/2006/relationships/image" Target="../media/image44.png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17" Type="http://schemas.openxmlformats.org/officeDocument/2006/relationships/image" Target="../media/image40.png"/><Relationship Id="rId2" Type="http://schemas.openxmlformats.org/officeDocument/2006/relationships/tags" Target="../tags/tag232.xml"/><Relationship Id="rId16" Type="http://schemas.openxmlformats.org/officeDocument/2006/relationships/image" Target="../media/image26.png"/><Relationship Id="rId20" Type="http://schemas.openxmlformats.org/officeDocument/2006/relationships/image" Target="../media/image43.png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5" Type="http://schemas.openxmlformats.org/officeDocument/2006/relationships/tags" Target="../tags/tag235.xml"/><Relationship Id="rId15" Type="http://schemas.openxmlformats.org/officeDocument/2006/relationships/image" Target="../media/image16.svg"/><Relationship Id="rId10" Type="http://schemas.openxmlformats.org/officeDocument/2006/relationships/tags" Target="../tags/tag240.xml"/><Relationship Id="rId19" Type="http://schemas.openxmlformats.org/officeDocument/2006/relationships/image" Target="../media/image42.png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image" Target="../media/image15.png"/><Relationship Id="rId22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50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2.png"/><Relationship Id="rId3" Type="http://schemas.openxmlformats.org/officeDocument/2006/relationships/tags" Target="../tags/tag245.xml"/><Relationship Id="rId21" Type="http://schemas.openxmlformats.org/officeDocument/2006/relationships/image" Target="../media/image45.png"/><Relationship Id="rId7" Type="http://schemas.openxmlformats.org/officeDocument/2006/relationships/tags" Target="../tags/tag249.xml"/><Relationship Id="rId12" Type="http://schemas.openxmlformats.org/officeDocument/2006/relationships/tags" Target="../tags/tag254.xml"/><Relationship Id="rId17" Type="http://schemas.openxmlformats.org/officeDocument/2006/relationships/image" Target="../media/image40.png"/><Relationship Id="rId2" Type="http://schemas.openxmlformats.org/officeDocument/2006/relationships/tags" Target="../tags/tag244.xml"/><Relationship Id="rId16" Type="http://schemas.openxmlformats.org/officeDocument/2006/relationships/image" Target="../media/image21.png"/><Relationship Id="rId20" Type="http://schemas.openxmlformats.org/officeDocument/2006/relationships/image" Target="../media/image44.png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1" Type="http://schemas.openxmlformats.org/officeDocument/2006/relationships/tags" Target="../tags/tag253.xml"/><Relationship Id="rId5" Type="http://schemas.openxmlformats.org/officeDocument/2006/relationships/tags" Target="../tags/tag247.xml"/><Relationship Id="rId15" Type="http://schemas.openxmlformats.org/officeDocument/2006/relationships/image" Target="../media/image16.svg"/><Relationship Id="rId10" Type="http://schemas.openxmlformats.org/officeDocument/2006/relationships/tags" Target="../tags/tag252.xml"/><Relationship Id="rId19" Type="http://schemas.openxmlformats.org/officeDocument/2006/relationships/image" Target="../media/image43.png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42.png"/><Relationship Id="rId3" Type="http://schemas.openxmlformats.org/officeDocument/2006/relationships/tags" Target="../tags/tag25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1.png"/><Relationship Id="rId2" Type="http://schemas.openxmlformats.org/officeDocument/2006/relationships/tags" Target="../tags/tag256.xml"/><Relationship Id="rId16" Type="http://schemas.openxmlformats.org/officeDocument/2006/relationships/image" Target="../media/image45.png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image" Target="../media/image40.png"/><Relationship Id="rId5" Type="http://schemas.openxmlformats.org/officeDocument/2006/relationships/tags" Target="../tags/tag259.xml"/><Relationship Id="rId15" Type="http://schemas.openxmlformats.org/officeDocument/2006/relationships/image" Target="../media/image44.png"/><Relationship Id="rId10" Type="http://schemas.openxmlformats.org/officeDocument/2006/relationships/image" Target="../media/image22.png"/><Relationship Id="rId4" Type="http://schemas.openxmlformats.org/officeDocument/2006/relationships/tags" Target="../tags/tag258.xml"/><Relationship Id="rId9" Type="http://schemas.openxmlformats.org/officeDocument/2006/relationships/image" Target="../media/image16.svg"/><Relationship Id="rId1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13" Type="http://schemas.openxmlformats.org/officeDocument/2006/relationships/tags" Target="../tags/tag273.xml"/><Relationship Id="rId18" Type="http://schemas.openxmlformats.org/officeDocument/2006/relationships/image" Target="../media/image22.png"/><Relationship Id="rId3" Type="http://schemas.openxmlformats.org/officeDocument/2006/relationships/tags" Target="../tags/tag263.xml"/><Relationship Id="rId21" Type="http://schemas.openxmlformats.org/officeDocument/2006/relationships/image" Target="../media/image48.png"/><Relationship Id="rId7" Type="http://schemas.openxmlformats.org/officeDocument/2006/relationships/tags" Target="../tags/tag267.xml"/><Relationship Id="rId12" Type="http://schemas.openxmlformats.org/officeDocument/2006/relationships/tags" Target="../tags/tag272.xml"/><Relationship Id="rId17" Type="http://schemas.openxmlformats.org/officeDocument/2006/relationships/image" Target="../media/image16.svg"/><Relationship Id="rId2" Type="http://schemas.openxmlformats.org/officeDocument/2006/relationships/tags" Target="../tags/tag262.xml"/><Relationship Id="rId16" Type="http://schemas.openxmlformats.org/officeDocument/2006/relationships/image" Target="../media/image15.png"/><Relationship Id="rId20" Type="http://schemas.openxmlformats.org/officeDocument/2006/relationships/image" Target="../media/image47.png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5" Type="http://schemas.openxmlformats.org/officeDocument/2006/relationships/tags" Target="../tags/tag265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270.xml"/><Relationship Id="rId19" Type="http://schemas.openxmlformats.org/officeDocument/2006/relationships/image" Target="../media/image46.png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4" Type="http://schemas.openxmlformats.org/officeDocument/2006/relationships/tags" Target="../tags/tag274.xml"/><Relationship Id="rId22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image" Target="../media/image50.pn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16.svg"/><Relationship Id="rId5" Type="http://schemas.openxmlformats.org/officeDocument/2006/relationships/tags" Target="../tags/tag279.xml"/><Relationship Id="rId10" Type="http://schemas.openxmlformats.org/officeDocument/2006/relationships/image" Target="../media/image15.png"/><Relationship Id="rId4" Type="http://schemas.openxmlformats.org/officeDocument/2006/relationships/tags" Target="../tags/tag278.xml"/><Relationship Id="rId9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image" Target="../media/image16.svg"/><Relationship Id="rId18" Type="http://schemas.openxmlformats.org/officeDocument/2006/relationships/image" Target="../media/image49.pn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15.png"/><Relationship Id="rId17" Type="http://schemas.openxmlformats.org/officeDocument/2006/relationships/image" Target="../media/image48.png"/><Relationship Id="rId2" Type="http://schemas.openxmlformats.org/officeDocument/2006/relationships/tags" Target="../tags/tag284.xml"/><Relationship Id="rId16" Type="http://schemas.openxmlformats.org/officeDocument/2006/relationships/image" Target="../media/image47.png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87.xml"/><Relationship Id="rId15" Type="http://schemas.openxmlformats.org/officeDocument/2006/relationships/image" Target="../media/image46.png"/><Relationship Id="rId10" Type="http://schemas.openxmlformats.org/officeDocument/2006/relationships/tags" Target="../tags/tag292.xml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image" Target="../media/image16.svg"/><Relationship Id="rId18" Type="http://schemas.openxmlformats.org/officeDocument/2006/relationships/image" Target="../media/image49.png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image" Target="../media/image15.png"/><Relationship Id="rId17" Type="http://schemas.openxmlformats.org/officeDocument/2006/relationships/image" Target="../media/image48.png"/><Relationship Id="rId2" Type="http://schemas.openxmlformats.org/officeDocument/2006/relationships/tags" Target="../tags/tag294.xml"/><Relationship Id="rId16" Type="http://schemas.openxmlformats.org/officeDocument/2006/relationships/image" Target="../media/image47.png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97.xml"/><Relationship Id="rId15" Type="http://schemas.openxmlformats.org/officeDocument/2006/relationships/image" Target="../media/image46.png"/><Relationship Id="rId10" Type="http://schemas.openxmlformats.org/officeDocument/2006/relationships/tags" Target="../tags/tag302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305.xml"/><Relationship Id="rId7" Type="http://schemas.openxmlformats.org/officeDocument/2006/relationships/image" Target="../media/image16.svg"/><Relationship Id="rId12" Type="http://schemas.openxmlformats.org/officeDocument/2006/relationships/image" Target="../media/image49.png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image" Target="../media/image15.png"/><Relationship Id="rId11" Type="http://schemas.openxmlformats.org/officeDocument/2006/relationships/image" Target="../media/image4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7.png"/><Relationship Id="rId4" Type="http://schemas.openxmlformats.org/officeDocument/2006/relationships/tags" Target="../tags/tag306.xml"/><Relationship Id="rId9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tags" Target="../tags/tag319.xml"/><Relationship Id="rId18" Type="http://schemas.openxmlformats.org/officeDocument/2006/relationships/image" Target="../media/image16.svg"/><Relationship Id="rId3" Type="http://schemas.openxmlformats.org/officeDocument/2006/relationships/tags" Target="../tags/tag309.xml"/><Relationship Id="rId21" Type="http://schemas.openxmlformats.org/officeDocument/2006/relationships/image" Target="../media/image53.jpeg"/><Relationship Id="rId7" Type="http://schemas.openxmlformats.org/officeDocument/2006/relationships/tags" Target="../tags/tag313.xml"/><Relationship Id="rId12" Type="http://schemas.openxmlformats.org/officeDocument/2006/relationships/tags" Target="../tags/tag318.xml"/><Relationship Id="rId17" Type="http://schemas.openxmlformats.org/officeDocument/2006/relationships/image" Target="../media/image15.png"/><Relationship Id="rId25" Type="http://schemas.openxmlformats.org/officeDocument/2006/relationships/image" Target="../media/image56.png"/><Relationship Id="rId2" Type="http://schemas.openxmlformats.org/officeDocument/2006/relationships/tags" Target="../tags/tag308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2.png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tags" Target="../tags/tag317.xml"/><Relationship Id="rId24" Type="http://schemas.microsoft.com/office/2007/relationships/hdphoto" Target="../media/hdphoto3.wdp"/><Relationship Id="rId5" Type="http://schemas.openxmlformats.org/officeDocument/2006/relationships/tags" Target="../tags/tag311.xml"/><Relationship Id="rId15" Type="http://schemas.openxmlformats.org/officeDocument/2006/relationships/tags" Target="../tags/tag321.xml"/><Relationship Id="rId23" Type="http://schemas.openxmlformats.org/officeDocument/2006/relationships/image" Target="../media/image55.png"/><Relationship Id="rId10" Type="http://schemas.openxmlformats.org/officeDocument/2006/relationships/tags" Target="../tags/tag316.xml"/><Relationship Id="rId19" Type="http://schemas.openxmlformats.org/officeDocument/2006/relationships/image" Target="../media/image22.png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tags" Target="../tags/tag320.xml"/><Relationship Id="rId22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324.xml"/><Relationship Id="rId7" Type="http://schemas.openxmlformats.org/officeDocument/2006/relationships/image" Target="../media/image16.sv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2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image" Target="../media/image16.svg"/><Relationship Id="rId18" Type="http://schemas.openxmlformats.org/officeDocument/2006/relationships/image" Target="../media/image55.png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image" Target="../media/image15.png"/><Relationship Id="rId17" Type="http://schemas.openxmlformats.org/officeDocument/2006/relationships/image" Target="../media/image54.png"/><Relationship Id="rId2" Type="http://schemas.openxmlformats.org/officeDocument/2006/relationships/tags" Target="../tags/tag327.xml"/><Relationship Id="rId16" Type="http://schemas.openxmlformats.org/officeDocument/2006/relationships/image" Target="../media/image53.jpeg"/><Relationship Id="rId20" Type="http://schemas.openxmlformats.org/officeDocument/2006/relationships/image" Target="../media/image56.png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30.xml"/><Relationship Id="rId15" Type="http://schemas.openxmlformats.org/officeDocument/2006/relationships/image" Target="../media/image52.png"/><Relationship Id="rId10" Type="http://schemas.openxmlformats.org/officeDocument/2006/relationships/tags" Target="../tags/tag335.xml"/><Relationship Id="rId19" Type="http://schemas.microsoft.com/office/2007/relationships/hdphoto" Target="../media/hdphoto3.wdp"/><Relationship Id="rId4" Type="http://schemas.openxmlformats.org/officeDocument/2006/relationships/tags" Target="../tags/tag329.xml"/><Relationship Id="rId9" Type="http://schemas.openxmlformats.org/officeDocument/2006/relationships/tags" Target="../tags/tag334.xml"/><Relationship Id="rId1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16.svg"/><Relationship Id="rId18" Type="http://schemas.openxmlformats.org/officeDocument/2006/relationships/image" Target="../media/image54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image" Target="../media/image15.png"/><Relationship Id="rId17" Type="http://schemas.microsoft.com/office/2007/relationships/hdphoto" Target="../media/hdphoto3.wdp"/><Relationship Id="rId2" Type="http://schemas.openxmlformats.org/officeDocument/2006/relationships/tags" Target="../tags/tag337.xml"/><Relationship Id="rId16" Type="http://schemas.openxmlformats.org/officeDocument/2006/relationships/image" Target="../media/image56.png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40.xml"/><Relationship Id="rId15" Type="http://schemas.openxmlformats.org/officeDocument/2006/relationships/image" Target="../media/image53.jpeg"/><Relationship Id="rId10" Type="http://schemas.openxmlformats.org/officeDocument/2006/relationships/tags" Target="../tags/tag345.xml"/><Relationship Id="rId19" Type="http://schemas.openxmlformats.org/officeDocument/2006/relationships/image" Target="../media/image55.png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microsoft.com/office/2007/relationships/hdphoto" Target="../media/hdphoto3.wdp"/><Relationship Id="rId3" Type="http://schemas.openxmlformats.org/officeDocument/2006/relationships/tags" Target="../tags/tag348.xml"/><Relationship Id="rId7" Type="http://schemas.openxmlformats.org/officeDocument/2006/relationships/image" Target="../media/image15.png"/><Relationship Id="rId12" Type="http://schemas.openxmlformats.org/officeDocument/2006/relationships/image" Target="../media/image56.pn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3.jpeg"/><Relationship Id="rId5" Type="http://schemas.openxmlformats.org/officeDocument/2006/relationships/tags" Target="../tags/tag350.xml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4" Type="http://schemas.openxmlformats.org/officeDocument/2006/relationships/tags" Target="../tags/tag349.xml"/><Relationship Id="rId9" Type="http://schemas.openxmlformats.org/officeDocument/2006/relationships/image" Target="../media/image51.jpeg"/><Relationship Id="rId1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53.xml"/><Relationship Id="rId7" Type="http://schemas.openxmlformats.org/officeDocument/2006/relationships/image" Target="../media/image15.png"/><Relationship Id="rId12" Type="http://schemas.openxmlformats.org/officeDocument/2006/relationships/image" Target="../media/image59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8.png"/><Relationship Id="rId5" Type="http://schemas.openxmlformats.org/officeDocument/2006/relationships/tags" Target="../tags/tag355.xml"/><Relationship Id="rId10" Type="http://schemas.openxmlformats.org/officeDocument/2006/relationships/image" Target="../media/image57.png"/><Relationship Id="rId4" Type="http://schemas.openxmlformats.org/officeDocument/2006/relationships/tags" Target="../tags/tag354.xml"/><Relationship Id="rId9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63.xml"/><Relationship Id="rId13" Type="http://schemas.openxmlformats.org/officeDocument/2006/relationships/image" Target="../media/image15.png"/><Relationship Id="rId18" Type="http://schemas.openxmlformats.org/officeDocument/2006/relationships/image" Target="../media/image44.png"/><Relationship Id="rId3" Type="http://schemas.openxmlformats.org/officeDocument/2006/relationships/tags" Target="../tags/tag358.xml"/><Relationship Id="rId7" Type="http://schemas.openxmlformats.org/officeDocument/2006/relationships/tags" Target="../tags/tag362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1.png"/><Relationship Id="rId2" Type="http://schemas.openxmlformats.org/officeDocument/2006/relationships/tags" Target="../tags/tag357.xml"/><Relationship Id="rId16" Type="http://schemas.openxmlformats.org/officeDocument/2006/relationships/image" Target="../media/image60.png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tags" Target="../tags/tag366.xml"/><Relationship Id="rId5" Type="http://schemas.openxmlformats.org/officeDocument/2006/relationships/tags" Target="../tags/tag360.xml"/><Relationship Id="rId15" Type="http://schemas.openxmlformats.org/officeDocument/2006/relationships/image" Target="../media/image23.png"/><Relationship Id="rId10" Type="http://schemas.openxmlformats.org/officeDocument/2006/relationships/tags" Target="../tags/tag365.xml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3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image" Target="../media/image6.png"/><Relationship Id="rId5" Type="http://schemas.openxmlformats.org/officeDocument/2006/relationships/tags" Target="../tags/tag371.xml"/><Relationship Id="rId10" Type="http://schemas.openxmlformats.org/officeDocument/2006/relationships/image" Target="../media/image5.svg"/><Relationship Id="rId4" Type="http://schemas.openxmlformats.org/officeDocument/2006/relationships/tags" Target="../tags/tag370.xml"/><Relationship Id="rId9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image" Target="../media/image19.svg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12" Type="http://schemas.openxmlformats.org/officeDocument/2006/relationships/image" Target="../media/image13.png"/><Relationship Id="rId2" Type="http://schemas.openxmlformats.org/officeDocument/2006/relationships/tags" Target="../tags/tag374.xml"/><Relationship Id="rId16" Type="http://schemas.openxmlformats.org/officeDocument/2006/relationships/image" Target="../media/image37.png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image" Target="../media/image3.jpeg"/><Relationship Id="rId5" Type="http://schemas.openxmlformats.org/officeDocument/2006/relationships/tags" Target="../tags/tag377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4.png"/><Relationship Id="rId3" Type="http://schemas.openxmlformats.org/officeDocument/2006/relationships/tags" Target="../tags/tag384.xml"/><Relationship Id="rId7" Type="http://schemas.openxmlformats.org/officeDocument/2006/relationships/tags" Target="../tags/tag388.xml"/><Relationship Id="rId12" Type="http://schemas.openxmlformats.org/officeDocument/2006/relationships/image" Target="../media/image63.pn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tags" Target="../tags/tag387.xml"/><Relationship Id="rId11" Type="http://schemas.openxmlformats.org/officeDocument/2006/relationships/image" Target="../media/image62.PNG"/><Relationship Id="rId5" Type="http://schemas.openxmlformats.org/officeDocument/2006/relationships/tags" Target="../tags/tag386.xml"/><Relationship Id="rId15" Type="http://schemas.openxmlformats.org/officeDocument/2006/relationships/image" Target="../media/image65.png"/><Relationship Id="rId10" Type="http://schemas.openxmlformats.org/officeDocument/2006/relationships/image" Target="../media/image16.svg"/><Relationship Id="rId4" Type="http://schemas.openxmlformats.org/officeDocument/2006/relationships/tags" Target="../tags/tag385.xml"/><Relationship Id="rId9" Type="http://schemas.openxmlformats.org/officeDocument/2006/relationships/image" Target="../media/image15.png"/><Relationship Id="rId1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image" Target="../media/image16.svg"/><Relationship Id="rId3" Type="http://schemas.openxmlformats.org/officeDocument/2006/relationships/tags" Target="../tags/tag391.xml"/><Relationship Id="rId7" Type="http://schemas.openxmlformats.org/officeDocument/2006/relationships/tags" Target="../tags/tag395.xml"/><Relationship Id="rId12" Type="http://schemas.openxmlformats.org/officeDocument/2006/relationships/image" Target="../media/image15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93.xml"/><Relationship Id="rId10" Type="http://schemas.openxmlformats.org/officeDocument/2006/relationships/tags" Target="../tags/tag398.xml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401.xml"/><Relationship Id="rId7" Type="http://schemas.openxmlformats.org/officeDocument/2006/relationships/image" Target="../media/image16.svg"/><Relationship Id="rId12" Type="http://schemas.openxmlformats.org/officeDocument/2006/relationships/image" Target="../media/image70.png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image" Target="../media/image15.png"/><Relationship Id="rId11" Type="http://schemas.openxmlformats.org/officeDocument/2006/relationships/image" Target="../media/image69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tags" Target="../tags/tag402.xml"/><Relationship Id="rId9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10.xml"/><Relationship Id="rId13" Type="http://schemas.openxmlformats.org/officeDocument/2006/relationships/image" Target="../media/image16.svg"/><Relationship Id="rId3" Type="http://schemas.openxmlformats.org/officeDocument/2006/relationships/tags" Target="../tags/tag405.xml"/><Relationship Id="rId7" Type="http://schemas.openxmlformats.org/officeDocument/2006/relationships/tags" Target="../tags/tag409.xml"/><Relationship Id="rId12" Type="http://schemas.openxmlformats.org/officeDocument/2006/relationships/image" Target="../media/image15.png"/><Relationship Id="rId2" Type="http://schemas.openxmlformats.org/officeDocument/2006/relationships/tags" Target="../tags/tag404.xml"/><Relationship Id="rId16" Type="http://schemas.openxmlformats.org/officeDocument/2006/relationships/image" Target="../media/image66.png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07.xml"/><Relationship Id="rId15" Type="http://schemas.openxmlformats.org/officeDocument/2006/relationships/image" Target="../media/image71.png"/><Relationship Id="rId10" Type="http://schemas.openxmlformats.org/officeDocument/2006/relationships/tags" Target="../tags/tag412.xml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image" Target="../media/image69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20.xml"/><Relationship Id="rId13" Type="http://schemas.openxmlformats.org/officeDocument/2006/relationships/image" Target="../media/image16.svg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12" Type="http://schemas.openxmlformats.org/officeDocument/2006/relationships/image" Target="../media/image15.png"/><Relationship Id="rId2" Type="http://schemas.openxmlformats.org/officeDocument/2006/relationships/tags" Target="../tags/tag414.xml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17.xml"/><Relationship Id="rId15" Type="http://schemas.openxmlformats.org/officeDocument/2006/relationships/image" Target="../media/image66.png"/><Relationship Id="rId10" Type="http://schemas.openxmlformats.org/officeDocument/2006/relationships/tags" Target="../tags/tag422.xml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image" Target="../media/image16.sv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image" Target="../media/image15.pn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27.xml"/><Relationship Id="rId15" Type="http://schemas.openxmlformats.org/officeDocument/2006/relationships/image" Target="../media/image66.png"/><Relationship Id="rId10" Type="http://schemas.openxmlformats.org/officeDocument/2006/relationships/tags" Target="../tags/tag432.xml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435.xml"/><Relationship Id="rId7" Type="http://schemas.openxmlformats.org/officeDocument/2006/relationships/image" Target="../media/image16.sv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2.jpeg"/><Relationship Id="rId4" Type="http://schemas.openxmlformats.org/officeDocument/2006/relationships/tags" Target="../tags/tag436.xml"/><Relationship Id="rId9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439.xml"/><Relationship Id="rId7" Type="http://schemas.openxmlformats.org/officeDocument/2006/relationships/image" Target="../media/image16.svg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6" Type="http://schemas.openxmlformats.org/officeDocument/2006/relationships/image" Target="../media/image15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tags" Target="../tags/tag440.xml"/><Relationship Id="rId9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443.xml"/><Relationship Id="rId7" Type="http://schemas.openxmlformats.org/officeDocument/2006/relationships/image" Target="../media/image66.png"/><Relationship Id="rId2" Type="http://schemas.openxmlformats.org/officeDocument/2006/relationships/tags" Target="../tags/tag442.xml"/><Relationship Id="rId1" Type="http://schemas.openxmlformats.org/officeDocument/2006/relationships/tags" Target="../tags/tag44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45.xml"/><Relationship Id="rId1" Type="http://schemas.openxmlformats.org/officeDocument/2006/relationships/tags" Target="../tags/tag444.xml"/><Relationship Id="rId6" Type="http://schemas.openxmlformats.org/officeDocument/2006/relationships/image" Target="../media/image6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4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image" Target="../media/image63.png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image" Target="../media/image62.PNG"/><Relationship Id="rId5" Type="http://schemas.openxmlformats.org/officeDocument/2006/relationships/tags" Target="../tags/tag450.xml"/><Relationship Id="rId10" Type="http://schemas.openxmlformats.org/officeDocument/2006/relationships/image" Target="../media/image16.svg"/><Relationship Id="rId4" Type="http://schemas.openxmlformats.org/officeDocument/2006/relationships/tags" Target="../tags/tag449.xml"/><Relationship Id="rId9" Type="http://schemas.openxmlformats.org/officeDocument/2006/relationships/image" Target="../media/image15.png"/><Relationship Id="rId14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5.png"/><Relationship Id="rId2" Type="http://schemas.openxmlformats.org/officeDocument/2006/relationships/tags" Target="../tags/tag454.xml"/><Relationship Id="rId1" Type="http://schemas.openxmlformats.org/officeDocument/2006/relationships/tags" Target="../tags/tag453.xml"/><Relationship Id="rId6" Type="http://schemas.openxmlformats.org/officeDocument/2006/relationships/image" Target="../media/image7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image" Target="../media/image7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7.png"/><Relationship Id="rId3" Type="http://schemas.openxmlformats.org/officeDocument/2006/relationships/tags" Target="../tags/tag45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4.png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image" Target="../media/image63.png"/><Relationship Id="rId5" Type="http://schemas.openxmlformats.org/officeDocument/2006/relationships/tags" Target="../tags/tag461.xml"/><Relationship Id="rId10" Type="http://schemas.openxmlformats.org/officeDocument/2006/relationships/image" Target="../media/image62.PNG"/><Relationship Id="rId4" Type="http://schemas.openxmlformats.org/officeDocument/2006/relationships/tags" Target="../tags/tag460.xml"/><Relationship Id="rId9" Type="http://schemas.openxmlformats.org/officeDocument/2006/relationships/image" Target="../media/image16.svg"/><Relationship Id="rId14" Type="http://schemas.microsoft.com/office/2007/relationships/hdphoto" Target="../media/hdphoto4.wdp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8.png"/><Relationship Id="rId3" Type="http://schemas.openxmlformats.org/officeDocument/2006/relationships/tags" Target="../tags/tag46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4.png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image" Target="../media/image63.png"/><Relationship Id="rId5" Type="http://schemas.openxmlformats.org/officeDocument/2006/relationships/tags" Target="../tags/tag467.xml"/><Relationship Id="rId10" Type="http://schemas.openxmlformats.org/officeDocument/2006/relationships/image" Target="../media/image62.PNG"/><Relationship Id="rId4" Type="http://schemas.openxmlformats.org/officeDocument/2006/relationships/tags" Target="../tags/tag466.xml"/><Relationship Id="rId9" Type="http://schemas.openxmlformats.org/officeDocument/2006/relationships/image" Target="../media/image16.svg"/><Relationship Id="rId14" Type="http://schemas.microsoft.com/office/2007/relationships/hdphoto" Target="../media/hdphoto5.wdp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76.xml"/><Relationship Id="rId13" Type="http://schemas.openxmlformats.org/officeDocument/2006/relationships/image" Target="../media/image16.svg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12" Type="http://schemas.openxmlformats.org/officeDocument/2006/relationships/image" Target="../media/image15.png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73.xml"/><Relationship Id="rId10" Type="http://schemas.openxmlformats.org/officeDocument/2006/relationships/tags" Target="../tags/tag478.xml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13" Type="http://schemas.openxmlformats.org/officeDocument/2006/relationships/image" Target="../media/image16.svg"/><Relationship Id="rId3" Type="http://schemas.openxmlformats.org/officeDocument/2006/relationships/tags" Target="../tags/tag481.xml"/><Relationship Id="rId7" Type="http://schemas.openxmlformats.org/officeDocument/2006/relationships/tags" Target="../tags/tag485.xml"/><Relationship Id="rId12" Type="http://schemas.openxmlformats.org/officeDocument/2006/relationships/image" Target="../media/image15.png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83.xml"/><Relationship Id="rId10" Type="http://schemas.openxmlformats.org/officeDocument/2006/relationships/tags" Target="../tags/tag488.xml"/><Relationship Id="rId4" Type="http://schemas.openxmlformats.org/officeDocument/2006/relationships/tags" Target="../tags/tag482.xml"/><Relationship Id="rId9" Type="http://schemas.openxmlformats.org/officeDocument/2006/relationships/tags" Target="../tags/tag487.xml"/><Relationship Id="rId1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491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490.xml"/><Relationship Id="rId1" Type="http://schemas.openxmlformats.org/officeDocument/2006/relationships/tags" Target="../tags/tag489.xml"/><Relationship Id="rId6" Type="http://schemas.openxmlformats.org/officeDocument/2006/relationships/tags" Target="../tags/tag494.xml"/><Relationship Id="rId11" Type="http://schemas.openxmlformats.org/officeDocument/2006/relationships/image" Target="../media/image6.png"/><Relationship Id="rId5" Type="http://schemas.openxmlformats.org/officeDocument/2006/relationships/tags" Target="../tags/tag493.xml"/><Relationship Id="rId10" Type="http://schemas.openxmlformats.org/officeDocument/2006/relationships/image" Target="../media/image5.svg"/><Relationship Id="rId4" Type="http://schemas.openxmlformats.org/officeDocument/2006/relationships/tags" Target="../tags/tag492.xml"/><Relationship Id="rId9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image" Target="../media/image19.svg"/><Relationship Id="rId3" Type="http://schemas.openxmlformats.org/officeDocument/2006/relationships/tags" Target="../tags/tag497.xml"/><Relationship Id="rId7" Type="http://schemas.openxmlformats.org/officeDocument/2006/relationships/tags" Target="../tags/tag501.xml"/><Relationship Id="rId12" Type="http://schemas.openxmlformats.org/officeDocument/2006/relationships/image" Target="../media/image13.png"/><Relationship Id="rId2" Type="http://schemas.openxmlformats.org/officeDocument/2006/relationships/tags" Target="../tags/tag496.xml"/><Relationship Id="rId16" Type="http://schemas.openxmlformats.org/officeDocument/2006/relationships/image" Target="../media/image37.png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image" Target="../media/image3.jpeg"/><Relationship Id="rId5" Type="http://schemas.openxmlformats.org/officeDocument/2006/relationships/tags" Target="../tags/tag499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4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16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5.xml"/><Relationship Id="rId6" Type="http://schemas.openxmlformats.org/officeDocument/2006/relationships/image" Target="../media/image81.png"/><Relationship Id="rId5" Type="http://schemas.openxmlformats.org/officeDocument/2006/relationships/image" Target="../media/image25.jpeg"/><Relationship Id="rId4" Type="http://schemas.openxmlformats.org/officeDocument/2006/relationships/image" Target="../media/image16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image" Target="../media/image16.svg"/><Relationship Id="rId3" Type="http://schemas.openxmlformats.org/officeDocument/2006/relationships/tags" Target="../tags/tag508.xml"/><Relationship Id="rId7" Type="http://schemas.openxmlformats.org/officeDocument/2006/relationships/tags" Target="../tags/tag510.xml"/><Relationship Id="rId12" Type="http://schemas.openxmlformats.org/officeDocument/2006/relationships/image" Target="../media/image15.png"/><Relationship Id="rId2" Type="http://schemas.openxmlformats.org/officeDocument/2006/relationships/tags" Target="../tags/tag507.xml"/><Relationship Id="rId1" Type="http://schemas.openxmlformats.org/officeDocument/2006/relationships/tags" Target="../tags/tag506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7.xml"/><Relationship Id="rId5" Type="http://schemas.microsoft.com/office/2007/relationships/media" Target="../media/media1.mp3"/><Relationship Id="rId15" Type="http://schemas.openxmlformats.org/officeDocument/2006/relationships/image" Target="../media/image83.png"/><Relationship Id="rId10" Type="http://schemas.openxmlformats.org/officeDocument/2006/relationships/tags" Target="../tags/tag513.xml"/><Relationship Id="rId4" Type="http://schemas.openxmlformats.org/officeDocument/2006/relationships/tags" Target="../tags/tag509.xml"/><Relationship Id="rId9" Type="http://schemas.openxmlformats.org/officeDocument/2006/relationships/tags" Target="../tags/tag512.xml"/><Relationship Id="rId14" Type="http://schemas.openxmlformats.org/officeDocument/2006/relationships/image" Target="../media/image82.gi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521.xml"/><Relationship Id="rId13" Type="http://schemas.openxmlformats.org/officeDocument/2006/relationships/image" Target="../media/image84.jpg"/><Relationship Id="rId18" Type="http://schemas.openxmlformats.org/officeDocument/2006/relationships/image" Target="../media/image88.png"/><Relationship Id="rId3" Type="http://schemas.openxmlformats.org/officeDocument/2006/relationships/tags" Target="../tags/tag516.xml"/><Relationship Id="rId7" Type="http://schemas.openxmlformats.org/officeDocument/2006/relationships/tags" Target="../tags/tag520.xml"/><Relationship Id="rId12" Type="http://schemas.openxmlformats.org/officeDocument/2006/relationships/image" Target="../media/image16.svg"/><Relationship Id="rId17" Type="http://schemas.microsoft.com/office/2007/relationships/hdphoto" Target="../media/hdphoto6.wdp"/><Relationship Id="rId2" Type="http://schemas.openxmlformats.org/officeDocument/2006/relationships/tags" Target="../tags/tag515.xml"/><Relationship Id="rId16" Type="http://schemas.openxmlformats.org/officeDocument/2006/relationships/image" Target="../media/image87.png"/><Relationship Id="rId1" Type="http://schemas.openxmlformats.org/officeDocument/2006/relationships/tags" Target="../tags/tag514.xml"/><Relationship Id="rId6" Type="http://schemas.openxmlformats.org/officeDocument/2006/relationships/tags" Target="../tags/tag519.xml"/><Relationship Id="rId11" Type="http://schemas.openxmlformats.org/officeDocument/2006/relationships/image" Target="../media/image15.png"/><Relationship Id="rId5" Type="http://schemas.openxmlformats.org/officeDocument/2006/relationships/tags" Target="../tags/tag518.xml"/><Relationship Id="rId15" Type="http://schemas.openxmlformats.org/officeDocument/2006/relationships/image" Target="../media/image86.jp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17.xml"/><Relationship Id="rId9" Type="http://schemas.openxmlformats.org/officeDocument/2006/relationships/tags" Target="../tags/tag522.xml"/><Relationship Id="rId14" Type="http://schemas.openxmlformats.org/officeDocument/2006/relationships/image" Target="../media/image85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30.xml"/><Relationship Id="rId3" Type="http://schemas.openxmlformats.org/officeDocument/2006/relationships/tags" Target="../tags/tag525.xml"/><Relationship Id="rId7" Type="http://schemas.openxmlformats.org/officeDocument/2006/relationships/tags" Target="../tags/tag529.xml"/><Relationship Id="rId12" Type="http://schemas.openxmlformats.org/officeDocument/2006/relationships/image" Target="../media/image38.png"/><Relationship Id="rId2" Type="http://schemas.openxmlformats.org/officeDocument/2006/relationships/tags" Target="../tags/tag524.xml"/><Relationship Id="rId1" Type="http://schemas.openxmlformats.org/officeDocument/2006/relationships/tags" Target="../tags/tag523.xml"/><Relationship Id="rId6" Type="http://schemas.openxmlformats.org/officeDocument/2006/relationships/tags" Target="../tags/tag528.xml"/><Relationship Id="rId11" Type="http://schemas.openxmlformats.org/officeDocument/2006/relationships/image" Target="../media/image16.svg"/><Relationship Id="rId5" Type="http://schemas.openxmlformats.org/officeDocument/2006/relationships/tags" Target="../tags/tag527.xml"/><Relationship Id="rId10" Type="http://schemas.openxmlformats.org/officeDocument/2006/relationships/image" Target="../media/image15.png"/><Relationship Id="rId4" Type="http://schemas.openxmlformats.org/officeDocument/2006/relationships/tags" Target="../tags/tag526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28624" y="7148621"/>
            <a:ext cx="7008876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428623" y="7328993"/>
            <a:ext cx="696315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6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505B8-D640-28F0-EC5B-8A818F5C26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42086" y="3989040"/>
            <a:ext cx="1383178" cy="6260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6DD81F-7FF4-8387-9FAC-F1DBB8D1627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87790" y="5609958"/>
            <a:ext cx="1383178" cy="6260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56D08C-3C5B-F459-DB85-142D243B28E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61732" y="7159866"/>
            <a:ext cx="1383178" cy="6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C76CCD5-CD2F-41C1-8743-3FECDCFE3D81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BB808EF-9D93-AAFD-CA37-003BF8BB35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DCB4E67-CC49-D1E7-38FF-8BF9D0F67007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Cahier   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CAF4DA8-3FD3-7185-4131-BC714A28AC7E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810865B-D484-8212-7FFA-F3016FED010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7919D08-B1E3-38FC-1F4F-44703ED97D9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C933764-7946-2705-2487-B84579FD473B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12A5FF7F-517F-FAB7-60B6-48200704EA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71964" y="6578796"/>
            <a:ext cx="1617678" cy="198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7162" y="4165444"/>
            <a:ext cx="13558837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5748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 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 , il y a … 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canapé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Sous/sur/à coté de.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 ouvre la porte !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+ nom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620449" y="5455883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Tu dors quand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/tu / il/elle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B9F8F55-850C-CAEB-06E1-31EE0E114268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rgbClr val="D3E9B5"/>
          </a:solidFill>
          <a:ln>
            <a:solidFill>
              <a:srgbClr val="7DB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7D7159F-F91C-B8CE-322F-2C6F4C7AD756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DBE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06DD6899-D79E-2CDD-25A2-4F2D4ACF9565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D2FE9E9A-EAE9-455F-391D-969144923D8D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21505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87C6F96-CCAE-203B-48B5-C171466B18B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32626" y="1572326"/>
            <a:ext cx="6250746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 : Révision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C00087-FC8B-4B52-140B-FF64A7B665F9}"/>
              </a:ext>
            </a:extLst>
          </p:cNvPr>
          <p:cNvSpPr txBox="1"/>
          <p:nvPr/>
        </p:nvSpPr>
        <p:spPr>
          <a:xfrm>
            <a:off x="1000647" y="2891396"/>
            <a:ext cx="1171470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  <a:spcAft>
                <a:spcPts val="2700"/>
              </a:spcAft>
            </a:pP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Remarques importantes : </a:t>
            </a:r>
          </a:p>
          <a:p>
            <a:pPr marL="685800" indent="-685800" algn="just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La révision hebdomadaire peut se faire en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1 ou 2 séances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en fonction de la progression de la classe, au choix de l’enseignant.     </a:t>
            </a:r>
          </a:p>
          <a:p>
            <a:pPr marL="685800" indent="-685800" algn="just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L’objectif est que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80% des élèves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maîtrisent les compétences visées au terme de la révision</a:t>
            </a:r>
            <a:r>
              <a:rPr lang="fr-FR" sz="4200" b="1" dirty="0">
                <a:solidFill>
                  <a:srgbClr val="215968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510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6A6A9-90E6-B467-D31A-0AA49B4D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001E57-7E40-0071-0E6B-179C1A6F40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5785F9C-31A0-49E4-ED27-C0B0609901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77343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D695614-1C8A-A9DD-7097-B03F27E403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28E3B4-C680-B90C-98D4-9F63836112C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3A4D8D2-4E8C-5A03-74BA-EB1B7673DFA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D6B102-9A38-B059-6C2B-F219753346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71127" y="3334089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87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0164-1F05-10DB-A140-87E3885E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72C707-B77B-BABD-0A03-45178D6EA3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BEB7082-CCBE-8900-2D7F-EBE49255F4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96CC51-D826-6187-8BF2-4AA784684FA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592CD26-4BC4-C06E-11A1-D9AD60C4ED4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8AD818-9947-8308-F70A-E7C3EFF5B8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9ECC72F-DB82-C7DB-8E91-E1E77E0962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7" y="2740181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5DD14B1-55CC-FB48-3BF1-F904CCDA178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4130027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5ACE8096-0F93-9457-1AA4-844091A5EB09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4DABF5D-C09D-4D23-B16A-D6AB137C80A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9BEA363-BD43-A041-FDAA-26BDD79F2B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511F2C-91BB-AE7F-3BA2-B0FC9093B0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24977" y="4845892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FCBFF324-D79F-F30F-EFA4-FAD186563AF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38814" y="484206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correctement les lettres et les mots de la semaine.</a:t>
            </a:r>
          </a:p>
        </p:txBody>
      </p:sp>
    </p:spTree>
    <p:extLst>
      <p:ext uri="{BB962C8B-B14F-4D97-AF65-F5344CB8AC3E}">
        <p14:creationId xmlns:p14="http://schemas.microsoft.com/office/powerpoint/2010/main" val="3521321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74819" y="2559863"/>
            <a:ext cx="7596461" cy="623796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A231350-F4B1-8788-17E3-1DEC78C0FF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</p:spTree>
    <p:extLst>
      <p:ext uri="{BB962C8B-B14F-4D97-AF65-F5344CB8AC3E}">
        <p14:creationId xmlns:p14="http://schemas.microsoft.com/office/powerpoint/2010/main" val="222797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02272A-9917-AEB4-3CD1-E92CBEB631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653F98-2C38-C9ED-5F9D-30C5C18A7C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83954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3CD314-A062-A550-6EA7-C2058BF777C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7F766ED5-B828-825A-8C67-FE6DF315A7F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222228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5CE06B7-720E-13F2-12AB-45846BF00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61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89C97AA-4A7F-5F6E-CD14-FFC866B99D6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A5DF624-B7A1-D5B4-8AB5-71008679CF2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720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94994F-07C1-7750-E580-7C2F40C4F5F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joli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tortu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douz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taxi   boutiqu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4727E15-4CCF-03AC-B47E-D4AFB3C1464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19665" y="72733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26341C-DE35-FF9C-3B01-89F096BD404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8E8178-66C3-BB97-E9B4-B21CBC14FF7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65234C-76C4-2F3B-B188-84568F68A9F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DFEEE0EF-B909-F343-AC05-5A82D02F82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joli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tortu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douz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taxi   boutiqu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F823-C8C0-4588-35A7-C4503A7FB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8F0AE03-9271-60A5-B2DD-F2B312668D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169A7C-545B-2B7F-AAAB-47DBC333DE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251B95-7AC7-57E3-C37D-1506BBD61C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07F4419-3F77-A9FB-077E-4D7FA3AD6F1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4BFEF3F-F44A-565B-28EB-722E6D44E40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soja   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regard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zéro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coq   box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73265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0FBC1-87BD-A06D-94E5-4B766920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60C0D45-2A5D-0FE4-63CE-A7926918B7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72733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BC1026-9431-7107-3463-48856345E5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11C8B9-2D9F-E3B0-B014-4989ED766F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9463CC9-9AD2-E910-9005-B118FCFBB4B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56127791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93799214-C5B8-0736-E5AF-D3511865F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soja   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regard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zéro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coq   box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36571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8065-1B57-A6DA-F994-1576508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DC63A84-C44B-7A7A-1D1C-45BC4AF4AF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BB87010-ED3C-7D7A-0678-18087F68BF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05903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B51082F-F356-F133-DAFF-0E395FBA5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E707833-ACD3-935B-8C33-DDD360A2883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83FCFED-4883-279C-7755-12BB266492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EB3642-523E-8407-379D-39BF34B1F20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85414" y="4381500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34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130E-90A2-1BC5-EA38-E8B21380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0A47BA-2EEB-9918-0036-0AA3E89B61E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D2C57DC-A498-5E93-C836-F5FEF4A3991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4E5861B-190C-32D1-5AB9-B4386CE6034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0199E17-9349-EF27-3116-A3731D0D878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A62CB69-0313-1002-40A7-8E8F038EB3B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847DBCC-8DFD-A892-E670-68F3AAAD52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A1FBDEBE-35E7-369D-44F2-D43763BCC22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E784BB1-9834-DB60-54F6-D15BC814EFE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AB10F1-8572-BD40-570F-89A788137D6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F23DA85B-29C8-B506-F5C9-D93F6DB05D0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55343" y="4677734"/>
            <a:ext cx="9545565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26861B-845A-E30E-97E0-81B47455EF6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458225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C031A-E41F-0000-8021-91A482A5D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1FAB3B-1DC8-58D9-6381-3477510376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F85509-CA2B-5ABA-2510-3CA2CC9EC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F75E97D-98D7-5A2F-20E3-40440C24783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8D73CFD-34AB-543C-D0F5-C1BC6A0B717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E7E6234-75CB-895E-9226-AFD292D89835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E2790AA-BCCE-0EF8-24DF-BACE643A97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48BFC7B-0249-3BCB-54E8-4FA1A648DFFB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58422F3-0B0B-3CAA-46E3-AD434ABF5FE9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965A3E1-7691-B9DF-6E92-0EC227CA174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94752C-05D9-6B1C-ACA9-6E862B43C4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901E5FD-CF40-CBAF-097F-65C29E17904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C840BE9B-E37A-7ACE-EA5F-81F503D7E82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C1D5343-3B63-A8EF-8475-B2D7CE865C2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31586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gâteaux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A20710-E0A3-A281-4072-A16EB1AF783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37098" y="8309521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jouets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85F973-912F-E0B2-407E-EF5E75EDC4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338910" y="4770281"/>
            <a:ext cx="4334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verre d’eau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B4845EC-1594-7A9C-F05E-1B8B674842A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07709" y="2618837"/>
            <a:ext cx="1542797" cy="18969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796BBC-DF08-3A09-98EF-4CADAC1E7ED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02147" y="6662090"/>
            <a:ext cx="2880225" cy="142778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60992DAA-2078-9FBE-E46D-5051B57B3F9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71602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maison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9B8AB43-1B33-5547-C49A-A98D80B1970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jardin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7" name="Image 26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28C3FD68-A956-DEB8-1763-2EF7713C3F15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83" y="2009914"/>
            <a:ext cx="2235110" cy="2748229"/>
          </a:xfrm>
          <a:prstGeom prst="rect">
            <a:avLst/>
          </a:prstGeom>
        </p:spPr>
      </p:pic>
      <p:pic>
        <p:nvPicPr>
          <p:cNvPr id="28" name="Image 27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45788779-716C-320D-B057-FD16C8752EEA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34" y="2009914"/>
            <a:ext cx="2374532" cy="2919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95CF75B-F7F4-C11F-1962-F8C43B8934A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408911" y="5906752"/>
            <a:ext cx="2194099" cy="269780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A78DB09-2BF4-76E1-312B-E0C3AED482B1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346152" y="6478414"/>
            <a:ext cx="3047069" cy="155448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466F738-9D6E-2EDB-0D68-D9B6CF6AADB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850327" y="8285592"/>
            <a:ext cx="32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lit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89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/>
        </p:nvSpPr>
        <p:spPr>
          <a:xfrm>
            <a:off x="3411493" y="33087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3216" y="4833898"/>
            <a:ext cx="2653147" cy="3210211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30EA674-8CCE-646B-8E19-D0A757191B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00012835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82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4DD426-71E5-A242-5053-9555E8674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19C473-4023-6839-8B5A-9134F74AB55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54E47B-BE13-7658-4525-EF82C0950AA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F0A5AB-5CC6-B6EF-49E7-618452F3B67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02A1DC3-9887-4213-C265-DF6018889C6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4716CE-937F-42F7-720F-8FA94F4845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4EAB90-C8B0-C983-18E5-E2C74CA7DBC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BB6D4D5-F51E-B81C-A007-EA25F60C13C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images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enlever une image. Vous devez la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5996BA9-EF21-AC58-E87F-FCA0BBFFB89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DAC7E143-1CE3-4624-EE6C-2CE14C8B523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45304" y="3088935"/>
            <a:ext cx="1542797" cy="18969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8742E1-222E-94A1-E9C1-D15EDDC541A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39742" y="7132188"/>
            <a:ext cx="2880225" cy="1427787"/>
          </a:xfrm>
          <a:prstGeom prst="rect">
            <a:avLst/>
          </a:prstGeom>
        </p:spPr>
      </p:pic>
      <p:pic>
        <p:nvPicPr>
          <p:cNvPr id="21" name="Image 20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3D4E1265-78E6-AD57-9FE9-7C91FF52E5C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678" y="2480012"/>
            <a:ext cx="2235110" cy="2748229"/>
          </a:xfrm>
          <a:prstGeom prst="rect">
            <a:avLst/>
          </a:prstGeom>
        </p:spPr>
      </p:pic>
      <p:pic>
        <p:nvPicPr>
          <p:cNvPr id="22" name="Image 21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D18D1857-0A6F-CBD2-B7FB-6587FC750E8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29" y="2480012"/>
            <a:ext cx="2374532" cy="291965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276E31-8F5D-4083-4B3E-D153CB09DF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46506" y="6376850"/>
            <a:ext cx="2194099" cy="269780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D7C9B4-B9DD-3BB3-B813-F92D8E72EAE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83747" y="6948512"/>
            <a:ext cx="3047069" cy="155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63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7B5C4-4C78-82CC-6A57-2508AAA65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889DF4-37A9-EC0D-C624-DD58B599BE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3198298-F119-A399-234A-9AA6E12D9A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7B141C-3C50-256D-961A-175ABD9ED38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FCF44F-DCA3-99B3-8A7C-AE8166F158E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13CEBA5-66B2-6719-BC57-0CA76B8FB35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87BA97A-9F57-7BF9-4D84-401ACCB309C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30B01B-E136-DE85-B15A-331650C89FE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B326FD8-F034-3375-D49E-9F48EA8290D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BF697E-1743-2569-DC04-CF629D85C5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7725" y="857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6C0C08-CAC7-CC19-8ADA-AE6DE48EF0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3779" y="729780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 image a disparu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1CA242-F374-C30C-42E6-235AB6CF0AB7}"/>
              </a:ext>
            </a:extLst>
          </p:cNvPr>
          <p:cNvSpPr txBox="1"/>
          <p:nvPr/>
        </p:nvSpPr>
        <p:spPr>
          <a:xfrm>
            <a:off x="2608152" y="5371389"/>
            <a:ext cx="38576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3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99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49ABCD-EBF0-C024-AA98-B43C20C27ED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8D67C4BC-9F5B-B4BA-E10D-38E9F73183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6DF870D-4D23-2FA7-132F-8818D42BAF6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45304" y="3088935"/>
            <a:ext cx="1542797" cy="1896980"/>
          </a:xfrm>
          <a:prstGeom prst="rect">
            <a:avLst/>
          </a:prstGeom>
        </p:spPr>
      </p:pic>
      <p:pic>
        <p:nvPicPr>
          <p:cNvPr id="18" name="Image 17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3E9F33A7-87D5-B9D0-5F90-F94442BBADA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678" y="2480012"/>
            <a:ext cx="2235110" cy="2748229"/>
          </a:xfrm>
          <a:prstGeom prst="rect">
            <a:avLst/>
          </a:prstGeom>
        </p:spPr>
      </p:pic>
      <p:pic>
        <p:nvPicPr>
          <p:cNvPr id="21" name="Image 20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BEF2C7AB-7C59-AC53-13AB-5356946D338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29" y="2480012"/>
            <a:ext cx="2374532" cy="291965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1C0881-0D17-BB45-E7D7-A5E8F608FCB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46506" y="6376850"/>
            <a:ext cx="2194099" cy="26978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EE7E8A-CA9C-FBB7-542D-33D007A076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83747" y="6948512"/>
            <a:ext cx="3047069" cy="155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02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L’image qui manque est « des gâteaux 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C9506CF-E2CE-6047-EB6D-2E21D0727C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F7F5AC02-72F3-118C-F2C3-1ED9B779E1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5304" y="3088935"/>
            <a:ext cx="1542797" cy="18969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A40F17-C9D0-8D86-5FD2-CEB89DF160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9742" y="7132188"/>
            <a:ext cx="2880225" cy="1427787"/>
          </a:xfrm>
          <a:prstGeom prst="rect">
            <a:avLst/>
          </a:prstGeom>
        </p:spPr>
      </p:pic>
      <p:pic>
        <p:nvPicPr>
          <p:cNvPr id="8" name="Image 7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F3B760D6-999C-5685-9334-E183185C46B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678" y="2480012"/>
            <a:ext cx="2235110" cy="2748229"/>
          </a:xfrm>
          <a:prstGeom prst="rect">
            <a:avLst/>
          </a:prstGeom>
        </p:spPr>
      </p:pic>
      <p:pic>
        <p:nvPicPr>
          <p:cNvPr id="9" name="Image 8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C8A2033D-85E5-586A-CE77-7BB0E6A433F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29" y="2480012"/>
            <a:ext cx="2374532" cy="29196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34E19F-9432-2FC9-AE1B-0419F423AA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46506" y="6376850"/>
            <a:ext cx="2194099" cy="269780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0163B-C425-4D03-7B19-11FD813BB5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83747" y="6948512"/>
            <a:ext cx="3047069" cy="155448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190E18F-7D9D-875E-22B8-AEDF97C2DD24}"/>
              </a:ext>
            </a:extLst>
          </p:cNvPr>
          <p:cNvSpPr/>
          <p:nvPr/>
        </p:nvSpPr>
        <p:spPr>
          <a:xfrm>
            <a:off x="1862804" y="6043613"/>
            <a:ext cx="2986858" cy="348977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1451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26E8F-4787-02C5-345A-419196189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FA4788-F63D-47C3-4E56-837C13549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8A00CE-67F7-A042-2B22-58C6B123BFC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DE4343-8BE6-89EF-E11E-5CE3355DA41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51CF930-9AB9-E535-D690-EA4AA66304B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3BCC865-CA71-44F4-8F77-FF60AACC6D2A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631A9FD-C6E7-7AFC-2FBA-005C3B0382E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C1B1306-8E0E-239C-A3B9-AC86C79B6E75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5FD4151-EE2D-0178-8F9C-84AC35F31B65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3176AF1-F008-A98E-6CA1-2F459AB6A3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2B29B4-44C1-0341-EF59-99E5289E491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BD3A1D9-03F3-2DA2-4D31-BC7E7F63CB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612A02A2-C1DB-EA91-B950-B61FDCF1129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B0829415-03B7-F5C5-E278-62E36DA8FE3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24537" y="6179885"/>
            <a:ext cx="237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C2B21EC-85B7-D066-B6B1-4C851BA875B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00596" y="6190665"/>
            <a:ext cx="3208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dormir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F7480328-F276-703F-5D3F-1FC4FBDEF5E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98636" y="3720436"/>
            <a:ext cx="2184749" cy="220849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7F3E71B-B706-58B1-F1E5-716979386D1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70399" y="3925773"/>
            <a:ext cx="2255991" cy="1947277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29EFE00-DA5A-3876-5D91-2863CEC1CF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096194" y="6188571"/>
            <a:ext cx="2804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D61FD95-117F-47F3-C72C-C2ECC1AD936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782425" y="6202802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se réveiller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9BB1CC97-935A-9372-F57A-0C6C21F8EB3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521594" y="3870410"/>
            <a:ext cx="1583703" cy="1947277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FEEDF9A-B1E6-8D07-5CA8-9B489C9D5D2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25743" y="4191441"/>
            <a:ext cx="1583704" cy="176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77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/>
        </p:nvSpPr>
        <p:spPr>
          <a:xfrm>
            <a:off x="2491830" y="3448525"/>
            <a:ext cx="8333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173" y="4808622"/>
            <a:ext cx="2677823" cy="316305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ACBCC5F-1DB8-3243-0926-6D1170F2F34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534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03C715-02E0-38B2-8F74-DF0B3BD858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E4CABD-A05E-E213-A0AF-B5EBCE47B3D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4F249-FA1D-D491-7A74-89BCB6B4B7A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F05B6AC-1B5A-CE65-2644-85D0D0D0D2E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08FC74-C12E-E0C9-9A48-5898FF543EE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C942C60-FD3D-7A09-3639-A872EBABA85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7AB3CC-7DBD-85BB-B964-E74F32BFAF9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9E9FAE-5D73-9311-E6C9-C0042BE67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mots. Je vais bouger deux mots. Vous devez les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111A0794-7D27-7B54-80BE-1238A53D4E0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8229107F-84C7-7FFE-78EF-2FB97D0445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8636" y="3720436"/>
            <a:ext cx="2184749" cy="22084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2817D7-DBE8-2507-5457-BA7B1972EF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0399" y="3925773"/>
            <a:ext cx="2255991" cy="19472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B07A40-1847-046A-2735-C946CF12A68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21594" y="3870410"/>
            <a:ext cx="1583703" cy="194727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79E571-A1F0-2BB8-0948-FCE36326D0F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5743" y="4191441"/>
            <a:ext cx="1583704" cy="176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21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408CCB-1BC1-7EBC-87AA-BD5B18C178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A2EAB8-A714-FA08-4DA7-192A77DE18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67619A-9F9E-F33F-6AB0-1DEF32D042E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EA5047-D981-656D-1718-9229B04C497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B60FAE-2A9C-3EF1-3601-5EA2D942683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72556B-AFF8-4CCD-2B98-85A400FCCD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422AE3-C231-BF92-896A-4E4F54F5F16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EBB593-90F3-5251-3478-CCA01B25E8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Quels sont les mots qui ont bougé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194977-9D36-AEC8-471F-0443AD8772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8E002538-2C36-C7F0-60A1-70B771B577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0873309-E821-43EA-F868-39D66C59CC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8636" y="3720436"/>
            <a:ext cx="2184749" cy="220849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ADDCDA-81D1-FDC4-436F-CA41DC8C5F8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58781" y="4080665"/>
            <a:ext cx="2255991" cy="19472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D7C29C-DF11-3906-567D-04A947A41DD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21594" y="3870410"/>
            <a:ext cx="1583703" cy="194727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C678BE-7E36-E657-963E-DB9E8DFCDD9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79231" y="4259058"/>
            <a:ext cx="1583704" cy="176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44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 qui ont bougé sont « prendre » et « dormir ».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DFED2D-63E4-CCE4-29B3-9EC75B6192F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4504A8D-F043-C774-B8FC-162947884DD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3013D205-7CA4-52F2-219B-EF1AB6AEBD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8636" y="3720436"/>
            <a:ext cx="2184749" cy="220849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8A27D8-A42A-B458-B667-29740B0D0B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8781" y="4080665"/>
            <a:ext cx="2255991" cy="19472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4B9BF3-AFC2-1E66-223C-02EC807C5C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1594" y="3870410"/>
            <a:ext cx="1583703" cy="19472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7856678-F175-33E2-C4B6-446A0E4EE5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79231" y="4259058"/>
            <a:ext cx="1583704" cy="176888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6E0B922B-1387-9F9C-7FBE-328E5B1CDCB7}"/>
              </a:ext>
            </a:extLst>
          </p:cNvPr>
          <p:cNvSpPr/>
          <p:nvPr/>
        </p:nvSpPr>
        <p:spPr>
          <a:xfrm>
            <a:off x="4149607" y="3500977"/>
            <a:ext cx="2642951" cy="289317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DEA33AB-1EDA-A98F-AD16-FFB250C40E6B}"/>
              </a:ext>
            </a:extLst>
          </p:cNvPr>
          <p:cNvSpPr/>
          <p:nvPr/>
        </p:nvSpPr>
        <p:spPr>
          <a:xfrm>
            <a:off x="7169757" y="3400427"/>
            <a:ext cx="2822214" cy="302538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386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FA52C-49BB-9583-01DC-1AFFC528E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200375-1CA0-F42A-EF8B-997052F4524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82C7AC-56AE-01DB-DCEB-E409BD9D505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ACACAE-842A-D669-980E-C5DF0B6B2A3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749333-DE22-E27F-9D9B-01F1055F38B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1D8672B-7E2E-268A-28C6-56D2E906B71E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813BDF6-7A4C-AE79-BDAE-E8C721F5647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3590670-DEC1-7E9E-D5D8-96104B3EFD7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597C7CC-832B-97FE-7159-6654F47825A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95BD47-753A-0F8F-AB74-764E4E056E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11105F-B58C-56DF-0FA9-719ED2B9C6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EA1882C-5D99-2DE3-AC4F-86BDECEE0BF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4E9F332-9350-A9E7-7371-477482A152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71602" y="4493314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61FB10B-6B96-EF94-CFCA-F59C49F7B09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50327" y="4463044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F32C48-D949-7681-3BE7-87CA7D2E88A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413400" y="4486973"/>
            <a:ext cx="346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l’après-midi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B0A66F-BBF7-CB2E-1863-99D186EA516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083567" y="8629828"/>
            <a:ext cx="355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nuit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3" name="Image 12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DC8083E3-514A-FFE8-187C-4F1553F6F66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2556646"/>
            <a:ext cx="2845371" cy="1707502"/>
          </a:xfrm>
          <a:prstGeom prst="rect">
            <a:avLst/>
          </a:prstGeom>
        </p:spPr>
      </p:pic>
      <p:pic>
        <p:nvPicPr>
          <p:cNvPr id="19" name="Image 18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FDE504AB-44A5-CC40-6A5D-CB3BF96D9A7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2576739"/>
            <a:ext cx="2845372" cy="170750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4AC24A-B5FD-76B8-DD08-65D049BAA67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67546" y="2698689"/>
            <a:ext cx="2775182" cy="1599811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4E15D29-2DC3-B6E1-C187-E89DF1518ED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208815" y="8602597"/>
            <a:ext cx="296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jour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294C84A6-C619-A3D3-3930-3A7F4EE9601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4332" y="5895164"/>
            <a:ext cx="2440875" cy="255959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A6AF570-3BA8-501A-9D7F-4C56BEAF7A0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6571" y="5907573"/>
            <a:ext cx="2440875" cy="255959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07434B3-A646-4F5E-DDE3-C71A35F1F86F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06479099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840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DE07B-0482-4A86-6753-1492A731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F2B840-217B-F255-2F86-EC77ED17A5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07B317-DE00-286D-002F-35D7B3D7E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BEF0BB-8F83-6AF3-BD9D-A18681D5EEBD}"/>
              </a:ext>
            </a:extLst>
          </p:cNvPr>
          <p:cNvSpPr txBox="1"/>
          <p:nvPr/>
        </p:nvSpPr>
        <p:spPr>
          <a:xfrm>
            <a:off x="3404009" y="31563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200B4B0-BF29-E4B5-661C-3C2953A335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2372" y="4559434"/>
            <a:ext cx="2571253" cy="311112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C31AEF-F5DC-F938-1D01-950EEFAB863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471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4A07D-879D-BC39-583C-4567D0F5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954AA6-3C26-335C-6E68-46810C2127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55E7BC6-F960-3BAD-6B00-F07ACB5599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4A2851-C8F2-76C7-69AD-137CCD06FB1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CA2B00-39A5-3D09-0A8C-7F6D77F02A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992097-DD9C-AD7F-C03E-C09DD6A2E51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C66F95F-666F-6F7F-144F-8862D8E922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E8088D-BE46-EBB0-3C67-829EB2409CA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83C878-24AD-0655-B768-26D69EC4595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F9539B8-4BF0-BE0C-349E-F0C9016E9C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9BE806-AE6F-7DAE-0321-251455F992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47627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images. Je vais enlever une. Vous devez la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7EC7DAE-0442-061F-ECBC-D0327EF47C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A1A890D8-A912-2815-FFCE-A5D61B942BB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2" name="Image 21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5C741040-AE82-A1CB-6E18-5E9E8E91D7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3142438"/>
            <a:ext cx="2845371" cy="1707502"/>
          </a:xfrm>
          <a:prstGeom prst="rect">
            <a:avLst/>
          </a:prstGeom>
        </p:spPr>
      </p:pic>
      <p:pic>
        <p:nvPicPr>
          <p:cNvPr id="24" name="Image 23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67A0C47C-CBEC-E36E-CAEB-D8223FC6AF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3162531"/>
            <a:ext cx="2845372" cy="170750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1FB8F9-418C-EE0B-710D-9412EB986F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06126" y="6881902"/>
            <a:ext cx="2775182" cy="159981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572120-587E-D1AD-F17B-9816FC2E2C5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3672" y="2765087"/>
            <a:ext cx="2440875" cy="255959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B88B2B8-257A-86D4-25DA-7B8F9CF6A0A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6571" y="6493365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025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77D-9DAE-52BF-9A7E-A5A8EB20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BC493E-B1E1-4D6F-299F-FA7F767181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9AEABF-3CB1-D805-B09A-E795B130D7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9E6A14-DFDA-D596-46E6-2A858A11A4D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F0B6CB-3CF2-30F7-B257-FFDC519DFD0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670A67-1219-B53C-1CEC-59169A71E91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D256316-95AC-FEC4-CA37-29F7C947C8A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3FE3739-A841-6790-1D59-D52BA583060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169BB7-1975-0415-7046-6F5D386B1C6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357349-7A84-140E-39F3-60C125245C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44500" y="8424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305160-7597-B93E-178D-A14FBEA615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6000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Quelle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image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disparu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1FE6647-957C-416C-3488-6DDEC9474B8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27C0DA5-2ACD-2A6E-D4A6-CA1E9495834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5884DA77-8529-BE46-DFE9-917DD03E6BA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3162531"/>
            <a:ext cx="2845372" cy="170750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8568D8-F038-B546-D9D6-2488D24F69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6571" y="6493365"/>
            <a:ext cx="2440875" cy="255959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4FFC1B9-F41F-2EFD-EBE1-CCC126EB9F78}"/>
              </a:ext>
            </a:extLst>
          </p:cNvPr>
          <p:cNvSpPr txBox="1"/>
          <p:nvPr/>
        </p:nvSpPr>
        <p:spPr>
          <a:xfrm>
            <a:off x="9748427" y="2031631"/>
            <a:ext cx="38576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3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99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B44DE3A-541B-74C4-12C0-43E7605CF5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06126" y="6881902"/>
            <a:ext cx="2775182" cy="159981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368D1D-2BA9-57EF-10C8-39B942C0D78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3672" y="2765087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47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705B5-64C0-21A4-FB9B-6A27EF550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C11B1-1B40-5B7E-5874-EB4004632B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78F9CEC-139F-4AF8-20EE-27C8C07C54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54182" y="8290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2F0501-C0F2-7FAE-EAFB-85E2A87A29A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2526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L’image qui a disparu est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le soir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220D2D9-3765-9FE6-7C72-38E60F4ADD0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FF4F6483-B1BB-4643-3688-F888EA29ECB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7FFD2131-2A93-077D-C8ED-57630CB8CE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3142438"/>
            <a:ext cx="2845371" cy="1707502"/>
          </a:xfrm>
          <a:prstGeom prst="rect">
            <a:avLst/>
          </a:prstGeom>
        </p:spPr>
      </p:pic>
      <p:pic>
        <p:nvPicPr>
          <p:cNvPr id="8" name="Image 7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54ED5551-C067-E019-3F71-98971088AB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3162531"/>
            <a:ext cx="2845372" cy="17075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208B31-6B9D-4396-4681-B388F3629E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6571" y="6493365"/>
            <a:ext cx="2440875" cy="255959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6ECABA7-46CD-7FFB-4C53-CE7B15DFA37F}"/>
              </a:ext>
            </a:extLst>
          </p:cNvPr>
          <p:cNvSpPr/>
          <p:nvPr/>
        </p:nvSpPr>
        <p:spPr>
          <a:xfrm>
            <a:off x="9142584" y="2524264"/>
            <a:ext cx="3034446" cy="297210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71457EF-D4C6-9F18-8E5C-BB83B771FB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06126" y="6881902"/>
            <a:ext cx="2775182" cy="159981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9911EA-76BF-A79D-A4DD-AFE3E37343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3672" y="2765087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987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11179" y="724849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0AF840-F3E4-B051-B53F-5DA4DBE3274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43969" y="2522108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matin, je me réveille.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56CCC801-6D3E-2AC1-52CC-41E5B3B22E2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E2E630F-632A-6446-0813-619096DBBE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9334" y="4296978"/>
            <a:ext cx="2340241" cy="28774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F11869-36EC-1CD4-B0D8-E40E0E8734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69667" y="4445222"/>
            <a:ext cx="3004799" cy="27292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5574A7-3F81-C3C9-E038-B4362E7070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8325" y="4677720"/>
            <a:ext cx="3742494" cy="211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5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D821-BA1B-51FB-F84C-D7C9CAE7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021967-2070-D576-66B0-AC8AF77FAC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DF3AB1-4BBA-1B29-901C-4E6652687E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EAD0F-14EA-12EB-D44B-6CBE007EE89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AE2E52-F095-25B4-8A8A-E37AA9149F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20F634-C206-E082-6EF6-0E94C27FC87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5ABBB-DA29-D463-4309-6E15C48552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22CF0C-7366-A0A3-72E4-6590158D98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F829EB-A329-7E19-27D0-532C7F9656F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873C1C-2CC3-1615-2633-38DDAD156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81D81D-DBDB-923B-01F9-65312723B5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C08D036-F413-77E4-FBBE-9D134C2D87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788424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jouet est sur le lit.</a:t>
            </a:r>
            <a:endParaRPr kumimoji="0" lang="fr-FR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599DC1-8757-5BBA-E2DF-5FD4919FB1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AD032F7B-7411-72E7-C17E-B0B5C89221C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3E49974-5CE7-EFB6-F2A6-6BAFBA04D5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6839" y="5296931"/>
            <a:ext cx="2653450" cy="18744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1246E6-09A5-7B21-A38A-2B8255356FA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983734" y="5192671"/>
            <a:ext cx="3581610" cy="20829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5996AD-26D2-C57A-6C2E-288B2DC6824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48789" y="4527103"/>
            <a:ext cx="2653450" cy="326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66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B4BF-67AE-4D50-CF69-E477C3D6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9566CEB-6910-3696-E8DE-505DD17376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B1AE9F7-2381-814A-3140-7DE176DAA3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05897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3CEE6FA-476F-773E-04DD-0BF264E23D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A47AEA9-4231-CE32-C607-E1302F4F53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5F87783-3D89-FE2B-652C-2CE9153E918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8FC608-09C6-E6C8-6FF5-3AC4CE073E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56852" y="5364053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320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19188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4823280"/>
            <a:ext cx="8127326" cy="9534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S’approprier les actes de parole et les outils de langue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57955" y="482810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51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EDF1-C2E9-C779-CBBE-081B8847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E32A12-45BE-5C39-CCC5-8EF36F956D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6B0AB93-6500-1EA5-EE67-99CEE405B2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84BFA-8C80-7465-9841-2900A746C5B9}"/>
              </a:ext>
            </a:extLst>
          </p:cNvPr>
          <p:cNvSpPr txBox="1"/>
          <p:nvPr/>
        </p:nvSpPr>
        <p:spPr>
          <a:xfrm>
            <a:off x="2062493" y="2643161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Il y a quoi dans ta chambre ?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490C3B8-0459-4C4A-6185-5D7128358B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448896" y="2315330"/>
            <a:ext cx="4764374" cy="1705975"/>
          </a:xfrm>
          <a:prstGeom prst="wedgeEllipseCallout">
            <a:avLst>
              <a:gd name="adj1" fmla="val -31964"/>
              <a:gd name="adj2" fmla="val 7261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0C872D-BDDF-E5E1-D497-4DDAEF294FD4}"/>
              </a:ext>
            </a:extLst>
          </p:cNvPr>
          <p:cNvSpPr txBox="1"/>
          <p:nvPr/>
        </p:nvSpPr>
        <p:spPr>
          <a:xfrm>
            <a:off x="7751435" y="2700313"/>
            <a:ext cx="4195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Dans ma chambre, il y a un lit et un tapis.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6A35E9-F97A-2E23-656F-C7016A1414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Il y a quoi dans ta chambre?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Dans ma chambre, il y a un lit et un tapis.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33299F9-4E49-23A2-7697-B93B75FBBF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AD81AA8-B6FD-E3BA-30A8-FB7073399A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856272E-D728-3EEF-E903-F857D56F57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6475AA-6B2C-129F-583E-FA435726833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763DD3-FC4F-CDD4-D40C-C0424AF31D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7710" y="4437897"/>
            <a:ext cx="1979735" cy="2434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545230-1756-93E5-4FFE-D1084171A3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73350" y="6775740"/>
            <a:ext cx="1615610" cy="19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62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DB9BA-E662-01AC-FBA0-3AA819BB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7D43E-994C-E692-D3B8-A291FDF19E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04A250-761D-689D-DA82-07CEC7D42D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300ADA-7C10-170C-BBF3-702FE241011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E1101D-1989-63BB-CB15-46FB21EB05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C0C258F-8B82-69F3-6900-5C2DE7C5ACC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75FC9-1220-1841-99D3-18D2E84F5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8070DA-0883-BA01-B3A1-32E450A779D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0BA19A-0002-C898-2FB1-545B1D6F271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31CD57-299A-5C56-A4E1-45A957D55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F2489E-DD70-0895-91B3-B73A19520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quoi dans ta chambre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776F9-49A3-9987-B4A5-7D8FB3C5A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98636" y="537721"/>
            <a:ext cx="1074932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ta chambre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5F2810-E46C-A116-8080-4B325554E6D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B6E5E7-B357-C1B4-3BE9-DC74060C2E7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583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BACFC-9D18-2E30-FBE3-D4B7730FC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45AB3F3-982A-24B6-7273-0409CC9581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5865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F7C89F-AF9C-F61D-E701-15EAE4AEBDC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D43EB785-AD3F-4F95-73B4-63EB1FF1A73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88D4D1C-F175-A3C9-0C74-37B999664A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285254" y="4044778"/>
            <a:ext cx="2703193" cy="4926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49CB34E-FF55-49B7-EC83-56F1A5DCC2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8649" y="560695"/>
            <a:ext cx="10860039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Où est le canapé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Le canapé est à côté du miroir.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25DAB17-F9DF-3877-60FB-9EAF68270F66}"/>
              </a:ext>
            </a:extLst>
          </p:cNvPr>
          <p:cNvSpPr/>
          <p:nvPr/>
        </p:nvSpPr>
        <p:spPr>
          <a:xfrm>
            <a:off x="1185847" y="2454622"/>
            <a:ext cx="3723063" cy="1317278"/>
          </a:xfrm>
          <a:prstGeom prst="wedgeEllipseCallout">
            <a:avLst>
              <a:gd name="adj1" fmla="val 14436"/>
              <a:gd name="adj2" fmla="val 779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CE830A0F-DA4B-9F37-FE9B-7685A3A9830D}"/>
              </a:ext>
            </a:extLst>
          </p:cNvPr>
          <p:cNvSpPr txBox="1"/>
          <p:nvPr/>
        </p:nvSpPr>
        <p:spPr>
          <a:xfrm>
            <a:off x="1314431" y="2810677"/>
            <a:ext cx="3451951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est le canapé ?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583B34D9-4519-A3AA-3612-9302CC09C63A}"/>
              </a:ext>
            </a:extLst>
          </p:cNvPr>
          <p:cNvSpPr/>
          <p:nvPr/>
        </p:nvSpPr>
        <p:spPr>
          <a:xfrm>
            <a:off x="7000859" y="2243137"/>
            <a:ext cx="4129086" cy="1633832"/>
          </a:xfrm>
          <a:prstGeom prst="wedgeEllipseCallout">
            <a:avLst>
              <a:gd name="adj1" fmla="val -34188"/>
              <a:gd name="adj2" fmla="val 7139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5">
            <a:extLst>
              <a:ext uri="{FF2B5EF4-FFF2-40B4-BE49-F238E27FC236}">
                <a16:creationId xmlns:a16="http://schemas.microsoft.com/office/drawing/2014/main" id="{817F8A80-E28E-AF82-51AD-68B4161C502D}"/>
              </a:ext>
            </a:extLst>
          </p:cNvPr>
          <p:cNvSpPr txBox="1"/>
          <p:nvPr/>
        </p:nvSpPr>
        <p:spPr>
          <a:xfrm>
            <a:off x="7298372" y="2627691"/>
            <a:ext cx="3596240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canapé est à côté du miroir.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A5DFAE-3614-40F0-1143-5B076F1009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4900" y="4472402"/>
            <a:ext cx="1553202" cy="40715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BA5A0E-959E-BD52-CF9F-B4E49BC8BE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103" y="5850401"/>
            <a:ext cx="2678487" cy="26815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95BDF8-6CBE-BE6A-52DD-F82ABC0BA4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0634" y="5673349"/>
            <a:ext cx="1594058" cy="251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580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E2C1F-0717-EC8D-CBB1-F5967B78F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C56D6B-6666-55CF-871A-08C2F4C16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D5D20E-98E1-B302-A9FF-45D7FF5FDA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6B1875-B62F-0E52-365A-60A0063688C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DF4174-A2FC-9370-CF6A-2E76E13AC2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BB3118-A145-0EA6-674F-BECF9A26EDD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6C717-123C-904C-C814-CF7DDD22961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0E7B7D-FB6A-A185-C9AD-8A3487E9E34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235E33-BD28-07A5-3632-549D5C73B3D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3A20151-3328-9DC3-9022-2FB5F7D4E9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3F5384-E7C4-B6BE-5FBF-BADE1BBBEB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Où est le canapé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C52750-999C-F826-C023-336A4E6152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canapé ? 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91C2D5F-8944-0EAA-6FAD-D76C1A5C629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72B7003-CC1D-3AA9-C624-2F94C0216BE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996" y="4152970"/>
            <a:ext cx="4066318" cy="40709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3F556-551E-EB6A-350C-92B264115403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5"/>
          <a:stretch/>
        </p:blipFill>
        <p:spPr>
          <a:xfrm>
            <a:off x="6975314" y="4509357"/>
            <a:ext cx="4536076" cy="44338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6CF894-6C7B-B198-2F8E-6F29C0C67912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160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87B52-20F9-4259-38AC-C1F2EEA6D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607775-3AAD-E921-3B1E-33EB313245D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06C9D9-59C8-96AA-1287-24853438048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854103-77FB-20F4-4456-6FFA13D3658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7921FA-4296-E411-82D0-1A2F54A9C06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926D850-704E-1549-0E38-74A1B171DDA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17D22F-6FCA-C029-BD1C-4F2E0F3E25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23ADDF-3DAE-9895-27A5-EED4EE76358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96BF484-5EBA-239B-BC20-5C25D4C3EA3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9E20C88-50B5-1C33-11BB-736986DB5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57734B-DB9F-9712-9E29-979EE4F76D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Où est le jouet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63C710-AD9E-41B7-603F-8E894356F4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jouet ? 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57D34AC-87A4-B08C-7F2E-AFD9D8F1F20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8E65622-2688-7DBD-F922-74F742F9E1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36871" y="4456942"/>
            <a:ext cx="5872358" cy="41482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E10415-0385-36F0-87FE-031B63AFBC54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697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7588F-B3B0-E7BD-73B1-FD5B988FE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747D5D3-0D15-B969-C701-A781B5260A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987C12-E375-7C0F-924D-A84215D419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DA83DC-B43B-B9BB-C079-B646D3CDE7A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D2864A-A16A-FB40-631B-53C6E88473F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87C8274-1F4D-DFCB-E885-35D454BC8B9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932E1D2-882D-7245-D31D-F2531EF6587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5BA922-171A-0045-EEFE-A76AC124FB2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9896DD-31D5-33A0-B1CD-3FA7B40C8CC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852FD94-598F-46B1-A1C4-B85977F831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40808A-4D2F-0878-E1E7-6E4F6DE50EE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Où sont les jouets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0FB5CA-C011-7989-CAA6-D813A066067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sont les jouets ? 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18BFDA6-0EEA-C063-5247-04D80514978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47C1A1C-EFAB-1DCD-664C-4D0024084D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01702" y="4410987"/>
            <a:ext cx="6512596" cy="37874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C262B-5CB9-67C8-55D1-385FAD195C3B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34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CB87-1F6E-84FF-2796-E7F8AE41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C4F6BCD-54E8-9F71-C1BC-368751815F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659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9CEA34-B8AE-7DD4-81DD-429D8EA56BD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48EDDDE-0819-B1F5-C509-9B0730C021C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AF726610-EF2C-9067-C575-CC89D037C8E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8650" y="703575"/>
            <a:ext cx="917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 : « S’il te plait, ouvre la porte ! »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35E724C-E813-C76C-0256-589D4F47DF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3671855" y="4458115"/>
            <a:ext cx="1628807" cy="4071512"/>
          </a:xfrm>
          <a:prstGeom prst="rect">
            <a:avLst/>
          </a:prstGeom>
        </p:spPr>
      </p:pic>
      <p:pic>
        <p:nvPicPr>
          <p:cNvPr id="9" name="Image 8" descr="Une image contenant garçon, dessin, Dessin d’enfant, illustration&#10;&#10;Description générée automatiquement">
            <a:extLst>
              <a:ext uri="{FF2B5EF4-FFF2-40B4-BE49-F238E27FC236}">
                <a16:creationId xmlns:a16="http://schemas.microsoft.com/office/drawing/2014/main" id="{59EE0B4F-B93A-BB6A-F89F-72AD0C44B6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587" y="4839060"/>
            <a:ext cx="2829384" cy="3478932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BD3F79D1-0083-40F7-58B1-6016FE50FC65}"/>
              </a:ext>
            </a:extLst>
          </p:cNvPr>
          <p:cNvSpPr/>
          <p:nvPr/>
        </p:nvSpPr>
        <p:spPr>
          <a:xfrm>
            <a:off x="3671855" y="2428875"/>
            <a:ext cx="4375425" cy="1487607"/>
          </a:xfrm>
          <a:prstGeom prst="wedgeEllipseCallout">
            <a:avLst>
              <a:gd name="adj1" fmla="val -19783"/>
              <a:gd name="adj2" fmla="val 678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S’il te plait, ouvre la porte!</a:t>
            </a:r>
          </a:p>
        </p:txBody>
      </p:sp>
    </p:spTree>
    <p:extLst>
      <p:ext uri="{BB962C8B-B14F-4D97-AF65-F5344CB8AC3E}">
        <p14:creationId xmlns:p14="http://schemas.microsoft.com/office/powerpoint/2010/main" val="4705186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86369-D655-1C5B-D886-3F197DD1A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2085A15-AEEC-CF24-9510-96D4952DEA4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5865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06FCC-FB1F-486F-45AC-1D7E6EC7AE2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CD56EB8-0819-31E3-CBAE-C66F2931FDC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509F0A1-64DC-0299-873E-6C043C0858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628160" y="4044778"/>
            <a:ext cx="2703193" cy="4926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FD1D6C3-2C7C-AD83-1F51-2D5D431EC6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8649" y="560695"/>
            <a:ext cx="10860039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Prends un gâteau !»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Merci.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BADE3D94-2A14-A283-3045-0B8374FFED0C}"/>
              </a:ext>
            </a:extLst>
          </p:cNvPr>
          <p:cNvSpPr/>
          <p:nvPr/>
        </p:nvSpPr>
        <p:spPr>
          <a:xfrm>
            <a:off x="1528753" y="2454622"/>
            <a:ext cx="3723063" cy="1317278"/>
          </a:xfrm>
          <a:prstGeom prst="wedgeEllipseCallout">
            <a:avLst>
              <a:gd name="adj1" fmla="val 14436"/>
              <a:gd name="adj2" fmla="val 779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59A59D00-9A28-A5DE-3BCE-FE962CB69522}"/>
              </a:ext>
            </a:extLst>
          </p:cNvPr>
          <p:cNvSpPr txBox="1"/>
          <p:nvPr/>
        </p:nvSpPr>
        <p:spPr>
          <a:xfrm>
            <a:off x="1657337" y="2810677"/>
            <a:ext cx="3451951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Prends un gâteau !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0A3B5EDF-2511-C105-9124-19665559E27C}"/>
              </a:ext>
            </a:extLst>
          </p:cNvPr>
          <p:cNvSpPr/>
          <p:nvPr/>
        </p:nvSpPr>
        <p:spPr>
          <a:xfrm>
            <a:off x="9333933" y="2564170"/>
            <a:ext cx="2857516" cy="1317279"/>
          </a:xfrm>
          <a:prstGeom prst="wedgeEllipseCallout">
            <a:avLst>
              <a:gd name="adj1" fmla="val -27688"/>
              <a:gd name="adj2" fmla="val 7899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5">
            <a:extLst>
              <a:ext uri="{FF2B5EF4-FFF2-40B4-BE49-F238E27FC236}">
                <a16:creationId xmlns:a16="http://schemas.microsoft.com/office/drawing/2014/main" id="{B9C52E53-2B5F-AC2F-6305-8D69E1918D3A}"/>
              </a:ext>
            </a:extLst>
          </p:cNvPr>
          <p:cNvSpPr txBox="1"/>
          <p:nvPr/>
        </p:nvSpPr>
        <p:spPr>
          <a:xfrm>
            <a:off x="9458331" y="2916213"/>
            <a:ext cx="2586037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Merci.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2909066-40FB-D8E4-57FA-BDDEF71E69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0461" y="4472402"/>
            <a:ext cx="1553202" cy="40715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9500F5-A89D-B9EB-C22D-1B5FAB5B26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5043" y="5794264"/>
            <a:ext cx="2880225" cy="1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551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B3E6B-87C1-999D-AC1F-C1B1F2667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24CE3B3-A23D-12F8-E40F-03C8364FA0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0AE151-272A-C706-CCAA-92A10E77B2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S’il te plait, ferme la porte 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D54FE4-783A-DD60-3E12-75E3034F3B4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36D0FAE-2727-724D-7342-6D996EA464B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12">
            <a:extLst>
              <a:ext uri="{FF2B5EF4-FFF2-40B4-BE49-F238E27FC236}">
                <a16:creationId xmlns:a16="http://schemas.microsoft.com/office/drawing/2014/main" id="{3F45E5A2-8C08-9587-616E-188F5CDD7FF1}"/>
              </a:ext>
            </a:extLst>
          </p:cNvPr>
          <p:cNvSpPr txBox="1"/>
          <p:nvPr/>
        </p:nvSpPr>
        <p:spPr>
          <a:xfrm>
            <a:off x="1398636" y="53133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fermer la porte.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</p:spTree>
    <p:extLst>
      <p:ext uri="{BB962C8B-B14F-4D97-AF65-F5344CB8AC3E}">
        <p14:creationId xmlns:p14="http://schemas.microsoft.com/office/powerpoint/2010/main" val="39724499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2E854-E6A8-6FDB-D7B2-35DBF59D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5F998-3CFA-DFAD-BF72-7D71D9A596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24CD5F8-DB1A-9454-0012-B3CC17A8F5D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94AB918-DD97-19F2-B05D-698800C9BC2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/>
        </p:nvSpPr>
        <p:spPr>
          <a:xfrm>
            <a:off x="1398636" y="520410"/>
            <a:ext cx="8856182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te donner un stylo.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  <p:sp>
        <p:nvSpPr>
          <p:cNvPr id="3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85761" y="2455681"/>
            <a:ext cx="1294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 un stylo !</a:t>
            </a:r>
          </a:p>
        </p:txBody>
      </p:sp>
    </p:spTree>
    <p:extLst>
      <p:ext uri="{BB962C8B-B14F-4D97-AF65-F5344CB8AC3E}">
        <p14:creationId xmlns:p14="http://schemas.microsoft.com/office/powerpoint/2010/main" val="1962642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86542-60B4-3AD4-29AB-E977B8A8A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4F5CCD92-11DC-CBE8-AD0C-AB0EC21F3A3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37606EF6-A0D2-50E0-0096-0C4F87CCB5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FA065D-1791-F5F5-A71D-477931118448}"/>
              </a:ext>
            </a:extLst>
          </p:cNvPr>
          <p:cNvSpPr txBox="1"/>
          <p:nvPr/>
        </p:nvSpPr>
        <p:spPr>
          <a:xfrm>
            <a:off x="2062493" y="2757462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Qu’est-ce que tu veux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43A292AD-F995-4BAF-B96A-5AF894823F9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741569" y="2225999"/>
            <a:ext cx="3254231" cy="1642886"/>
          </a:xfrm>
          <a:prstGeom prst="wedgeEllipseCallout">
            <a:avLst>
              <a:gd name="adj1" fmla="val -28526"/>
              <a:gd name="adj2" fmla="val 739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671AEE-BB4D-ACBE-B6B6-3D543B7D08D6}"/>
              </a:ext>
            </a:extLst>
          </p:cNvPr>
          <p:cNvSpPr txBox="1"/>
          <p:nvPr/>
        </p:nvSpPr>
        <p:spPr>
          <a:xfrm>
            <a:off x="7962420" y="2537694"/>
            <a:ext cx="2869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 veux des cerises.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3727FB4-57E4-61D0-6FE9-7543CC8389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Qu’est-ce que tu veux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Je veux des cerises.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73642D47-5FF5-D50E-C106-5FCAD6EE77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DECBC2C-6BF4-69B8-99FF-4CEBC557226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D20888C-B14B-64B7-46D8-33D7343EDA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BE423-3CC2-4DDD-928F-4FD854274BA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3A3816-5504-AEEF-3DD4-D2935D08FBE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1981" y="5759897"/>
            <a:ext cx="1740236" cy="17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094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996E3-1CEE-39BC-13C7-B762EC6B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AC8011B-982B-409A-1ADC-74384150C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B4AE8FD-29E7-F5FA-27F9-5112120CB05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/>
        </p:nvSpPr>
        <p:spPr>
          <a:xfrm>
            <a:off x="1564445" y="514964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44A56612-365C-7CFF-9092-EEA849F7B221}"/>
              </a:ext>
            </a:extLst>
          </p:cNvPr>
          <p:cNvSpPr txBox="1"/>
          <p:nvPr/>
        </p:nvSpPr>
        <p:spPr>
          <a:xfrm>
            <a:off x="1858184" y="2423972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81B0C2F7-80AA-3B10-8332-10420C100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6975" y="3946782"/>
            <a:ext cx="2728849" cy="47393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D0F4C9-1262-45CB-5528-80CB700EF6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6808" y="5057143"/>
            <a:ext cx="1722595" cy="19822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68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C53B-CFAC-BB42-5E88-1C8513F0D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B5ED690-2567-36F7-0331-5C7ED351CD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5B30E6A-E6B4-ED34-9BC4-B62D29355D8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12">
            <a:extLst>
              <a:ext uri="{FF2B5EF4-FFF2-40B4-BE49-F238E27FC236}">
                <a16:creationId xmlns:a16="http://schemas.microsoft.com/office/drawing/2014/main" id="{A9B7E71C-4492-DC2C-1FF2-2B4ED3714DEC}"/>
              </a:ext>
            </a:extLst>
          </p:cNvPr>
          <p:cNvSpPr txBox="1"/>
          <p:nvPr/>
        </p:nvSpPr>
        <p:spPr>
          <a:xfrm>
            <a:off x="1564445" y="514964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95485F2-71C9-1665-38C8-AB7A85ED4CED}"/>
              </a:ext>
            </a:extLst>
          </p:cNvPr>
          <p:cNvSpPr txBox="1"/>
          <p:nvPr/>
        </p:nvSpPr>
        <p:spPr>
          <a:xfrm>
            <a:off x="1858184" y="2423972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4BC34DD6-AC20-3255-AAEB-C0EF3635A4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6975" y="3946782"/>
            <a:ext cx="2728849" cy="4739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C5CA6B-1F62-7A6C-4788-09F890693A7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4441" y="597912"/>
            <a:ext cx="2125510" cy="14751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37D258-76FF-F530-5BD1-6F4AF3EB93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2363" y="5068961"/>
            <a:ext cx="1568925" cy="24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36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E13F9-87AF-D3AB-D8B9-A3A448795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919AEBA7-2F80-67CF-A2CC-DE8D65CBB0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20F56D46-838F-EAA2-8928-561A0CA6DA0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9E1575-B710-59FC-FEA2-EE67841BB1E6}"/>
              </a:ext>
            </a:extLst>
          </p:cNvPr>
          <p:cNvSpPr txBox="1"/>
          <p:nvPr/>
        </p:nvSpPr>
        <p:spPr>
          <a:xfrm>
            <a:off x="2062493" y="2757462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 te réveilles quand 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037F11-7305-EFC5-9C4A-A355FF862F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Tu te réveilles quand ? 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Je me réveille le matin.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D08E674D-B21C-8BB4-1E75-E02E50FF97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36F15B01-E76B-FF7E-D100-82A4A8B457A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7424B1B-CFF9-AD2C-04D5-E69CACC222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147F85-7AF4-EB58-69BC-0F9F117579E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/>
        </p:nvSpPr>
        <p:spPr>
          <a:xfrm>
            <a:off x="7408910" y="2378419"/>
            <a:ext cx="3686175" cy="1661723"/>
          </a:xfrm>
          <a:prstGeom prst="wedgeEllipseCallout">
            <a:avLst>
              <a:gd name="adj1" fmla="val -27890"/>
              <a:gd name="adj2" fmla="val 6574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réveille le matin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90B282-1323-30EF-23BD-570846E1E7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6141" y="5104708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998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D117D-4AF7-8319-4767-31DAFBD1C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3E6CDBF3-00A4-59AB-A186-2BE4E87AFD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02809" y="2378419"/>
            <a:ext cx="3769291" cy="1642886"/>
          </a:xfrm>
          <a:prstGeom prst="wedgeEllipseCallout">
            <a:avLst>
              <a:gd name="adj1" fmla="val 9644"/>
              <a:gd name="adj2" fmla="val 694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CBB126A-99ED-67E7-FC34-9979AECBDF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1536A1-C2BE-E09D-EADE-69A2A2FE4CC5}"/>
              </a:ext>
            </a:extLst>
          </p:cNvPr>
          <p:cNvSpPr txBox="1"/>
          <p:nvPr/>
        </p:nvSpPr>
        <p:spPr>
          <a:xfrm>
            <a:off x="2062493" y="2757462"/>
            <a:ext cx="28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215968"/>
                </a:solidFill>
                <a:latin typeface="Dosis" pitchFamily="2" charset="0"/>
              </a:rPr>
              <a:t>Tu dors quand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2CB6E94-092E-9F0B-C201-8C17387AF8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Tu dors quand ? 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le soir, je dors.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62E59410-F701-96A3-948F-BF7977A12CD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36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437874D5-9A1E-DF8D-C75E-40F1693699E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9900C9E-2D27-C70B-F8FB-41745367E3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1650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B79B18-BEA1-4E62-C6EB-8EA6CB13160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6D34F2F5-F63E-32DD-7FEB-54908DFBC525}"/>
              </a:ext>
            </a:extLst>
          </p:cNvPr>
          <p:cNvSpPr/>
          <p:nvPr/>
        </p:nvSpPr>
        <p:spPr>
          <a:xfrm>
            <a:off x="7384466" y="2757462"/>
            <a:ext cx="3962562" cy="1184411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soir, je dors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 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DA1A98B5-7BAF-0DE9-3124-6D28EFDD47A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87" y="5439949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514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A112D-AC49-61C6-44CE-909A87D72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867D21-3A08-0074-3664-45A242C61A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F9E971-9FAC-74F3-9876-31CEBC9DF8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F9A2BD-A773-026C-6C69-DA75BAB6FD4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B60DA7-D437-6FCC-FC92-184C7040CDE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2E8AA6-BDC9-8B79-2802-304F07D8EC0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8D88B12-B4D9-4A3B-A2AD-03B1787732F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1F83AD8-8135-FBA2-BE0E-DED9FF00485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1D5C754-48C8-E0F4-D129-B6A82ECAFFB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B8340D3-7C0E-D048-5AFF-708F0135ED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E060B2-71A7-7E83-5947-A8222C43E2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te réveilles quand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A4EF01-47DC-9358-A429-C82FEE1B602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98636" y="537721"/>
            <a:ext cx="1074932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te réveilles quand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30677C-CC5D-5EC9-0430-949DA8B4F39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A988D45-CBB1-DA09-6A0A-575719B882F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7402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09A3C-F733-7384-49FB-002778DE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717EB3-8FBF-6B75-2D0B-5E023950EC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4B26B8-44A2-AE01-F874-36F880367AD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B9C0E0-4D0A-CA3C-92A7-76143BF81CE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0DE378F-7918-D4BA-3A1E-EFA100075A3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7ADB2F-DAA7-E609-133C-380915846E4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DAF2044-7720-7759-4F5D-A182CB11C94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F39124F-AF53-89FC-0D6C-01E5C8E1462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DDF7CB4-FC14-1800-540A-459626CB232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EAA6BE9-B3A2-4CE0-9965-FF91565324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11D89D-6DF7-584E-28F9-489CD48766C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dors quand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2ED9F8-1F44-6A2E-9274-E4BB4A0F7A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98636" y="537721"/>
            <a:ext cx="1074932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dors quand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92EE770-D0A6-477B-674E-88B8DDF6364C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CEF56EE-BAB8-B1A8-A0F2-6FDD7045117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1325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7ECA-A73D-2B6D-6C4A-A2A27257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0F29BE4-540D-D105-5F24-0353AF4500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3571B2-7793-EE74-6FC5-50D22BCF732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20194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4939CBC-0E62-876C-BE89-DA8252BDF2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696B12C-372E-87E1-8D0D-501D048470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E538F2F-F00A-00F8-7FAF-C39306769AE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86EBEA-3519-D5AF-B9B4-568AB17D33A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42565" y="6434480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885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FC2F2-F15F-7FDE-DB55-233E4BA9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AEA9B4-E395-9A1C-9C9E-5C00546246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86D295A-C150-FB47-1266-15985A7B9D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C5CABC-DA83-4E5E-9E81-CEB76365A64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13B070-1694-7EC2-2274-F99AD3F058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4B6CD92-32AD-05E5-F2CC-DDFE855689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11624A0-326C-EAD2-DE60-D589EF991E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8D17433D-82B7-EFE6-2467-755E51E283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09494E5-D6A2-19B4-583F-48666788C21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FC76A8-1A01-3D87-32F9-A8E2FFAB4AB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888C3C46-4C61-F2A9-30DA-CC69B876C18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83949" y="5263529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2E092A-930D-EB04-0284-82F0E0AC84D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513947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20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10EB0DA-D858-5632-8AD1-97C4A3A852BD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F7BBE3-DD44-175A-A113-23A2307F92F2}"/>
              </a:ext>
            </a:extLst>
          </p:cNvPr>
          <p:cNvSpPr txBox="1"/>
          <p:nvPr/>
        </p:nvSpPr>
        <p:spPr>
          <a:xfrm>
            <a:off x="1463679" y="675645"/>
            <a:ext cx="12252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Prenez vos cahiers. Nous allons écrire des mots.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630317-669E-F542-2B1C-42CDC62E33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23ADB6-6E66-DFA0-5FDA-C01603E88E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004"/>
          <a:stretch/>
        </p:blipFill>
        <p:spPr>
          <a:xfrm>
            <a:off x="4204125" y="2960257"/>
            <a:ext cx="5307750" cy="5323294"/>
          </a:xfrm>
          <a:prstGeom prst="rect">
            <a:avLst/>
          </a:prstGeom>
          <a:ln w="38100"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D7EFB1-3850-CA4B-2267-8C5E53A66A6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2519988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113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E0B8-BB25-5A8E-2004-2FBAF8A21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730822-C939-24EE-4E9D-80535028DC49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702A5F-C1AE-EAB6-D86F-8D1EC631F742}"/>
              </a:ext>
            </a:extLst>
          </p:cNvPr>
          <p:cNvSpPr txBox="1"/>
          <p:nvPr/>
        </p:nvSpPr>
        <p:spPr>
          <a:xfrm>
            <a:off x="1463679" y="675645"/>
            <a:ext cx="12252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Ecrivez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ces mots sur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vos cahiers en suivant le modèle.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40FCCD-6650-521D-38AC-A9EF75670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440" y="67564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13E51B2-5BCB-97BD-5125-8AF3A64A8D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659975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6E673D8-92FF-6F27-9CD3-7BAB170E9B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1134" y="2723964"/>
            <a:ext cx="11013732" cy="586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713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84139" y="180292"/>
                <a:ext cx="8766670" cy="810309"/>
                <a:chOff x="181212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1212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7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3234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9621</TotalTime>
  <Words>2176</Words>
  <Application>Microsoft Office PowerPoint</Application>
  <PresentationFormat>Personnalisé</PresentationFormat>
  <Paragraphs>430</Paragraphs>
  <Slides>68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68</vt:i4>
      </vt:variant>
    </vt:vector>
  </HeadingPairs>
  <TitlesOfParts>
    <vt:vector size="78" baseType="lpstr">
      <vt:lpstr>Calibri</vt:lpstr>
      <vt:lpstr>Arial</vt:lpstr>
      <vt:lpstr>Calibri </vt:lpstr>
      <vt:lpstr>Dosis Bold</vt:lpstr>
      <vt:lpstr>Dosis</vt:lpstr>
      <vt:lpstr>Cambria</vt:lpstr>
      <vt:lpstr>Carelia</vt:lpstr>
      <vt:lpstr>1_Office Theme</vt:lpstr>
      <vt:lpstr>2_Office Theme</vt:lpstr>
      <vt:lpstr>3_Office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113</cp:revision>
  <dcterms:created xsi:type="dcterms:W3CDTF">2023-09-22T04:26:48Z</dcterms:created>
  <dcterms:modified xsi:type="dcterms:W3CDTF">2024-12-17T19:44:09Z</dcterms:modified>
</cp:coreProperties>
</file>