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70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858" r:id="rId13"/>
    <p:sldId id="2134808837" r:id="rId14"/>
    <p:sldId id="2134808838" r:id="rId15"/>
    <p:sldId id="2134808127" r:id="rId16"/>
    <p:sldId id="2134808839" r:id="rId17"/>
    <p:sldId id="2134808885" r:id="rId18"/>
    <p:sldId id="2134808840" r:id="rId19"/>
    <p:sldId id="2134808899" r:id="rId20"/>
    <p:sldId id="2134808860" r:id="rId21"/>
    <p:sldId id="2134808861" r:id="rId22"/>
    <p:sldId id="2134808852" r:id="rId23"/>
    <p:sldId id="2134807641" r:id="rId24"/>
    <p:sldId id="2134808142" r:id="rId25"/>
    <p:sldId id="2134808940" r:id="rId26"/>
    <p:sldId id="2134808941" r:id="rId27"/>
    <p:sldId id="2134808938" r:id="rId28"/>
    <p:sldId id="2134808939" r:id="rId29"/>
    <p:sldId id="2134808882" r:id="rId30"/>
    <p:sldId id="2134808935" r:id="rId31"/>
    <p:sldId id="2134808922" r:id="rId32"/>
    <p:sldId id="2134808921" r:id="rId33"/>
    <p:sldId id="2134808925" r:id="rId34"/>
    <p:sldId id="2134808931" r:id="rId35"/>
    <p:sldId id="2134808930" r:id="rId36"/>
    <p:sldId id="2134808936" r:id="rId37"/>
    <p:sldId id="2134808919" r:id="rId38"/>
    <p:sldId id="2134808933" r:id="rId39"/>
    <p:sldId id="2134808932" r:id="rId40"/>
    <p:sldId id="2134808934" r:id="rId41"/>
    <p:sldId id="2134808916" r:id="rId42"/>
    <p:sldId id="2134808530" r:id="rId43"/>
    <p:sldId id="2134808878" r:id="rId44"/>
    <p:sldId id="2134808853" r:id="rId45"/>
    <p:sldId id="2134806216" r:id="rId46"/>
    <p:sldId id="2134808872" r:id="rId47"/>
    <p:sldId id="2134808631" r:id="rId48"/>
    <p:sldId id="2134808635" r:id="rId49"/>
    <p:sldId id="2134808873" r:id="rId50"/>
    <p:sldId id="2134808948" r:id="rId51"/>
    <p:sldId id="2134808947" r:id="rId52"/>
    <p:sldId id="2134808942" r:id="rId53"/>
    <p:sldId id="2134808943" r:id="rId54"/>
    <p:sldId id="2134808944" r:id="rId55"/>
    <p:sldId id="2134808945" r:id="rId56"/>
    <p:sldId id="2134808949" r:id="rId57"/>
    <p:sldId id="2134808950" r:id="rId58"/>
    <p:sldId id="2134808946" r:id="rId59"/>
    <p:sldId id="2134808951" r:id="rId60"/>
    <p:sldId id="2134808912" r:id="rId61"/>
    <p:sldId id="2134808952" r:id="rId62"/>
    <p:sldId id="2134808914" r:id="rId63"/>
    <p:sldId id="2134808587" r:id="rId64"/>
    <p:sldId id="2134808886" r:id="rId65"/>
    <p:sldId id="2134808805" r:id="rId66"/>
    <p:sldId id="2134808775" r:id="rId67"/>
    <p:sldId id="2134808544" r:id="rId68"/>
    <p:sldId id="2134808345" r:id="rId69"/>
  </p:sldIdLst>
  <p:sldSz cx="13716000" cy="10287000"/>
  <p:notesSz cx="6858000" cy="9144000"/>
  <p:embeddedFontLst>
    <p:embeddedFont>
      <p:font typeface="Cambria" panose="02040503050406030204" pitchFamily="18" charset="0"/>
      <p:regular r:id="rId71"/>
      <p:bold r:id="rId72"/>
      <p:italic r:id="rId73"/>
      <p:boldItalic r:id="rId74"/>
    </p:embeddedFont>
    <p:embeddedFont>
      <p:font typeface="Carelia" panose="020B0604020202020204" charset="0"/>
      <p:regular r:id="rId75"/>
    </p:embeddedFont>
    <p:embeddedFont>
      <p:font typeface="Dosis" pitchFamily="2" charset="0"/>
      <p:regular r:id="rId76"/>
      <p:bold r:id="rId77"/>
    </p:embeddedFont>
    <p:embeddedFont>
      <p:font typeface="Dosis Bold" pitchFamily="2" charset="0"/>
      <p:regular r:id="rId78"/>
      <p:bold r:id="rId79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  <a:srgbClr val="7F7F7F"/>
    <a:srgbClr val="F2F2F2"/>
    <a:srgbClr val="FDEADA"/>
    <a:srgbClr val="106585"/>
    <a:srgbClr val="E46C0A"/>
    <a:srgbClr val="7DBE00"/>
    <a:srgbClr val="8D5E2F"/>
    <a:srgbClr val="996633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44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7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2.fntdata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6.fntdata"/><Relationship Id="rId7" Type="http://schemas.openxmlformats.org/officeDocument/2006/relationships/slide" Target="slides/slide5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06/12/2024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5.xml"/><Relationship Id="rId7" Type="http://schemas.openxmlformats.org/officeDocument/2006/relationships/image" Target="../media/image21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18" Type="http://schemas.openxmlformats.org/officeDocument/2006/relationships/image" Target="../media/image36.jpe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image" Target="../media/image16.svg"/><Relationship Id="rId2" Type="http://schemas.openxmlformats.org/officeDocument/2006/relationships/tags" Target="../tags/tag174.xml"/><Relationship Id="rId16" Type="http://schemas.openxmlformats.org/officeDocument/2006/relationships/image" Target="../media/image15.pn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182.xml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tags" Target="../tags/tag18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9.xml"/><Relationship Id="rId7" Type="http://schemas.openxmlformats.org/officeDocument/2006/relationships/image" Target="../media/image15.pn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194.xml"/><Relationship Id="rId7" Type="http://schemas.openxmlformats.org/officeDocument/2006/relationships/tags" Target="../tags/tag198.xml"/><Relationship Id="rId12" Type="http://schemas.openxmlformats.org/officeDocument/2006/relationships/image" Target="../media/image5.pn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tags" Target="../tags/tag197.xml"/><Relationship Id="rId11" Type="http://schemas.openxmlformats.org/officeDocument/2006/relationships/image" Target="../media/image4.svg"/><Relationship Id="rId5" Type="http://schemas.openxmlformats.org/officeDocument/2006/relationships/tags" Target="../tags/tag196.xml"/><Relationship Id="rId10" Type="http://schemas.openxmlformats.org/officeDocument/2006/relationships/image" Target="../media/image3.png"/><Relationship Id="rId4" Type="http://schemas.openxmlformats.org/officeDocument/2006/relationships/tags" Target="../tags/tag195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6.xml"/><Relationship Id="rId13" Type="http://schemas.openxmlformats.org/officeDocument/2006/relationships/image" Target="../media/image12.png"/><Relationship Id="rId18" Type="http://schemas.openxmlformats.org/officeDocument/2006/relationships/image" Target="../media/image34.png"/><Relationship Id="rId3" Type="http://schemas.openxmlformats.org/officeDocument/2006/relationships/tags" Target="../tags/tag201.xml"/><Relationship Id="rId7" Type="http://schemas.openxmlformats.org/officeDocument/2006/relationships/tags" Target="../tags/tag205.xml"/><Relationship Id="rId12" Type="http://schemas.openxmlformats.org/officeDocument/2006/relationships/image" Target="../media/image2.jpeg"/><Relationship Id="rId17" Type="http://schemas.openxmlformats.org/officeDocument/2006/relationships/image" Target="../media/image33.svg"/><Relationship Id="rId2" Type="http://schemas.openxmlformats.org/officeDocument/2006/relationships/tags" Target="../tags/tag200.xml"/><Relationship Id="rId16" Type="http://schemas.openxmlformats.org/officeDocument/2006/relationships/image" Target="../media/image37.svg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3.xml"/><Relationship Id="rId15" Type="http://schemas.openxmlformats.org/officeDocument/2006/relationships/image" Target="../media/image32.png"/><Relationship Id="rId10" Type="http://schemas.openxmlformats.org/officeDocument/2006/relationships/tags" Target="../tags/tag208.xml"/><Relationship Id="rId4" Type="http://schemas.openxmlformats.org/officeDocument/2006/relationships/tags" Target="../tags/tag202.xml"/><Relationship Id="rId9" Type="http://schemas.openxmlformats.org/officeDocument/2006/relationships/tags" Target="../tags/tag207.xml"/><Relationship Id="rId14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6.xml"/><Relationship Id="rId13" Type="http://schemas.openxmlformats.org/officeDocument/2006/relationships/image" Target="../media/image16.svg"/><Relationship Id="rId3" Type="http://schemas.openxmlformats.org/officeDocument/2006/relationships/tags" Target="../tags/tag211.xml"/><Relationship Id="rId7" Type="http://schemas.openxmlformats.org/officeDocument/2006/relationships/tags" Target="../tags/tag215.xml"/><Relationship Id="rId12" Type="http://schemas.openxmlformats.org/officeDocument/2006/relationships/image" Target="../media/image15.png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13.xml"/><Relationship Id="rId10" Type="http://schemas.openxmlformats.org/officeDocument/2006/relationships/tags" Target="../tags/tag218.xml"/><Relationship Id="rId4" Type="http://schemas.openxmlformats.org/officeDocument/2006/relationships/tags" Target="../tags/tag212.xml"/><Relationship Id="rId9" Type="http://schemas.openxmlformats.org/officeDocument/2006/relationships/tags" Target="../tags/tag217.xml"/><Relationship Id="rId1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6.xml"/><Relationship Id="rId13" Type="http://schemas.openxmlformats.org/officeDocument/2006/relationships/image" Target="../media/image16.svg"/><Relationship Id="rId3" Type="http://schemas.openxmlformats.org/officeDocument/2006/relationships/tags" Target="../tags/tag221.xml"/><Relationship Id="rId7" Type="http://schemas.openxmlformats.org/officeDocument/2006/relationships/tags" Target="../tags/tag225.xml"/><Relationship Id="rId12" Type="http://schemas.openxmlformats.org/officeDocument/2006/relationships/image" Target="../media/image15.png"/><Relationship Id="rId2" Type="http://schemas.openxmlformats.org/officeDocument/2006/relationships/tags" Target="../tags/tag220.xml"/><Relationship Id="rId16" Type="http://schemas.microsoft.com/office/2007/relationships/hdphoto" Target="../media/hdphoto3.wdp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23.xml"/><Relationship Id="rId15" Type="http://schemas.openxmlformats.org/officeDocument/2006/relationships/image" Target="../media/image40.png"/><Relationship Id="rId10" Type="http://schemas.openxmlformats.org/officeDocument/2006/relationships/tags" Target="../tags/tag228.xml"/><Relationship Id="rId4" Type="http://schemas.openxmlformats.org/officeDocument/2006/relationships/tags" Target="../tags/tag222.xml"/><Relationship Id="rId9" Type="http://schemas.openxmlformats.org/officeDocument/2006/relationships/tags" Target="../tags/tag227.xml"/><Relationship Id="rId1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13" Type="http://schemas.openxmlformats.org/officeDocument/2006/relationships/image" Target="../media/image41.png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12" Type="http://schemas.openxmlformats.org/officeDocument/2006/relationships/image" Target="../media/image16.svg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image" Target="../media/image15.png"/><Relationship Id="rId5" Type="http://schemas.openxmlformats.org/officeDocument/2006/relationships/tags" Target="../tags/tag233.xml"/><Relationship Id="rId15" Type="http://schemas.microsoft.com/office/2007/relationships/hdphoto" Target="../media/hdphoto3.wdp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13" Type="http://schemas.openxmlformats.org/officeDocument/2006/relationships/image" Target="../media/image16.svg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12" Type="http://schemas.openxmlformats.org/officeDocument/2006/relationships/image" Target="../media/image15.png"/><Relationship Id="rId2" Type="http://schemas.openxmlformats.org/officeDocument/2006/relationships/tags" Target="../tags/tag239.xml"/><Relationship Id="rId16" Type="http://schemas.microsoft.com/office/2007/relationships/hdphoto" Target="../media/hdphoto3.wdp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42.xml"/><Relationship Id="rId15" Type="http://schemas.openxmlformats.org/officeDocument/2006/relationships/image" Target="../media/image42.png"/><Relationship Id="rId10" Type="http://schemas.openxmlformats.org/officeDocument/2006/relationships/tags" Target="../tags/tag247.xml"/><Relationship Id="rId4" Type="http://schemas.openxmlformats.org/officeDocument/2006/relationships/tags" Target="../tags/tag241.xml"/><Relationship Id="rId9" Type="http://schemas.openxmlformats.org/officeDocument/2006/relationships/tags" Target="../tags/tag246.xml"/><Relationship Id="rId1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image" Target="../media/image41.png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image" Target="../media/image16.svg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image" Target="../media/image15.png"/><Relationship Id="rId5" Type="http://schemas.openxmlformats.org/officeDocument/2006/relationships/tags" Target="../tags/tag252.xml"/><Relationship Id="rId15" Type="http://schemas.microsoft.com/office/2007/relationships/hdphoto" Target="../media/hdphoto3.wdp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64.xml"/><Relationship Id="rId13" Type="http://schemas.openxmlformats.org/officeDocument/2006/relationships/image" Target="../media/image16.svg"/><Relationship Id="rId3" Type="http://schemas.openxmlformats.org/officeDocument/2006/relationships/tags" Target="../tags/tag259.xml"/><Relationship Id="rId7" Type="http://schemas.openxmlformats.org/officeDocument/2006/relationships/tags" Target="../tags/tag263.xml"/><Relationship Id="rId12" Type="http://schemas.openxmlformats.org/officeDocument/2006/relationships/image" Target="../media/image15.png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61.xml"/><Relationship Id="rId15" Type="http://schemas.openxmlformats.org/officeDocument/2006/relationships/image" Target="../media/image43.png"/><Relationship Id="rId10" Type="http://schemas.openxmlformats.org/officeDocument/2006/relationships/tags" Target="../tags/tag266.xml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4.xml"/><Relationship Id="rId13" Type="http://schemas.openxmlformats.org/officeDocument/2006/relationships/image" Target="../media/image41.png"/><Relationship Id="rId3" Type="http://schemas.openxmlformats.org/officeDocument/2006/relationships/tags" Target="../tags/tag269.xml"/><Relationship Id="rId7" Type="http://schemas.openxmlformats.org/officeDocument/2006/relationships/tags" Target="../tags/tag273.xml"/><Relationship Id="rId12" Type="http://schemas.openxmlformats.org/officeDocument/2006/relationships/image" Target="../media/image16.svg"/><Relationship Id="rId2" Type="http://schemas.openxmlformats.org/officeDocument/2006/relationships/tags" Target="../tags/tag268.xml"/><Relationship Id="rId1" Type="http://schemas.openxmlformats.org/officeDocument/2006/relationships/tags" Target="../tags/tag267.xml"/><Relationship Id="rId6" Type="http://schemas.openxmlformats.org/officeDocument/2006/relationships/tags" Target="../tags/tag272.xml"/><Relationship Id="rId11" Type="http://schemas.openxmlformats.org/officeDocument/2006/relationships/image" Target="../media/image15.png"/><Relationship Id="rId5" Type="http://schemas.openxmlformats.org/officeDocument/2006/relationships/tags" Target="../tags/tag27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70.xml"/><Relationship Id="rId9" Type="http://schemas.openxmlformats.org/officeDocument/2006/relationships/tags" Target="../tags/tag275.xml"/><Relationship Id="rId1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3.xml"/><Relationship Id="rId13" Type="http://schemas.openxmlformats.org/officeDocument/2006/relationships/image" Target="../media/image16.svg"/><Relationship Id="rId3" Type="http://schemas.openxmlformats.org/officeDocument/2006/relationships/tags" Target="../tags/tag278.xml"/><Relationship Id="rId7" Type="http://schemas.openxmlformats.org/officeDocument/2006/relationships/tags" Target="../tags/tag282.xml"/><Relationship Id="rId12" Type="http://schemas.openxmlformats.org/officeDocument/2006/relationships/image" Target="../media/image15.png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80.xml"/><Relationship Id="rId15" Type="http://schemas.openxmlformats.org/officeDocument/2006/relationships/image" Target="../media/image44.png"/><Relationship Id="rId10" Type="http://schemas.openxmlformats.org/officeDocument/2006/relationships/tags" Target="../tags/tag285.xml"/><Relationship Id="rId4" Type="http://schemas.openxmlformats.org/officeDocument/2006/relationships/tags" Target="../tags/tag279.xml"/><Relationship Id="rId9" Type="http://schemas.openxmlformats.org/officeDocument/2006/relationships/tags" Target="../tags/tag284.xml"/><Relationship Id="rId1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image" Target="../media/image41.png"/><Relationship Id="rId3" Type="http://schemas.openxmlformats.org/officeDocument/2006/relationships/tags" Target="../tags/tag288.xml"/><Relationship Id="rId7" Type="http://schemas.openxmlformats.org/officeDocument/2006/relationships/tags" Target="../tags/tag292.xml"/><Relationship Id="rId12" Type="http://schemas.openxmlformats.org/officeDocument/2006/relationships/image" Target="../media/image16.svg"/><Relationship Id="rId2" Type="http://schemas.openxmlformats.org/officeDocument/2006/relationships/tags" Target="../tags/tag287.xml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image" Target="../media/image15.png"/><Relationship Id="rId5" Type="http://schemas.openxmlformats.org/officeDocument/2006/relationships/tags" Target="../tags/tag29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305.xml"/><Relationship Id="rId18" Type="http://schemas.openxmlformats.org/officeDocument/2006/relationships/image" Target="../media/image45.png"/><Relationship Id="rId3" Type="http://schemas.openxmlformats.org/officeDocument/2006/relationships/tags" Target="../tags/tag297.xml"/><Relationship Id="rId7" Type="http://schemas.openxmlformats.org/officeDocument/2006/relationships/tags" Target="../tags/tag301.xml"/><Relationship Id="rId12" Type="http://schemas.openxmlformats.org/officeDocument/2006/relationships/tags" Target="../tags/tag304.xml"/><Relationship Id="rId17" Type="http://schemas.openxmlformats.org/officeDocument/2006/relationships/image" Target="../media/image39.jpeg"/><Relationship Id="rId2" Type="http://schemas.openxmlformats.org/officeDocument/2006/relationships/tags" Target="../tags/tag296.xml"/><Relationship Id="rId16" Type="http://schemas.openxmlformats.org/officeDocument/2006/relationships/image" Target="../media/image16.svg"/><Relationship Id="rId1" Type="http://schemas.openxmlformats.org/officeDocument/2006/relationships/tags" Target="../tags/tag295.xml"/><Relationship Id="rId6" Type="http://schemas.openxmlformats.org/officeDocument/2006/relationships/tags" Target="../tags/tag300.xml"/><Relationship Id="rId11" Type="http://schemas.openxmlformats.org/officeDocument/2006/relationships/tags" Target="../tags/tag303.xml"/><Relationship Id="rId5" Type="http://schemas.openxmlformats.org/officeDocument/2006/relationships/tags" Target="../tags/tag299.xml"/><Relationship Id="rId15" Type="http://schemas.openxmlformats.org/officeDocument/2006/relationships/image" Target="../media/image15.png"/><Relationship Id="rId10" Type="http://schemas.openxmlformats.org/officeDocument/2006/relationships/tags" Target="../tags/tag302.xml"/><Relationship Id="rId19" Type="http://schemas.openxmlformats.org/officeDocument/2006/relationships/image" Target="../media/image46.png"/><Relationship Id="rId4" Type="http://schemas.openxmlformats.org/officeDocument/2006/relationships/tags" Target="../tags/tag298.xml"/><Relationship Id="rId9" Type="http://schemas.openxmlformats.org/officeDocument/2006/relationships/audio" Target="../media/media1.wav"/><Relationship Id="rId14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13.xml"/><Relationship Id="rId13" Type="http://schemas.openxmlformats.org/officeDocument/2006/relationships/image" Target="../media/image16.svg"/><Relationship Id="rId3" Type="http://schemas.openxmlformats.org/officeDocument/2006/relationships/tags" Target="../tags/tag308.xml"/><Relationship Id="rId7" Type="http://schemas.openxmlformats.org/officeDocument/2006/relationships/tags" Target="../tags/tag312.xml"/><Relationship Id="rId12" Type="http://schemas.openxmlformats.org/officeDocument/2006/relationships/image" Target="../media/image15.png"/><Relationship Id="rId2" Type="http://schemas.openxmlformats.org/officeDocument/2006/relationships/tags" Target="../tags/tag307.xml"/><Relationship Id="rId1" Type="http://schemas.openxmlformats.org/officeDocument/2006/relationships/tags" Target="../tags/tag306.xml"/><Relationship Id="rId6" Type="http://schemas.openxmlformats.org/officeDocument/2006/relationships/tags" Target="../tags/tag31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10.xml"/><Relationship Id="rId15" Type="http://schemas.openxmlformats.org/officeDocument/2006/relationships/image" Target="../media/image47.jpeg"/><Relationship Id="rId10" Type="http://schemas.openxmlformats.org/officeDocument/2006/relationships/tags" Target="../tags/tag315.xml"/><Relationship Id="rId4" Type="http://schemas.openxmlformats.org/officeDocument/2006/relationships/tags" Target="../tags/tag309.xml"/><Relationship Id="rId9" Type="http://schemas.openxmlformats.org/officeDocument/2006/relationships/tags" Target="../tags/tag314.xml"/><Relationship Id="rId14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image" Target="../media/image41.png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image" Target="../media/image16.svg"/><Relationship Id="rId2" Type="http://schemas.openxmlformats.org/officeDocument/2006/relationships/tags" Target="../tags/tag317.xml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image" Target="../media/image15.png"/><Relationship Id="rId5" Type="http://schemas.openxmlformats.org/officeDocument/2006/relationships/tags" Target="../tags/tag32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19.xml"/><Relationship Id="rId9" Type="http://schemas.openxmlformats.org/officeDocument/2006/relationships/tags" Target="../tags/tag324.xml"/><Relationship Id="rId1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32.xml"/><Relationship Id="rId13" Type="http://schemas.openxmlformats.org/officeDocument/2006/relationships/image" Target="../media/image16.svg"/><Relationship Id="rId3" Type="http://schemas.openxmlformats.org/officeDocument/2006/relationships/tags" Target="../tags/tag327.xml"/><Relationship Id="rId7" Type="http://schemas.openxmlformats.org/officeDocument/2006/relationships/tags" Target="../tags/tag331.xml"/><Relationship Id="rId12" Type="http://schemas.openxmlformats.org/officeDocument/2006/relationships/image" Target="../media/image15.png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29.xml"/><Relationship Id="rId15" Type="http://schemas.openxmlformats.org/officeDocument/2006/relationships/image" Target="../media/image49.png"/><Relationship Id="rId10" Type="http://schemas.openxmlformats.org/officeDocument/2006/relationships/tags" Target="../tags/tag334.xml"/><Relationship Id="rId4" Type="http://schemas.openxmlformats.org/officeDocument/2006/relationships/tags" Target="../tags/tag328.xml"/><Relationship Id="rId9" Type="http://schemas.openxmlformats.org/officeDocument/2006/relationships/tags" Target="../tags/tag333.xml"/><Relationship Id="rId14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42.xml"/><Relationship Id="rId13" Type="http://schemas.openxmlformats.org/officeDocument/2006/relationships/image" Target="../media/image41.png"/><Relationship Id="rId3" Type="http://schemas.openxmlformats.org/officeDocument/2006/relationships/tags" Target="../tags/tag337.xml"/><Relationship Id="rId7" Type="http://schemas.openxmlformats.org/officeDocument/2006/relationships/tags" Target="../tags/tag341.xml"/><Relationship Id="rId12" Type="http://schemas.openxmlformats.org/officeDocument/2006/relationships/image" Target="../media/image16.svg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6" Type="http://schemas.openxmlformats.org/officeDocument/2006/relationships/tags" Target="../tags/tag340.xml"/><Relationship Id="rId11" Type="http://schemas.openxmlformats.org/officeDocument/2006/relationships/image" Target="../media/image15.png"/><Relationship Id="rId5" Type="http://schemas.openxmlformats.org/officeDocument/2006/relationships/tags" Target="../tags/tag33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38.xml"/><Relationship Id="rId9" Type="http://schemas.openxmlformats.org/officeDocument/2006/relationships/tags" Target="../tags/tag343.xml"/><Relationship Id="rId1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51.xml"/><Relationship Id="rId13" Type="http://schemas.openxmlformats.org/officeDocument/2006/relationships/image" Target="../media/image16.svg"/><Relationship Id="rId3" Type="http://schemas.openxmlformats.org/officeDocument/2006/relationships/tags" Target="../tags/tag346.xml"/><Relationship Id="rId7" Type="http://schemas.openxmlformats.org/officeDocument/2006/relationships/tags" Target="../tags/tag350.xml"/><Relationship Id="rId12" Type="http://schemas.openxmlformats.org/officeDocument/2006/relationships/image" Target="../media/image15.png"/><Relationship Id="rId2" Type="http://schemas.openxmlformats.org/officeDocument/2006/relationships/tags" Target="../tags/tag345.xml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48.xml"/><Relationship Id="rId15" Type="http://schemas.openxmlformats.org/officeDocument/2006/relationships/image" Target="../media/image50.png"/><Relationship Id="rId10" Type="http://schemas.openxmlformats.org/officeDocument/2006/relationships/tags" Target="../tags/tag353.xml"/><Relationship Id="rId4" Type="http://schemas.openxmlformats.org/officeDocument/2006/relationships/tags" Target="../tags/tag347.xml"/><Relationship Id="rId9" Type="http://schemas.openxmlformats.org/officeDocument/2006/relationships/tags" Target="../tags/tag352.xml"/><Relationship Id="rId1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61.xml"/><Relationship Id="rId13" Type="http://schemas.openxmlformats.org/officeDocument/2006/relationships/image" Target="../media/image41.png"/><Relationship Id="rId3" Type="http://schemas.openxmlformats.org/officeDocument/2006/relationships/tags" Target="../tags/tag356.xml"/><Relationship Id="rId7" Type="http://schemas.openxmlformats.org/officeDocument/2006/relationships/tags" Target="../tags/tag360.xml"/><Relationship Id="rId12" Type="http://schemas.openxmlformats.org/officeDocument/2006/relationships/image" Target="../media/image16.svg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image" Target="../media/image15.png"/><Relationship Id="rId5" Type="http://schemas.openxmlformats.org/officeDocument/2006/relationships/tags" Target="../tags/tag35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57.xml"/><Relationship Id="rId9" Type="http://schemas.openxmlformats.org/officeDocument/2006/relationships/tags" Target="../tags/tag362.xml"/><Relationship Id="rId1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media" Target="../media/media2.wav"/><Relationship Id="rId13" Type="http://schemas.openxmlformats.org/officeDocument/2006/relationships/tags" Target="../tags/tag373.xml"/><Relationship Id="rId18" Type="http://schemas.openxmlformats.org/officeDocument/2006/relationships/image" Target="../media/image52.jpeg"/><Relationship Id="rId3" Type="http://schemas.openxmlformats.org/officeDocument/2006/relationships/tags" Target="../tags/tag365.xml"/><Relationship Id="rId21" Type="http://schemas.openxmlformats.org/officeDocument/2006/relationships/image" Target="../media/image46.png"/><Relationship Id="rId7" Type="http://schemas.openxmlformats.org/officeDocument/2006/relationships/tags" Target="../tags/tag369.xml"/><Relationship Id="rId12" Type="http://schemas.openxmlformats.org/officeDocument/2006/relationships/tags" Target="../tags/tag372.xml"/><Relationship Id="rId17" Type="http://schemas.openxmlformats.org/officeDocument/2006/relationships/image" Target="../media/image39.jpeg"/><Relationship Id="rId2" Type="http://schemas.openxmlformats.org/officeDocument/2006/relationships/tags" Target="../tags/tag364.xml"/><Relationship Id="rId16" Type="http://schemas.openxmlformats.org/officeDocument/2006/relationships/image" Target="../media/image16.svg"/><Relationship Id="rId20" Type="http://schemas.microsoft.com/office/2007/relationships/hdphoto" Target="../media/hdphoto4.wdp"/><Relationship Id="rId1" Type="http://schemas.openxmlformats.org/officeDocument/2006/relationships/tags" Target="../tags/tag363.xml"/><Relationship Id="rId6" Type="http://schemas.openxmlformats.org/officeDocument/2006/relationships/tags" Target="../tags/tag368.xml"/><Relationship Id="rId11" Type="http://schemas.openxmlformats.org/officeDocument/2006/relationships/tags" Target="../tags/tag371.xml"/><Relationship Id="rId5" Type="http://schemas.openxmlformats.org/officeDocument/2006/relationships/tags" Target="../tags/tag367.xml"/><Relationship Id="rId15" Type="http://schemas.openxmlformats.org/officeDocument/2006/relationships/image" Target="../media/image15.png"/><Relationship Id="rId10" Type="http://schemas.openxmlformats.org/officeDocument/2006/relationships/tags" Target="../tags/tag370.xml"/><Relationship Id="rId19" Type="http://schemas.openxmlformats.org/officeDocument/2006/relationships/image" Target="../media/image53.png"/><Relationship Id="rId4" Type="http://schemas.openxmlformats.org/officeDocument/2006/relationships/tags" Target="../tags/tag366.xml"/><Relationship Id="rId9" Type="http://schemas.openxmlformats.org/officeDocument/2006/relationships/audio" Target="../media/media2.wav"/><Relationship Id="rId14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81.xml"/><Relationship Id="rId13" Type="http://schemas.openxmlformats.org/officeDocument/2006/relationships/tags" Target="../tags/tag386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44.png"/><Relationship Id="rId3" Type="http://schemas.openxmlformats.org/officeDocument/2006/relationships/tags" Target="../tags/tag376.xml"/><Relationship Id="rId21" Type="http://schemas.openxmlformats.org/officeDocument/2006/relationships/image" Target="../media/image21.png"/><Relationship Id="rId7" Type="http://schemas.openxmlformats.org/officeDocument/2006/relationships/tags" Target="../tags/tag380.xml"/><Relationship Id="rId12" Type="http://schemas.openxmlformats.org/officeDocument/2006/relationships/tags" Target="../tags/tag385.xml"/><Relationship Id="rId17" Type="http://schemas.openxmlformats.org/officeDocument/2006/relationships/tags" Target="../tags/tag390.xml"/><Relationship Id="rId25" Type="http://schemas.openxmlformats.org/officeDocument/2006/relationships/image" Target="../media/image55.jpeg"/><Relationship Id="rId2" Type="http://schemas.openxmlformats.org/officeDocument/2006/relationships/tags" Target="../tags/tag375.xml"/><Relationship Id="rId16" Type="http://schemas.openxmlformats.org/officeDocument/2006/relationships/tags" Target="../tags/tag389.xml"/><Relationship Id="rId20" Type="http://schemas.openxmlformats.org/officeDocument/2006/relationships/image" Target="../media/image16.svg"/><Relationship Id="rId29" Type="http://schemas.openxmlformats.org/officeDocument/2006/relationships/image" Target="../media/image40.png"/><Relationship Id="rId1" Type="http://schemas.openxmlformats.org/officeDocument/2006/relationships/tags" Target="../tags/tag374.xml"/><Relationship Id="rId6" Type="http://schemas.openxmlformats.org/officeDocument/2006/relationships/tags" Target="../tags/tag379.xml"/><Relationship Id="rId11" Type="http://schemas.openxmlformats.org/officeDocument/2006/relationships/tags" Target="../tags/tag384.xml"/><Relationship Id="rId24" Type="http://schemas.openxmlformats.org/officeDocument/2006/relationships/image" Target="../media/image54.png"/><Relationship Id="rId5" Type="http://schemas.openxmlformats.org/officeDocument/2006/relationships/tags" Target="../tags/tag378.xml"/><Relationship Id="rId15" Type="http://schemas.openxmlformats.org/officeDocument/2006/relationships/tags" Target="../tags/tag388.xml"/><Relationship Id="rId23" Type="http://schemas.openxmlformats.org/officeDocument/2006/relationships/image" Target="../media/image49.png"/><Relationship Id="rId28" Type="http://schemas.microsoft.com/office/2007/relationships/hdphoto" Target="../media/hdphoto3.wdp"/><Relationship Id="rId10" Type="http://schemas.openxmlformats.org/officeDocument/2006/relationships/tags" Target="../tags/tag383.xml"/><Relationship Id="rId19" Type="http://schemas.openxmlformats.org/officeDocument/2006/relationships/image" Target="../media/image15.png"/><Relationship Id="rId4" Type="http://schemas.openxmlformats.org/officeDocument/2006/relationships/tags" Target="../tags/tag377.xml"/><Relationship Id="rId9" Type="http://schemas.openxmlformats.org/officeDocument/2006/relationships/tags" Target="../tags/tag382.xml"/><Relationship Id="rId14" Type="http://schemas.openxmlformats.org/officeDocument/2006/relationships/tags" Target="../tags/tag387.xml"/><Relationship Id="rId22" Type="http://schemas.openxmlformats.org/officeDocument/2006/relationships/image" Target="../media/image43.png"/><Relationship Id="rId27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98.xml"/><Relationship Id="rId13" Type="http://schemas.openxmlformats.org/officeDocument/2006/relationships/image" Target="../media/image15.png"/><Relationship Id="rId18" Type="http://schemas.openxmlformats.org/officeDocument/2006/relationships/image" Target="../media/image54.png"/><Relationship Id="rId3" Type="http://schemas.openxmlformats.org/officeDocument/2006/relationships/tags" Target="../tags/tag393.xml"/><Relationship Id="rId21" Type="http://schemas.openxmlformats.org/officeDocument/2006/relationships/image" Target="../media/image42.png"/><Relationship Id="rId7" Type="http://schemas.openxmlformats.org/officeDocument/2006/relationships/tags" Target="../tags/tag397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9.png"/><Relationship Id="rId2" Type="http://schemas.openxmlformats.org/officeDocument/2006/relationships/tags" Target="../tags/tag392.xml"/><Relationship Id="rId16" Type="http://schemas.openxmlformats.org/officeDocument/2006/relationships/image" Target="../media/image43.png"/><Relationship Id="rId20" Type="http://schemas.openxmlformats.org/officeDocument/2006/relationships/image" Target="../media/image44.png"/><Relationship Id="rId1" Type="http://schemas.openxmlformats.org/officeDocument/2006/relationships/tags" Target="../tags/tag391.xml"/><Relationship Id="rId6" Type="http://schemas.openxmlformats.org/officeDocument/2006/relationships/tags" Target="../tags/tag396.xml"/><Relationship Id="rId11" Type="http://schemas.openxmlformats.org/officeDocument/2006/relationships/tags" Target="../tags/tag401.xml"/><Relationship Id="rId5" Type="http://schemas.openxmlformats.org/officeDocument/2006/relationships/tags" Target="../tags/tag395.xml"/><Relationship Id="rId15" Type="http://schemas.openxmlformats.org/officeDocument/2006/relationships/image" Target="../media/image20.png"/><Relationship Id="rId23" Type="http://schemas.openxmlformats.org/officeDocument/2006/relationships/image" Target="../media/image40.png"/><Relationship Id="rId10" Type="http://schemas.openxmlformats.org/officeDocument/2006/relationships/tags" Target="../tags/tag400.xml"/><Relationship Id="rId19" Type="http://schemas.openxmlformats.org/officeDocument/2006/relationships/image" Target="../media/image55.jpeg"/><Relationship Id="rId4" Type="http://schemas.openxmlformats.org/officeDocument/2006/relationships/tags" Target="../tags/tag394.xml"/><Relationship Id="rId9" Type="http://schemas.openxmlformats.org/officeDocument/2006/relationships/tags" Target="../tags/tag399.xml"/><Relationship Id="rId14" Type="http://schemas.openxmlformats.org/officeDocument/2006/relationships/image" Target="../media/image16.svg"/><Relationship Id="rId22" Type="http://schemas.microsoft.com/office/2007/relationships/hdphoto" Target="../media/hdphoto3.wdp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09.xml"/><Relationship Id="rId13" Type="http://schemas.openxmlformats.org/officeDocument/2006/relationships/image" Target="../media/image16.svg"/><Relationship Id="rId3" Type="http://schemas.openxmlformats.org/officeDocument/2006/relationships/tags" Target="../tags/tag404.xml"/><Relationship Id="rId7" Type="http://schemas.openxmlformats.org/officeDocument/2006/relationships/tags" Target="../tags/tag408.xml"/><Relationship Id="rId12" Type="http://schemas.openxmlformats.org/officeDocument/2006/relationships/image" Target="../media/image15.png"/><Relationship Id="rId2" Type="http://schemas.openxmlformats.org/officeDocument/2006/relationships/tags" Target="../tags/tag403.xml"/><Relationship Id="rId16" Type="http://schemas.openxmlformats.org/officeDocument/2006/relationships/image" Target="../media/image56.png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06.xml"/><Relationship Id="rId15" Type="http://schemas.openxmlformats.org/officeDocument/2006/relationships/image" Target="../media/image45.png"/><Relationship Id="rId10" Type="http://schemas.openxmlformats.org/officeDocument/2006/relationships/tags" Target="../tags/tag411.xml"/><Relationship Id="rId4" Type="http://schemas.openxmlformats.org/officeDocument/2006/relationships/tags" Target="../tags/tag405.xml"/><Relationship Id="rId9" Type="http://schemas.openxmlformats.org/officeDocument/2006/relationships/tags" Target="../tags/tag410.xml"/><Relationship Id="rId1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414.xml"/><Relationship Id="rId7" Type="http://schemas.openxmlformats.org/officeDocument/2006/relationships/tags" Target="../tags/tag418.xml"/><Relationship Id="rId12" Type="http://schemas.openxmlformats.org/officeDocument/2006/relationships/image" Target="../media/image5.png"/><Relationship Id="rId2" Type="http://schemas.openxmlformats.org/officeDocument/2006/relationships/tags" Target="../tags/tag413.xml"/><Relationship Id="rId1" Type="http://schemas.openxmlformats.org/officeDocument/2006/relationships/tags" Target="../tags/tag412.xml"/><Relationship Id="rId6" Type="http://schemas.openxmlformats.org/officeDocument/2006/relationships/tags" Target="../tags/tag417.xml"/><Relationship Id="rId11" Type="http://schemas.openxmlformats.org/officeDocument/2006/relationships/image" Target="../media/image4.svg"/><Relationship Id="rId5" Type="http://schemas.openxmlformats.org/officeDocument/2006/relationships/tags" Target="../tags/tag416.xml"/><Relationship Id="rId10" Type="http://schemas.openxmlformats.org/officeDocument/2006/relationships/image" Target="../media/image3.png"/><Relationship Id="rId4" Type="http://schemas.openxmlformats.org/officeDocument/2006/relationships/tags" Target="../tags/tag415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26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3.svg"/><Relationship Id="rId3" Type="http://schemas.openxmlformats.org/officeDocument/2006/relationships/tags" Target="../tags/tag421.xml"/><Relationship Id="rId7" Type="http://schemas.openxmlformats.org/officeDocument/2006/relationships/tags" Target="../tags/tag425.xml"/><Relationship Id="rId12" Type="http://schemas.openxmlformats.org/officeDocument/2006/relationships/tags" Target="../tags/tag430.xml"/><Relationship Id="rId17" Type="http://schemas.openxmlformats.org/officeDocument/2006/relationships/image" Target="../media/image32.png"/><Relationship Id="rId2" Type="http://schemas.openxmlformats.org/officeDocument/2006/relationships/tags" Target="../tags/tag420.xml"/><Relationship Id="rId16" Type="http://schemas.openxmlformats.org/officeDocument/2006/relationships/image" Target="../media/image18.svg"/><Relationship Id="rId1" Type="http://schemas.openxmlformats.org/officeDocument/2006/relationships/tags" Target="../tags/tag419.xml"/><Relationship Id="rId6" Type="http://schemas.openxmlformats.org/officeDocument/2006/relationships/tags" Target="../tags/tag424.xml"/><Relationship Id="rId11" Type="http://schemas.openxmlformats.org/officeDocument/2006/relationships/tags" Target="../tags/tag429.xml"/><Relationship Id="rId5" Type="http://schemas.openxmlformats.org/officeDocument/2006/relationships/tags" Target="../tags/tag423.xml"/><Relationship Id="rId15" Type="http://schemas.openxmlformats.org/officeDocument/2006/relationships/image" Target="../media/image12.png"/><Relationship Id="rId10" Type="http://schemas.openxmlformats.org/officeDocument/2006/relationships/tags" Target="../tags/tag428.xml"/><Relationship Id="rId19" Type="http://schemas.openxmlformats.org/officeDocument/2006/relationships/image" Target="../media/image34.png"/><Relationship Id="rId4" Type="http://schemas.openxmlformats.org/officeDocument/2006/relationships/tags" Target="../tags/tag422.xml"/><Relationship Id="rId9" Type="http://schemas.openxmlformats.org/officeDocument/2006/relationships/tags" Target="../tags/tag427.xml"/><Relationship Id="rId14" Type="http://schemas.openxmlformats.org/officeDocument/2006/relationships/image" Target="../media/image2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38.xml"/><Relationship Id="rId13" Type="http://schemas.openxmlformats.org/officeDocument/2006/relationships/image" Target="../media/image15.png"/><Relationship Id="rId3" Type="http://schemas.openxmlformats.org/officeDocument/2006/relationships/tags" Target="../tags/tag433.xml"/><Relationship Id="rId7" Type="http://schemas.openxmlformats.org/officeDocument/2006/relationships/tags" Target="../tags/tag437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9.jpeg"/><Relationship Id="rId2" Type="http://schemas.openxmlformats.org/officeDocument/2006/relationships/tags" Target="../tags/tag432.xml"/><Relationship Id="rId16" Type="http://schemas.openxmlformats.org/officeDocument/2006/relationships/image" Target="../media/image58.png"/><Relationship Id="rId1" Type="http://schemas.openxmlformats.org/officeDocument/2006/relationships/tags" Target="../tags/tag431.xml"/><Relationship Id="rId6" Type="http://schemas.openxmlformats.org/officeDocument/2006/relationships/tags" Target="../tags/tag436.xml"/><Relationship Id="rId11" Type="http://schemas.openxmlformats.org/officeDocument/2006/relationships/tags" Target="../tags/tag441.xml"/><Relationship Id="rId5" Type="http://schemas.openxmlformats.org/officeDocument/2006/relationships/tags" Target="../tags/tag435.xml"/><Relationship Id="rId15" Type="http://schemas.openxmlformats.org/officeDocument/2006/relationships/image" Target="../media/image57.png"/><Relationship Id="rId10" Type="http://schemas.openxmlformats.org/officeDocument/2006/relationships/tags" Target="../tags/tag440.xml"/><Relationship Id="rId4" Type="http://schemas.openxmlformats.org/officeDocument/2006/relationships/tags" Target="../tags/tag434.xml"/><Relationship Id="rId9" Type="http://schemas.openxmlformats.org/officeDocument/2006/relationships/tags" Target="../tags/tag439.xml"/><Relationship Id="rId14" Type="http://schemas.openxmlformats.org/officeDocument/2006/relationships/image" Target="../media/image16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49.xml"/><Relationship Id="rId13" Type="http://schemas.openxmlformats.org/officeDocument/2006/relationships/image" Target="../media/image16.svg"/><Relationship Id="rId3" Type="http://schemas.openxmlformats.org/officeDocument/2006/relationships/tags" Target="../tags/tag444.xml"/><Relationship Id="rId7" Type="http://schemas.openxmlformats.org/officeDocument/2006/relationships/tags" Target="../tags/tag448.xml"/><Relationship Id="rId12" Type="http://schemas.openxmlformats.org/officeDocument/2006/relationships/image" Target="../media/image15.png"/><Relationship Id="rId2" Type="http://schemas.openxmlformats.org/officeDocument/2006/relationships/tags" Target="../tags/tag443.xml"/><Relationship Id="rId16" Type="http://schemas.openxmlformats.org/officeDocument/2006/relationships/image" Target="../media/image59.jpeg"/><Relationship Id="rId1" Type="http://schemas.openxmlformats.org/officeDocument/2006/relationships/tags" Target="../tags/tag442.xml"/><Relationship Id="rId6" Type="http://schemas.openxmlformats.org/officeDocument/2006/relationships/tags" Target="../tags/tag447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46.xml"/><Relationship Id="rId15" Type="http://schemas.openxmlformats.org/officeDocument/2006/relationships/image" Target="../media/image58.png"/><Relationship Id="rId10" Type="http://schemas.openxmlformats.org/officeDocument/2006/relationships/tags" Target="../tags/tag451.xml"/><Relationship Id="rId4" Type="http://schemas.openxmlformats.org/officeDocument/2006/relationships/tags" Target="../tags/tag445.xml"/><Relationship Id="rId9" Type="http://schemas.openxmlformats.org/officeDocument/2006/relationships/tags" Target="../tags/tag450.xml"/><Relationship Id="rId1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59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2.jpg"/><Relationship Id="rId3" Type="http://schemas.openxmlformats.org/officeDocument/2006/relationships/tags" Target="../tags/tag454.xml"/><Relationship Id="rId7" Type="http://schemas.openxmlformats.org/officeDocument/2006/relationships/tags" Target="../tags/tag458.xml"/><Relationship Id="rId12" Type="http://schemas.openxmlformats.org/officeDocument/2006/relationships/tags" Target="../tags/tag463.xml"/><Relationship Id="rId17" Type="http://schemas.openxmlformats.org/officeDocument/2006/relationships/image" Target="../media/image61.PNG"/><Relationship Id="rId2" Type="http://schemas.openxmlformats.org/officeDocument/2006/relationships/tags" Target="../tags/tag453.xml"/><Relationship Id="rId16" Type="http://schemas.openxmlformats.org/officeDocument/2006/relationships/image" Target="../media/image57.png"/><Relationship Id="rId20" Type="http://schemas.microsoft.com/office/2007/relationships/hdphoto" Target="../media/hdphoto5.wdp"/><Relationship Id="rId1" Type="http://schemas.openxmlformats.org/officeDocument/2006/relationships/tags" Target="../tags/tag452.xml"/><Relationship Id="rId6" Type="http://schemas.openxmlformats.org/officeDocument/2006/relationships/tags" Target="../tags/tag457.xml"/><Relationship Id="rId11" Type="http://schemas.openxmlformats.org/officeDocument/2006/relationships/tags" Target="../tags/tag462.xml"/><Relationship Id="rId5" Type="http://schemas.openxmlformats.org/officeDocument/2006/relationships/tags" Target="../tags/tag456.xml"/><Relationship Id="rId15" Type="http://schemas.openxmlformats.org/officeDocument/2006/relationships/image" Target="../media/image16.svg"/><Relationship Id="rId10" Type="http://schemas.openxmlformats.org/officeDocument/2006/relationships/tags" Target="../tags/tag461.xml"/><Relationship Id="rId19" Type="http://schemas.openxmlformats.org/officeDocument/2006/relationships/image" Target="../media/image63.png"/><Relationship Id="rId4" Type="http://schemas.openxmlformats.org/officeDocument/2006/relationships/tags" Target="../tags/tag455.xml"/><Relationship Id="rId9" Type="http://schemas.openxmlformats.org/officeDocument/2006/relationships/tags" Target="../tags/tag460.xml"/><Relationship Id="rId1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71.xml"/><Relationship Id="rId13" Type="http://schemas.openxmlformats.org/officeDocument/2006/relationships/image" Target="../media/image15.png"/><Relationship Id="rId18" Type="http://schemas.openxmlformats.org/officeDocument/2006/relationships/image" Target="../media/image63.png"/><Relationship Id="rId3" Type="http://schemas.openxmlformats.org/officeDocument/2006/relationships/tags" Target="../tags/tag466.xml"/><Relationship Id="rId7" Type="http://schemas.openxmlformats.org/officeDocument/2006/relationships/tags" Target="../tags/tag470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2.jpg"/><Relationship Id="rId2" Type="http://schemas.openxmlformats.org/officeDocument/2006/relationships/tags" Target="../tags/tag465.xml"/><Relationship Id="rId16" Type="http://schemas.openxmlformats.org/officeDocument/2006/relationships/image" Target="../media/image61.PNG"/><Relationship Id="rId1" Type="http://schemas.openxmlformats.org/officeDocument/2006/relationships/tags" Target="../tags/tag464.xml"/><Relationship Id="rId6" Type="http://schemas.openxmlformats.org/officeDocument/2006/relationships/tags" Target="../tags/tag469.xml"/><Relationship Id="rId11" Type="http://schemas.openxmlformats.org/officeDocument/2006/relationships/tags" Target="../tags/tag474.xml"/><Relationship Id="rId5" Type="http://schemas.openxmlformats.org/officeDocument/2006/relationships/tags" Target="../tags/tag468.xml"/><Relationship Id="rId15" Type="http://schemas.openxmlformats.org/officeDocument/2006/relationships/image" Target="../media/image60.png"/><Relationship Id="rId10" Type="http://schemas.openxmlformats.org/officeDocument/2006/relationships/tags" Target="../tags/tag473.xml"/><Relationship Id="rId19" Type="http://schemas.microsoft.com/office/2007/relationships/hdphoto" Target="../media/hdphoto5.wdp"/><Relationship Id="rId4" Type="http://schemas.openxmlformats.org/officeDocument/2006/relationships/tags" Target="../tags/tag467.xml"/><Relationship Id="rId9" Type="http://schemas.openxmlformats.org/officeDocument/2006/relationships/tags" Target="../tags/tag472.xml"/><Relationship Id="rId14" Type="http://schemas.openxmlformats.org/officeDocument/2006/relationships/image" Target="../media/image16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82.xml"/><Relationship Id="rId13" Type="http://schemas.openxmlformats.org/officeDocument/2006/relationships/image" Target="../media/image15.png"/><Relationship Id="rId18" Type="http://schemas.openxmlformats.org/officeDocument/2006/relationships/image" Target="../media/image63.png"/><Relationship Id="rId3" Type="http://schemas.openxmlformats.org/officeDocument/2006/relationships/tags" Target="../tags/tag477.xml"/><Relationship Id="rId7" Type="http://schemas.openxmlformats.org/officeDocument/2006/relationships/tags" Target="../tags/tag481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9.jpeg"/><Relationship Id="rId2" Type="http://schemas.openxmlformats.org/officeDocument/2006/relationships/tags" Target="../tags/tag476.xml"/><Relationship Id="rId16" Type="http://schemas.openxmlformats.org/officeDocument/2006/relationships/image" Target="../media/image58.png"/><Relationship Id="rId1" Type="http://schemas.openxmlformats.org/officeDocument/2006/relationships/tags" Target="../tags/tag475.xml"/><Relationship Id="rId6" Type="http://schemas.openxmlformats.org/officeDocument/2006/relationships/tags" Target="../tags/tag480.xml"/><Relationship Id="rId11" Type="http://schemas.openxmlformats.org/officeDocument/2006/relationships/tags" Target="../tags/tag485.xml"/><Relationship Id="rId5" Type="http://schemas.openxmlformats.org/officeDocument/2006/relationships/tags" Target="../tags/tag479.xml"/><Relationship Id="rId15" Type="http://schemas.openxmlformats.org/officeDocument/2006/relationships/image" Target="../media/image57.png"/><Relationship Id="rId10" Type="http://schemas.openxmlformats.org/officeDocument/2006/relationships/tags" Target="../tags/tag484.xml"/><Relationship Id="rId19" Type="http://schemas.microsoft.com/office/2007/relationships/hdphoto" Target="../media/hdphoto5.wdp"/><Relationship Id="rId4" Type="http://schemas.openxmlformats.org/officeDocument/2006/relationships/tags" Target="../tags/tag478.xml"/><Relationship Id="rId9" Type="http://schemas.openxmlformats.org/officeDocument/2006/relationships/tags" Target="../tags/tag483.xml"/><Relationship Id="rId14" Type="http://schemas.openxmlformats.org/officeDocument/2006/relationships/image" Target="../media/image16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93.xml"/><Relationship Id="rId13" Type="http://schemas.openxmlformats.org/officeDocument/2006/relationships/image" Target="../media/image16.svg"/><Relationship Id="rId18" Type="http://schemas.microsoft.com/office/2007/relationships/hdphoto" Target="../media/hdphoto5.wdp"/><Relationship Id="rId3" Type="http://schemas.openxmlformats.org/officeDocument/2006/relationships/tags" Target="../tags/tag488.xml"/><Relationship Id="rId7" Type="http://schemas.openxmlformats.org/officeDocument/2006/relationships/tags" Target="../tags/tag492.xml"/><Relationship Id="rId12" Type="http://schemas.openxmlformats.org/officeDocument/2006/relationships/image" Target="../media/image15.png"/><Relationship Id="rId17" Type="http://schemas.openxmlformats.org/officeDocument/2006/relationships/image" Target="../media/image63.png"/><Relationship Id="rId2" Type="http://schemas.openxmlformats.org/officeDocument/2006/relationships/tags" Target="../tags/tag487.xml"/><Relationship Id="rId16" Type="http://schemas.openxmlformats.org/officeDocument/2006/relationships/image" Target="../media/image59.jpeg"/><Relationship Id="rId1" Type="http://schemas.openxmlformats.org/officeDocument/2006/relationships/tags" Target="../tags/tag486.xml"/><Relationship Id="rId6" Type="http://schemas.openxmlformats.org/officeDocument/2006/relationships/tags" Target="../tags/tag49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90.xml"/><Relationship Id="rId15" Type="http://schemas.openxmlformats.org/officeDocument/2006/relationships/image" Target="../media/image58.png"/><Relationship Id="rId10" Type="http://schemas.openxmlformats.org/officeDocument/2006/relationships/tags" Target="../tags/tag495.xml"/><Relationship Id="rId4" Type="http://schemas.openxmlformats.org/officeDocument/2006/relationships/tags" Target="../tags/tag489.xml"/><Relationship Id="rId9" Type="http://schemas.openxmlformats.org/officeDocument/2006/relationships/tags" Target="../tags/tag494.xml"/><Relationship Id="rId1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03.xml"/><Relationship Id="rId13" Type="http://schemas.openxmlformats.org/officeDocument/2006/relationships/image" Target="../media/image15.png"/><Relationship Id="rId3" Type="http://schemas.openxmlformats.org/officeDocument/2006/relationships/tags" Target="../tags/tag498.xml"/><Relationship Id="rId7" Type="http://schemas.openxmlformats.org/officeDocument/2006/relationships/tags" Target="../tags/tag50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9.jpeg"/><Relationship Id="rId2" Type="http://schemas.openxmlformats.org/officeDocument/2006/relationships/tags" Target="../tags/tag497.xml"/><Relationship Id="rId16" Type="http://schemas.openxmlformats.org/officeDocument/2006/relationships/image" Target="../media/image58.png"/><Relationship Id="rId1" Type="http://schemas.openxmlformats.org/officeDocument/2006/relationships/tags" Target="../tags/tag496.xml"/><Relationship Id="rId6" Type="http://schemas.openxmlformats.org/officeDocument/2006/relationships/tags" Target="../tags/tag501.xml"/><Relationship Id="rId11" Type="http://schemas.openxmlformats.org/officeDocument/2006/relationships/tags" Target="../tags/tag506.xml"/><Relationship Id="rId5" Type="http://schemas.openxmlformats.org/officeDocument/2006/relationships/tags" Target="../tags/tag500.xml"/><Relationship Id="rId15" Type="http://schemas.openxmlformats.org/officeDocument/2006/relationships/image" Target="../media/image57.png"/><Relationship Id="rId10" Type="http://schemas.openxmlformats.org/officeDocument/2006/relationships/tags" Target="../tags/tag505.xml"/><Relationship Id="rId4" Type="http://schemas.openxmlformats.org/officeDocument/2006/relationships/tags" Target="../tags/tag499.xml"/><Relationship Id="rId9" Type="http://schemas.openxmlformats.org/officeDocument/2006/relationships/tags" Target="../tags/tag504.xml"/><Relationship Id="rId14" Type="http://schemas.openxmlformats.org/officeDocument/2006/relationships/image" Target="../media/image16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14.xml"/><Relationship Id="rId13" Type="http://schemas.openxmlformats.org/officeDocument/2006/relationships/image" Target="../media/image16.svg"/><Relationship Id="rId3" Type="http://schemas.openxmlformats.org/officeDocument/2006/relationships/tags" Target="../tags/tag509.xml"/><Relationship Id="rId7" Type="http://schemas.openxmlformats.org/officeDocument/2006/relationships/tags" Target="../tags/tag513.xml"/><Relationship Id="rId12" Type="http://schemas.openxmlformats.org/officeDocument/2006/relationships/image" Target="../media/image15.png"/><Relationship Id="rId2" Type="http://schemas.openxmlformats.org/officeDocument/2006/relationships/tags" Target="../tags/tag508.xml"/><Relationship Id="rId16" Type="http://schemas.openxmlformats.org/officeDocument/2006/relationships/image" Target="../media/image59.jpeg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11.xml"/><Relationship Id="rId15" Type="http://schemas.openxmlformats.org/officeDocument/2006/relationships/image" Target="../media/image58.png"/><Relationship Id="rId10" Type="http://schemas.openxmlformats.org/officeDocument/2006/relationships/tags" Target="../tags/tag516.xml"/><Relationship Id="rId4" Type="http://schemas.openxmlformats.org/officeDocument/2006/relationships/tags" Target="../tags/tag510.xml"/><Relationship Id="rId9" Type="http://schemas.openxmlformats.org/officeDocument/2006/relationships/tags" Target="../tags/tag515.xml"/><Relationship Id="rId1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24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2.jpg"/><Relationship Id="rId3" Type="http://schemas.openxmlformats.org/officeDocument/2006/relationships/tags" Target="../tags/tag519.xml"/><Relationship Id="rId7" Type="http://schemas.openxmlformats.org/officeDocument/2006/relationships/tags" Target="../tags/tag523.xml"/><Relationship Id="rId12" Type="http://schemas.openxmlformats.org/officeDocument/2006/relationships/tags" Target="../tags/tag528.xml"/><Relationship Id="rId17" Type="http://schemas.openxmlformats.org/officeDocument/2006/relationships/image" Target="../media/image61.PNG"/><Relationship Id="rId2" Type="http://schemas.openxmlformats.org/officeDocument/2006/relationships/tags" Target="../tags/tag518.xml"/><Relationship Id="rId16" Type="http://schemas.openxmlformats.org/officeDocument/2006/relationships/image" Target="../media/image57.png"/><Relationship Id="rId20" Type="http://schemas.microsoft.com/office/2007/relationships/hdphoto" Target="../media/hdphoto6.wdp"/><Relationship Id="rId1" Type="http://schemas.openxmlformats.org/officeDocument/2006/relationships/tags" Target="../tags/tag517.xml"/><Relationship Id="rId6" Type="http://schemas.openxmlformats.org/officeDocument/2006/relationships/tags" Target="../tags/tag522.xml"/><Relationship Id="rId11" Type="http://schemas.openxmlformats.org/officeDocument/2006/relationships/tags" Target="../tags/tag527.xml"/><Relationship Id="rId5" Type="http://schemas.openxmlformats.org/officeDocument/2006/relationships/tags" Target="../tags/tag521.xml"/><Relationship Id="rId15" Type="http://schemas.openxmlformats.org/officeDocument/2006/relationships/image" Target="../media/image16.svg"/><Relationship Id="rId10" Type="http://schemas.openxmlformats.org/officeDocument/2006/relationships/tags" Target="../tags/tag526.xml"/><Relationship Id="rId19" Type="http://schemas.openxmlformats.org/officeDocument/2006/relationships/image" Target="../media/image64.png"/><Relationship Id="rId4" Type="http://schemas.openxmlformats.org/officeDocument/2006/relationships/tags" Target="../tags/tag520.xml"/><Relationship Id="rId9" Type="http://schemas.openxmlformats.org/officeDocument/2006/relationships/tags" Target="../tags/tag525.xml"/><Relationship Id="rId1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36.xml"/><Relationship Id="rId13" Type="http://schemas.openxmlformats.org/officeDocument/2006/relationships/image" Target="../media/image15.png"/><Relationship Id="rId18" Type="http://schemas.openxmlformats.org/officeDocument/2006/relationships/image" Target="../media/image64.png"/><Relationship Id="rId3" Type="http://schemas.openxmlformats.org/officeDocument/2006/relationships/tags" Target="../tags/tag531.xml"/><Relationship Id="rId7" Type="http://schemas.openxmlformats.org/officeDocument/2006/relationships/tags" Target="../tags/tag535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2.jpg"/><Relationship Id="rId2" Type="http://schemas.openxmlformats.org/officeDocument/2006/relationships/tags" Target="../tags/tag530.xml"/><Relationship Id="rId16" Type="http://schemas.openxmlformats.org/officeDocument/2006/relationships/image" Target="../media/image61.PNG"/><Relationship Id="rId1" Type="http://schemas.openxmlformats.org/officeDocument/2006/relationships/tags" Target="../tags/tag529.xml"/><Relationship Id="rId6" Type="http://schemas.openxmlformats.org/officeDocument/2006/relationships/tags" Target="../tags/tag534.xml"/><Relationship Id="rId11" Type="http://schemas.openxmlformats.org/officeDocument/2006/relationships/tags" Target="../tags/tag539.xml"/><Relationship Id="rId5" Type="http://schemas.openxmlformats.org/officeDocument/2006/relationships/tags" Target="../tags/tag533.xml"/><Relationship Id="rId15" Type="http://schemas.openxmlformats.org/officeDocument/2006/relationships/image" Target="../media/image60.png"/><Relationship Id="rId10" Type="http://schemas.openxmlformats.org/officeDocument/2006/relationships/tags" Target="../tags/tag538.xml"/><Relationship Id="rId19" Type="http://schemas.microsoft.com/office/2007/relationships/hdphoto" Target="../media/hdphoto6.wdp"/><Relationship Id="rId4" Type="http://schemas.openxmlformats.org/officeDocument/2006/relationships/tags" Target="../tags/tag532.xml"/><Relationship Id="rId9" Type="http://schemas.openxmlformats.org/officeDocument/2006/relationships/tags" Target="../tags/tag537.xml"/><Relationship Id="rId14" Type="http://schemas.openxmlformats.org/officeDocument/2006/relationships/image" Target="../media/image16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13" Type="http://schemas.openxmlformats.org/officeDocument/2006/relationships/image" Target="../media/image15.png"/><Relationship Id="rId18" Type="http://schemas.openxmlformats.org/officeDocument/2006/relationships/image" Target="../media/image64.png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9.jpeg"/><Relationship Id="rId2" Type="http://schemas.openxmlformats.org/officeDocument/2006/relationships/tags" Target="../tags/tag541.xml"/><Relationship Id="rId16" Type="http://schemas.openxmlformats.org/officeDocument/2006/relationships/image" Target="../media/image58.png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tags" Target="../tags/tag550.xml"/><Relationship Id="rId5" Type="http://schemas.openxmlformats.org/officeDocument/2006/relationships/tags" Target="../tags/tag544.xml"/><Relationship Id="rId15" Type="http://schemas.openxmlformats.org/officeDocument/2006/relationships/image" Target="../media/image57.png"/><Relationship Id="rId10" Type="http://schemas.openxmlformats.org/officeDocument/2006/relationships/tags" Target="../tags/tag549.xml"/><Relationship Id="rId19" Type="http://schemas.microsoft.com/office/2007/relationships/hdphoto" Target="../media/hdphoto6.wdp"/><Relationship Id="rId4" Type="http://schemas.openxmlformats.org/officeDocument/2006/relationships/tags" Target="../tags/tag543.xml"/><Relationship Id="rId9" Type="http://schemas.openxmlformats.org/officeDocument/2006/relationships/tags" Target="../tags/tag548.xml"/><Relationship Id="rId14" Type="http://schemas.openxmlformats.org/officeDocument/2006/relationships/image" Target="../media/image16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58.xml"/><Relationship Id="rId13" Type="http://schemas.openxmlformats.org/officeDocument/2006/relationships/image" Target="../media/image16.svg"/><Relationship Id="rId18" Type="http://schemas.microsoft.com/office/2007/relationships/hdphoto" Target="../media/hdphoto6.wdp"/><Relationship Id="rId3" Type="http://schemas.openxmlformats.org/officeDocument/2006/relationships/tags" Target="../tags/tag553.xml"/><Relationship Id="rId7" Type="http://schemas.openxmlformats.org/officeDocument/2006/relationships/tags" Target="../tags/tag557.xml"/><Relationship Id="rId12" Type="http://schemas.openxmlformats.org/officeDocument/2006/relationships/image" Target="../media/image15.png"/><Relationship Id="rId17" Type="http://schemas.openxmlformats.org/officeDocument/2006/relationships/image" Target="../media/image64.png"/><Relationship Id="rId2" Type="http://schemas.openxmlformats.org/officeDocument/2006/relationships/tags" Target="../tags/tag552.xml"/><Relationship Id="rId16" Type="http://schemas.openxmlformats.org/officeDocument/2006/relationships/image" Target="../media/image59.jpeg"/><Relationship Id="rId1" Type="http://schemas.openxmlformats.org/officeDocument/2006/relationships/tags" Target="../tags/tag551.xml"/><Relationship Id="rId6" Type="http://schemas.openxmlformats.org/officeDocument/2006/relationships/tags" Target="../tags/tag55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55.xml"/><Relationship Id="rId15" Type="http://schemas.openxmlformats.org/officeDocument/2006/relationships/image" Target="../media/image58.png"/><Relationship Id="rId10" Type="http://schemas.openxmlformats.org/officeDocument/2006/relationships/tags" Target="../tags/tag560.xml"/><Relationship Id="rId4" Type="http://schemas.openxmlformats.org/officeDocument/2006/relationships/tags" Target="../tags/tag554.xml"/><Relationship Id="rId9" Type="http://schemas.openxmlformats.org/officeDocument/2006/relationships/tags" Target="../tags/tag559.xml"/><Relationship Id="rId14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6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3.png"/><Relationship Id="rId3" Type="http://schemas.openxmlformats.org/officeDocument/2006/relationships/tags" Target="../tags/tag563.xml"/><Relationship Id="rId7" Type="http://schemas.openxmlformats.org/officeDocument/2006/relationships/tags" Target="../tags/tag567.xml"/><Relationship Id="rId12" Type="http://schemas.openxmlformats.org/officeDocument/2006/relationships/tags" Target="../tags/tag572.xml"/><Relationship Id="rId17" Type="http://schemas.openxmlformats.org/officeDocument/2006/relationships/image" Target="../media/image65.PNG"/><Relationship Id="rId2" Type="http://schemas.openxmlformats.org/officeDocument/2006/relationships/tags" Target="../tags/tag562.xml"/><Relationship Id="rId16" Type="http://schemas.openxmlformats.org/officeDocument/2006/relationships/image" Target="../media/image57.png"/><Relationship Id="rId1" Type="http://schemas.openxmlformats.org/officeDocument/2006/relationships/tags" Target="../tags/tag561.xml"/><Relationship Id="rId6" Type="http://schemas.openxmlformats.org/officeDocument/2006/relationships/tags" Target="../tags/tag566.xml"/><Relationship Id="rId11" Type="http://schemas.openxmlformats.org/officeDocument/2006/relationships/tags" Target="../tags/tag571.xml"/><Relationship Id="rId5" Type="http://schemas.openxmlformats.org/officeDocument/2006/relationships/tags" Target="../tags/tag565.xml"/><Relationship Id="rId15" Type="http://schemas.openxmlformats.org/officeDocument/2006/relationships/image" Target="../media/image16.svg"/><Relationship Id="rId10" Type="http://schemas.openxmlformats.org/officeDocument/2006/relationships/tags" Target="../tags/tag570.xml"/><Relationship Id="rId19" Type="http://schemas.microsoft.com/office/2007/relationships/hdphoto" Target="../media/hdphoto5.wdp"/><Relationship Id="rId4" Type="http://schemas.openxmlformats.org/officeDocument/2006/relationships/tags" Target="../tags/tag564.xml"/><Relationship Id="rId9" Type="http://schemas.openxmlformats.org/officeDocument/2006/relationships/tags" Target="../tags/tag569.xml"/><Relationship Id="rId1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80.xml"/><Relationship Id="rId13" Type="http://schemas.openxmlformats.org/officeDocument/2006/relationships/image" Target="../media/image15.png"/><Relationship Id="rId18" Type="http://schemas.microsoft.com/office/2007/relationships/hdphoto" Target="../media/hdphoto5.wdp"/><Relationship Id="rId3" Type="http://schemas.openxmlformats.org/officeDocument/2006/relationships/tags" Target="../tags/tag575.xml"/><Relationship Id="rId7" Type="http://schemas.openxmlformats.org/officeDocument/2006/relationships/tags" Target="../tags/tag57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3.png"/><Relationship Id="rId2" Type="http://schemas.openxmlformats.org/officeDocument/2006/relationships/tags" Target="../tags/tag574.xml"/><Relationship Id="rId16" Type="http://schemas.openxmlformats.org/officeDocument/2006/relationships/image" Target="../media/image66.PNG"/><Relationship Id="rId1" Type="http://schemas.openxmlformats.org/officeDocument/2006/relationships/tags" Target="../tags/tag573.xml"/><Relationship Id="rId6" Type="http://schemas.openxmlformats.org/officeDocument/2006/relationships/tags" Target="../tags/tag578.xml"/><Relationship Id="rId11" Type="http://schemas.openxmlformats.org/officeDocument/2006/relationships/tags" Target="../tags/tag583.xml"/><Relationship Id="rId5" Type="http://schemas.openxmlformats.org/officeDocument/2006/relationships/tags" Target="../tags/tag577.xml"/><Relationship Id="rId15" Type="http://schemas.openxmlformats.org/officeDocument/2006/relationships/image" Target="../media/image57.png"/><Relationship Id="rId10" Type="http://schemas.openxmlformats.org/officeDocument/2006/relationships/tags" Target="../tags/tag582.xml"/><Relationship Id="rId19" Type="http://schemas.openxmlformats.org/officeDocument/2006/relationships/image" Target="../media/image58.png"/><Relationship Id="rId4" Type="http://schemas.openxmlformats.org/officeDocument/2006/relationships/tags" Target="../tags/tag576.xml"/><Relationship Id="rId9" Type="http://schemas.openxmlformats.org/officeDocument/2006/relationships/tags" Target="../tags/tag581.xml"/><Relationship Id="rId14" Type="http://schemas.openxmlformats.org/officeDocument/2006/relationships/image" Target="../media/image16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591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4.png"/><Relationship Id="rId3" Type="http://schemas.openxmlformats.org/officeDocument/2006/relationships/tags" Target="../tags/tag586.xml"/><Relationship Id="rId7" Type="http://schemas.openxmlformats.org/officeDocument/2006/relationships/tags" Target="../tags/tag590.xml"/><Relationship Id="rId12" Type="http://schemas.openxmlformats.org/officeDocument/2006/relationships/tags" Target="../tags/tag595.xml"/><Relationship Id="rId17" Type="http://schemas.openxmlformats.org/officeDocument/2006/relationships/image" Target="../media/image65.PNG"/><Relationship Id="rId2" Type="http://schemas.openxmlformats.org/officeDocument/2006/relationships/tags" Target="../tags/tag585.xml"/><Relationship Id="rId16" Type="http://schemas.openxmlformats.org/officeDocument/2006/relationships/image" Target="../media/image57.png"/><Relationship Id="rId1" Type="http://schemas.openxmlformats.org/officeDocument/2006/relationships/tags" Target="../tags/tag584.xml"/><Relationship Id="rId6" Type="http://schemas.openxmlformats.org/officeDocument/2006/relationships/tags" Target="../tags/tag589.xml"/><Relationship Id="rId11" Type="http://schemas.openxmlformats.org/officeDocument/2006/relationships/tags" Target="../tags/tag594.xml"/><Relationship Id="rId5" Type="http://schemas.openxmlformats.org/officeDocument/2006/relationships/tags" Target="../tags/tag588.xml"/><Relationship Id="rId15" Type="http://schemas.openxmlformats.org/officeDocument/2006/relationships/image" Target="../media/image16.svg"/><Relationship Id="rId10" Type="http://schemas.openxmlformats.org/officeDocument/2006/relationships/tags" Target="../tags/tag593.xml"/><Relationship Id="rId19" Type="http://schemas.microsoft.com/office/2007/relationships/hdphoto" Target="../media/hdphoto6.wdp"/><Relationship Id="rId4" Type="http://schemas.openxmlformats.org/officeDocument/2006/relationships/tags" Target="../tags/tag587.xml"/><Relationship Id="rId9" Type="http://schemas.openxmlformats.org/officeDocument/2006/relationships/tags" Target="../tags/tag592.xml"/><Relationship Id="rId1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603.xml"/><Relationship Id="rId13" Type="http://schemas.openxmlformats.org/officeDocument/2006/relationships/image" Target="../media/image15.png"/><Relationship Id="rId18" Type="http://schemas.microsoft.com/office/2007/relationships/hdphoto" Target="../media/hdphoto6.wdp"/><Relationship Id="rId3" Type="http://schemas.openxmlformats.org/officeDocument/2006/relationships/tags" Target="../tags/tag598.xml"/><Relationship Id="rId7" Type="http://schemas.openxmlformats.org/officeDocument/2006/relationships/tags" Target="../tags/tag60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4.png"/><Relationship Id="rId2" Type="http://schemas.openxmlformats.org/officeDocument/2006/relationships/tags" Target="../tags/tag597.xml"/><Relationship Id="rId16" Type="http://schemas.openxmlformats.org/officeDocument/2006/relationships/image" Target="../media/image66.PNG"/><Relationship Id="rId1" Type="http://schemas.openxmlformats.org/officeDocument/2006/relationships/tags" Target="../tags/tag596.xml"/><Relationship Id="rId6" Type="http://schemas.openxmlformats.org/officeDocument/2006/relationships/tags" Target="../tags/tag601.xml"/><Relationship Id="rId11" Type="http://schemas.openxmlformats.org/officeDocument/2006/relationships/tags" Target="../tags/tag606.xml"/><Relationship Id="rId5" Type="http://schemas.openxmlformats.org/officeDocument/2006/relationships/tags" Target="../tags/tag600.xml"/><Relationship Id="rId15" Type="http://schemas.openxmlformats.org/officeDocument/2006/relationships/image" Target="../media/image57.png"/><Relationship Id="rId10" Type="http://schemas.openxmlformats.org/officeDocument/2006/relationships/tags" Target="../tags/tag605.xml"/><Relationship Id="rId19" Type="http://schemas.openxmlformats.org/officeDocument/2006/relationships/image" Target="../media/image58.png"/><Relationship Id="rId4" Type="http://schemas.openxmlformats.org/officeDocument/2006/relationships/tags" Target="../tags/tag599.xml"/><Relationship Id="rId9" Type="http://schemas.openxmlformats.org/officeDocument/2006/relationships/tags" Target="../tags/tag604.xml"/><Relationship Id="rId14" Type="http://schemas.openxmlformats.org/officeDocument/2006/relationships/image" Target="../media/image16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614.xml"/><Relationship Id="rId13" Type="http://schemas.openxmlformats.org/officeDocument/2006/relationships/tags" Target="../tags/tag619.xml"/><Relationship Id="rId18" Type="http://schemas.openxmlformats.org/officeDocument/2006/relationships/image" Target="../media/image57.png"/><Relationship Id="rId3" Type="http://schemas.openxmlformats.org/officeDocument/2006/relationships/tags" Target="../tags/tag609.xml"/><Relationship Id="rId21" Type="http://schemas.openxmlformats.org/officeDocument/2006/relationships/image" Target="../media/image67.png"/><Relationship Id="rId7" Type="http://schemas.openxmlformats.org/officeDocument/2006/relationships/tags" Target="../tags/tag613.xml"/><Relationship Id="rId12" Type="http://schemas.openxmlformats.org/officeDocument/2006/relationships/tags" Target="../tags/tag618.xml"/><Relationship Id="rId17" Type="http://schemas.openxmlformats.org/officeDocument/2006/relationships/image" Target="../media/image16.svg"/><Relationship Id="rId2" Type="http://schemas.openxmlformats.org/officeDocument/2006/relationships/tags" Target="../tags/tag608.xml"/><Relationship Id="rId16" Type="http://schemas.openxmlformats.org/officeDocument/2006/relationships/image" Target="../media/image15.png"/><Relationship Id="rId20" Type="http://schemas.microsoft.com/office/2007/relationships/hdphoto" Target="../media/hdphoto5.wdp"/><Relationship Id="rId1" Type="http://schemas.openxmlformats.org/officeDocument/2006/relationships/tags" Target="../tags/tag607.xml"/><Relationship Id="rId6" Type="http://schemas.openxmlformats.org/officeDocument/2006/relationships/tags" Target="../tags/tag612.xml"/><Relationship Id="rId11" Type="http://schemas.openxmlformats.org/officeDocument/2006/relationships/tags" Target="../tags/tag617.xml"/><Relationship Id="rId5" Type="http://schemas.openxmlformats.org/officeDocument/2006/relationships/tags" Target="../tags/tag611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616.xml"/><Relationship Id="rId19" Type="http://schemas.openxmlformats.org/officeDocument/2006/relationships/image" Target="../media/image63.png"/><Relationship Id="rId4" Type="http://schemas.openxmlformats.org/officeDocument/2006/relationships/tags" Target="../tags/tag610.xml"/><Relationship Id="rId9" Type="http://schemas.openxmlformats.org/officeDocument/2006/relationships/tags" Target="../tags/tag615.xml"/><Relationship Id="rId14" Type="http://schemas.openxmlformats.org/officeDocument/2006/relationships/tags" Target="../tags/tag620.xml"/><Relationship Id="rId22" Type="http://schemas.microsoft.com/office/2007/relationships/hdphoto" Target="../media/hdphoto7.wdp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tags" Target="../tags/tag623.xml"/><Relationship Id="rId7" Type="http://schemas.openxmlformats.org/officeDocument/2006/relationships/image" Target="../media/image16.svg"/><Relationship Id="rId2" Type="http://schemas.openxmlformats.org/officeDocument/2006/relationships/tags" Target="../tags/tag622.xml"/><Relationship Id="rId1" Type="http://schemas.openxmlformats.org/officeDocument/2006/relationships/tags" Target="../tags/tag62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24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tags" Target="../tags/tag627.xml"/><Relationship Id="rId7" Type="http://schemas.openxmlformats.org/officeDocument/2006/relationships/image" Target="../media/image16.svg"/><Relationship Id="rId2" Type="http://schemas.openxmlformats.org/officeDocument/2006/relationships/tags" Target="../tags/tag626.xml"/><Relationship Id="rId1" Type="http://schemas.openxmlformats.org/officeDocument/2006/relationships/tags" Target="../tags/tag62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28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13" Type="http://schemas.openxmlformats.org/officeDocument/2006/relationships/image" Target="../media/image16.svg"/><Relationship Id="rId3" Type="http://schemas.openxmlformats.org/officeDocument/2006/relationships/tags" Target="../tags/tag631.xml"/><Relationship Id="rId7" Type="http://schemas.openxmlformats.org/officeDocument/2006/relationships/tags" Target="../tags/tag633.xml"/><Relationship Id="rId12" Type="http://schemas.openxmlformats.org/officeDocument/2006/relationships/image" Target="../media/image15.png"/><Relationship Id="rId2" Type="http://schemas.openxmlformats.org/officeDocument/2006/relationships/tags" Target="../tags/tag630.xml"/><Relationship Id="rId1" Type="http://schemas.openxmlformats.org/officeDocument/2006/relationships/tags" Target="../tags/tag629.xml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18.xml"/><Relationship Id="rId5" Type="http://schemas.microsoft.com/office/2007/relationships/media" Target="../media/media3.mp3"/><Relationship Id="rId15" Type="http://schemas.openxmlformats.org/officeDocument/2006/relationships/image" Target="../media/image46.png"/><Relationship Id="rId10" Type="http://schemas.openxmlformats.org/officeDocument/2006/relationships/tags" Target="../tags/tag636.xml"/><Relationship Id="rId4" Type="http://schemas.openxmlformats.org/officeDocument/2006/relationships/tags" Target="../tags/tag632.xml"/><Relationship Id="rId9" Type="http://schemas.openxmlformats.org/officeDocument/2006/relationships/tags" Target="../tags/tag635.xml"/><Relationship Id="rId14" Type="http://schemas.openxmlformats.org/officeDocument/2006/relationships/image" Target="../media/image69.gi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644.xml"/><Relationship Id="rId13" Type="http://schemas.openxmlformats.org/officeDocument/2006/relationships/image" Target="../media/image70.jpg"/><Relationship Id="rId18" Type="http://schemas.openxmlformats.org/officeDocument/2006/relationships/image" Target="../media/image74.png"/><Relationship Id="rId3" Type="http://schemas.openxmlformats.org/officeDocument/2006/relationships/tags" Target="../tags/tag639.xml"/><Relationship Id="rId7" Type="http://schemas.openxmlformats.org/officeDocument/2006/relationships/tags" Target="../tags/tag643.xml"/><Relationship Id="rId12" Type="http://schemas.openxmlformats.org/officeDocument/2006/relationships/image" Target="../media/image16.svg"/><Relationship Id="rId17" Type="http://schemas.microsoft.com/office/2007/relationships/hdphoto" Target="../media/hdphoto8.wdp"/><Relationship Id="rId2" Type="http://schemas.openxmlformats.org/officeDocument/2006/relationships/tags" Target="../tags/tag638.xml"/><Relationship Id="rId16" Type="http://schemas.openxmlformats.org/officeDocument/2006/relationships/image" Target="../media/image73.png"/><Relationship Id="rId1" Type="http://schemas.openxmlformats.org/officeDocument/2006/relationships/tags" Target="../tags/tag637.xml"/><Relationship Id="rId6" Type="http://schemas.openxmlformats.org/officeDocument/2006/relationships/tags" Target="../tags/tag642.xml"/><Relationship Id="rId11" Type="http://schemas.openxmlformats.org/officeDocument/2006/relationships/image" Target="../media/image15.png"/><Relationship Id="rId5" Type="http://schemas.openxmlformats.org/officeDocument/2006/relationships/tags" Target="../tags/tag641.xml"/><Relationship Id="rId15" Type="http://schemas.openxmlformats.org/officeDocument/2006/relationships/image" Target="../media/image72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40.xml"/><Relationship Id="rId9" Type="http://schemas.openxmlformats.org/officeDocument/2006/relationships/tags" Target="../tags/tag645.xml"/><Relationship Id="rId14" Type="http://schemas.openxmlformats.org/officeDocument/2006/relationships/image" Target="../media/image71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53.xml"/><Relationship Id="rId13" Type="http://schemas.openxmlformats.org/officeDocument/2006/relationships/image" Target="../media/image75.png"/><Relationship Id="rId3" Type="http://schemas.openxmlformats.org/officeDocument/2006/relationships/tags" Target="../tags/tag648.xml"/><Relationship Id="rId7" Type="http://schemas.openxmlformats.org/officeDocument/2006/relationships/tags" Target="../tags/tag652.xml"/><Relationship Id="rId12" Type="http://schemas.openxmlformats.org/officeDocument/2006/relationships/image" Target="../media/image16.svg"/><Relationship Id="rId2" Type="http://schemas.openxmlformats.org/officeDocument/2006/relationships/tags" Target="../tags/tag647.xml"/><Relationship Id="rId1" Type="http://schemas.openxmlformats.org/officeDocument/2006/relationships/tags" Target="../tags/tag646.xml"/><Relationship Id="rId6" Type="http://schemas.openxmlformats.org/officeDocument/2006/relationships/tags" Target="../tags/tag651.xml"/><Relationship Id="rId11" Type="http://schemas.openxmlformats.org/officeDocument/2006/relationships/image" Target="../media/image15.png"/><Relationship Id="rId5" Type="http://schemas.openxmlformats.org/officeDocument/2006/relationships/tags" Target="../tags/tag65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49.xml"/><Relationship Id="rId9" Type="http://schemas.openxmlformats.org/officeDocument/2006/relationships/tags" Target="../tags/tag654.xml"/><Relationship Id="rId14" Type="http://schemas.openxmlformats.org/officeDocument/2006/relationships/image" Target="../media/image7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662.xml"/><Relationship Id="rId3" Type="http://schemas.openxmlformats.org/officeDocument/2006/relationships/tags" Target="../tags/tag657.xml"/><Relationship Id="rId7" Type="http://schemas.openxmlformats.org/officeDocument/2006/relationships/tags" Target="../tags/tag661.xml"/><Relationship Id="rId12" Type="http://schemas.openxmlformats.org/officeDocument/2006/relationships/image" Target="../media/image35.png"/><Relationship Id="rId2" Type="http://schemas.openxmlformats.org/officeDocument/2006/relationships/tags" Target="../tags/tag656.xml"/><Relationship Id="rId1" Type="http://schemas.openxmlformats.org/officeDocument/2006/relationships/tags" Target="../tags/tag655.xml"/><Relationship Id="rId6" Type="http://schemas.openxmlformats.org/officeDocument/2006/relationships/tags" Target="../tags/tag660.xml"/><Relationship Id="rId11" Type="http://schemas.openxmlformats.org/officeDocument/2006/relationships/image" Target="../media/image16.svg"/><Relationship Id="rId5" Type="http://schemas.openxmlformats.org/officeDocument/2006/relationships/tags" Target="../tags/tag659.xml"/><Relationship Id="rId10" Type="http://schemas.openxmlformats.org/officeDocument/2006/relationships/image" Target="../media/image15.png"/><Relationship Id="rId4" Type="http://schemas.openxmlformats.org/officeDocument/2006/relationships/tags" Target="../tags/tag658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5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394049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4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3403" y="315748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quoi dans ta chambre ? </a:t>
            </a:r>
          </a:p>
          <a:p>
            <a:pPr marL="342917" marR="0" lvl="0" indent="-342917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ma chambre , il y a … 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le canapé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Sous/sur/à coté de. 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S’il te plait ouvre la porte !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Donne-moi.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+ nom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20449" y="5455883"/>
            <a:ext cx="4895067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te réveilles quand ? Tu dors quand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/tu / </a:t>
            </a: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se réveiller / dormir</a:t>
            </a:r>
            <a:endParaRPr kumimoji="0" lang="fr-FR" sz="255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2150582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86088" y="3291230"/>
            <a:ext cx="10088360" cy="4708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Se réveiller , dormir , le matin , midi, après-midi, soir , le jour , la nuit.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Tu te réveilles quand ? Tu dors quand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Je /tu / </a:t>
            </a: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 se réveiller / dormir</a:t>
            </a: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57747" y="3505082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412764" y="5192936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58890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17C1F7A-425F-D5D0-FAF1-02071CBD724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e    u    o    é    i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09FA413-B30C-A562-F3AB-180F7657C7B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88990801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79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E173A-8DEB-9199-260E-AB31FB762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7FE8A09-C850-F18C-3BF9-E50E8A2FD2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C954DF-B788-167D-FF4C-E60E683590B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6F6C84-0576-A0E7-5E9F-65AC4DE5A75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E872C32-C607-C7C4-F9B1-FC3FBF5D9B9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e    u    o    é    i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0013A6E-4719-2C8A-B560-D2F48E3E3AC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589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1729E1-D6BF-1E72-B663-C7C4B3D812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l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y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k 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903D598-BBCC-8F01-2009-F45CC6E52E8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340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CE95F-2253-2AA7-778B-A937B6659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1746118-C968-A214-C135-19D03A9695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1C093B-B9A9-E145-04DE-03E7F13A7D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2C4542-461E-E640-9F79-8AFAF37E395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0BC1FAB-D318-A6A5-29EB-54E65644F3E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l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y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k 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C0987F9-3328-C9FC-D29A-C1451B2B6FC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74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1F17-A007-CA14-99B2-EE2D7CDFA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B65B1C-E0DE-18E7-C159-E1D98E7608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089FEC-327C-A7E0-5559-8C833DDA6D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322178-8879-F6A4-2EEA-EF2BB08966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03B759-950E-9B6B-336E-8B27973FD43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4370211"/>
            <a:ext cx="1283970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jour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midi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taxi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boutiq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ue</a:t>
            </a: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coq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box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90D6C169-55FE-CE2B-21F5-3B1FE809975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1956607" y="5156321"/>
            <a:ext cx="168252" cy="169068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0F7AFDCB-F1E6-4D9C-41FD-B22F2B21AC0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4126512" y="5546602"/>
            <a:ext cx="155520" cy="897387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9AA1F196-A46C-4B10-2087-1994A91C47F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5370806" y="7206677"/>
            <a:ext cx="163277" cy="143951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7C1A34D9-23BB-DDE6-85CB-327F6B16F48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7483790" y="5678054"/>
            <a:ext cx="153148" cy="632111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326FFCBB-DEDD-89D9-57EC-E9AA8994931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6200000">
            <a:off x="5097306" y="5682066"/>
            <a:ext cx="161171" cy="63210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AC9F63F2-4F1D-AAD2-C16F-8E10BC4F61A8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6200000">
            <a:off x="6655864" y="5633893"/>
            <a:ext cx="176591" cy="743872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6B6302FE-790D-55A5-1F4A-B5C618B40561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6200000">
            <a:off x="9374306" y="5288328"/>
            <a:ext cx="157274" cy="143951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Parenthèse ouvrante 18">
            <a:extLst>
              <a:ext uri="{FF2B5EF4-FFF2-40B4-BE49-F238E27FC236}">
                <a16:creationId xmlns:a16="http://schemas.microsoft.com/office/drawing/2014/main" id="{6440EF69-6C86-C813-90FA-2F55927CEF1E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16200000">
            <a:off x="10820360" y="5467149"/>
            <a:ext cx="145363" cy="1069960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45B7E707-8C9B-46DF-0412-EDD9FABA39A8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16200000">
            <a:off x="7618044" y="7213336"/>
            <a:ext cx="176593" cy="143951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AF599C1-94EF-5EB2-FB2C-D91EDF60D12C}"/>
              </a:ext>
            </a:extLst>
          </p:cNvPr>
          <p:cNvGraphicFramePr>
            <a:graphicFrameLocks noGrp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877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5DF35-CF0C-673C-C8C2-0E58A329C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58B8A68-1B27-ABB3-3055-BBF5A78A8E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7D4CA4-305B-D034-4899-8712979B17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786588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mots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760D19-C4E4-BFEC-8A69-9BB2374D0D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405E802-E62A-1026-59B8-233500429F5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6ABEB9A-E9F4-13D7-B6B9-04BF94A9915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4370211"/>
            <a:ext cx="1283970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jour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midi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taxi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boutiq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ue</a:t>
            </a: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coq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box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600128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5026B-39E5-15C0-37CF-121F2BA3F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C635F9F-99E5-1EF9-7EE7-C84BFF92E4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2041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269BC4-0AC9-0C72-DA2C-425871CA8D1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76084" y="3291230"/>
            <a:ext cx="8925391" cy="5339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Se réveiller , dormir , le matin , midi, après-midi, soir , le jour , la nuit.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Tu te réveilles quand ? Tu dors quand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Je /tu /  se réveiller / dormir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65C5ADC-803F-1A2C-A900-676163ED1B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1E02D53-6C28-2A72-0152-F20253A30C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8DD47-835E-1CED-1745-44B977FF534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2365" y="490571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6B25B1E-9625-7BE6-13F3-DD3D7AC9A54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1046E7-65FA-ABF5-773C-0C72A8A98B4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44157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3239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257424" y="4256955"/>
            <a:ext cx="11339839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28889" y="5248202"/>
            <a:ext cx="8972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Se réveiller , dormir , le matin , l’après-midi, le soir , le jour , la nuit.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8305739-A47E-7007-9D60-BFBBE64BF78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B19B4-3E4A-115E-0F4C-5F4C1FD34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5048B1-D38B-8372-7F7A-6F3A1035EB6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BAE929-687F-75BD-1F3D-2A2A27E94FF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B29FE64-FE03-CB22-DCF6-2E7F7714C45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66E7474-9F60-2A83-3CB5-FA8F0E93353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EFFF4BF-335B-F0FB-08E4-FB47CC21BEFF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FB02457-3C44-D3FA-E372-ABB24F915D8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DB7F77A-7FCE-BB43-70AB-2F7435F81B3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493EF88-76C0-C33B-BABA-744310A7368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A7C3648-29D4-6A5F-65C0-42BC7FB8689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CB5915-DF3C-478A-13CD-FD99DA4DAC4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nuit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169124-81DF-2067-6CEF-29D36D98863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ED2FB19-F5E0-F984-B4CD-C563E89E9F3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64A653A2-08EB-2551-3368-8232E0265694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nuit.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0437E9E-1C04-441E-2A77-E5BB2309EB6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412" b="96104" l="778" r="91440">
                        <a14:foregroundMark x1="25292" y1="5195" x2="25292" y2="2597"/>
                        <a14:foregroundMark x1="7198" y1="9276" x2="195" y2="79221"/>
                        <a14:foregroundMark x1="195" y1="79221" x2="1946" y2="94805"/>
                        <a14:foregroundMark x1="1946" y1="94805" x2="10506" y2="99443"/>
                        <a14:foregroundMark x1="10506" y1="99443" x2="45136" y2="96289"/>
                        <a14:foregroundMark x1="45136" y1="96289" x2="46109" y2="69759"/>
                        <a14:foregroundMark x1="5253" y1="14286" x2="5253" y2="14286"/>
                        <a14:foregroundMark x1="778" y1="49351" x2="2529" y2="58813"/>
                        <a14:backgroundMark x1="66732" y1="4082" x2="91829" y2="9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4052" y="2761714"/>
            <a:ext cx="4895850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51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49E34-39E8-3E81-0B56-D70BF63D6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FA2C9A1-930F-ADE3-6D28-397304DAD09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FF941B-C319-701B-9AA5-737F31CE46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FE258F0-B169-FAD2-AD07-7799F657110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3555E59-8A82-A5D1-CEFE-75AF683720A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5CCAAA6-8CAE-EA27-8124-57A4514293B5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7F2BCD-4EE1-C9BE-70B0-F4CCC025AAE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2E8C1D6-3A58-7424-95E4-9F331EC6DC10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BD7A8C7-8579-A1AA-577B-6CF46168FBA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FE69CA0-214A-1AA3-292D-5239F74CBF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F37CC9-1D46-8EED-D23D-42CBEE26600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« la nuit » en arabe ?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092495-27AA-E3B7-0AAB-FECAC6B4FC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03192AC-315C-8A86-C149-145A313617A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B70B7864-E264-2050-DE6A-D1B8E476F3B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412" b="96104" l="778" r="91440">
                        <a14:foregroundMark x1="25292" y1="5195" x2="25292" y2="2597"/>
                        <a14:foregroundMark x1="7198" y1="9276" x2="195" y2="79221"/>
                        <a14:foregroundMark x1="195" y1="79221" x2="1946" y2="94805"/>
                        <a14:foregroundMark x1="1946" y1="94805" x2="10506" y2="99443"/>
                        <a14:foregroundMark x1="10506" y1="99443" x2="45136" y2="96289"/>
                        <a14:foregroundMark x1="45136" y1="96289" x2="46109" y2="69759"/>
                        <a14:foregroundMark x1="5253" y1="14286" x2="5253" y2="14286"/>
                        <a14:foregroundMark x1="778" y1="49351" x2="2529" y2="58813"/>
                        <a14:backgroundMark x1="66732" y1="4082" x2="91829" y2="9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3039" y="3006979"/>
            <a:ext cx="4895850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90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A5D16-40C8-C746-C31C-4F9B5EAD1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450E603-70BC-BAE6-B1E5-75C570E6162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6EFF65C-66F1-1990-E744-4DD90834200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1C275-48DE-737E-B4A3-D1A14C7129B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A248B74-932F-D762-F14D-5739349E8EE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86E6987-FC9A-D305-6E57-62E535096B7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0B400F-B600-AB20-AF23-87E1238A6FA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DDE615-0081-5E74-EA2C-6E58BFA1A65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E3893EF-7654-4B32-0E8D-D6E825512A2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A52CDC-FF58-33FC-1A38-473D8319D2E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B10227-4845-E6C3-49BF-A44938D29E5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jour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7DC1EF-0A2F-B820-3B41-3C860F082E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9489C06-F7CA-6C0B-3EF9-4E828D74F76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41A1011D-536D-2D18-4884-F0467ECBEDC6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jour.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1A344F9-DB97-7400-7024-F2FF177DE06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68" b="98887" l="9728" r="96304">
                        <a14:foregroundMark x1="96498" y1="14286" x2="93580" y2="94249"/>
                        <a14:foregroundMark x1="92412" y1="94434" x2="66732" y2="99072"/>
                        <a14:foregroundMark x1="66732" y1="99072" x2="54669" y2="93506"/>
                        <a14:foregroundMark x1="54669" y1="93506" x2="50778" y2="80891"/>
                        <a14:foregroundMark x1="50778" y1="80891" x2="50973" y2="76994"/>
                        <a14:foregroundMark x1="93385" y1="11317" x2="85603" y2="4267"/>
                        <a14:foregroundMark x1="85603" y1="4267" x2="66537" y2="4638"/>
                        <a14:foregroundMark x1="66537" y1="4638" x2="56031" y2="9276"/>
                        <a14:foregroundMark x1="56031" y1="9276" x2="55642" y2="9833"/>
                        <a14:foregroundMark x1="67899" y1="2968" x2="67899" y2="49907"/>
                        <a14:foregroundMark x1="91051" y1="7421" x2="89494" y2="43599"/>
                        <a14:foregroundMark x1="80156" y1="7607" x2="80156" y2="56957"/>
                        <a14:foregroundMark x1="80156" y1="56957" x2="80156" y2="56030"/>
                        <a14:foregroundMark x1="63813" y1="8534" x2="60700" y2="49351"/>
                        <a14:foregroundMark x1="59533" y1="8163" x2="53113" y2="21707"/>
                        <a14:foregroundMark x1="53113" y1="21707" x2="52724" y2="82560"/>
                        <a14:foregroundMark x1="63619" y1="16512" x2="73735" y2="58627"/>
                        <a14:foregroundMark x1="79961" y1="22449" x2="73541" y2="53803"/>
                        <a14:foregroundMark x1="72957" y1="19295" x2="73541" y2="38219"/>
                        <a14:foregroundMark x1="85409" y1="8163" x2="84630" y2="41558"/>
                        <a14:foregroundMark x1="56809" y1="17625" x2="64786" y2="35807"/>
                        <a14:foregroundMark x1="83463" y1="11317" x2="88327" y2="42672"/>
                        <a14:foregroundMark x1="94553" y1="28757" x2="94747" y2="39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695543"/>
            <a:ext cx="4895850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23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2D7AC-9D86-0B56-2582-DA45BC6D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31F1C66-EBEC-8A4E-69D7-4849C73C45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4026E8-5379-E3BF-A783-A9D933A57E7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7ED038E-2DD4-3DB6-17F4-BAF698F8F2F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B310A25-69FA-BA81-7F43-6F224F83240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F3F0DC8-BFAB-E6F7-0510-FC5D4A4AED3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097BDB2-2A72-5731-A4A2-D14F74F7B98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203A0EF-03BE-FB3B-10AA-D3B183B03011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4268829-3D5F-9F55-0899-5BA60B1A591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5F989C-AD84-D529-50D2-275FEA52686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C15F8D8-7BCC-91F1-190A-059CB0F8D5C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« le jour » en arabe ?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C0DF7-3FBF-AC63-81B6-84C3418CABC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323CD32-5C85-A563-12CA-FC016AFE413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229DEE31-6972-1DA9-FEE8-0BD0AB538AF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968" b="98887" l="9728" r="96304">
                        <a14:foregroundMark x1="96498" y1="14286" x2="93580" y2="94249"/>
                        <a14:foregroundMark x1="92412" y1="94434" x2="66732" y2="99072"/>
                        <a14:foregroundMark x1="66732" y1="99072" x2="54669" y2="93506"/>
                        <a14:foregroundMark x1="54669" y1="93506" x2="50778" y2="80891"/>
                        <a14:foregroundMark x1="50778" y1="80891" x2="50973" y2="76994"/>
                        <a14:foregroundMark x1="93385" y1="11317" x2="85603" y2="4267"/>
                        <a14:foregroundMark x1="85603" y1="4267" x2="66537" y2="4638"/>
                        <a14:foregroundMark x1="66537" y1="4638" x2="56031" y2="9276"/>
                        <a14:foregroundMark x1="56031" y1="9276" x2="55642" y2="9833"/>
                        <a14:foregroundMark x1="67899" y1="2968" x2="67899" y2="49907"/>
                        <a14:foregroundMark x1="91051" y1="7421" x2="89494" y2="43599"/>
                        <a14:foregroundMark x1="80156" y1="7607" x2="80156" y2="56957"/>
                        <a14:foregroundMark x1="80156" y1="56957" x2="80156" y2="56030"/>
                        <a14:foregroundMark x1="63813" y1="8534" x2="60700" y2="49351"/>
                        <a14:foregroundMark x1="59533" y1="8163" x2="53113" y2="21707"/>
                        <a14:foregroundMark x1="53113" y1="21707" x2="52724" y2="82560"/>
                        <a14:foregroundMark x1="63619" y1="16512" x2="73735" y2="58627"/>
                        <a14:foregroundMark x1="79961" y1="22449" x2="73541" y2="53803"/>
                        <a14:foregroundMark x1="72957" y1="19295" x2="73541" y2="38219"/>
                        <a14:foregroundMark x1="85409" y1="8163" x2="84630" y2="41558"/>
                        <a14:foregroundMark x1="56809" y1="17625" x2="64786" y2="35807"/>
                        <a14:foregroundMark x1="83463" y1="11317" x2="88327" y2="42672"/>
                        <a14:foregroundMark x1="94553" y1="28757" x2="94747" y2="39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5576" y="3006979"/>
            <a:ext cx="4895850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40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C23BF-487A-7E89-6220-DFDB4B8D7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2C1140-3E76-B442-6174-3744974F75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C45511-94A9-F8E4-DAAF-A73509602AF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E342F7-C65B-7AF3-444B-9A3430BE22F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4B9F92-A188-B259-C5A2-996DA89C2C7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62CA589-A0D5-0DF8-0987-55DAA516D89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6E37BFE-B3B8-F78B-5896-A6FB646FF46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C001BA4-5774-9758-021D-16E8A532F29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DA7F5EC-7EEF-0F67-0408-01F53BDC0C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0D1BB16-13B8-61F2-E42E-3BDDC370B06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241970-103E-658F-3839-556CDE67C9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se réveiller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7B6314-D32D-20A8-22AB-23DF8DFB94C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7AA9620-907E-A8FC-03B4-312B4B0DE5E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3B8E4076-518D-6574-CD42-7577246B93D9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Se réveiller.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85D6E6-A9AD-65C2-F256-67BDFC0C591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6349" y="3057090"/>
            <a:ext cx="3281077" cy="403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933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ACBD1-7498-3F71-28B4-BCD5B7BA5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3EA4967-1583-DB22-EA75-AE6F2F7C15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21B4601-539B-80CF-9ED7-425D0E1C018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4FB5A35-1ABF-A51B-85BA-45710496EA7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AA09D98-73FD-C06C-244A-49224413A44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51ED1DB-CB61-6C80-B54A-FCC91152467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A411CAE-AE20-DD39-48A4-616C21C663A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714E28B-AB6A-4E4B-D99B-C22902807A37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6584E4C-F8B7-395C-CF02-79375EAA11C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21612B5-BBBB-5FAB-B564-DF375EBBD89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6C8DDC9-A1B0-4A12-E69A-4A5658EB02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« se réveiller »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D5BD17D-01C5-1F5D-E98C-65F1796CDE0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ADD8A5C-278F-B1D9-226F-E8D3F0B8A83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6767AE26-085F-3D0E-9AB6-6FBBD915AC5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88589" y="2572233"/>
            <a:ext cx="48958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526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E5DB4-B31F-755B-5436-54AB8D87E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A4C6F8D-E3DC-364F-B1FE-1DE2BD5220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D637A8B-E615-4527-60AC-5FE5888D0D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E4BC824-10BC-169B-224D-E63EAC35D96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961722D-9B90-0365-F698-AA7BEFC0B38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9213AE6-E01D-CAED-9BED-CFB24A0AF1F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5595321-16D9-2760-DCDD-37A7A42088E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07C4D52-4378-2D7C-D3A7-3D9D115C44C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02D4041-0951-90F2-1547-52A28F125A2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38A1648-12A6-F327-582D-648F3BC9EB9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AC2759-DB48-D733-438F-CDCCE54891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matin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FD3FA1-8AFB-0D86-4D9A-66973C0DB48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42FCC56-B1C3-0552-85C4-1DA249031C0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3FEFF6F4-36A2-D933-F4A3-9C7007CB3835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matin.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101CD26-4548-C88A-079D-3B3189A81D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74699" y="3840018"/>
            <a:ext cx="4519171" cy="260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679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CFCB9-AC73-16B6-0667-55C4AAA64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FD5DCB-BC5D-A248-40F9-6D91AB6FEE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789AA00-5A00-8C3C-7BA2-BF7452E305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0BC3B3C-D3F6-F467-4953-0DF3BD3091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E4715D-0791-1876-F431-66A31026C4C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755B88F-779D-C917-FEF9-D291F6EF01A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DF517AE-5AD0-E5A0-AD25-AFC2A2DEB74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DAD3BFC-D1FD-E072-3356-72B10E77AE47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3C0B68D-8A58-D066-D4FC-C2242783827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60BA933-90F7-243E-C450-F8B26C36942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8D7DC74-D9CD-3529-FB9F-0EB4ABA6E53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« le matin »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8D826D-210C-B1BA-BFA5-3AF3BEFF44C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D559444-381B-0115-F7B3-DA50ACD27F2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5516D39B-C316-8926-979A-D07F201430C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82013" y="3337897"/>
            <a:ext cx="6873691" cy="396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22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matin,  je me réveille.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matin,  je me réveille.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B1A69FB-6F2E-AAF2-0DF2-0802343740D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6A3F13AD-598E-93F5-C46F-895B15496E8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138257" y="4151138"/>
            <a:ext cx="5469586" cy="4968009"/>
          </a:xfrm>
          <a:prstGeom prst="rect">
            <a:avLst/>
          </a:prstGeom>
        </p:spPr>
      </p:pic>
      <p:pic>
        <p:nvPicPr>
          <p:cNvPr id="17" name="matin me reveille">
            <a:hlinkClick r:id="" action="ppaction://media"/>
            <a:extLst>
              <a:ext uri="{FF2B5EF4-FFF2-40B4-BE49-F238E27FC236}">
                <a16:creationId xmlns:a16="http://schemas.microsoft.com/office/drawing/2014/main" id="{6CC40526-789E-E051-E6B8-BFE683CE49D3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828212" y="7701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33522-A5C7-0071-2164-87CB3B5BC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36C802D-2CC4-09DF-9931-82F68CB3F8C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C6892B-68D1-A053-D91E-27EA65321AB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CB4AB24-D50F-0F09-4D0B-5427B584454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3BE490D-565A-D994-BE70-AE800E14439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AB7603F-9DA4-AACB-CA63-59F776276F2C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248B0A7-3F80-5BF0-ED28-515A6F8D239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AB8720-8067-4EA8-F0B2-3F7394E607C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98371FD-3817-D143-0CDC-F35A9F424B4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CA76D6-A586-8469-7F7E-F06DDCE02BF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570B87-9A36-DA4C-5F60-EF76A75136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481779"/>
            <a:ext cx="58852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l’après-midi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3EFD25-23D0-57BA-45A1-24D48AFAE58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7727C59-E92A-7BE6-5003-FE6FEEE4FF6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85B8A70F-0E88-CDD1-4FF5-C537BB9C96CB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L’après-midi.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7" name="Image 6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F2270721-1896-C2FB-63E7-DFE6FE0A6EE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99" y="3753231"/>
            <a:ext cx="4633471" cy="278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8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5287B-4692-DE23-F86A-6C89FDB77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9917A66-76A8-FE66-7B99-5EB870FC3A0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EFA1A89-1A30-8549-8D27-A7FD267ECBD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A2420E-1706-C358-4396-64C8B763B84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0E32D91-3794-DCEC-D002-A9541CBA3B0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602A921-727F-AA3E-C3D6-A44177AAA77F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46A715B-4865-72D6-C354-571075A545F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DF62BBF-78B7-1B71-9701-3863761D88D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79F2829-BD58-82A5-2B11-00241349531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B14F0F-8C95-7766-B464-3FAB3DFDBAA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8161ADB-81F4-BD63-784E-8AFA17BE8B8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« l’après-midi » en arabe ?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CC94BB0-75EB-C74D-8E9A-D9090C8F27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2A6F4B2-1D6E-AFD8-CF24-CCAAD69850E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8FEE9EED-6835-6E11-B4DC-4097FD9C3FD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14" y="3162260"/>
            <a:ext cx="6603053" cy="396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1070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0CC0B-1ED4-7620-AD93-9A820ADC4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ED4242-5926-EE4A-2BC0-296277FC68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735E07-024B-9EC6-CDB3-2BE83FA9D8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167CBD-E8B5-F153-E39F-8B0349F1A7A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E0B022-7440-F534-399B-AC43622D290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2DC9B68-4D4E-35CA-6E3D-08222C0EBCC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E76D981-C499-3E30-CBED-F62925F64A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0D7C357-F9CF-7ACC-A7A8-74C49CB4E63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CA17A3E-F711-6DB1-3AB5-87970D77E13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BB1E20B-A4F2-0E60-E6EA-038B78A64DA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7A80DC3-E5C7-1C09-ED2D-06B73A89DC7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dormir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33C18E-576E-7FB0-BE42-347A282DEB4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B27BB4C-FD97-78C3-BC09-A597F9787D4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9407681D-EB97-E7EE-0A87-E5C6E951F510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Dormir.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F3D32B-5562-71A9-5447-A9FF6753A0B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38859" y="3485973"/>
            <a:ext cx="2968010" cy="331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843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83972-CA93-EE9A-0F4D-B3AA646D2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90DC6-7D8E-1D0B-0211-44EF279513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CB65F53-F466-846A-1060-292B75CABB9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EA09B46-FF37-C419-32D3-D9B2F1F1D81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821CE6E-0898-4381-B48A-2D42A0018F2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41FC124-0873-5948-CE06-CD549F9A112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A9BB0F5-1930-0B23-A46A-EDF828E6FD7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8BD2958-6344-4F21-7EC6-A2BEAD5A2B6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7C31EC7-32AD-0BC3-0685-C38E8FB82E1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C8B1E3C-0814-FBA5-718F-8BE15FF257E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36F0AD-E1DB-B942-D3C6-7B883FC005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« dormir » en arabe ?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4A0B61-050D-0C1F-AF2E-F15DDF0C92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1D74854-6599-C8CD-3915-18BC8E0AB37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7140F3B6-7094-1765-F15B-7BEFEC96BFB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47165" y="2783890"/>
            <a:ext cx="4962228" cy="554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594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510B1-33F2-9C68-6F9C-EB8B91CFC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3BE351-A80E-D65A-636D-B0F376B147C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A3DCE95-36D1-FC33-DE4E-5AA0D347D0B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2A79B1-3A51-B76C-478D-E90A89C5DAC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18DF4E6-AB92-9DCE-C01D-2BED5E7A57B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0C323A-A796-3151-7933-88FEF66DE99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E87BF2-FC37-362C-0F82-973487C8AD8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700D585-E537-3380-B9B0-80B83BCA412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AE1C25E-1E8B-700F-D902-10E7866F021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499D0F5-5368-5BEE-DD74-AD1FEAE2F48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EAFD9A-DF0F-E647-F367-920B0B526F4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2" y="4499919"/>
            <a:ext cx="58852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soir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780C9C-769A-FB87-F2AA-3FD5BA7E882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D79D6D2-9E58-651C-B519-E1E195ED0B3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1A0928CC-2628-45AE-2962-06308DF75BA5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soir.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12" name="Image 11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72F120D0-CA3E-2D9B-8356-9001FB24A32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46" y="3771369"/>
            <a:ext cx="4633469" cy="278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164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A00AC-EE2B-A02B-8E38-474C2CE35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3610F8-9909-73DB-0A6F-A5D36DD014B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7D4ED00-7162-BAD4-2C60-7ECF442A00B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329ACA2-E23D-AD00-B8DE-27FB8248F9B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03EBC95-420D-64EF-00B5-0E2865EAABA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E5134BF-45BD-F9E2-8635-482A64B1061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58D105E-43B5-914D-58EF-C93BFFB784C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067ACD-652A-AE6A-3F59-A287471DFFB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EE0F95F-A5AB-AB8C-B7E3-E0AFD133924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2B3D2A2-2EFA-163D-4650-44595A35213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98688B3-C05E-EC21-1FAF-26C6A9A7773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«  le soir » en arabe ?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B5ED68-1E0E-BD23-CB53-2A3C844AEA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F8E6287-3B41-B637-505B-029671A4BA5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836A4059-5C07-87EB-5A5B-AD95C01D61D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584" y="3209134"/>
            <a:ext cx="6446831" cy="386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558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55C11-0C96-BF39-76C4-8FB24E56E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61CCE-B0B0-0770-9412-458FB4CAA3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EAB292B-E347-BC45-6E53-166D531244E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3B5D498-E404-414D-52EA-73FCAF49625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3146F7-49A9-A04E-1D2F-C1E689DB63A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88551F3-D67A-E58D-BEC6-5EAA69228438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3389F63-681D-98D6-4238-2B854E4AC31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57D4BAB-67C3-564E-B8F4-BFDBF5BBFF8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D14347-0BA5-7795-E3B2-1AD1EF258715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51EC48A-D6E2-3D19-66CF-0FB0EF22848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EAC086A-E549-ABAB-F3E6-C49DD45DF22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soir,  je dors.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293E7C-0CB7-83B6-0AD7-C9DC7F72441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soir,  je dors.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F43C5F-B8DE-2324-64F9-13F86D5A6A5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09EE996D-A009-9A96-22B9-0FDA4F2BCC6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dessin, dessin humoristique, clipart, croquis&#10;&#10;Description générée automatiquement">
            <a:extLst>
              <a:ext uri="{FF2B5EF4-FFF2-40B4-BE49-F238E27FC236}">
                <a16:creationId xmlns:a16="http://schemas.microsoft.com/office/drawing/2014/main" id="{DE9E42B7-C18B-029A-C98E-D44F15EF78F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43" b="15838"/>
          <a:stretch/>
        </p:blipFill>
        <p:spPr>
          <a:xfrm>
            <a:off x="6502885" y="5012577"/>
            <a:ext cx="4558024" cy="3360306"/>
          </a:xfrm>
          <a:prstGeom prst="rect">
            <a:avLst/>
          </a:prstGeom>
        </p:spPr>
      </p:pic>
      <p:pic>
        <p:nvPicPr>
          <p:cNvPr id="17" name="Image 16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43C8D22E-BBE8-88A8-301E-26BD3BCBF23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975" b="91169" l="9985" r="94823">
                        <a14:foregroundMark x1="96075" y1="9240" x2="99043" y2="69215"/>
                        <a14:foregroundMark x1="99043" y1="69215" x2="94823" y2="86509"/>
                        <a14:foregroundMark x1="94823" y1="86509" x2="94823" y2="91169"/>
                        <a14:foregroundMark x1="81526" y1="28332" x2="73798" y2="4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748" y="4526966"/>
            <a:ext cx="4621302" cy="2773235"/>
          </a:xfrm>
          <a:prstGeom prst="rect">
            <a:avLst/>
          </a:prstGeom>
        </p:spPr>
      </p:pic>
      <p:pic>
        <p:nvPicPr>
          <p:cNvPr id="18" name="le soir je dors">
            <a:hlinkClick r:id="" action="ppaction://media"/>
            <a:extLst>
              <a:ext uri="{FF2B5EF4-FFF2-40B4-BE49-F238E27FC236}">
                <a16:creationId xmlns:a16="http://schemas.microsoft.com/office/drawing/2014/main" id="{4D1B8C35-9AAB-102A-CCAB-6BD8DE15F750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028237" y="7405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6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0D7BB-1E5A-6E7E-887D-6EAC1655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B5FDB4-4B4E-37C9-2960-0145B60792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2CA446-69BE-93EC-275A-091CA1B8DCD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39029-211D-0BBB-023B-0D54DD73E983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C036D6-7B5F-B4D4-709E-B55BCA243FF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8B64763-3D57-ED78-2C2E-FFCDA08B2D44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C885FF6-4E9E-70F9-3197-0BB38B49919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9EB63D-579F-57C6-8207-8308CA1CC18A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EC422AF-A673-900C-77CA-7CB17CA100CB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31386D9-D63F-61CF-E7FD-4A677E4454F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DE9567-B82A-997C-86A5-7731173A4F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AADB115-0506-D1EA-AFF7-A2D8BBB38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F3D90AD1-0172-9776-6B8B-3FFF0D42C8F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510AC415-406D-8683-C874-AC3C666AC0A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71602" y="8601622"/>
            <a:ext cx="346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matin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A250BF-84B2-170A-6A6B-8B490D35636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850327" y="8571352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soir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2D74A8-57F7-BE52-6A9E-271B0CCFCA9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413400" y="8595281"/>
            <a:ext cx="346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l’après-midi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14492CF-43F6-38D0-8476-95390BAAEFE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68865" y="4773846"/>
            <a:ext cx="3553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nuit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48E137-8300-739D-2B13-A5AA8F9793B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527835" y="4770338"/>
            <a:ext cx="346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dormir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E10BD98-6674-69E6-C295-8DB158869680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188965" y="4770281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se réveiller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FA93F1-0A96-5B8F-BA6D-AB9BBD2F4F2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104406" y="2440456"/>
            <a:ext cx="1583703" cy="194727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1DE178B-DBFE-9F55-91B3-A8D024B12A4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453832" y="2829893"/>
            <a:ext cx="1583704" cy="1768884"/>
          </a:xfrm>
          <a:prstGeom prst="rect">
            <a:avLst/>
          </a:prstGeom>
        </p:spPr>
      </p:pic>
      <p:pic>
        <p:nvPicPr>
          <p:cNvPr id="13" name="Image 12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3589D5E0-F803-E26D-36EA-7858D39B4109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89" y="6664954"/>
            <a:ext cx="2845371" cy="1707502"/>
          </a:xfrm>
          <a:prstGeom prst="rect">
            <a:avLst/>
          </a:prstGeom>
        </p:spPr>
      </p:pic>
      <p:pic>
        <p:nvPicPr>
          <p:cNvPr id="19" name="Image 18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A71E6600-6964-BF9E-ADC5-6FCA1FC6DAC1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72" y="6685047"/>
            <a:ext cx="2845372" cy="170750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8BAC6E5-3955-6337-C716-3D1C8A92944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567546" y="6806997"/>
            <a:ext cx="2775182" cy="1599811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8764D08D-8963-0E48-E051-5D1D27408B2C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894113" y="4746615"/>
            <a:ext cx="296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jour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7FAD312-D221-9B37-49AF-653C1CC78AA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2968" b="98887" l="9728" r="96304">
                        <a14:foregroundMark x1="96498" y1="14286" x2="93580" y2="94249"/>
                        <a14:foregroundMark x1="92412" y1="94434" x2="66732" y2="99072"/>
                        <a14:foregroundMark x1="66732" y1="99072" x2="54669" y2="93506"/>
                        <a14:foregroundMark x1="54669" y1="93506" x2="50778" y2="80891"/>
                        <a14:foregroundMark x1="50778" y1="80891" x2="50973" y2="76994"/>
                        <a14:foregroundMark x1="93385" y1="11317" x2="85603" y2="4267"/>
                        <a14:foregroundMark x1="85603" y1="4267" x2="66537" y2="4638"/>
                        <a14:foregroundMark x1="66537" y1="4638" x2="56031" y2="9276"/>
                        <a14:foregroundMark x1="56031" y1="9276" x2="55642" y2="9833"/>
                        <a14:foregroundMark x1="67899" y1="2968" x2="67899" y2="49907"/>
                        <a14:foregroundMark x1="91051" y1="7421" x2="89494" y2="43599"/>
                        <a14:foregroundMark x1="80156" y1="7607" x2="80156" y2="56957"/>
                        <a14:foregroundMark x1="80156" y1="56957" x2="80156" y2="56030"/>
                        <a14:foregroundMark x1="63813" y1="8534" x2="60700" y2="49351"/>
                        <a14:foregroundMark x1="59533" y1="8163" x2="53113" y2="21707"/>
                        <a14:foregroundMark x1="53113" y1="21707" x2="52724" y2="82560"/>
                        <a14:foregroundMark x1="63619" y1="16512" x2="73735" y2="58627"/>
                        <a14:foregroundMark x1="79961" y1="22449" x2="73541" y2="53803"/>
                        <a14:foregroundMark x1="72957" y1="19295" x2="73541" y2="38219"/>
                        <a14:foregroundMark x1="85409" y1="8163" x2="84630" y2="41558"/>
                        <a14:foregroundMark x1="56809" y1="17625" x2="64786" y2="35807"/>
                        <a14:foregroundMark x1="83463" y1="11317" x2="88327" y2="42672"/>
                        <a14:foregroundMark x1="94553" y1="28757" x2="94747" y2="39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9630" y="2039182"/>
            <a:ext cx="2440875" cy="255959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7A7CBD2-3EE5-099F-38FE-59430B5E618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2412" b="96104" l="778" r="91440">
                        <a14:foregroundMark x1="25292" y1="5195" x2="25292" y2="2597"/>
                        <a14:foregroundMark x1="7198" y1="9276" x2="195" y2="79221"/>
                        <a14:foregroundMark x1="195" y1="79221" x2="1946" y2="94805"/>
                        <a14:foregroundMark x1="1946" y1="94805" x2="10506" y2="99443"/>
                        <a14:foregroundMark x1="10506" y1="99443" x2="45136" y2="96289"/>
                        <a14:foregroundMark x1="45136" y1="96289" x2="46109" y2="69759"/>
                        <a14:foregroundMark x1="5253" y1="14286" x2="5253" y2="14286"/>
                        <a14:foregroundMark x1="778" y1="49351" x2="2529" y2="58813"/>
                        <a14:backgroundMark x1="66732" y1="4082" x2="91829" y2="9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1869" y="2051591"/>
            <a:ext cx="2440875" cy="255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739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66730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687BFFEB-DAF6-18AF-6F61-A1D54F11FD4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63BEADF0-BDB6-4EC8-5D72-2128971FD11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82E9D47-E307-1359-E88D-851F9382056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0E17D3-2D1B-6152-BCCB-F22EB134848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47281" y="3275124"/>
            <a:ext cx="1583703" cy="19472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CBEB0F-AB64-2272-AAF5-068561EE9A9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96707" y="3664561"/>
            <a:ext cx="1583704" cy="1768884"/>
          </a:xfrm>
          <a:prstGeom prst="rect">
            <a:avLst/>
          </a:prstGeom>
        </p:spPr>
      </p:pic>
      <p:pic>
        <p:nvPicPr>
          <p:cNvPr id="7" name="Image 6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4337CFCA-89C0-C680-33AD-D885B8437BC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89" y="6664954"/>
            <a:ext cx="2845371" cy="1707502"/>
          </a:xfrm>
          <a:prstGeom prst="rect">
            <a:avLst/>
          </a:prstGeom>
        </p:spPr>
      </p:pic>
      <p:pic>
        <p:nvPicPr>
          <p:cNvPr id="9" name="Image 8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CCC3B76B-1202-3CF9-F1F7-F9708F33B9A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72" y="6685047"/>
            <a:ext cx="2845372" cy="17075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498A6C3-B035-E4C0-85C5-CA0B2D1C5DB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67546" y="6806997"/>
            <a:ext cx="2775182" cy="159981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D7840C-DF8C-DA47-BFE7-F87195E9356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968" b="98887" l="9728" r="96304">
                        <a14:foregroundMark x1="96498" y1="14286" x2="93580" y2="94249"/>
                        <a14:foregroundMark x1="92412" y1="94434" x2="66732" y2="99072"/>
                        <a14:foregroundMark x1="66732" y1="99072" x2="54669" y2="93506"/>
                        <a14:foregroundMark x1="54669" y1="93506" x2="50778" y2="80891"/>
                        <a14:foregroundMark x1="50778" y1="80891" x2="50973" y2="76994"/>
                        <a14:foregroundMark x1="93385" y1="11317" x2="85603" y2="4267"/>
                        <a14:foregroundMark x1="85603" y1="4267" x2="66537" y2="4638"/>
                        <a14:foregroundMark x1="66537" y1="4638" x2="56031" y2="9276"/>
                        <a14:foregroundMark x1="56031" y1="9276" x2="55642" y2="9833"/>
                        <a14:foregroundMark x1="67899" y1="2968" x2="67899" y2="49907"/>
                        <a14:foregroundMark x1="91051" y1="7421" x2="89494" y2="43599"/>
                        <a14:foregroundMark x1="80156" y1="7607" x2="80156" y2="56957"/>
                        <a14:foregroundMark x1="80156" y1="56957" x2="80156" y2="56030"/>
                        <a14:foregroundMark x1="63813" y1="8534" x2="60700" y2="49351"/>
                        <a14:foregroundMark x1="59533" y1="8163" x2="53113" y2="21707"/>
                        <a14:foregroundMark x1="53113" y1="21707" x2="52724" y2="82560"/>
                        <a14:foregroundMark x1="63619" y1="16512" x2="73735" y2="58627"/>
                        <a14:foregroundMark x1="79961" y1="22449" x2="73541" y2="53803"/>
                        <a14:foregroundMark x1="72957" y1="19295" x2="73541" y2="38219"/>
                        <a14:foregroundMark x1="85409" y1="8163" x2="84630" y2="41558"/>
                        <a14:foregroundMark x1="56809" y1="17625" x2="64786" y2="35807"/>
                        <a14:foregroundMark x1="83463" y1="11317" x2="88327" y2="42672"/>
                        <a14:foregroundMark x1="94553" y1="28757" x2="94747" y2="39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2505" y="2873850"/>
            <a:ext cx="2440875" cy="255959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702F82-52CD-05A1-A924-9B98639E647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412" b="96104" l="778" r="91440">
                        <a14:foregroundMark x1="25292" y1="5195" x2="25292" y2="2597"/>
                        <a14:foregroundMark x1="7198" y1="9276" x2="195" y2="79221"/>
                        <a14:foregroundMark x1="195" y1="79221" x2="1946" y2="94805"/>
                        <a14:foregroundMark x1="1946" y1="94805" x2="10506" y2="99443"/>
                        <a14:foregroundMark x1="10506" y1="99443" x2="45136" y2="96289"/>
                        <a14:foregroundMark x1="45136" y1="96289" x2="46109" y2="69759"/>
                        <a14:foregroundMark x1="5253" y1="14286" x2="5253" y2="14286"/>
                        <a14:foregroundMark x1="778" y1="49351" x2="2529" y2="58813"/>
                        <a14:backgroundMark x1="66732" y1="4082" x2="91829" y2="9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24744" y="2886259"/>
            <a:ext cx="2440875" cy="255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208D6-1B64-B857-0A02-A053E9713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D41111-33BA-F986-EF5C-E7B5D5C43D4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4807C0-2510-1011-CF56-A13A8954BE5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3BE5B3-3C53-0BCA-9894-8ED116CE9E3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CD3E423-31C1-AF8D-9548-95217C3AA70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5F1F76-88F0-B92A-EC2A-C6EF2DA5A74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717FF9D-22B9-E0DD-86A5-F6873F2C2E9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9A40AB-79E0-68FA-4EC4-F9DBF5E7E41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7BE09CA-309F-A137-910C-1080D61B731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9D736BA-C6BC-E3C9-E128-1D009B824D2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99922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580EE013-24F2-8D66-2131-F2BB39B3B31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0" name="ZoneTexte 49">
            <a:extLst>
              <a:ext uri="{FF2B5EF4-FFF2-40B4-BE49-F238E27FC236}">
                <a16:creationId xmlns:a16="http://schemas.microsoft.com/office/drawing/2014/main" id="{DDE42B46-9EA8-E3C1-B34F-A1D19CBD07C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28572" y="677515"/>
            <a:ext cx="9216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phrases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</a:t>
            </a: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28A5008D-E6D2-13F7-459A-DC1E8BCE1CE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B25E87D-C414-50CF-DBD1-7558C642019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73380" y="3551552"/>
            <a:ext cx="4015632" cy="364738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C4CBA1-3902-64EF-6FDD-EE45BD23450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79446" y="4248337"/>
            <a:ext cx="4388172" cy="248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902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356F-EF5B-C5CB-EE72-2713D888F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89BC5D9-36CD-BB2C-39D2-59569A7BC6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3EEDDC5-2D2E-383A-24B9-319A8E0EEC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57525" y="3291230"/>
            <a:ext cx="10016922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Se réveiller , dormir , le matin , après-midi, soir , le jour , la nuit.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Tu te réveilles quand ? Tu dors quand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Je /tu /  se réveiller / dormir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F5CC7D0-261B-3608-B2D7-9B1B5ACE695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EC21A11-F380-5A9C-D4B8-A222424D33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A0D357-8106-1779-F1D5-477BD8F3DCF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13897" y="626256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A096658-D4A9-C273-E3F6-594C726963D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69296F-3FC3-6C41-0DBB-F4A6C9452D1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1181358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62089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des actes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743200" y="4627584"/>
            <a:ext cx="844299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Tu te réveilles quand ? Tu dors quand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886149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743200" y="6491348"/>
            <a:ext cx="8679627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Je /tu / se réveiller/dormir  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AA99E-C1B6-B0FD-3F86-1AC6CF98A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690898-1225-170A-305E-E2F31A1447C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F03C6FE-143B-7AAE-E87B-09999F21A65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A3F5253-4E7D-FBC8-F5BD-72538DF6926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423E8B-4216-BB19-92A3-1F73BE1A13E8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F2CCE08-1869-7A5E-169E-402D8836C35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2DEEFF8-28E6-15E6-057B-38392247729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264395F-2324-3C21-E362-C1C5EF76B5A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A86C2EE-C293-3680-06F9-4FE21179DB9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EB2A864-D8C2-2469-D8AE-4C9B34EF41B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1AF39B-7314-5A01-87F5-7A5BBFE788D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Tu te réveilles quand ?»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329675-BE0F-6900-D888-84EA68F5834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0467F3FF-210D-8056-FDF9-B269A1DA097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97920" y="2062221"/>
            <a:ext cx="3886825" cy="1544197"/>
          </a:xfrm>
          <a:prstGeom prst="wedgeEllipseCallout">
            <a:avLst>
              <a:gd name="adj1" fmla="val 15650"/>
              <a:gd name="adj2" fmla="val 77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te réveilles quand ? 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CE9C181-FECB-2D3C-D47A-EEE9BA607A9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C05E3589-6D0E-E658-2DCA-F2F079A96B7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71E287F6-0ECA-31D1-7610-F7EA434D2E1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668726" y="4135055"/>
            <a:ext cx="2846248" cy="49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35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97326-6CA8-AEAA-400B-7917145CB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590A96-20DD-1536-CAAA-7BAA8A48203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DE3BD7-0B9D-AD34-8192-F55D89E016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FDF5C8-AE0A-AB4A-4AA3-4D24250085A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B24F70-8DB8-2FFA-BD59-730A7633AFE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F2B7BAA-0CF1-60BB-5D40-103EDD71166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9A7DDD7-1B96-7351-3F45-6BD6728E982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5787841-BC5C-CEA2-8DAC-3614E00031D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C611C5-88A4-C41F-FB0D-55B01D2F93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B18F22C-C3BD-9D26-ED62-4EB9E266749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C884FB9D-47B3-04A1-CEB1-E452C5222E8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FAD8E52B-7CD0-4EE9-D07E-132B46F2540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Tu te réveilles quand  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9C9F219-9BE8-4CB0-6882-4EE073CAB3A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5967E578-6627-AAE6-6CA2-3B9659CD34E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97920" y="2062221"/>
            <a:ext cx="3886825" cy="1544197"/>
          </a:xfrm>
          <a:prstGeom prst="wedgeEllipseCallout">
            <a:avLst>
              <a:gd name="adj1" fmla="val 15650"/>
              <a:gd name="adj2" fmla="val 77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te réveilles quand ?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F70DC0A-EA9D-A559-527A-DDDB89D96D6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17" name="Image 16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3C02C7AB-B048-4E82-FE55-A5717DCE02D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668726" y="4135055"/>
            <a:ext cx="2846248" cy="49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980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C6C4D-14A1-5E15-2E19-0B21A07B9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DE411-70BA-BFBB-B7AB-90882D9A5B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98072C-FDC6-CB6A-85B7-9B552507FF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9281F7F-9002-E02E-22E3-1E6F0FC3D47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BECDCE8-2139-A8ED-F2C7-000B8132E8E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F9EB2EA-F309-223E-20AD-D3A7DCBDC28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6B774D8-A8C3-D97F-CEE4-EE56CD1FD9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A53A4E-7D6D-0D7F-BDAA-8A9EEBDB05D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06209C-C0F9-20CC-0531-6EBC18E01A2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CAF493D-E7B0-E1FD-509B-7764FAC0F7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868C6A-AD2D-FDF9-8250-035E4FD5787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je me réveille le matin.».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561AF2-5A7A-FD75-B06B-E3568236999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68F78FF-F6B8-3D4A-521B-620CADECC26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89C8A655-BF3B-6455-79F3-3755F71F0D1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615113" y="2037004"/>
            <a:ext cx="3686175" cy="1661723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me réveille le matin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1CC2361-7C42-A939-6EAD-89F5D121B16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848" y="4271958"/>
            <a:ext cx="3074286" cy="5200332"/>
          </a:xfrm>
          <a:prstGeom prst="rect">
            <a:avLst/>
          </a:prstGeom>
        </p:spPr>
      </p:pic>
      <p:pic>
        <p:nvPicPr>
          <p:cNvPr id="27" name="Image 26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0C745824-34FC-A98B-577D-E49BE5E082F9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872140" y="4523625"/>
            <a:ext cx="3013587" cy="46918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90B282-1323-30EF-23BD-570846E1E7A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939" b="94286" l="9412" r="92941">
                        <a14:foregroundMark x1="37882" y1="4898" x2="38353" y2="84082"/>
                        <a14:foregroundMark x1="38353" y1="84082" x2="40167" y2="85103"/>
                        <a14:foregroundMark x1="57098" y1="85229" x2="62353" y2="83265"/>
                        <a14:foregroundMark x1="86265" y1="90585" x2="86353" y2="90612"/>
                        <a14:foregroundMark x1="62353" y1="83265" x2="69728" y2="85523"/>
                        <a14:foregroundMark x1="88307" y1="81716" x2="92000" y2="64898"/>
                        <a14:foregroundMark x1="86353" y1="90612" x2="86519" y2="89854"/>
                        <a14:foregroundMark x1="92000" y1="64898" x2="93882" y2="15510"/>
                        <a14:foregroundMark x1="93882" y1="15510" x2="91717" y2="4244"/>
                        <a14:foregroundMark x1="80440" y1="12128" x2="78118" y2="14286"/>
                        <a14:foregroundMark x1="78118" y1="14286" x2="45412" y2="12653"/>
                        <a14:foregroundMark x1="45412" y1="12653" x2="37412" y2="6939"/>
                        <a14:foregroundMark x1="37412" y1="6939" x2="40471" y2="10612"/>
                        <a14:foregroundMark x1="81647" y1="54286" x2="49882" y2="64490"/>
                        <a14:foregroundMark x1="49882" y1="64490" x2="75765" y2="77551"/>
                        <a14:foregroundMark x1="75765" y1="77551" x2="84471" y2="67347"/>
                        <a14:foregroundMark x1="84471" y1="67347" x2="72706" y2="46531"/>
                        <a14:foregroundMark x1="72706" y1="46531" x2="41176" y2="56327"/>
                        <a14:foregroundMark x1="41176" y1="56327" x2="40000" y2="38776"/>
                        <a14:foregroundMark x1="93176" y1="19592" x2="92235" y2="58776"/>
                        <a14:foregroundMark x1="89412" y1="45306" x2="89176" y2="58367"/>
                        <a14:foregroundMark x1="38824" y1="94286" x2="38824" y2="88163"/>
                        <a14:backgroundMark x1="46118" y1="87755" x2="56235" y2="86939"/>
                        <a14:backgroundMark x1="56235" y1="86939" x2="56471" y2="86939"/>
                        <a14:backgroundMark x1="69647" y1="85714" x2="81412" y2="89796"/>
                        <a14:backgroundMark x1="81412" y1="89796" x2="86824" y2="88980"/>
                        <a14:backgroundMark x1="45176" y1="86122" x2="44706" y2="89388"/>
                        <a14:backgroundMark x1="86588" y1="91020" x2="86588" y2="91020"/>
                        <a14:backgroundMark x1="84706" y1="9388" x2="91765" y2="4082"/>
                        <a14:backgroundMark x1="82588" y1="8163" x2="84706" y2="102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8200" y="5040145"/>
            <a:ext cx="3962562" cy="228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438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F28EF-5358-EEE4-6C87-36CADF33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D3DCB6-0EC0-8069-E10F-51810F8E936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5478D2A-C8BD-7BB7-1BAE-3C07D7F97F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698B50-4384-4538-498F-4726BDB0BF2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C04843-DD21-FDEC-5655-339E3665C13C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CD85F-2CB7-A265-829F-10294282078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ED257D-E945-B18A-B943-6F52F7F3431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707D8CF-FC04-0C63-0067-D78ABBA2A8D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8E522CA-F1E5-FC99-095F-BDB5453D61D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A65DAB2-BEFA-4372-E87C-E7D251AED7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8F7EC35-D3D6-3AA5-1ACB-C71CF11A171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9E537174-CB61-2E03-6249-2F186D98166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je me réveille le matin.»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A0367FC-E8CF-246E-8AFB-A38ACDD8775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7" name="Image 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521A977-C17A-87B0-4D1B-AB08770A8E0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848" y="4271958"/>
            <a:ext cx="3074286" cy="5200332"/>
          </a:xfrm>
          <a:prstGeom prst="rect">
            <a:avLst/>
          </a:prstGeom>
        </p:spPr>
      </p:pic>
      <p:pic>
        <p:nvPicPr>
          <p:cNvPr id="13" name="Image 12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67A98DC0-2A67-D0C5-B0A2-9A46B1F9B354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872140" y="4523625"/>
            <a:ext cx="3013587" cy="4691811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156C938A-5103-A7F7-313D-1A090B7BAF5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615113" y="2037004"/>
            <a:ext cx="3686175" cy="1661723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me réveille le matin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2B9C1E-19E8-44CB-0643-345C2F92359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939" b="94286" l="9412" r="92941">
                        <a14:foregroundMark x1="37882" y1="4898" x2="38353" y2="84082"/>
                        <a14:foregroundMark x1="38353" y1="84082" x2="40167" y2="85103"/>
                        <a14:foregroundMark x1="57098" y1="85229" x2="62353" y2="83265"/>
                        <a14:foregroundMark x1="86265" y1="90585" x2="86353" y2="90612"/>
                        <a14:foregroundMark x1="62353" y1="83265" x2="69728" y2="85523"/>
                        <a14:foregroundMark x1="88307" y1="81716" x2="92000" y2="64898"/>
                        <a14:foregroundMark x1="86353" y1="90612" x2="86519" y2="89854"/>
                        <a14:foregroundMark x1="92000" y1="64898" x2="93882" y2="15510"/>
                        <a14:foregroundMark x1="93882" y1="15510" x2="91717" y2="4244"/>
                        <a14:foregroundMark x1="80440" y1="12128" x2="78118" y2="14286"/>
                        <a14:foregroundMark x1="78118" y1="14286" x2="45412" y2="12653"/>
                        <a14:foregroundMark x1="45412" y1="12653" x2="37412" y2="6939"/>
                        <a14:foregroundMark x1="37412" y1="6939" x2="40471" y2="10612"/>
                        <a14:foregroundMark x1="81647" y1="54286" x2="49882" y2="64490"/>
                        <a14:foregroundMark x1="49882" y1="64490" x2="75765" y2="77551"/>
                        <a14:foregroundMark x1="75765" y1="77551" x2="84471" y2="67347"/>
                        <a14:foregroundMark x1="84471" y1="67347" x2="72706" y2="46531"/>
                        <a14:foregroundMark x1="72706" y1="46531" x2="41176" y2="56327"/>
                        <a14:foregroundMark x1="41176" y1="56327" x2="40000" y2="38776"/>
                        <a14:foregroundMark x1="93176" y1="19592" x2="92235" y2="58776"/>
                        <a14:foregroundMark x1="89412" y1="45306" x2="89176" y2="58367"/>
                        <a14:foregroundMark x1="38824" y1="94286" x2="38824" y2="88163"/>
                        <a14:backgroundMark x1="46118" y1="87755" x2="56235" y2="86939"/>
                        <a14:backgroundMark x1="56235" y1="86939" x2="56471" y2="86939"/>
                        <a14:backgroundMark x1="69647" y1="85714" x2="81412" y2="89796"/>
                        <a14:backgroundMark x1="81412" y1="89796" x2="86824" y2="88980"/>
                        <a14:backgroundMark x1="45176" y1="86122" x2="44706" y2="89388"/>
                        <a14:backgroundMark x1="86588" y1="91020" x2="86588" y2="91020"/>
                        <a14:backgroundMark x1="84706" y1="9388" x2="91765" y2="4082"/>
                        <a14:backgroundMark x1="82588" y1="8163" x2="84706" y2="102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8200" y="5040145"/>
            <a:ext cx="3962562" cy="228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113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91D36-4914-4957-DEE1-1A992F98B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88AF35D-F7A5-92E5-9ECA-B5C9AB1D97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E3DB064-9D15-5587-CF5B-EB88F8B4F5C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A9DA49-F2B0-A960-6B0F-48ECBA7FD7E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5599E6-A69E-E6C0-F99E-EA27F4AD91A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968A3D-6C43-E7BF-3AE6-1893E542380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73D59A8-0BF3-C37C-BDD8-2E84D74D238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438C78C-C3C2-272C-6370-0810AE0142D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685F146-39BB-C286-EDF1-AC6A518941A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4B873BA-CE18-7BC6-B41B-44443E3FBA4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E63736-73C3-B386-902A-9ABDB232290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Tu te réveilles le matin.»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77B711-B800-EDF6-8AA1-63318CE913A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528FE0AF-976D-5A09-FD6F-352931F7B56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97920" y="2062221"/>
            <a:ext cx="3886825" cy="1544197"/>
          </a:xfrm>
          <a:prstGeom prst="wedgeEllipseCallout">
            <a:avLst>
              <a:gd name="adj1" fmla="val 15650"/>
              <a:gd name="adj2" fmla="val 77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te réveilles le matin.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3B706758-F62C-AA32-C8DA-24EE59F879A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E755376E-822E-F20A-4A93-19C29030A78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29724D33-F5C9-68C6-DBC2-C963593E3A3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668726" y="4135055"/>
            <a:ext cx="2846248" cy="49638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4CABDB-E3BE-9BA1-EF40-627B15B0A9A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939" b="94286" l="9412" r="92941">
                        <a14:foregroundMark x1="37882" y1="4898" x2="38353" y2="84082"/>
                        <a14:foregroundMark x1="38353" y1="84082" x2="40167" y2="85103"/>
                        <a14:foregroundMark x1="57098" y1="85229" x2="62353" y2="83265"/>
                        <a14:foregroundMark x1="86265" y1="90585" x2="86353" y2="90612"/>
                        <a14:foregroundMark x1="62353" y1="83265" x2="69728" y2="85523"/>
                        <a14:foregroundMark x1="88307" y1="81716" x2="92000" y2="64898"/>
                        <a14:foregroundMark x1="86353" y1="90612" x2="86519" y2="89854"/>
                        <a14:foregroundMark x1="92000" y1="64898" x2="93882" y2="15510"/>
                        <a14:foregroundMark x1="93882" y1="15510" x2="91717" y2="4244"/>
                        <a14:foregroundMark x1="80440" y1="12128" x2="78118" y2="14286"/>
                        <a14:foregroundMark x1="78118" y1="14286" x2="45412" y2="12653"/>
                        <a14:foregroundMark x1="45412" y1="12653" x2="37412" y2="6939"/>
                        <a14:foregroundMark x1="37412" y1="6939" x2="40471" y2="10612"/>
                        <a14:foregroundMark x1="81647" y1="54286" x2="49882" y2="64490"/>
                        <a14:foregroundMark x1="49882" y1="64490" x2="75765" y2="77551"/>
                        <a14:foregroundMark x1="75765" y1="77551" x2="84471" y2="67347"/>
                        <a14:foregroundMark x1="84471" y1="67347" x2="72706" y2="46531"/>
                        <a14:foregroundMark x1="72706" y1="46531" x2="41176" y2="56327"/>
                        <a14:foregroundMark x1="41176" y1="56327" x2="40000" y2="38776"/>
                        <a14:foregroundMark x1="93176" y1="19592" x2="92235" y2="58776"/>
                        <a14:foregroundMark x1="89412" y1="45306" x2="89176" y2="58367"/>
                        <a14:foregroundMark x1="38824" y1="94286" x2="38824" y2="88163"/>
                        <a14:backgroundMark x1="46118" y1="87755" x2="56235" y2="86939"/>
                        <a14:backgroundMark x1="56235" y1="86939" x2="56471" y2="86939"/>
                        <a14:backgroundMark x1="69647" y1="85714" x2="81412" y2="89796"/>
                        <a14:backgroundMark x1="81412" y1="89796" x2="86824" y2="88980"/>
                        <a14:backgroundMark x1="45176" y1="86122" x2="44706" y2="89388"/>
                        <a14:backgroundMark x1="86588" y1="91020" x2="86588" y2="91020"/>
                        <a14:backgroundMark x1="84706" y1="9388" x2="91765" y2="4082"/>
                        <a14:backgroundMark x1="82588" y1="8163" x2="84706" y2="102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8200" y="5040145"/>
            <a:ext cx="3962562" cy="228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59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3041E-6432-BFFB-88C6-7F087BA64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96817B6-BCDB-FBCE-F4FF-121BD4DB19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DEB4AB-D6A2-CE28-E662-0C8DD143720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EFE0D0-DBE4-D7C5-E372-EF3E30BA469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17BBF0D-3458-4CBE-CA0D-FCA3B6BF94C8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E9CF08E-7EF2-A459-27CA-CBACCD6FDF0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1AA3707-7284-99B1-AE0C-5DB3D1B43B3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53FC10F-A69A-12C3-8A24-F041E49C818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E61BE18-A585-FA68-C2F1-4085A3F1B7B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4446FC7-3F9C-4004-0C02-4F3A875AA0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23E9FA6E-254D-F11C-1D4A-5C558D4DDFF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D3B31C49-8D4D-05A9-545E-A9466BB8EBE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Tu te réveilles le matin.»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67BE8B4-D14F-1142-7D13-6998BA11F73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98A90D6E-3703-42B6-C9BD-D4F6C0AB623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97920" y="2062221"/>
            <a:ext cx="3886825" cy="1544197"/>
          </a:xfrm>
          <a:prstGeom prst="wedgeEllipseCallout">
            <a:avLst>
              <a:gd name="adj1" fmla="val 15650"/>
              <a:gd name="adj2" fmla="val 77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te réveilles le matin.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E5EAE2A-D382-8980-8F93-931C94F338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17" name="Image 16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E6D16602-B4A6-C4FF-082B-9638D2D5782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668726" y="4135055"/>
            <a:ext cx="2846248" cy="49638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70886E-DB61-C509-AA4C-9B0BDE16A03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939" b="94286" l="9412" r="92941">
                        <a14:foregroundMark x1="37882" y1="4898" x2="38353" y2="84082"/>
                        <a14:foregroundMark x1="38353" y1="84082" x2="40167" y2="85103"/>
                        <a14:foregroundMark x1="57098" y1="85229" x2="62353" y2="83265"/>
                        <a14:foregroundMark x1="86265" y1="90585" x2="86353" y2="90612"/>
                        <a14:foregroundMark x1="62353" y1="83265" x2="69728" y2="85523"/>
                        <a14:foregroundMark x1="88307" y1="81716" x2="92000" y2="64898"/>
                        <a14:foregroundMark x1="86353" y1="90612" x2="86519" y2="89854"/>
                        <a14:foregroundMark x1="92000" y1="64898" x2="93882" y2="15510"/>
                        <a14:foregroundMark x1="93882" y1="15510" x2="91717" y2="4244"/>
                        <a14:foregroundMark x1="80440" y1="12128" x2="78118" y2="14286"/>
                        <a14:foregroundMark x1="78118" y1="14286" x2="45412" y2="12653"/>
                        <a14:foregroundMark x1="45412" y1="12653" x2="37412" y2="6939"/>
                        <a14:foregroundMark x1="37412" y1="6939" x2="40471" y2="10612"/>
                        <a14:foregroundMark x1="81647" y1="54286" x2="49882" y2="64490"/>
                        <a14:foregroundMark x1="49882" y1="64490" x2="75765" y2="77551"/>
                        <a14:foregroundMark x1="75765" y1="77551" x2="84471" y2="67347"/>
                        <a14:foregroundMark x1="84471" y1="67347" x2="72706" y2="46531"/>
                        <a14:foregroundMark x1="72706" y1="46531" x2="41176" y2="56327"/>
                        <a14:foregroundMark x1="41176" y1="56327" x2="40000" y2="38776"/>
                        <a14:foregroundMark x1="93176" y1="19592" x2="92235" y2="58776"/>
                        <a14:foregroundMark x1="89412" y1="45306" x2="89176" y2="58367"/>
                        <a14:foregroundMark x1="38824" y1="94286" x2="38824" y2="88163"/>
                        <a14:backgroundMark x1="46118" y1="87755" x2="56235" y2="86939"/>
                        <a14:backgroundMark x1="56235" y1="86939" x2="56471" y2="86939"/>
                        <a14:backgroundMark x1="69647" y1="85714" x2="81412" y2="89796"/>
                        <a14:backgroundMark x1="81412" y1="89796" x2="86824" y2="88980"/>
                        <a14:backgroundMark x1="45176" y1="86122" x2="44706" y2="89388"/>
                        <a14:backgroundMark x1="86588" y1="91020" x2="86588" y2="91020"/>
                        <a14:backgroundMark x1="84706" y1="9388" x2="91765" y2="4082"/>
                        <a14:backgroundMark x1="82588" y1="8163" x2="84706" y2="102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8200" y="5040145"/>
            <a:ext cx="3962562" cy="228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6737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0B76C-219C-132C-0519-BA541F98A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7843B8-C119-229B-BC01-32D3971761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2059A88-0203-9A56-6F01-7D893E43676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BAD66A-1DB8-8937-B510-246D2FEDB53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4F3C1B-2478-97ED-F564-E7B9904E7FE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9A03ABC-7FF5-DC69-601C-D83A7599FDF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A8D6097-ED99-E649-3F02-735E4A0C845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62EC8B6-A2C4-BAEC-9D58-D22652F22E4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9F45929-4919-5730-4CB8-57978F407FC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1856D1E-B1E7-F700-434E-A36A3545D44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DD2B81A-92ED-76DB-C713-4A80B3F7181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Tu dors quand ?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45DCD8-82B5-926E-2B43-5945DFAAE10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CF13FE3D-2837-1261-D221-27D2C8539D4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97920" y="2369808"/>
            <a:ext cx="4102755" cy="1236610"/>
          </a:xfrm>
          <a:prstGeom prst="wedgeEllipseCallout">
            <a:avLst>
              <a:gd name="adj1" fmla="val 15650"/>
              <a:gd name="adj2" fmla="val 77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dors quand ? 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4534EE2A-293B-DA51-8536-F0A7A3EA789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D29D1D29-E1DD-4AE9-4668-9DE8D9EE1A4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EEA212CB-36D9-6848-AF90-4BB2574B229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668726" y="4135055"/>
            <a:ext cx="2846248" cy="49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442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06F5F-F1FE-BA19-0D41-91507521D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767EF7E-8203-63A1-1603-8E4F393BCD8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0161924-0AB0-8E44-420C-6CA6342DE94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28448BA-A998-9E6E-F3B2-673E5F72D93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1390219-B28C-9FB3-325D-43AFE30324F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A956953-9D1E-BB36-59FE-0FED7A9DA78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8EAB127-9E5B-BF1E-D5E0-CDD03C53CE9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B9A56ED-6089-9355-7288-45EA7255F8F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AD4BEFF-DCFB-86C4-070A-E4E0F3215DF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CD048D6-D311-76CE-3E7C-2D587844420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00F601A4-9783-393A-5E9F-2007C0EB832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8C570446-F5DA-EB61-CD7D-64985DC7257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Tu dors quand  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F38310D-3284-4A54-D9EF-AFC9E5A5346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921688-6A6B-E664-08F5-0E1084AB53D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17" name="Image 16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5D6D7D49-D7B1-4A91-268B-1A1417FD1DE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668726" y="4135055"/>
            <a:ext cx="2846248" cy="4963877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760623DC-9B61-B14D-32C5-45A3CBE261E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97920" y="2369808"/>
            <a:ext cx="4102755" cy="1236610"/>
          </a:xfrm>
          <a:prstGeom prst="wedgeEllipseCallout">
            <a:avLst>
              <a:gd name="adj1" fmla="val 15650"/>
              <a:gd name="adj2" fmla="val 77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dors quand ? </a:t>
            </a:r>
          </a:p>
        </p:txBody>
      </p:sp>
    </p:spTree>
    <p:extLst>
      <p:ext uri="{BB962C8B-B14F-4D97-AF65-F5344CB8AC3E}">
        <p14:creationId xmlns:p14="http://schemas.microsoft.com/office/powerpoint/2010/main" val="6712140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1F05A-9885-5B2E-63E9-40D6AEC11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2D8AB0B-21A7-12D2-8F0A-72C43FACD1D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EAC3A80-B9B4-361C-BA51-CD995C5DB67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D7FEFC-E851-91DD-3E5D-B15FF1222B2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C2260F8-5B2F-C205-A3D5-5E7C6EECB39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8CCDFC3-645E-DA2E-CDCF-13CD59A8C323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4D95C4B-C1C0-F1AB-8895-27B8B209AB0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96DBB7E-C36C-9DC1-888A-364EB18DA8E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5E676A3-454B-00E4-8594-E16103A5C7D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00A9D04-EAB5-5D94-E196-696AB170D5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FCFB5B-2221-9C8A-FB24-54354F54E1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Le soir, je dors.».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130094-4933-645C-2015-8E5EE7ADB4E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AC52769-0BF6-7FB4-B52D-342F2E39CDE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D34F2F5-F63E-32DD-7FEB-54908DFBC52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615114" y="2514316"/>
            <a:ext cx="3962562" cy="1184411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soir, je dors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0E8F2F8-D663-6DCA-D7BD-8B80B9CC495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848" y="4271958"/>
            <a:ext cx="3074286" cy="5200332"/>
          </a:xfrm>
          <a:prstGeom prst="rect">
            <a:avLst/>
          </a:prstGeom>
        </p:spPr>
      </p:pic>
      <p:pic>
        <p:nvPicPr>
          <p:cNvPr id="27" name="Image 26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8B94F5E-FCEC-FF4D-9422-92543879F1DE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872140" y="4523625"/>
            <a:ext cx="3013587" cy="4691811"/>
          </a:xfrm>
          <a:prstGeom prst="rect">
            <a:avLst/>
          </a:prstGeom>
        </p:spPr>
      </p:pic>
      <p:pic>
        <p:nvPicPr>
          <p:cNvPr id="13" name="Image 12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DA1A98B5-7BAF-0DE9-3124-6D28EFDD47A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975" b="91169" l="9985" r="94823">
                        <a14:foregroundMark x1="96075" y1="9240" x2="99043" y2="69215"/>
                        <a14:foregroundMark x1="99043" y1="69215" x2="94823" y2="86509"/>
                        <a14:foregroundMark x1="94823" y1="86509" x2="94823" y2="91169"/>
                        <a14:foregroundMark x1="81526" y1="28332" x2="73798" y2="4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813" y="5009119"/>
            <a:ext cx="3931919" cy="235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45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9C35C-8786-B8E1-6E8F-B1026E9C9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510F19-D615-D730-9D9E-1732E83536F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FECA9A-D34F-875F-2A27-1BF40DCF44C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4297DD-28F4-74EE-002C-D64A5BF3300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5E0B363-73B6-86B6-1702-12B80D80C45E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8E78243-4411-F6C3-2ACC-698BC820208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211323-0C52-C573-4C69-A84FA0A6A74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9FD7106-8497-3CDD-62EA-5EEC79666CC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A3101BD-0FB9-5BA2-D1AB-CAEBCAE46F9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6D3698-CEB3-6883-7DF8-8394DD1FFB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78DE6E14-E4E5-CDE0-F888-31CCDFA69CF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1C012586-A991-FF5E-A3B7-08CD7F287C4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le soir, je dors.»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A958666-0B48-F663-ED9F-6E7E6B5C6E3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7" name="Image 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A069D35-AA7C-4634-6D33-D527FD732A4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848" y="4271958"/>
            <a:ext cx="3074286" cy="5200332"/>
          </a:xfrm>
          <a:prstGeom prst="rect">
            <a:avLst/>
          </a:prstGeom>
        </p:spPr>
      </p:pic>
      <p:pic>
        <p:nvPicPr>
          <p:cNvPr id="13" name="Image 12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61C2F2DC-E459-19C5-630D-DCB8D942BAA1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872140" y="4523625"/>
            <a:ext cx="3013587" cy="4691811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7E38E800-01F1-58E5-068D-E3EF2B3764E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615114" y="2514316"/>
            <a:ext cx="3962562" cy="1184411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soir, je dors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2" name="Image 11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C5EDDE6E-7C32-E08A-C4E8-E4C91C587F0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75" b="91169" l="9985" r="94823">
                        <a14:foregroundMark x1="96075" y1="9240" x2="99043" y2="69215"/>
                        <a14:foregroundMark x1="99043" y1="69215" x2="94823" y2="86509"/>
                        <a14:foregroundMark x1="94823" y1="86509" x2="94823" y2="91169"/>
                        <a14:foregroundMark x1="81526" y1="28332" x2="73798" y2="4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813" y="5009119"/>
            <a:ext cx="3931919" cy="235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256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CC87D-2354-1607-5F0E-5B0061342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D8C05A4-0C5E-C91E-E487-DE504B496C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3F6E7A3-845C-7F21-1718-0B3A9F435E6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0D65471-30CD-E154-4C1F-AD5A7FB6310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C9017F4-A3CC-2804-FFC2-035A1E762B2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ACDA661-8066-5ADC-BA3F-02AD28BA700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2D75FA4-18EA-DB93-42A7-EBE58BDD849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10C327F-0414-8999-1E46-DD90014A0CA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9A06DB5-EE5B-1EB0-0044-15EA9B9152D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22CBC15-843B-ED65-F6F6-21C53A42DD7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D75F567-BD24-C57C-C911-8F217F1068E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Le soir, tu dors.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8988FAD-CE6F-3EAE-D689-CE2E1AD0B27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3B60BF6-AAD2-3E86-7EA9-6407258F3C3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97920" y="2369808"/>
            <a:ext cx="4102755" cy="1236610"/>
          </a:xfrm>
          <a:prstGeom prst="wedgeEllipseCallout">
            <a:avLst>
              <a:gd name="adj1" fmla="val 15650"/>
              <a:gd name="adj2" fmla="val 77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soir, tu dors.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8BC4F4D9-EB08-EDC9-9100-240EB333006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FE323272-E790-8DE0-59A4-4549C6D3252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82E120BC-122A-DA4B-1C21-F4C8F98C718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668726" y="4135055"/>
            <a:ext cx="2846248" cy="4963877"/>
          </a:xfrm>
          <a:prstGeom prst="rect">
            <a:avLst/>
          </a:prstGeom>
        </p:spPr>
      </p:pic>
      <p:pic>
        <p:nvPicPr>
          <p:cNvPr id="5" name="Image 4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3EE8C44C-3808-5C37-3926-A897BBDFDC8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75" b="91169" l="9985" r="94823">
                        <a14:foregroundMark x1="96075" y1="9240" x2="99043" y2="69215"/>
                        <a14:foregroundMark x1="99043" y1="69215" x2="94823" y2="86509"/>
                        <a14:foregroundMark x1="94823" y1="86509" x2="94823" y2="91169"/>
                        <a14:foregroundMark x1="81526" y1="28332" x2="73798" y2="4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813" y="5009119"/>
            <a:ext cx="3931919" cy="235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257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96EFA-2377-352B-2251-9BE107199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EE1371-4623-4350-113C-77CE7C5A19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FBF227-42EB-7BA2-2442-1DDC131371B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37B49B-585F-4042-4BCA-2313D3C4F1C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8D435E-53EC-7C44-ADB9-85D5FC349094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72DC731-B24B-9F1E-056A-3133F363906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D74F793-C733-BAFD-C49B-94372F4B808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6303802-9F84-7896-BEE5-394A0B55737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33AB75-614F-B6EC-5229-04677BADA26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1F48539-2BB5-844E-D8C2-A697C6DF22B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39B3F273-3221-1CDF-D778-A7B2A32ECAC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B1599F76-8716-A867-971A-ED725190BC0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Le soir, tu dors.»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389D5C9-C0DF-B608-727A-598254DA9FE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AF9B52-BAF2-824D-E7C5-A2952495768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17" name="Image 16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3F7172F6-E818-40AA-B57A-B0094A84912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668726" y="4135055"/>
            <a:ext cx="2846248" cy="4963877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7CE5699C-8192-E1D2-4986-9B04A4303FE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97920" y="2369808"/>
            <a:ext cx="4102755" cy="1236610"/>
          </a:xfrm>
          <a:prstGeom prst="wedgeEllipseCallout">
            <a:avLst>
              <a:gd name="adj1" fmla="val 15650"/>
              <a:gd name="adj2" fmla="val 77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soir, tu dors.</a:t>
            </a:r>
          </a:p>
        </p:txBody>
      </p:sp>
      <p:pic>
        <p:nvPicPr>
          <p:cNvPr id="5" name="Image 4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E3AAA676-C14D-AC9E-A8D4-7EFDB55CC7A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75" b="91169" l="9985" r="94823">
                        <a14:foregroundMark x1="96075" y1="9240" x2="99043" y2="69215"/>
                        <a14:foregroundMark x1="99043" y1="69215" x2="94823" y2="86509"/>
                        <a14:foregroundMark x1="94823" y1="86509" x2="94823" y2="91169"/>
                        <a14:foregroundMark x1="81526" y1="28332" x2="73798" y2="4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813" y="5009119"/>
            <a:ext cx="3931919" cy="235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374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33F9A-5F0A-A829-4A71-6180CC67B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DB1073-DE62-5F40-41BC-57A96E3214C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97364A0-68BC-1E84-2C25-93A7A505310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57D3BE-ACCD-E0BB-F955-A8AB1FEFDAC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366D760-C39F-4C1B-B1C7-9629B39C3F3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4A0DCB-B7B0-B6CE-66BC-BE0891837C6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5F38814-3EC6-5E63-38A8-3385E90041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8F1BE9C-C3D3-2E74-9128-081F2D9DE1B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CC4AB25-0FFB-3096-E547-74893494789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8B26ADC-145B-4836-3177-7C86B5DDB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F9F0AB-5308-EAED-61AF-0E99A069FED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90">
              <a:spcAft>
                <a:spcPts val="45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Imad dit: le matin, j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 me réveille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CFECF4-B37B-7F0F-0BE4-682332781D2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D4E36732-09F5-F081-4CE0-74C8BD040CF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92073" y="2942873"/>
            <a:ext cx="1294047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685835">
              <a:lnSpc>
                <a:spcPts val="4199"/>
              </a:lnSpc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matin, j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me réveille. 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3054235-B1E1-C967-75C8-8B76BF4B5B8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E2232ED1-38FB-5AB7-8990-3F59787CFA7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8789" y="4260884"/>
            <a:ext cx="2446852" cy="38416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43B179-C483-06EF-EA21-FA1C1D9843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939" b="94286" l="9412" r="92941">
                        <a14:foregroundMark x1="37882" y1="4898" x2="38353" y2="84082"/>
                        <a14:foregroundMark x1="38353" y1="84082" x2="40167" y2="85103"/>
                        <a14:foregroundMark x1="57098" y1="85229" x2="62353" y2="83265"/>
                        <a14:foregroundMark x1="86265" y1="90585" x2="86353" y2="90612"/>
                        <a14:foregroundMark x1="62353" y1="83265" x2="69728" y2="85523"/>
                        <a14:foregroundMark x1="88307" y1="81716" x2="92000" y2="64898"/>
                        <a14:foregroundMark x1="86353" y1="90612" x2="86519" y2="89854"/>
                        <a14:foregroundMark x1="92000" y1="64898" x2="93882" y2="15510"/>
                        <a14:foregroundMark x1="93882" y1="15510" x2="91717" y2="4244"/>
                        <a14:foregroundMark x1="80440" y1="12128" x2="78118" y2="14286"/>
                        <a14:foregroundMark x1="78118" y1="14286" x2="45412" y2="12653"/>
                        <a14:foregroundMark x1="45412" y1="12653" x2="37412" y2="6939"/>
                        <a14:foregroundMark x1="37412" y1="6939" x2="40471" y2="10612"/>
                        <a14:foregroundMark x1="81647" y1="54286" x2="49882" y2="64490"/>
                        <a14:foregroundMark x1="49882" y1="64490" x2="75765" y2="77551"/>
                        <a14:foregroundMark x1="75765" y1="77551" x2="84471" y2="67347"/>
                        <a14:foregroundMark x1="84471" y1="67347" x2="72706" y2="46531"/>
                        <a14:foregroundMark x1="72706" y1="46531" x2="41176" y2="56327"/>
                        <a14:foregroundMark x1="41176" y1="56327" x2="40000" y2="38776"/>
                        <a14:foregroundMark x1="93176" y1="19592" x2="92235" y2="58776"/>
                        <a14:foregroundMark x1="89412" y1="45306" x2="89176" y2="58367"/>
                        <a14:foregroundMark x1="38824" y1="94286" x2="38824" y2="88163"/>
                        <a14:backgroundMark x1="46118" y1="87755" x2="56235" y2="86939"/>
                        <a14:backgroundMark x1="56235" y1="86939" x2="56471" y2="86939"/>
                        <a14:backgroundMark x1="69647" y1="85714" x2="81412" y2="89796"/>
                        <a14:backgroundMark x1="81412" y1="89796" x2="86824" y2="88980"/>
                        <a14:backgroundMark x1="45176" y1="86122" x2="44706" y2="89388"/>
                        <a14:backgroundMark x1="86588" y1="91020" x2="86588" y2="91020"/>
                        <a14:backgroundMark x1="84706" y1="9388" x2="91765" y2="4082"/>
                        <a14:backgroundMark x1="82588" y1="8163" x2="84706" y2="102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8279" y="4768238"/>
            <a:ext cx="3962562" cy="228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1897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86A37-5A59-C1B1-DFA7-389E33D70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4999638-19D6-720B-E740-84DFE04BC5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B2BE48-9CBE-7D89-443F-B3EE48CBADC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9BB8CEE-F8C3-B33C-733C-8CDBF9E84A1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1B0C337-BEE5-4C01-AE8A-28633978A12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4EA028A-03AC-6AFE-10D2-6D029D20770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54D910F-653D-6EF8-58D5-282EFA2F6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AA3B45-6FB2-9550-9081-A2F1569A9D1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1666A2-0B29-3AD9-D790-AF5DA20EC63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1DAD7DD-0931-8F5A-D00D-766519416A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F44AF3-D02C-165E-DD2E-CB09108382F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90">
              <a:spcAft>
                <a:spcPts val="45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Imad dit: le matin, tu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te réveilles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F02AF2-FFE1-1896-A585-18C6D65EE56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7C511A82-CDDF-52C3-066A-E178C9231D6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92073" y="2964645"/>
            <a:ext cx="1294047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685835">
              <a:lnSpc>
                <a:spcPts val="4199"/>
              </a:lnSpc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matin, tu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te réveilles. 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B456374-965E-B095-B40F-65D57453F93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1B244338-B2D8-4D2B-CE52-A087FB70299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050" y="4299603"/>
            <a:ext cx="2318211" cy="378864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991975-A51E-DA0E-C11D-D3AF922ADBC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939" b="94286" l="9412" r="92941">
                        <a14:foregroundMark x1="37882" y1="4898" x2="38353" y2="84082"/>
                        <a14:foregroundMark x1="38353" y1="84082" x2="40167" y2="85103"/>
                        <a14:foregroundMark x1="57098" y1="85229" x2="62353" y2="83265"/>
                        <a14:foregroundMark x1="86265" y1="90585" x2="86353" y2="90612"/>
                        <a14:foregroundMark x1="62353" y1="83265" x2="69728" y2="85523"/>
                        <a14:foregroundMark x1="88307" y1="81716" x2="92000" y2="64898"/>
                        <a14:foregroundMark x1="86353" y1="90612" x2="86519" y2="89854"/>
                        <a14:foregroundMark x1="92000" y1="64898" x2="93882" y2="15510"/>
                        <a14:foregroundMark x1="93882" y1="15510" x2="91717" y2="4244"/>
                        <a14:foregroundMark x1="80440" y1="12128" x2="78118" y2="14286"/>
                        <a14:foregroundMark x1="78118" y1="14286" x2="45412" y2="12653"/>
                        <a14:foregroundMark x1="45412" y1="12653" x2="37412" y2="6939"/>
                        <a14:foregroundMark x1="37412" y1="6939" x2="40471" y2="10612"/>
                        <a14:foregroundMark x1="81647" y1="54286" x2="49882" y2="64490"/>
                        <a14:foregroundMark x1="49882" y1="64490" x2="75765" y2="77551"/>
                        <a14:foregroundMark x1="75765" y1="77551" x2="84471" y2="67347"/>
                        <a14:foregroundMark x1="84471" y1="67347" x2="72706" y2="46531"/>
                        <a14:foregroundMark x1="72706" y1="46531" x2="41176" y2="56327"/>
                        <a14:foregroundMark x1="41176" y1="56327" x2="40000" y2="38776"/>
                        <a14:foregroundMark x1="93176" y1="19592" x2="92235" y2="58776"/>
                        <a14:foregroundMark x1="89412" y1="45306" x2="89176" y2="58367"/>
                        <a14:foregroundMark x1="38824" y1="94286" x2="38824" y2="88163"/>
                        <a14:backgroundMark x1="46118" y1="87755" x2="56235" y2="86939"/>
                        <a14:backgroundMark x1="56235" y1="86939" x2="56471" y2="86939"/>
                        <a14:backgroundMark x1="69647" y1="85714" x2="81412" y2="89796"/>
                        <a14:backgroundMark x1="81412" y1="89796" x2="86824" y2="88980"/>
                        <a14:backgroundMark x1="45176" y1="86122" x2="44706" y2="89388"/>
                        <a14:backgroundMark x1="86588" y1="91020" x2="86588" y2="91020"/>
                        <a14:backgroundMark x1="84706" y1="9388" x2="91765" y2="4082"/>
                        <a14:backgroundMark x1="82588" y1="8163" x2="84706" y2="102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26450" y="4847787"/>
            <a:ext cx="3962562" cy="2284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94ED11-C53E-005C-A765-249A60AEB6E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6448287" y="4700830"/>
            <a:ext cx="2540368" cy="323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657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C32FB-84D7-FBBB-C246-42E07BB50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B9A3C8-4A1D-47CA-E9E7-D36CB1EFBE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E752956-3E37-2A69-ACEB-5AEF4CE622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DAF1E6-4231-4200-38B9-FD70D35D6F3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8869A-D085-426C-BDC2-CFF9F9443E7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01D6C8D-96B3-CA67-A486-532AE7A9247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1DD91FB-B9AE-7FAE-BD38-E84671B8BAB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97F517F-72C4-83A8-34AC-19D1D26367B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2AEB8DA-96E7-C118-7C62-F73FFFC1DFC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E94DC97-FB50-9C94-F7D5-856490C7DE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004F2E-2F52-B624-231C-AE07F5DA005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Imad dit: Le soir, je dors.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AFBC7D-09EC-B72D-72AE-619397A5C32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82BC0AF6-D171-88E1-D079-3AD720A492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92073" y="2942870"/>
            <a:ext cx="1294047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685835">
              <a:lnSpc>
                <a:spcPts val="4199"/>
              </a:lnSpc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soir, j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dors. 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D35D297-C032-90EB-489A-93DEE4B4A96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245235F4-DC9F-A63B-C955-EDBD6F2B750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8789" y="4260884"/>
            <a:ext cx="2446852" cy="3841654"/>
          </a:xfrm>
          <a:prstGeom prst="rect">
            <a:avLst/>
          </a:prstGeom>
        </p:spPr>
      </p:pic>
      <p:pic>
        <p:nvPicPr>
          <p:cNvPr id="5" name="Image 4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6BF0FDF9-3AEE-D7C6-6A00-D489ACBDADD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75" b="91169" l="9985" r="94823">
                        <a14:foregroundMark x1="96075" y1="9240" x2="99043" y2="69215"/>
                        <a14:foregroundMark x1="99043" y1="69215" x2="94823" y2="86509"/>
                        <a14:foregroundMark x1="94823" y1="86509" x2="94823" y2="91169"/>
                        <a14:foregroundMark x1="81526" y1="28332" x2="73798" y2="4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413" y="4597178"/>
            <a:ext cx="3931919" cy="235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978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11F37-C380-B01F-7B35-139C9303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2D4EA3F-65BC-EE09-77AA-763E35D8788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595975C-7DAC-1F7D-C462-80D85DE35B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54A9C9B-2A39-B5EA-5FE4-C45DD320268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204A4DC-067E-0528-CECC-428BA92E1D9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4F4381-33AE-FA2F-1F91-0E212CF5683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E606B1-1E0A-BAE3-4BF6-E3CE3DD5621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0235E5D-2631-8D28-CD9F-673A747850D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98D748-A0D6-DF80-32A6-9CA6549D615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75413F0-7AC8-8878-262B-9AFBA4F8BB3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3E3F2CF-0E34-C8AA-E843-B09E566EC44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Imad dit: Le soir, tu dors.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C0B03E9-080B-5AF9-33CB-BF08A658A4D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A8ED031B-F448-F8C6-35EC-1FC9B4E58D7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92073" y="3182360"/>
            <a:ext cx="1294047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685835">
              <a:lnSpc>
                <a:spcPts val="4199"/>
              </a:lnSpc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soir, tu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dors. 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81AEC44-7B53-83EB-606F-D75F56B396E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9CF68EBE-3E6A-CD22-CCDE-09B0D56EB98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050" y="4299603"/>
            <a:ext cx="2318211" cy="3788647"/>
          </a:xfrm>
          <a:prstGeom prst="rect">
            <a:avLst/>
          </a:prstGeom>
        </p:spPr>
      </p:pic>
      <p:pic>
        <p:nvPicPr>
          <p:cNvPr id="6" name="Image 5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CE5184D7-7685-54C8-2F95-9A54BE93822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75" b="91169" l="9985" r="94823">
                        <a14:foregroundMark x1="96075" y1="9240" x2="99043" y2="69215"/>
                        <a14:foregroundMark x1="99043" y1="69215" x2="94823" y2="86509"/>
                        <a14:foregroundMark x1="94823" y1="86509" x2="94823" y2="91169"/>
                        <a14:foregroundMark x1="81526" y1="28332" x2="73798" y2="4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222" y="4597178"/>
            <a:ext cx="3931919" cy="235953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8EE2A7-F9CC-89D3-8C34-1BDA2C2AC9E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6448287" y="4876800"/>
            <a:ext cx="2402353" cy="306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035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Le matin / Je me réveille / tu te réveilles / le soir / je dors /tu dors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2986088"/>
            <a:ext cx="9893145" cy="550069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74571" y="6275257"/>
            <a:ext cx="50621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réveille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Tu te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réveilles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682C261-57FF-2EF7-5E5E-1580D7EBE45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F58BDC2B-C1B6-9726-1D15-0006FF7BF55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858000" y="6261418"/>
            <a:ext cx="50621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dors</a:t>
            </a:r>
          </a:p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Tu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dors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2480E4D-BC33-B7DC-ECD8-74BB4B60932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939" b="94286" l="9412" r="92941">
                        <a14:foregroundMark x1="37882" y1="4898" x2="38353" y2="84082"/>
                        <a14:foregroundMark x1="38353" y1="84082" x2="40167" y2="85103"/>
                        <a14:foregroundMark x1="57098" y1="85229" x2="62353" y2="83265"/>
                        <a14:foregroundMark x1="86265" y1="90585" x2="86353" y2="90612"/>
                        <a14:foregroundMark x1="62353" y1="83265" x2="69728" y2="85523"/>
                        <a14:foregroundMark x1="88307" y1="81716" x2="92000" y2="64898"/>
                        <a14:foregroundMark x1="86353" y1="90612" x2="86519" y2="89854"/>
                        <a14:foregroundMark x1="92000" y1="64898" x2="93882" y2="15510"/>
                        <a14:foregroundMark x1="93882" y1="15510" x2="91717" y2="4244"/>
                        <a14:foregroundMark x1="80440" y1="12128" x2="78118" y2="14286"/>
                        <a14:foregroundMark x1="78118" y1="14286" x2="45412" y2="12653"/>
                        <a14:foregroundMark x1="45412" y1="12653" x2="37412" y2="6939"/>
                        <a14:foregroundMark x1="37412" y1="6939" x2="40471" y2="10612"/>
                        <a14:foregroundMark x1="81647" y1="54286" x2="49882" y2="64490"/>
                        <a14:foregroundMark x1="49882" y1="64490" x2="75765" y2="77551"/>
                        <a14:foregroundMark x1="75765" y1="77551" x2="84471" y2="67347"/>
                        <a14:foregroundMark x1="84471" y1="67347" x2="72706" y2="46531"/>
                        <a14:foregroundMark x1="72706" y1="46531" x2="41176" y2="56327"/>
                        <a14:foregroundMark x1="41176" y1="56327" x2="40000" y2="38776"/>
                        <a14:foregroundMark x1="93176" y1="19592" x2="92235" y2="58776"/>
                        <a14:foregroundMark x1="89412" y1="45306" x2="89176" y2="58367"/>
                        <a14:foregroundMark x1="38824" y1="94286" x2="38824" y2="88163"/>
                        <a14:backgroundMark x1="46118" y1="87755" x2="56235" y2="86939"/>
                        <a14:backgroundMark x1="56235" y1="86939" x2="56471" y2="86939"/>
                        <a14:backgroundMark x1="69647" y1="85714" x2="81412" y2="89796"/>
                        <a14:backgroundMark x1="81412" y1="89796" x2="86824" y2="88980"/>
                        <a14:backgroundMark x1="45176" y1="86122" x2="44706" y2="89388"/>
                        <a14:backgroundMark x1="86588" y1="91020" x2="86588" y2="91020"/>
                        <a14:backgroundMark x1="84706" y1="9388" x2="91765" y2="4082"/>
                        <a14:backgroundMark x1="82588" y1="8163" x2="84706" y2="102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1723" y="4666661"/>
            <a:ext cx="2790421" cy="160859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452646A-B535-C90B-EBF2-D4723250033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026988" y="3458321"/>
            <a:ext cx="5062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matin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BB1AEEB-8CDF-A130-5C74-98C022BA9BB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089121" y="3456459"/>
            <a:ext cx="4594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soir</a:t>
            </a:r>
          </a:p>
        </p:txBody>
      </p:sp>
      <p:pic>
        <p:nvPicPr>
          <p:cNvPr id="17" name="Image 16" descr="Une image contenant horloge, Horloge murale, horloge quartz&#10;&#10;Description générée automatiquement">
            <a:extLst>
              <a:ext uri="{FF2B5EF4-FFF2-40B4-BE49-F238E27FC236}">
                <a16:creationId xmlns:a16="http://schemas.microsoft.com/office/drawing/2014/main" id="{6957A8ED-BBCC-D1C6-F2CF-F4036CB0174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75" b="91169" l="9985" r="94823">
                        <a14:foregroundMark x1="96075" y1="9240" x2="99043" y2="69215"/>
                        <a14:foregroundMark x1="99043" y1="69215" x2="94823" y2="86509"/>
                        <a14:foregroundMark x1="94823" y1="86509" x2="94823" y2="91169"/>
                        <a14:foregroundMark x1="81526" y1="28332" x2="73798" y2="4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839" y="4513649"/>
            <a:ext cx="3020105" cy="181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859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781BEEB-75F9-8D6F-FBAF-83803CBB47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66186" y="6975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te réveilles quand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627E2C7-F3AB-EF10-2AD2-43AF0839F74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57382143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B2B68A08-7BEE-7847-D523-09DBEE247AEB}"/>
              </a:ext>
            </a:extLst>
          </p:cNvPr>
          <p:cNvSpPr txBox="1"/>
          <p:nvPr/>
        </p:nvSpPr>
        <p:spPr>
          <a:xfrm>
            <a:off x="3425009" y="2593744"/>
            <a:ext cx="59202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te réveilles quand ? </a:t>
            </a:r>
          </a:p>
        </p:txBody>
      </p:sp>
      <p:pic>
        <p:nvPicPr>
          <p:cNvPr id="14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446AA54F-9C7E-21A1-852E-3D790A7CA4A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5" y="3672832"/>
            <a:ext cx="6391263" cy="47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79A2B-F89D-3C6A-AA58-26332DF1C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4D5C0E7-ED9B-179C-7354-AF6EB1C8D8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66186" y="6975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72F725-AFDD-3A72-65F4-141707C2E1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dors quand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12DD923-E8D6-F640-BD67-6013075ECED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659BAD09-1EED-6339-7E08-054F714335FB}"/>
              </a:ext>
            </a:extLst>
          </p:cNvPr>
          <p:cNvSpPr txBox="1"/>
          <p:nvPr/>
        </p:nvSpPr>
        <p:spPr>
          <a:xfrm>
            <a:off x="371475" y="2593744"/>
            <a:ext cx="12958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dors quand ? </a:t>
            </a:r>
          </a:p>
        </p:txBody>
      </p:sp>
      <p:pic>
        <p:nvPicPr>
          <p:cNvPr id="14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AD83A6A2-533C-D2ED-05E7-B34B9256717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5" y="3672832"/>
            <a:ext cx="6391263" cy="47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113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56250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de lecture de la page 12.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137592" y="2460978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5EF0356-36A1-8CD8-D20E-AF81CAEB8C5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77234" y="2081612"/>
            <a:ext cx="5316787" cy="74413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838767" y="2814638"/>
            <a:ext cx="5477653" cy="3128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10119</TotalTime>
  <Words>1989</Words>
  <Application>Microsoft Office PowerPoint</Application>
  <PresentationFormat>Personnalisé</PresentationFormat>
  <Paragraphs>384</Paragraphs>
  <Slides>67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67</vt:i4>
      </vt:variant>
    </vt:vector>
  </HeadingPairs>
  <TitlesOfParts>
    <vt:vector size="75" baseType="lpstr">
      <vt:lpstr>Cambria</vt:lpstr>
      <vt:lpstr>Dosis</vt:lpstr>
      <vt:lpstr>Calibri</vt:lpstr>
      <vt:lpstr>Carelia</vt:lpstr>
      <vt:lpstr>Arial</vt:lpstr>
      <vt:lpstr>Dosis Bold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113</cp:revision>
  <dcterms:created xsi:type="dcterms:W3CDTF">2023-09-22T04:26:48Z</dcterms:created>
  <dcterms:modified xsi:type="dcterms:W3CDTF">2024-12-06T17:30:47Z</dcterms:modified>
</cp:coreProperties>
</file>