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804" r:id="rId2"/>
  </p:sldMasterIdLst>
  <p:notesMasterIdLst>
    <p:notesMasterId r:id="rId70"/>
  </p:notesMasterIdLst>
  <p:sldIdLst>
    <p:sldId id="2134805884" r:id="rId3"/>
    <p:sldId id="2134808272" r:id="rId4"/>
    <p:sldId id="2134808393" r:id="rId5"/>
    <p:sldId id="2134805583" r:id="rId6"/>
    <p:sldId id="2134808443" r:id="rId7"/>
    <p:sldId id="2134805475" r:id="rId8"/>
    <p:sldId id="2134808573" r:id="rId9"/>
    <p:sldId id="2134808321" r:id="rId10"/>
    <p:sldId id="2134808957" r:id="rId11"/>
    <p:sldId id="2134808322" r:id="rId12"/>
    <p:sldId id="2134808888" r:id="rId13"/>
    <p:sldId id="2134808837" r:id="rId14"/>
    <p:sldId id="2134808974" r:id="rId15"/>
    <p:sldId id="2134808127" r:id="rId16"/>
    <p:sldId id="2134808860" r:id="rId17"/>
    <p:sldId id="2134808861" r:id="rId18"/>
    <p:sldId id="2134808975" r:id="rId19"/>
    <p:sldId id="2134808976" r:id="rId20"/>
    <p:sldId id="2134808958" r:id="rId21"/>
    <p:sldId id="2134808909" r:id="rId22"/>
    <p:sldId id="2134808882" r:id="rId23"/>
    <p:sldId id="2134807641" r:id="rId24"/>
    <p:sldId id="2134808543" r:id="rId25"/>
    <p:sldId id="2134808542" r:id="rId26"/>
    <p:sldId id="2134808142" r:id="rId27"/>
    <p:sldId id="2134808129" r:id="rId28"/>
    <p:sldId id="2134808385" r:id="rId29"/>
    <p:sldId id="2134808961" r:id="rId30"/>
    <p:sldId id="2134808598" r:id="rId31"/>
    <p:sldId id="2134808850" r:id="rId32"/>
    <p:sldId id="2134808964" r:id="rId33"/>
    <p:sldId id="2134808965" r:id="rId34"/>
    <p:sldId id="2134808959" r:id="rId35"/>
    <p:sldId id="2134808960" r:id="rId36"/>
    <p:sldId id="2134808963" r:id="rId37"/>
    <p:sldId id="2134808597" r:id="rId38"/>
    <p:sldId id="2134808962" r:id="rId39"/>
    <p:sldId id="2134808966" r:id="rId40"/>
    <p:sldId id="2134808967" r:id="rId41"/>
    <p:sldId id="2134808627" r:id="rId42"/>
    <p:sldId id="2134808883" r:id="rId43"/>
    <p:sldId id="2134806216" r:id="rId44"/>
    <p:sldId id="2134808862" r:id="rId45"/>
    <p:sldId id="2134808615" r:id="rId46"/>
    <p:sldId id="2134808927" r:id="rId47"/>
    <p:sldId id="2134808928" r:id="rId48"/>
    <p:sldId id="2134808968" r:id="rId49"/>
    <p:sldId id="2134808969" r:id="rId50"/>
    <p:sldId id="2134808970" r:id="rId51"/>
    <p:sldId id="2134808971" r:id="rId52"/>
    <p:sldId id="2134808914" r:id="rId53"/>
    <p:sldId id="2134808951" r:id="rId54"/>
    <p:sldId id="2134808972" r:id="rId55"/>
    <p:sldId id="2134808973" r:id="rId56"/>
    <p:sldId id="2134808881" r:id="rId57"/>
    <p:sldId id="2134808880" r:id="rId58"/>
    <p:sldId id="2134808867" r:id="rId59"/>
    <p:sldId id="2134808868" r:id="rId60"/>
    <p:sldId id="2134808869" r:id="rId61"/>
    <p:sldId id="2134808873" r:id="rId62"/>
    <p:sldId id="2134808874" r:id="rId63"/>
    <p:sldId id="2134808875" r:id="rId64"/>
    <p:sldId id="2134808876" r:id="rId65"/>
    <p:sldId id="2134808805" r:id="rId66"/>
    <p:sldId id="2134808884" r:id="rId67"/>
    <p:sldId id="2134808544" r:id="rId68"/>
    <p:sldId id="2134808345" r:id="rId69"/>
  </p:sldIdLst>
  <p:sldSz cx="13716000" cy="10287000"/>
  <p:notesSz cx="6858000" cy="9144000"/>
  <p:embeddedFontLs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pitchFamily="2" charset="0"/>
      <p:regular r:id="rId78"/>
      <p:bold r:id="rId7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7F7F7F"/>
    <a:srgbClr val="F2F2F2"/>
    <a:srgbClr val="E46C0A"/>
    <a:srgbClr val="FDEADA"/>
    <a:srgbClr val="7DBE00"/>
    <a:srgbClr val="8D5E2F"/>
    <a:srgbClr val="996633"/>
    <a:srgbClr val="FF66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44" d="100"/>
          <a:sy n="44" d="100"/>
        </p:scale>
        <p:origin x="1422" y="42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05/12/2024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9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1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9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90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jpe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svg"/><Relationship Id="rId32" Type="http://schemas.openxmlformats.org/officeDocument/2006/relationships/image" Target="../media/image26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2.png"/><Relationship Id="rId28" Type="http://schemas.openxmlformats.org/officeDocument/2006/relationships/image" Target="../media/image22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2.jpeg"/><Relationship Id="rId27" Type="http://schemas.openxmlformats.org/officeDocument/2006/relationships/image" Target="../media/image21.png"/><Relationship Id="rId30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slideLayout" Target="../slideLayouts/slideLayout18.xml"/><Relationship Id="rId3" Type="http://schemas.openxmlformats.org/officeDocument/2006/relationships/tags" Target="../tags/tag62.xml"/><Relationship Id="rId21" Type="http://schemas.openxmlformats.org/officeDocument/2006/relationships/image" Target="../media/image18.sv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2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image" Target="../media/image1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image" Target="../media/image28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image" Target="../media/image27.png"/><Relationship Id="rId10" Type="http://schemas.openxmlformats.org/officeDocument/2006/relationships/tags" Target="../tags/tag69.xml"/><Relationship Id="rId19" Type="http://schemas.openxmlformats.org/officeDocument/2006/relationships/image" Target="../media/image2.jpe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79.xml"/><Relationship Id="rId7" Type="http://schemas.openxmlformats.org/officeDocument/2006/relationships/image" Target="../media/image18.sv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2.xml"/><Relationship Id="rId7" Type="http://schemas.openxmlformats.org/officeDocument/2006/relationships/image" Target="../media/image2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84.xml"/><Relationship Id="rId10" Type="http://schemas.openxmlformats.org/officeDocument/2006/relationships/image" Target="../media/image5.png"/><Relationship Id="rId4" Type="http://schemas.openxmlformats.org/officeDocument/2006/relationships/tags" Target="../tags/tag83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18.sv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2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2.jpeg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6.svg"/><Relationship Id="rId4" Type="http://schemas.openxmlformats.org/officeDocument/2006/relationships/tags" Target="../tags/tag97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18.sv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12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18.xml"/><Relationship Id="rId8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4.svg"/><Relationship Id="rId5" Type="http://schemas.openxmlformats.org/officeDocument/2006/relationships/tags" Target="../tags/tag131.xml"/><Relationship Id="rId10" Type="http://schemas.openxmlformats.org/officeDocument/2006/relationships/image" Target="../media/image3.png"/><Relationship Id="rId4" Type="http://schemas.openxmlformats.org/officeDocument/2006/relationships/tags" Target="../tags/tag130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12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135.xml"/><Relationship Id="rId16" Type="http://schemas.openxmlformats.org/officeDocument/2006/relationships/image" Target="../media/image33.sv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38.xml"/><Relationship Id="rId15" Type="http://schemas.openxmlformats.org/officeDocument/2006/relationships/image" Target="../media/image32.png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5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6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5.png"/><Relationship Id="rId5" Type="http://schemas.openxmlformats.org/officeDocument/2006/relationships/tags" Target="../tags/tag14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47.xml"/><Relationship Id="rId9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55.xml"/><Relationship Id="rId7" Type="http://schemas.openxmlformats.org/officeDocument/2006/relationships/image" Target="../media/image1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0.xml"/><Relationship Id="rId7" Type="http://schemas.openxmlformats.org/officeDocument/2006/relationships/image" Target="../media/image15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65.xml"/><Relationship Id="rId7" Type="http://schemas.openxmlformats.org/officeDocument/2006/relationships/image" Target="../media/image15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0.xml"/><Relationship Id="rId7" Type="http://schemas.openxmlformats.org/officeDocument/2006/relationships/image" Target="../media/image15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75.xml"/><Relationship Id="rId7" Type="http://schemas.openxmlformats.org/officeDocument/2006/relationships/image" Target="../media/image15.png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9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16.svg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image" Target="../media/image15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5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4.svg"/><Relationship Id="rId5" Type="http://schemas.openxmlformats.org/officeDocument/2006/relationships/tags" Target="../tags/tag192.xml"/><Relationship Id="rId10" Type="http://schemas.openxmlformats.org/officeDocument/2006/relationships/image" Target="../media/image3.png"/><Relationship Id="rId4" Type="http://schemas.openxmlformats.org/officeDocument/2006/relationships/tags" Target="../tags/tag191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12.png"/><Relationship Id="rId18" Type="http://schemas.openxmlformats.org/officeDocument/2006/relationships/image" Target="../media/image34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2.jpeg"/><Relationship Id="rId17" Type="http://schemas.openxmlformats.org/officeDocument/2006/relationships/image" Target="../media/image33.svg"/><Relationship Id="rId2" Type="http://schemas.openxmlformats.org/officeDocument/2006/relationships/tags" Target="../tags/tag196.xml"/><Relationship Id="rId16" Type="http://schemas.openxmlformats.org/officeDocument/2006/relationships/image" Target="../media/image37.svg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99.xml"/><Relationship Id="rId15" Type="http://schemas.openxmlformats.org/officeDocument/2006/relationships/image" Target="../media/image32.png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image" Target="../media/image16.svg"/><Relationship Id="rId3" Type="http://schemas.openxmlformats.org/officeDocument/2006/relationships/tags" Target="../tags/tag207.xml"/><Relationship Id="rId21" Type="http://schemas.openxmlformats.org/officeDocument/2006/relationships/image" Target="../media/image39.png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image" Target="../media/image15.png"/><Relationship Id="rId2" Type="http://schemas.openxmlformats.org/officeDocument/2006/relationships/tags" Target="../tags/tag206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38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23" Type="http://schemas.openxmlformats.org/officeDocument/2006/relationships/image" Target="../media/image41.png"/><Relationship Id="rId10" Type="http://schemas.openxmlformats.org/officeDocument/2006/relationships/tags" Target="../tags/tag214.xml"/><Relationship Id="rId19" Type="http://schemas.openxmlformats.org/officeDocument/2006/relationships/image" Target="../media/image21.png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tags" Target="../tags/tag232.xml"/><Relationship Id="rId18" Type="http://schemas.openxmlformats.org/officeDocument/2006/relationships/image" Target="../media/image15.png"/><Relationship Id="rId3" Type="http://schemas.openxmlformats.org/officeDocument/2006/relationships/tags" Target="../tags/tag222.xml"/><Relationship Id="rId21" Type="http://schemas.openxmlformats.org/officeDocument/2006/relationships/image" Target="../media/image38.png"/><Relationship Id="rId7" Type="http://schemas.openxmlformats.org/officeDocument/2006/relationships/tags" Target="../tags/tag226.xml"/><Relationship Id="rId12" Type="http://schemas.openxmlformats.org/officeDocument/2006/relationships/tags" Target="../tags/tag231.xml"/><Relationship Id="rId17" Type="http://schemas.openxmlformats.org/officeDocument/2006/relationships/slideLayout" Target="../slideLayouts/slideLayout18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image" Target="../media/image20.png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image" Target="../media/image41.png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image" Target="../media/image40.png"/><Relationship Id="rId10" Type="http://schemas.openxmlformats.org/officeDocument/2006/relationships/tags" Target="../tags/tag229.xml"/><Relationship Id="rId19" Type="http://schemas.openxmlformats.org/officeDocument/2006/relationships/image" Target="../media/image16.svg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image" Target="../media/image16.sv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15.pn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240.xml"/><Relationship Id="rId10" Type="http://schemas.openxmlformats.org/officeDocument/2006/relationships/tags" Target="../tags/tag245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image" Target="../media/image43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image" Target="../media/image16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15.png"/><Relationship Id="rId5" Type="http://schemas.openxmlformats.org/officeDocument/2006/relationships/tags" Target="../tags/tag25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image" Target="../media/image15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56.xml"/><Relationship Id="rId16" Type="http://schemas.openxmlformats.org/officeDocument/2006/relationships/image" Target="../media/image44.pn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tags" Target="../tags/tag265.xml"/><Relationship Id="rId5" Type="http://schemas.openxmlformats.org/officeDocument/2006/relationships/tags" Target="../tags/tag259.xml"/><Relationship Id="rId15" Type="http://schemas.openxmlformats.org/officeDocument/2006/relationships/image" Target="../media/image45.jpeg"/><Relationship Id="rId10" Type="http://schemas.openxmlformats.org/officeDocument/2006/relationships/tags" Target="../tags/tag264.xml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43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image" Target="../media/image16.sv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image" Target="../media/image15.png"/><Relationship Id="rId5" Type="http://schemas.openxmlformats.org/officeDocument/2006/relationships/tags" Target="../tags/tag270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image" Target="../media/image15.png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76.xml"/><Relationship Id="rId16" Type="http://schemas.openxmlformats.org/officeDocument/2006/relationships/image" Target="../media/image46.png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tags" Target="../tags/tag285.xml"/><Relationship Id="rId5" Type="http://schemas.openxmlformats.org/officeDocument/2006/relationships/tags" Target="../tags/tag279.xml"/><Relationship Id="rId15" Type="http://schemas.openxmlformats.org/officeDocument/2006/relationships/image" Target="../media/image45.jpeg"/><Relationship Id="rId10" Type="http://schemas.openxmlformats.org/officeDocument/2006/relationships/tags" Target="../tags/tag284.xml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5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7.xml"/><Relationship Id="rId16" Type="http://schemas.openxmlformats.org/officeDocument/2006/relationships/image" Target="../media/image47.jpe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45.jpe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43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16.sv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image" Target="../media/image15.png"/><Relationship Id="rId5" Type="http://schemas.openxmlformats.org/officeDocument/2006/relationships/tags" Target="../tags/tag30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image" Target="../media/image15.png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07.xml"/><Relationship Id="rId16" Type="http://schemas.openxmlformats.org/officeDocument/2006/relationships/image" Target="../media/image49.jpeg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5" Type="http://schemas.openxmlformats.org/officeDocument/2006/relationships/tags" Target="../tags/tag310.xml"/><Relationship Id="rId15" Type="http://schemas.openxmlformats.org/officeDocument/2006/relationships/image" Target="../media/image45.jpeg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43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16.sv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15.png"/><Relationship Id="rId5" Type="http://schemas.openxmlformats.org/officeDocument/2006/relationships/tags" Target="../tags/tag32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image" Target="../media/image15.png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27.xml"/><Relationship Id="rId16" Type="http://schemas.openxmlformats.org/officeDocument/2006/relationships/image" Target="../media/image50.png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tags" Target="../tags/tag336.xml"/><Relationship Id="rId5" Type="http://schemas.openxmlformats.org/officeDocument/2006/relationships/tags" Target="../tags/tag330.xml"/><Relationship Id="rId15" Type="http://schemas.openxmlformats.org/officeDocument/2006/relationships/image" Target="../media/image45.jpeg"/><Relationship Id="rId10" Type="http://schemas.openxmlformats.org/officeDocument/2006/relationships/tags" Target="../tags/tag335.xml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tags" Target="../tags/tag347.xml"/><Relationship Id="rId18" Type="http://schemas.openxmlformats.org/officeDocument/2006/relationships/image" Target="../media/image51.jpeg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tags" Target="../tags/tag346.xml"/><Relationship Id="rId17" Type="http://schemas.openxmlformats.org/officeDocument/2006/relationships/image" Target="../media/image45.jpeg"/><Relationship Id="rId2" Type="http://schemas.openxmlformats.org/officeDocument/2006/relationships/tags" Target="../tags/tag338.xml"/><Relationship Id="rId16" Type="http://schemas.openxmlformats.org/officeDocument/2006/relationships/image" Target="../media/image16.svg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tags" Target="../tags/tag345.xml"/><Relationship Id="rId5" Type="http://schemas.openxmlformats.org/officeDocument/2006/relationships/tags" Target="../tags/tag341.xml"/><Relationship Id="rId15" Type="http://schemas.openxmlformats.org/officeDocument/2006/relationships/image" Target="../media/image15.png"/><Relationship Id="rId10" Type="http://schemas.openxmlformats.org/officeDocument/2006/relationships/tags" Target="../tags/tag344.xml"/><Relationship Id="rId19" Type="http://schemas.openxmlformats.org/officeDocument/2006/relationships/image" Target="../media/image52.png"/><Relationship Id="rId4" Type="http://schemas.openxmlformats.org/officeDocument/2006/relationships/tags" Target="../tags/tag340.xml"/><Relationship Id="rId9" Type="http://schemas.openxmlformats.org/officeDocument/2006/relationships/audio" Target="../media/media1.wav"/><Relationship Id="rId14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image" Target="../media/image43.png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image" Target="../media/image16.sv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image" Target="../media/image15.png"/><Relationship Id="rId5" Type="http://schemas.openxmlformats.org/officeDocument/2006/relationships/tags" Target="../tags/tag35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15.pn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58.xml"/><Relationship Id="rId16" Type="http://schemas.openxmlformats.org/officeDocument/2006/relationships/image" Target="../media/image53.png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5" Type="http://schemas.openxmlformats.org/officeDocument/2006/relationships/tags" Target="../tags/tag361.xml"/><Relationship Id="rId15" Type="http://schemas.openxmlformats.org/officeDocument/2006/relationships/image" Target="../media/image45.jpeg"/><Relationship Id="rId10" Type="http://schemas.openxmlformats.org/officeDocument/2006/relationships/tags" Target="../tags/tag366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5.xml"/><Relationship Id="rId13" Type="http://schemas.openxmlformats.org/officeDocument/2006/relationships/image" Target="../media/image43.png"/><Relationship Id="rId3" Type="http://schemas.openxmlformats.org/officeDocument/2006/relationships/tags" Target="../tags/tag370.xml"/><Relationship Id="rId7" Type="http://schemas.openxmlformats.org/officeDocument/2006/relationships/tags" Target="../tags/tag374.xml"/><Relationship Id="rId12" Type="http://schemas.openxmlformats.org/officeDocument/2006/relationships/image" Target="../media/image16.sv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image" Target="../media/image15.png"/><Relationship Id="rId5" Type="http://schemas.openxmlformats.org/officeDocument/2006/relationships/tags" Target="../tags/tag37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371.xml"/><Relationship Id="rId9" Type="http://schemas.openxmlformats.org/officeDocument/2006/relationships/tags" Target="../tags/tag376.xml"/><Relationship Id="rId1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image" Target="../media/image15.png"/><Relationship Id="rId3" Type="http://schemas.openxmlformats.org/officeDocument/2006/relationships/tags" Target="../tags/tag379.xml"/><Relationship Id="rId7" Type="http://schemas.openxmlformats.org/officeDocument/2006/relationships/tags" Target="../tags/tag383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378.xml"/><Relationship Id="rId16" Type="http://schemas.openxmlformats.org/officeDocument/2006/relationships/image" Target="../media/image55.jpeg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tags" Target="../tags/tag387.xml"/><Relationship Id="rId5" Type="http://schemas.openxmlformats.org/officeDocument/2006/relationships/tags" Target="../tags/tag381.xml"/><Relationship Id="rId15" Type="http://schemas.openxmlformats.org/officeDocument/2006/relationships/image" Target="../media/image45.jpeg"/><Relationship Id="rId10" Type="http://schemas.openxmlformats.org/officeDocument/2006/relationships/tags" Target="../tags/tag386.xml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13" Type="http://schemas.openxmlformats.org/officeDocument/2006/relationships/tags" Target="../tags/tag400.xml"/><Relationship Id="rId18" Type="http://schemas.openxmlformats.org/officeDocument/2006/relationships/image" Target="../media/image15.png"/><Relationship Id="rId26" Type="http://schemas.openxmlformats.org/officeDocument/2006/relationships/image" Target="../media/image57.jpeg"/><Relationship Id="rId3" Type="http://schemas.openxmlformats.org/officeDocument/2006/relationships/tags" Target="../tags/tag390.xml"/><Relationship Id="rId21" Type="http://schemas.openxmlformats.org/officeDocument/2006/relationships/image" Target="../media/image44.png"/><Relationship Id="rId7" Type="http://schemas.openxmlformats.org/officeDocument/2006/relationships/tags" Target="../tags/tag394.xml"/><Relationship Id="rId12" Type="http://schemas.openxmlformats.org/officeDocument/2006/relationships/tags" Target="../tags/tag399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53.png"/><Relationship Id="rId2" Type="http://schemas.openxmlformats.org/officeDocument/2006/relationships/tags" Target="../tags/tag389.xml"/><Relationship Id="rId16" Type="http://schemas.openxmlformats.org/officeDocument/2006/relationships/tags" Target="../tags/tag403.xml"/><Relationship Id="rId20" Type="http://schemas.openxmlformats.org/officeDocument/2006/relationships/image" Target="../media/image21.png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8.xml"/><Relationship Id="rId24" Type="http://schemas.openxmlformats.org/officeDocument/2006/relationships/image" Target="../media/image50.png"/><Relationship Id="rId5" Type="http://schemas.openxmlformats.org/officeDocument/2006/relationships/tags" Target="../tags/tag392.xml"/><Relationship Id="rId15" Type="http://schemas.openxmlformats.org/officeDocument/2006/relationships/tags" Target="../tags/tag402.xml"/><Relationship Id="rId23" Type="http://schemas.openxmlformats.org/officeDocument/2006/relationships/image" Target="../media/image56.jpeg"/><Relationship Id="rId10" Type="http://schemas.openxmlformats.org/officeDocument/2006/relationships/tags" Target="../tags/tag397.xml"/><Relationship Id="rId19" Type="http://schemas.openxmlformats.org/officeDocument/2006/relationships/image" Target="../media/image16.svg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tags" Target="../tags/tag401.xml"/><Relationship Id="rId22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406.xml"/><Relationship Id="rId7" Type="http://schemas.openxmlformats.org/officeDocument/2006/relationships/tags" Target="../tags/tag410.xml"/><Relationship Id="rId12" Type="http://schemas.openxmlformats.org/officeDocument/2006/relationships/image" Target="../media/image5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11" Type="http://schemas.openxmlformats.org/officeDocument/2006/relationships/image" Target="../media/image4.svg"/><Relationship Id="rId5" Type="http://schemas.openxmlformats.org/officeDocument/2006/relationships/tags" Target="../tags/tag408.xml"/><Relationship Id="rId10" Type="http://schemas.openxmlformats.org/officeDocument/2006/relationships/image" Target="../media/image3.png"/><Relationship Id="rId4" Type="http://schemas.openxmlformats.org/officeDocument/2006/relationships/tags" Target="../tags/tag407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33.svg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image" Target="../media/image32.png"/><Relationship Id="rId2" Type="http://schemas.openxmlformats.org/officeDocument/2006/relationships/tags" Target="../tags/tag412.xml"/><Relationship Id="rId16" Type="http://schemas.openxmlformats.org/officeDocument/2006/relationships/image" Target="../media/image18.sv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5" Type="http://schemas.openxmlformats.org/officeDocument/2006/relationships/tags" Target="../tags/tag415.xml"/><Relationship Id="rId15" Type="http://schemas.openxmlformats.org/officeDocument/2006/relationships/image" Target="../media/image12.png"/><Relationship Id="rId10" Type="http://schemas.openxmlformats.org/officeDocument/2006/relationships/tags" Target="../tags/tag420.xml"/><Relationship Id="rId19" Type="http://schemas.openxmlformats.org/officeDocument/2006/relationships/image" Target="../media/image34.png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tags" Target="../tags/tag434.xml"/><Relationship Id="rId17" Type="http://schemas.openxmlformats.org/officeDocument/2006/relationships/image" Target="../media/image59.PNG"/><Relationship Id="rId2" Type="http://schemas.openxmlformats.org/officeDocument/2006/relationships/tags" Target="../tags/tag424.xml"/><Relationship Id="rId16" Type="http://schemas.openxmlformats.org/officeDocument/2006/relationships/image" Target="../media/image58.png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tags" Target="../tags/tag433.xml"/><Relationship Id="rId5" Type="http://schemas.openxmlformats.org/officeDocument/2006/relationships/tags" Target="../tags/tag427.xml"/><Relationship Id="rId15" Type="http://schemas.openxmlformats.org/officeDocument/2006/relationships/image" Target="../media/image16.svg"/><Relationship Id="rId10" Type="http://schemas.openxmlformats.org/officeDocument/2006/relationships/tags" Target="../tags/tag432.xml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image" Target="../media/image15.png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36.xml"/><Relationship Id="rId16" Type="http://schemas.openxmlformats.org/officeDocument/2006/relationships/image" Target="../media/image59.PNG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tags" Target="../tags/tag445.xml"/><Relationship Id="rId5" Type="http://schemas.openxmlformats.org/officeDocument/2006/relationships/tags" Target="../tags/tag439.xml"/><Relationship Id="rId15" Type="http://schemas.openxmlformats.org/officeDocument/2006/relationships/image" Target="../media/image61.png"/><Relationship Id="rId10" Type="http://schemas.openxmlformats.org/officeDocument/2006/relationships/tags" Target="../tags/tag444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image" Target="../media/image1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tags" Target="../tags/tag457.xml"/><Relationship Id="rId17" Type="http://schemas.openxmlformats.org/officeDocument/2006/relationships/image" Target="../media/image59.PNG"/><Relationship Id="rId2" Type="http://schemas.openxmlformats.org/officeDocument/2006/relationships/tags" Target="../tags/tag447.xml"/><Relationship Id="rId16" Type="http://schemas.openxmlformats.org/officeDocument/2006/relationships/image" Target="../media/image58.png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tags" Target="../tags/tag456.xml"/><Relationship Id="rId5" Type="http://schemas.openxmlformats.org/officeDocument/2006/relationships/tags" Target="../tags/tag450.xml"/><Relationship Id="rId15" Type="http://schemas.openxmlformats.org/officeDocument/2006/relationships/image" Target="../media/image16.svg"/><Relationship Id="rId10" Type="http://schemas.openxmlformats.org/officeDocument/2006/relationships/tags" Target="../tags/tag455.xml"/><Relationship Id="rId19" Type="http://schemas.openxmlformats.org/officeDocument/2006/relationships/image" Target="../media/image62.png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image" Target="../media/image15.png"/><Relationship Id="rId18" Type="http://schemas.openxmlformats.org/officeDocument/2006/relationships/image" Target="../media/image62.png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59.xml"/><Relationship Id="rId16" Type="http://schemas.openxmlformats.org/officeDocument/2006/relationships/image" Target="../media/image59.PNG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5" Type="http://schemas.openxmlformats.org/officeDocument/2006/relationships/tags" Target="../tags/tag462.xml"/><Relationship Id="rId15" Type="http://schemas.openxmlformats.org/officeDocument/2006/relationships/image" Target="../media/image61.png"/><Relationship Id="rId10" Type="http://schemas.openxmlformats.org/officeDocument/2006/relationships/tags" Target="../tags/tag467.xml"/><Relationship Id="rId4" Type="http://schemas.openxmlformats.org/officeDocument/2006/relationships/tags" Target="../tags/tag461.xml"/><Relationship Id="rId9" Type="http://schemas.openxmlformats.org/officeDocument/2006/relationships/tags" Target="../tags/tag466.xml"/><Relationship Id="rId14" Type="http://schemas.openxmlformats.org/officeDocument/2006/relationships/image" Target="../media/image1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12" Type="http://schemas.openxmlformats.org/officeDocument/2006/relationships/tags" Target="../tags/tag480.xml"/><Relationship Id="rId17" Type="http://schemas.openxmlformats.org/officeDocument/2006/relationships/image" Target="../media/image59.PNG"/><Relationship Id="rId2" Type="http://schemas.openxmlformats.org/officeDocument/2006/relationships/tags" Target="../tags/tag470.xml"/><Relationship Id="rId16" Type="http://schemas.openxmlformats.org/officeDocument/2006/relationships/image" Target="../media/image58.png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tags" Target="../tags/tag479.xml"/><Relationship Id="rId5" Type="http://schemas.openxmlformats.org/officeDocument/2006/relationships/tags" Target="../tags/tag473.xml"/><Relationship Id="rId15" Type="http://schemas.openxmlformats.org/officeDocument/2006/relationships/image" Target="../media/image16.svg"/><Relationship Id="rId10" Type="http://schemas.openxmlformats.org/officeDocument/2006/relationships/tags" Target="../tags/tag478.xml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image" Target="../media/image15.pn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482.xml"/><Relationship Id="rId16" Type="http://schemas.openxmlformats.org/officeDocument/2006/relationships/image" Target="../media/image59.PNG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5" Type="http://schemas.openxmlformats.org/officeDocument/2006/relationships/tags" Target="../tags/tag485.xml"/><Relationship Id="rId15" Type="http://schemas.openxmlformats.org/officeDocument/2006/relationships/image" Target="../media/image61.png"/><Relationship Id="rId10" Type="http://schemas.openxmlformats.org/officeDocument/2006/relationships/tags" Target="../tags/tag490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image" Target="../media/image16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99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60.png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12" Type="http://schemas.openxmlformats.org/officeDocument/2006/relationships/tags" Target="../tags/tag503.xml"/><Relationship Id="rId17" Type="http://schemas.openxmlformats.org/officeDocument/2006/relationships/image" Target="../media/image59.PNG"/><Relationship Id="rId2" Type="http://schemas.openxmlformats.org/officeDocument/2006/relationships/tags" Target="../tags/tag493.xml"/><Relationship Id="rId16" Type="http://schemas.openxmlformats.org/officeDocument/2006/relationships/image" Target="../media/image58.png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tags" Target="../tags/tag502.xml"/><Relationship Id="rId5" Type="http://schemas.openxmlformats.org/officeDocument/2006/relationships/tags" Target="../tags/tag496.xml"/><Relationship Id="rId15" Type="http://schemas.openxmlformats.org/officeDocument/2006/relationships/image" Target="../media/image16.svg"/><Relationship Id="rId10" Type="http://schemas.openxmlformats.org/officeDocument/2006/relationships/tags" Target="../tags/tag501.xml"/><Relationship Id="rId19" Type="http://schemas.openxmlformats.org/officeDocument/2006/relationships/image" Target="../media/image63.png"/><Relationship Id="rId4" Type="http://schemas.openxmlformats.org/officeDocument/2006/relationships/tags" Target="../tags/tag495.xml"/><Relationship Id="rId9" Type="http://schemas.openxmlformats.org/officeDocument/2006/relationships/tags" Target="../tags/tag500.xml"/><Relationship Id="rId1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image" Target="../media/image15.png"/><Relationship Id="rId18" Type="http://schemas.openxmlformats.org/officeDocument/2006/relationships/image" Target="../media/image63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60.png"/><Relationship Id="rId2" Type="http://schemas.openxmlformats.org/officeDocument/2006/relationships/tags" Target="../tags/tag505.xml"/><Relationship Id="rId16" Type="http://schemas.openxmlformats.org/officeDocument/2006/relationships/image" Target="../media/image59.PN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5" Type="http://schemas.openxmlformats.org/officeDocument/2006/relationships/tags" Target="../tags/tag508.xml"/><Relationship Id="rId15" Type="http://schemas.openxmlformats.org/officeDocument/2006/relationships/image" Target="../media/image61.png"/><Relationship Id="rId10" Type="http://schemas.openxmlformats.org/officeDocument/2006/relationships/tags" Target="../tags/tag513.xml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image" Target="../media/image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22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517.xml"/><Relationship Id="rId7" Type="http://schemas.openxmlformats.org/officeDocument/2006/relationships/tags" Target="../tags/tag521.xml"/><Relationship Id="rId12" Type="http://schemas.openxmlformats.org/officeDocument/2006/relationships/tags" Target="../tags/tag526.xml"/><Relationship Id="rId2" Type="http://schemas.openxmlformats.org/officeDocument/2006/relationships/tags" Target="../tags/tag516.xml"/><Relationship Id="rId16" Type="http://schemas.openxmlformats.org/officeDocument/2006/relationships/image" Target="../media/image58.png"/><Relationship Id="rId1" Type="http://schemas.openxmlformats.org/officeDocument/2006/relationships/tags" Target="../tags/tag515.xml"/><Relationship Id="rId6" Type="http://schemas.openxmlformats.org/officeDocument/2006/relationships/tags" Target="../tags/tag520.xml"/><Relationship Id="rId11" Type="http://schemas.openxmlformats.org/officeDocument/2006/relationships/tags" Target="../tags/tag525.xml"/><Relationship Id="rId5" Type="http://schemas.openxmlformats.org/officeDocument/2006/relationships/tags" Target="../tags/tag519.xml"/><Relationship Id="rId15" Type="http://schemas.openxmlformats.org/officeDocument/2006/relationships/image" Target="../media/image16.svg"/><Relationship Id="rId10" Type="http://schemas.openxmlformats.org/officeDocument/2006/relationships/tags" Target="../tags/tag524.xml"/><Relationship Id="rId4" Type="http://schemas.openxmlformats.org/officeDocument/2006/relationships/tags" Target="../tags/tag518.xml"/><Relationship Id="rId9" Type="http://schemas.openxmlformats.org/officeDocument/2006/relationships/tags" Target="../tags/tag523.xml"/><Relationship Id="rId1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29.xml"/><Relationship Id="rId7" Type="http://schemas.openxmlformats.org/officeDocument/2006/relationships/image" Target="../media/image16.svg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6.png"/><Relationship Id="rId4" Type="http://schemas.openxmlformats.org/officeDocument/2006/relationships/tags" Target="../tags/tag530.xml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33.xml"/><Relationship Id="rId7" Type="http://schemas.openxmlformats.org/officeDocument/2006/relationships/image" Target="../media/image16.svg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7.png"/><Relationship Id="rId4" Type="http://schemas.openxmlformats.org/officeDocument/2006/relationships/tags" Target="../tags/tag534.xml"/><Relationship Id="rId9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537.xml"/><Relationship Id="rId7" Type="http://schemas.openxmlformats.org/officeDocument/2006/relationships/image" Target="../media/image16.svg"/><Relationship Id="rId2" Type="http://schemas.openxmlformats.org/officeDocument/2006/relationships/tags" Target="../tags/tag536.xml"/><Relationship Id="rId1" Type="http://schemas.openxmlformats.org/officeDocument/2006/relationships/tags" Target="../tags/tag53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jpeg"/><Relationship Id="rId4" Type="http://schemas.openxmlformats.org/officeDocument/2006/relationships/tags" Target="../tags/tag538.xml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image" Target="../media/image5.png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image" Target="../media/image4.svg"/><Relationship Id="rId5" Type="http://schemas.openxmlformats.org/officeDocument/2006/relationships/tags" Target="../tags/tag543.xml"/><Relationship Id="rId10" Type="http://schemas.openxmlformats.org/officeDocument/2006/relationships/image" Target="../media/image3.png"/><Relationship Id="rId4" Type="http://schemas.openxmlformats.org/officeDocument/2006/relationships/tags" Target="../tags/tag542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53.xml"/><Relationship Id="rId13" Type="http://schemas.openxmlformats.org/officeDocument/2006/relationships/image" Target="../media/image12.png"/><Relationship Id="rId3" Type="http://schemas.openxmlformats.org/officeDocument/2006/relationships/tags" Target="../tags/tag548.xml"/><Relationship Id="rId7" Type="http://schemas.openxmlformats.org/officeDocument/2006/relationships/tags" Target="../tags/tag552.xml"/><Relationship Id="rId12" Type="http://schemas.openxmlformats.org/officeDocument/2006/relationships/image" Target="../media/image2.jpeg"/><Relationship Id="rId17" Type="http://schemas.openxmlformats.org/officeDocument/2006/relationships/image" Target="../media/image34.png"/><Relationship Id="rId2" Type="http://schemas.openxmlformats.org/officeDocument/2006/relationships/tags" Target="../tags/tag547.xml"/><Relationship Id="rId16" Type="http://schemas.openxmlformats.org/officeDocument/2006/relationships/image" Target="../media/image33.svg"/><Relationship Id="rId1" Type="http://schemas.openxmlformats.org/officeDocument/2006/relationships/tags" Target="../tags/tag546.xml"/><Relationship Id="rId6" Type="http://schemas.openxmlformats.org/officeDocument/2006/relationships/tags" Target="../tags/tag551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50.xml"/><Relationship Id="rId15" Type="http://schemas.openxmlformats.org/officeDocument/2006/relationships/image" Target="../media/image32.png"/><Relationship Id="rId10" Type="http://schemas.openxmlformats.org/officeDocument/2006/relationships/tags" Target="../tags/tag555.xml"/><Relationship Id="rId4" Type="http://schemas.openxmlformats.org/officeDocument/2006/relationships/tags" Target="../tags/tag549.xml"/><Relationship Id="rId9" Type="http://schemas.openxmlformats.org/officeDocument/2006/relationships/tags" Target="../tags/tag554.xml"/><Relationship Id="rId14" Type="http://schemas.openxmlformats.org/officeDocument/2006/relationships/image" Target="../media/image18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58.xml"/><Relationship Id="rId7" Type="http://schemas.openxmlformats.org/officeDocument/2006/relationships/image" Target="../media/image15.png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60.xml"/><Relationship Id="rId10" Type="http://schemas.openxmlformats.org/officeDocument/2006/relationships/image" Target="../media/image70.png"/><Relationship Id="rId4" Type="http://schemas.openxmlformats.org/officeDocument/2006/relationships/tags" Target="../tags/tag559.xml"/><Relationship Id="rId9" Type="http://schemas.openxmlformats.org/officeDocument/2006/relationships/image" Target="../media/image69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563.xml"/><Relationship Id="rId7" Type="http://schemas.openxmlformats.org/officeDocument/2006/relationships/image" Target="../media/image16.svg"/><Relationship Id="rId2" Type="http://schemas.openxmlformats.org/officeDocument/2006/relationships/tags" Target="../tags/tag562.xml"/><Relationship Id="rId1" Type="http://schemas.openxmlformats.org/officeDocument/2006/relationships/tags" Target="../tags/tag56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4.xml"/><Relationship Id="rId9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tags" Target="../tags/tag567.xml"/><Relationship Id="rId7" Type="http://schemas.openxmlformats.org/officeDocument/2006/relationships/image" Target="../media/image16.svg"/><Relationship Id="rId2" Type="http://schemas.openxmlformats.org/officeDocument/2006/relationships/tags" Target="../tags/tag566.xml"/><Relationship Id="rId1" Type="http://schemas.openxmlformats.org/officeDocument/2006/relationships/tags" Target="../tags/tag56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8.xml"/><Relationship Id="rId9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13" Type="http://schemas.openxmlformats.org/officeDocument/2006/relationships/image" Target="../media/image16.svg"/><Relationship Id="rId3" Type="http://schemas.openxmlformats.org/officeDocument/2006/relationships/tags" Target="../tags/tag571.xml"/><Relationship Id="rId7" Type="http://schemas.openxmlformats.org/officeDocument/2006/relationships/tags" Target="../tags/tag575.xml"/><Relationship Id="rId12" Type="http://schemas.openxmlformats.org/officeDocument/2006/relationships/image" Target="../media/image15.png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73.xml"/><Relationship Id="rId10" Type="http://schemas.openxmlformats.org/officeDocument/2006/relationships/tags" Target="../tags/tag578.xml"/><Relationship Id="rId4" Type="http://schemas.openxmlformats.org/officeDocument/2006/relationships/tags" Target="../tags/tag572.xml"/><Relationship Id="rId9" Type="http://schemas.openxmlformats.org/officeDocument/2006/relationships/tags" Target="../tags/tag577.xml"/><Relationship Id="rId14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86.xml"/><Relationship Id="rId13" Type="http://schemas.openxmlformats.org/officeDocument/2006/relationships/image" Target="../media/image16.svg"/><Relationship Id="rId3" Type="http://schemas.openxmlformats.org/officeDocument/2006/relationships/tags" Target="../tags/tag581.xml"/><Relationship Id="rId7" Type="http://schemas.openxmlformats.org/officeDocument/2006/relationships/tags" Target="../tags/tag585.xml"/><Relationship Id="rId12" Type="http://schemas.openxmlformats.org/officeDocument/2006/relationships/image" Target="../media/image15.png"/><Relationship Id="rId2" Type="http://schemas.openxmlformats.org/officeDocument/2006/relationships/tags" Target="../tags/tag580.xml"/><Relationship Id="rId1" Type="http://schemas.openxmlformats.org/officeDocument/2006/relationships/tags" Target="../tags/tag579.xml"/><Relationship Id="rId6" Type="http://schemas.openxmlformats.org/officeDocument/2006/relationships/tags" Target="../tags/tag58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83.xml"/><Relationship Id="rId10" Type="http://schemas.openxmlformats.org/officeDocument/2006/relationships/tags" Target="../tags/tag588.xml"/><Relationship Id="rId4" Type="http://schemas.openxmlformats.org/officeDocument/2006/relationships/tags" Target="../tags/tag582.xml"/><Relationship Id="rId9" Type="http://schemas.openxmlformats.org/officeDocument/2006/relationships/tags" Target="../tags/tag587.xml"/><Relationship Id="rId1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96.xml"/><Relationship Id="rId13" Type="http://schemas.openxmlformats.org/officeDocument/2006/relationships/image" Target="../media/image16.svg"/><Relationship Id="rId3" Type="http://schemas.openxmlformats.org/officeDocument/2006/relationships/tags" Target="../tags/tag591.xml"/><Relationship Id="rId7" Type="http://schemas.openxmlformats.org/officeDocument/2006/relationships/tags" Target="../tags/tag595.xml"/><Relationship Id="rId12" Type="http://schemas.openxmlformats.org/officeDocument/2006/relationships/image" Target="../media/image15.pn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593.xml"/><Relationship Id="rId10" Type="http://schemas.openxmlformats.org/officeDocument/2006/relationships/tags" Target="../tags/tag598.xml"/><Relationship Id="rId4" Type="http://schemas.openxmlformats.org/officeDocument/2006/relationships/tags" Target="../tags/tag592.xml"/><Relationship Id="rId9" Type="http://schemas.openxmlformats.org/officeDocument/2006/relationships/tags" Target="../tags/tag597.xml"/><Relationship Id="rId14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06.xml"/><Relationship Id="rId13" Type="http://schemas.openxmlformats.org/officeDocument/2006/relationships/image" Target="../media/image16.svg"/><Relationship Id="rId3" Type="http://schemas.openxmlformats.org/officeDocument/2006/relationships/tags" Target="../tags/tag601.xml"/><Relationship Id="rId7" Type="http://schemas.openxmlformats.org/officeDocument/2006/relationships/tags" Target="../tags/tag605.xml"/><Relationship Id="rId12" Type="http://schemas.openxmlformats.org/officeDocument/2006/relationships/image" Target="../media/image15.png"/><Relationship Id="rId2" Type="http://schemas.openxmlformats.org/officeDocument/2006/relationships/tags" Target="../tags/tag600.xml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603.xml"/><Relationship Id="rId15" Type="http://schemas.openxmlformats.org/officeDocument/2006/relationships/image" Target="../media/image75.png"/><Relationship Id="rId10" Type="http://schemas.openxmlformats.org/officeDocument/2006/relationships/tags" Target="../tags/tag608.xml"/><Relationship Id="rId4" Type="http://schemas.openxmlformats.org/officeDocument/2006/relationships/tags" Target="../tags/tag602.xml"/><Relationship Id="rId9" Type="http://schemas.openxmlformats.org/officeDocument/2006/relationships/tags" Target="../tags/tag607.xml"/><Relationship Id="rId1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image" Target="../media/image16.svg"/><Relationship Id="rId3" Type="http://schemas.openxmlformats.org/officeDocument/2006/relationships/tags" Target="../tags/tag611.xml"/><Relationship Id="rId7" Type="http://schemas.openxmlformats.org/officeDocument/2006/relationships/tags" Target="../tags/tag613.xml"/><Relationship Id="rId12" Type="http://schemas.openxmlformats.org/officeDocument/2006/relationships/image" Target="../media/image15.png"/><Relationship Id="rId2" Type="http://schemas.openxmlformats.org/officeDocument/2006/relationships/tags" Target="../tags/tag610.xml"/><Relationship Id="rId1" Type="http://schemas.openxmlformats.org/officeDocument/2006/relationships/tags" Target="../tags/tag609.xml"/><Relationship Id="rId6" Type="http://schemas.openxmlformats.org/officeDocument/2006/relationships/audio" Target="../media/media2.mp3"/><Relationship Id="rId11" Type="http://schemas.openxmlformats.org/officeDocument/2006/relationships/slideLayout" Target="../slideLayouts/slideLayout18.xml"/><Relationship Id="rId5" Type="http://schemas.microsoft.com/office/2007/relationships/media" Target="../media/media2.mp3"/><Relationship Id="rId15" Type="http://schemas.openxmlformats.org/officeDocument/2006/relationships/image" Target="../media/image52.png"/><Relationship Id="rId10" Type="http://schemas.openxmlformats.org/officeDocument/2006/relationships/tags" Target="../tags/tag616.xml"/><Relationship Id="rId4" Type="http://schemas.openxmlformats.org/officeDocument/2006/relationships/tags" Target="../tags/tag612.xml"/><Relationship Id="rId9" Type="http://schemas.openxmlformats.org/officeDocument/2006/relationships/tags" Target="../tags/tag615.xml"/><Relationship Id="rId14" Type="http://schemas.openxmlformats.org/officeDocument/2006/relationships/image" Target="../media/image76.gi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24.xml"/><Relationship Id="rId13" Type="http://schemas.openxmlformats.org/officeDocument/2006/relationships/image" Target="../media/image77.jpg"/><Relationship Id="rId18" Type="http://schemas.openxmlformats.org/officeDocument/2006/relationships/image" Target="../media/image81.png"/><Relationship Id="rId3" Type="http://schemas.openxmlformats.org/officeDocument/2006/relationships/tags" Target="../tags/tag619.xml"/><Relationship Id="rId7" Type="http://schemas.openxmlformats.org/officeDocument/2006/relationships/tags" Target="../tags/tag623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618.xml"/><Relationship Id="rId16" Type="http://schemas.openxmlformats.org/officeDocument/2006/relationships/image" Target="../media/image80.png"/><Relationship Id="rId1" Type="http://schemas.openxmlformats.org/officeDocument/2006/relationships/tags" Target="../tags/tag617.xml"/><Relationship Id="rId6" Type="http://schemas.openxmlformats.org/officeDocument/2006/relationships/tags" Target="../tags/tag622.xml"/><Relationship Id="rId11" Type="http://schemas.openxmlformats.org/officeDocument/2006/relationships/image" Target="../media/image15.png"/><Relationship Id="rId5" Type="http://schemas.openxmlformats.org/officeDocument/2006/relationships/tags" Target="../tags/tag621.xml"/><Relationship Id="rId15" Type="http://schemas.openxmlformats.org/officeDocument/2006/relationships/image" Target="../media/image79.jp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20.xml"/><Relationship Id="rId9" Type="http://schemas.openxmlformats.org/officeDocument/2006/relationships/tags" Target="../tags/tag625.xml"/><Relationship Id="rId14" Type="http://schemas.openxmlformats.org/officeDocument/2006/relationships/image" Target="../media/image78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628.xml"/><Relationship Id="rId7" Type="http://schemas.openxmlformats.org/officeDocument/2006/relationships/tags" Target="../tags/tag632.xml"/><Relationship Id="rId12" Type="http://schemas.openxmlformats.org/officeDocument/2006/relationships/image" Target="../media/image83.png"/><Relationship Id="rId2" Type="http://schemas.openxmlformats.org/officeDocument/2006/relationships/tags" Target="../tags/tag627.xml"/><Relationship Id="rId1" Type="http://schemas.openxmlformats.org/officeDocument/2006/relationships/tags" Target="../tags/tag626.xml"/><Relationship Id="rId6" Type="http://schemas.openxmlformats.org/officeDocument/2006/relationships/tags" Target="../tags/tag631.xml"/><Relationship Id="rId11" Type="http://schemas.openxmlformats.org/officeDocument/2006/relationships/image" Target="../media/image82.png"/><Relationship Id="rId5" Type="http://schemas.openxmlformats.org/officeDocument/2006/relationships/tags" Target="../tags/tag630.xml"/><Relationship Id="rId10" Type="http://schemas.openxmlformats.org/officeDocument/2006/relationships/image" Target="../media/image16.svg"/><Relationship Id="rId4" Type="http://schemas.openxmlformats.org/officeDocument/2006/relationships/tags" Target="../tags/tag629.xml"/><Relationship Id="rId9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640.xml"/><Relationship Id="rId3" Type="http://schemas.openxmlformats.org/officeDocument/2006/relationships/tags" Target="../tags/tag635.xml"/><Relationship Id="rId7" Type="http://schemas.openxmlformats.org/officeDocument/2006/relationships/tags" Target="../tags/tag639.xml"/><Relationship Id="rId12" Type="http://schemas.openxmlformats.org/officeDocument/2006/relationships/image" Target="../media/image35.png"/><Relationship Id="rId2" Type="http://schemas.openxmlformats.org/officeDocument/2006/relationships/tags" Target="../tags/tag634.xml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image" Target="../media/image16.svg"/><Relationship Id="rId5" Type="http://schemas.openxmlformats.org/officeDocument/2006/relationships/tags" Target="../tags/tag637.xml"/><Relationship Id="rId10" Type="http://schemas.openxmlformats.org/officeDocument/2006/relationships/image" Target="../media/image15.png"/><Relationship Id="rId4" Type="http://schemas.openxmlformats.org/officeDocument/2006/relationships/tags" Target="../tags/tag636.xml"/><Relationship Id="rId9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4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236" y="3484320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189620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4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8612" y="4168131"/>
            <a:ext cx="1338738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8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3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2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1877" y="4825441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8" y="3043457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1" y="2982991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7" y="4828795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9" y="4770771"/>
            <a:ext cx="430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4320255" y="6452250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8" y="7796687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81" y="6436705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3"/>
            <a:ext cx="3549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8" y="645225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7" y="7822195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8" y="6013322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80" y="7796190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/>
        </p:nvGrpSpPr>
        <p:grpSpPr>
          <a:xfrm>
            <a:off x="7535534" y="3219398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922745" y="4827084"/>
            <a:ext cx="29551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Dites-le en arabe. </a:t>
            </a:r>
          </a:p>
          <a:p>
            <a:pPr algn="ctr" defTabSz="914490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76964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099" y="1307095"/>
            <a:ext cx="120014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36820" y="2616211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43777" y="4366210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26822" y="4365188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31546" y="4366211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51576" y="4378364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503" y="2096299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15210" y="4346080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08736" y="4372229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62004" y="2866718"/>
            <a:ext cx="3160415" cy="9929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9D7B6-BA47-8DD3-F828-51685E88A9A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5688840" y="6458516"/>
            <a:ext cx="2338320" cy="16272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8C2B51-585D-27DA-A793-7E4EE9CF1F3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875750" y="8482874"/>
            <a:ext cx="1779566" cy="538610"/>
            <a:chOff x="5802255" y="5807067"/>
            <a:chExt cx="1186377" cy="35907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685BA3B-0D0F-8702-9D05-2E629E5A77A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50015D-FE97-9F7F-B922-609EEEFE7B2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89507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74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5"/>
              </a:stretch>
            </a:blipFill>
          </p:spPr>
          <p:txBody>
            <a:bodyPr/>
            <a:lstStyle/>
            <a:p>
              <a:pPr defTabSz="914490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90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90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90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70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226" b="4216"/>
          <a:stretch/>
        </p:blipFill>
        <p:spPr>
          <a:xfrm>
            <a:off x="3404623" y="3061172"/>
            <a:ext cx="6601130" cy="2723318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47"/>
          <a:stretch/>
        </p:blipFill>
        <p:spPr>
          <a:xfrm>
            <a:off x="3159373" y="6660790"/>
            <a:ext cx="7142603" cy="1917890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/>
        </p:nvCxnSpPr>
        <p:spPr>
          <a:xfrm>
            <a:off x="4530437" y="6306794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/>
        </p:nvCxnSpPr>
        <p:spPr>
          <a:xfrm>
            <a:off x="4530437" y="2883527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3948" y="4165443"/>
            <a:ext cx="11128104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91171" y="30075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959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7841" y="4165441"/>
            <a:ext cx="1371599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2708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17559" y="2786454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15885" y="24078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27920" y="2482408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93403" y="3157484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 quoi dans ta chambre ? </a:t>
            </a:r>
          </a:p>
          <a:p>
            <a:pPr marL="342917" marR="0" lvl="0" indent="-342917" algn="l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ma chambre , il y a … 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38280" y="7764590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36606" y="7385963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48641" y="7460543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256201" y="2756461"/>
            <a:ext cx="5405315" cy="1685027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254527" y="2377834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266562" y="245241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66562" y="5181899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64887" y="480327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276922" y="4877852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76922" y="7749341"/>
            <a:ext cx="5405315" cy="16638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75248" y="7444454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287283" y="7519034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093403" y="817851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S’il te plait ouvre la porte !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Donne-moi.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612997" y="3138497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Qu’est-ce que tu veux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srgbClr val="106585"/>
                </a:solidFill>
                <a:latin typeface="Dosis" pitchFamily="2" charset="0"/>
              </a:rPr>
              <a:t>Je veux + nom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620449" y="5455883"/>
            <a:ext cx="4895067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te réveilles quand ? Tu dors quand ? 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/tu / il/elle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662161" y="8429134"/>
            <a:ext cx="4895067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60B336-FE3C-5CFC-AE0B-2456D2D7F54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27920" y="5285642"/>
            <a:ext cx="5405315" cy="166389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31C36E5-C0FD-C948-CBA9-4E75891AD742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26245" y="4907015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89621350-E7C7-6748-1513-EBA4D382F8B1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38280" y="4981595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046EDF4F-813F-5E20-A44F-23181A6C5E9E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133413" y="5673722"/>
            <a:ext cx="4895067" cy="99601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Où est le canapé ?</a:t>
            </a:r>
          </a:p>
          <a:p>
            <a:pPr marL="342917" marR="0" lvl="0" indent="-342917" algn="just" defTabSz="68583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55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Sous/sur/à coté de. </a:t>
            </a:r>
          </a:p>
        </p:txBody>
      </p:sp>
    </p:spTree>
    <p:extLst>
      <p:ext uri="{BB962C8B-B14F-4D97-AF65-F5344CB8AC3E}">
        <p14:creationId xmlns:p14="http://schemas.microsoft.com/office/powerpoint/2010/main" val="21505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C9B9-F3E6-5866-0CAE-AE1111A5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6874AB-0ABF-3566-2B17-EDFBB2CFCA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F97A39-3D0D-51DC-FD4D-9BC0F10FED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it-IT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zéro – un lézard – le zoo – la gare – la guitare – la bague</a:t>
            </a: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marR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veux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Je veux + nom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43D8951-0AB3-BEA2-FC58-F87EDC62D3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C1CD91-DCE5-8878-C1A0-68C8402057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B01A82-3203-8E60-060E-347EC458CA2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279070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3637E7B-837C-C8AA-F4E8-4435AE5224C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F053F8-5A0D-CF36-7CD2-C096A74104A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02891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DB41-687E-D564-02BC-77019BCB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58C8DF-E012-3741-7DF8-8A0F64BE3D9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1EA5AD-AB31-2437-BD13-7E5F3F1A14E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427E1D-9C21-6F91-B933-E77D06BC214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203850-C6B0-DF83-25A8-136FD1D990D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0C7D8E-1624-B67B-0980-AF494589C8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9BE6DA-9BFD-2702-0B28-16D5D0153C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3BF43D-DD18-8A61-08C3-8584448A21A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734F84A-D8A6-BB23-364C-A4D9C8589817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FAAB54E-6009-E649-BD3B-24CE764E6B3B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EE586D2-25B3-8BB8-B958-08C57E4BE2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0CBC-53F0-052A-439F-85F27EFA0FD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127DD62-2958-36C8-782F-3BE54E4F97A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des lettres.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C719-8B8E-17D7-85D0-15938B18C5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744D2F01-6B16-9A8C-9567-16AE452A43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2764" y="5192936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Lire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2736814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732481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5654" y="2507226"/>
            <a:ext cx="7106837" cy="58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1F17-A007-CA14-99B2-EE2D7CDF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B65B1C-E0DE-18E7-C159-E1D98E760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FF7FDF6-7AE8-9085-7B08-EA4718B8A90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04105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70B402E-CD1B-A269-63BC-525CFF5F63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g   z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e   u   ou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o   é   n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BCD4FF-0387-BD7C-297E-0E5F3ECF29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C017ED-A931-D83A-9552-4D0FC75C68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77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DF35-CF0C-673C-C8C2-0E58A329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58B8A68-1B27-ABB3-3055-BBF5A78A8E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7D4CA4-305B-D034-4899-8712979B17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60D19-C4E4-BFEC-8A69-9BB2374D0D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D9BC4BF-4071-30C8-31B5-A8748534415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404105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65CD4EF-00A2-90B9-B7DD-0C4CE3C7766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4793241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g   z   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  e   u   ou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   </a:t>
            </a:r>
            <a:r>
              <a:rPr kumimoji="0" lang="fr-FR" sz="8000" b="1" i="0" u="none" strike="noStrike" kern="0" cap="none" spc="48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d   f   v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o   é   n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128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EACD8-EF69-276A-B42C-0C077B6F0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368F67A-6BF9-CDE5-5301-1A5EA7634B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C7FBC3F-521B-B640-A483-12CB4D90FB5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7D325B3-380C-15CF-E3C4-220C8C0FE5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360" y="3693103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0B2400-912E-BBED-6B75-36A5B06089E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2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0F961B-DCF7-BEDC-46ED-237BA1B3EF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07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1173-73A2-5CD5-A541-129CDE26A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84B73E-64EA-67CC-DABE-C174C68E7F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1436" y="85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DDEAA8-EC33-D241-A551-640EE7B74F9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lettres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F2683-E39D-DC6A-0A0B-56A42F6FCDC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E8BCE3-CA2A-5BEE-9A02-F6D4B5166BC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F50C8C88-5A17-3247-5FEB-48C619D4BEF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360" y="4764666"/>
            <a:ext cx="12935279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028804">
              <a:spcAft>
                <a:spcPts val="2700"/>
              </a:spcAft>
              <a:defRPr/>
            </a:pP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    l    m   s   p   r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c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q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102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x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j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t</a:t>
            </a:r>
            <a:r>
              <a:rPr kumimoji="0" lang="fr-FR" sz="8000" b="1" i="0" u="none" strike="noStrike" kern="0" cap="none" spc="48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y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h   j   w</a:t>
            </a:r>
            <a:endParaRPr kumimoji="0" lang="fr-FR" sz="8000" b="1" i="0" u="none" strike="noStrike" kern="0" cap="none" spc="48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96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638E5-7622-8E92-CF86-A1108C12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438D624-A3F4-2335-3EED-62CFFBF46A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17131" y="8432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9210F4-7DAD-792D-97EE-D1840B0148B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4649" y="774787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CF699EA-8BF8-582E-78C7-D841DF6622A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083" y="527666"/>
            <a:ext cx="1594538" cy="150990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99164F9-3D06-A11E-9798-A25E0DDB692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404105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7DD9ED5-1F67-09FA-A85A-EBD360F92D5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8149" y="5143500"/>
            <a:ext cx="12839702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zéro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douz</a:t>
            </a:r>
            <a:r>
              <a:rPr lang="fr-F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6600" b="1" kern="0" spc="480" dirty="0">
                <a:solidFill>
                  <a:srgbClr val="106584"/>
                </a:solidFill>
                <a:latin typeface="Dosis" pitchFamily="2" charset="0"/>
              </a:rPr>
              <a:t>regard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lang="fr-FR" sz="66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 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guitar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66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143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1230-F231-164F-8E1E-820BEA9E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E9913967-7E96-A317-4748-930034A6A45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0C61A8-F00A-A692-1FF9-CE24064C5E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1CBAA68-AD45-FA0A-2808-9F702CBF55D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BCE4EA2-6FE5-AD45-F577-9F47E381E32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1E98EC8-FE77-960A-3C5D-A2ADD7D7485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60F6E62B-CA56-BDDD-2C00-2507DE1F883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0AB5D57-255E-7819-D2C5-D658DD22590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5" name="Freeform 8">
            <a:extLst>
              <a:ext uri="{FF2B5EF4-FFF2-40B4-BE49-F238E27FC236}">
                <a16:creationId xmlns:a16="http://schemas.microsoft.com/office/drawing/2014/main" id="{47DC6E1F-04D4-C20F-EE84-1078108BE13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67696" y="85445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C9CFF8F2-8D31-704C-9A8B-DA9F1345958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4041056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D1BD89D-7489-33BD-1A89-4FFE7B160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67546" y="786588"/>
            <a:ext cx="10044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les mots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BE0A26-D08B-731E-BADF-581D1D4959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2130888-79F0-985B-C5CE-BD5DEFB8249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8149" y="5143500"/>
            <a:ext cx="12839702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zéro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6600" b="1" kern="0" spc="480" dirty="0">
                <a:solidFill>
                  <a:srgbClr val="106584"/>
                </a:solidFill>
                <a:latin typeface="Dosis" pitchFamily="2" charset="0"/>
              </a:rPr>
              <a:t>douz</a:t>
            </a:r>
            <a:r>
              <a:rPr lang="fr-F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pt-BR" sz="6600" b="1" kern="0" spc="480" dirty="0">
                <a:solidFill>
                  <a:srgbClr val="106584"/>
                </a:solidFill>
                <a:latin typeface="Dosis" pitchFamily="2" charset="0"/>
              </a:rPr>
              <a:t>regard</a:t>
            </a:r>
            <a:r>
              <a:rPr lang="pt-BR" sz="66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1028804" rtl="0" eaLnBrk="1" fontAlgn="auto" latinLnBrk="0" hangingPunct="1"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lang="fr-FR" sz="66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 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guitar</a:t>
            </a:r>
            <a:r>
              <a:rPr kumimoji="0" lang="fr-FR" sz="6600" b="1" i="0" u="none" strike="noStrike" kern="0" cap="none" spc="48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FR" sz="6600" b="1" i="0" u="none" strike="noStrike" kern="0" cap="none" spc="48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226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1116B-A213-4D6E-FDF2-9227EC6C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B8E0129-9D12-27EF-1272-6BD4989ED5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FCB2A2-D249-2F50-92E7-5FE1C8961E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2671841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zéro – un lézard – le zoo – la gare – la guitare – la bague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Qu’est-ce que tu veux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Je veux + nom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BA62AAC-C7A8-DEE4-3AA2-215905B879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7DFE49-47EA-170F-D6F9-F9EAECA6CBD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536484-CA45-5CD2-19D0-79E4E1CF05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349080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743FA27-A4DF-7838-C3AE-43F00AB5AC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6544FE-E2DB-F41D-ECBE-835534D05A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34046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2298" y="3997486"/>
            <a:ext cx="12133869" cy="303525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28369" y="4101762"/>
            <a:ext cx="706508" cy="2826705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3239" y="4422976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7" y="44130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271712" y="4256955"/>
            <a:ext cx="11325551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ct val="150000"/>
              </a:lnSpc>
              <a:spcAft>
                <a:spcPts val="1200"/>
              </a:spcAft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Comprendre et produire des mots de vocabulaire :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4CA3E8C-445D-722E-8FD4-CFC1253122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648200" y="2361793"/>
            <a:ext cx="633986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4001" b="1" dirty="0">
                <a:solidFill>
                  <a:srgbClr val="106585"/>
                </a:solidFill>
                <a:latin typeface="Carelia"/>
              </a:rPr>
              <a:t>Objectifs de l’activité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3F807-6DBD-508E-F929-539AAB4A975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99700" y="5248202"/>
            <a:ext cx="100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5">
              <a:defRPr/>
            </a:pPr>
            <a:r>
              <a:rPr lang="it-IT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zéro – un lézard – le zoo – la gare – la guitare – la bague</a:t>
            </a:r>
          </a:p>
        </p:txBody>
      </p:sp>
    </p:spTree>
    <p:extLst>
      <p:ext uri="{BB962C8B-B14F-4D97-AF65-F5344CB8AC3E}">
        <p14:creationId xmlns:p14="http://schemas.microsoft.com/office/powerpoint/2010/main" val="414939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1530-AF77-14FE-5865-2D1C3DC5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E52257-8CA8-435A-9AC7-A94B7E6964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C070D-4EC2-F225-6161-4112D5C737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89589-4AFA-624E-EC14-57A99ADFF85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B675CF0-6C16-A28C-A1E5-AE5627E504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2B741EE-1553-165F-ADDB-2257C74DF2E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24BE34-DCFB-36CC-A882-7B9458DC5F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BD3126F-AB21-2FFF-1806-5AEBC9D11AB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8497870-1099-74B0-01B1-56208E080BC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927DC1-F5D4-5075-5413-28173E1724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26808" y="6599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CE725-1F60-D2FD-CE34-DA98AEDE94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0396" y="603889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vu ces mots lors de la séance précédente.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Répétons ensemble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32824-3F75-8E0B-E36C-079D5CE61DD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3264" y="694648"/>
            <a:ext cx="1657752" cy="139163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0734B25-2919-DD74-DF92-82FF3D85B22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EE7BC84-EA78-3953-4CF7-6646C3E3176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1602" y="831586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gâteaux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60552C-0CD1-A5D3-16F0-D81BBA4F58F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50327" y="8285592"/>
            <a:ext cx="32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douze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D56784C-4B09-3BAB-EDEE-319C7771554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37098" y="830952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onze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4B8D3CD-3FEE-4E0A-D24C-3AB1626C861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5D4062E-6B81-ACEF-8778-113C1AF0E76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2238A6-BD5F-0DEB-3018-302AB87DEF9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338910" y="4770281"/>
            <a:ext cx="433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verre d’eau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1FE97488-44D8-750F-1478-E877E141845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02147" y="1871243"/>
            <a:ext cx="2804403" cy="283488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D352B76-4927-2CBC-0602-E72382E3F0A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10073" y="2158321"/>
            <a:ext cx="2895851" cy="249957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B156FB7-78BC-453F-A79F-34E4717F2F6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07709" y="2618837"/>
            <a:ext cx="1542797" cy="189698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FDEC824-2376-D506-EE00-5F8B864C0F0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02147" y="6662090"/>
            <a:ext cx="2880225" cy="142778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11E9A17-765A-84C7-CDEC-B4CC8285F8B9}"/>
              </a:ext>
            </a:extLst>
          </p:cNvPr>
          <p:cNvSpPr/>
          <p:nvPr/>
        </p:nvSpPr>
        <p:spPr>
          <a:xfrm>
            <a:off x="5207552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94A2B6-8F93-20F3-356A-F56B259F48DC}"/>
              </a:ext>
            </a:extLst>
          </p:cNvPr>
          <p:cNvSpPr/>
          <p:nvPr/>
        </p:nvSpPr>
        <p:spPr>
          <a:xfrm>
            <a:off x="8828661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33711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70A2-FA39-9D39-9926-7D351951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85DEBA-C77E-8677-9C64-B4AC7CD53B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2C93E9B-1F99-1FB2-FC96-96F9323FA57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261766-33FC-95DC-FBAC-ADE702692FD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4AC14A-3F06-4CEB-9A18-C8A43230E1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AD46D3A-B6F2-871B-BB9A-92AAE03D2CA7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1277D7-5764-5553-0E4C-18B9711A02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D4BF577-2B79-8D94-C238-2A7B40890AE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F4C2475-01A8-6EF2-E3AD-C87EEC5029F4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B7D9A0-5CEC-A231-93E7-288B06F480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9672" y="740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5F1B95-15D6-23AE-6B32-5DA0A941B8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quel mot ? 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2DF6403-ACF7-AF10-7D43-5C9336FBF0E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1EB9DF-0F9F-EDE7-9E8A-D67BB006B2E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155679C1-104E-4F18-FB5E-0AA7BD3533C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315862"/>
            <a:ext cx="346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gâteaux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0AE374-5521-E7E4-1402-20BCD0BB5B7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850327" y="8285592"/>
            <a:ext cx="32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douze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AC71C4-7A46-ED2E-A8F0-209CAAAEE0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7098" y="8309521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onze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A6E4A3D-AA94-71DC-ACFE-FB0AB582CF5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71602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donner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BF159E7-7070-38E5-AD54-31995F380C7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prendre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652E3E-D20E-2288-5655-31187D1FDA3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338910" y="4770281"/>
            <a:ext cx="433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verre d’eau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9B44432-8D5D-EBE6-2B88-182A896CA6D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02147" y="1871243"/>
            <a:ext cx="2804403" cy="28348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1AD904-8AEF-13AB-D472-3F3FD3A097A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10073" y="2158321"/>
            <a:ext cx="2895851" cy="249957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7AD3FE-1668-469E-E3FB-047A65865B6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07709" y="2618837"/>
            <a:ext cx="1542797" cy="189698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A779707-4A01-3998-6A2E-826C324FE36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02147" y="6662090"/>
            <a:ext cx="2880225" cy="142778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BEC377A-5A02-FE6F-3C31-CCB64F163625}"/>
              </a:ext>
            </a:extLst>
          </p:cNvPr>
          <p:cNvSpPr/>
          <p:nvPr/>
        </p:nvSpPr>
        <p:spPr>
          <a:xfrm>
            <a:off x="5207552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D875B8-826F-479E-72E8-BE1A255CBBEE}"/>
              </a:ext>
            </a:extLst>
          </p:cNvPr>
          <p:cNvSpPr/>
          <p:nvPr/>
        </p:nvSpPr>
        <p:spPr>
          <a:xfrm>
            <a:off x="8828661" y="6643327"/>
            <a:ext cx="33008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8782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Nous allons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089C93B-7AE0-E555-6D6B-AE91E00E3E6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BB19-A7A4-7F4F-D8D0-F60D2513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3BC107-687A-8409-5529-901A289278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5AD9B6-550E-DB3E-7419-381098CA6E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21514-774A-D848-DE56-D25C7A77DD3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849BD0-F8ED-90B7-D59F-4EF52469809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C2E188C-06BC-B34D-4384-6C669417329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8F4DEC-4D07-F081-79E7-E02681A42AC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F7D6E56-4051-F01B-3AD0-F621D97FFEE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9F4AB3-0446-1FE3-6DFC-AEB94F68FEA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C370A50-3A79-EB09-51B7-7B9423B4EE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11B326-619B-4F97-CCFC-F384BA8DE8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quel chiffre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65BAF5-54E8-0CED-B590-E9A3C9361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116E12-4BC1-EA0C-CCBC-D9FAFD71F5F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7AF96A54-853C-4030-499C-CFB23B1E919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62587" y="3252787"/>
            <a:ext cx="279082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9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13169-0F2E-F1A7-BBE3-ECE634E0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5AD96-86F4-4598-FAC9-EB53D57E09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A8CEB9-C147-7AE1-2423-4D64C26FD8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CD8EF-FB69-E36C-730A-0F839B798FC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867E7A-F2EB-1EE5-7245-B54B0C02D82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BA9D39-CDAA-4819-B47B-6825ADDBBD3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EA1E3B-6EB6-AB99-7058-7CA715BD99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B8C9AC-022C-4511-EA7E-351598BC29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4E3BD06-F73C-5711-5A11-1A8729F2CF1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54AD3D5-B6A2-BA3A-76F1-886B5D1B79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19402C-A400-6EC3-05CB-E08946B2AD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zéro.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5C2613-1E60-011C-28A1-40472ABA029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6514" y="4420225"/>
            <a:ext cx="5718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zéro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29CD6-B8F4-4164-E174-CA856BFD98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E79BD7-6B00-7291-0173-2E542FFD037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4CBA1314-4383-B56C-655A-5CB67F7523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65757" y="3755292"/>
            <a:ext cx="2049093" cy="277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48F34-70B7-0923-AE70-68F96C238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AEE138-DD7B-CB52-E1C6-BC57D075622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2A638D-78CB-4739-8278-59383EDE31A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0C9B1D-470B-D64F-36DB-87AB4D33E3B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61D86CF-B46A-03F8-6C0B-AAC00244D71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EBDC-77C8-770E-D61D-EB942CB838E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9397606-C48C-D6AA-A294-F17490EA289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E995B49-04A7-210C-0F64-5195C52CD3A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0E64AE7-3912-E3D7-4C58-C07F72E24D6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BC640A-1205-E718-15D9-BB9855709D8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3B4A84-DE56-FDC9-C5CA-A6666388BCA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FA62A1-6004-3E9B-18CE-878730EB68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69A4CA6-9CAE-104C-EC19-78413DD303F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FAA69D5-1DB3-808E-8F69-69B16B3741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80465" y="3236967"/>
            <a:ext cx="8476787" cy="44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82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CC06-5ABF-F495-05C7-22137334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C9F4D6-04FC-78BB-1EE8-47DEE3FB00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CB18E-65AF-0300-EEA2-0E575D16FF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35760C-315E-652D-70CB-03E7D8C2DE6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B786AD-5346-2F52-AB4B-D5A0DEC1BC8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BFD17C2-947B-4214-2BEA-1D93962CBE7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9DBA444-5606-F465-1309-AA424FBC854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ADC6DF7-05F7-A565-6801-E36CB4160D4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C050D57-DA52-801B-A2D1-6FED3570C86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FC55FFF-3861-08F9-4D10-F2E0E1232A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CBA98-7DBA-51C1-67F0-6D51DA975D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zoo.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5CA0-E007-1736-D146-6BBE9A715DC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zoo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89A59-2C03-2805-D658-8291F0550DF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C6C34A7-861A-97E9-834E-E6F730FF3E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E4EBD3B2-799F-B3A7-D046-F0B239FE6D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546" y="3739711"/>
            <a:ext cx="5339821" cy="280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3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enfants sont au zoo.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67465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enfants sont au zoo.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CC82D51-AB4D-CCDA-CC68-CE7DEDBC332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dessin, clipart, mammifère, illustration&#10;&#10;Description générée automatiquement">
            <a:extLst>
              <a:ext uri="{FF2B5EF4-FFF2-40B4-BE49-F238E27FC236}">
                <a16:creationId xmlns:a16="http://schemas.microsoft.com/office/drawing/2014/main" id="{7BC2F208-9C18-71AA-5F6B-FBCA32C24D8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77" y="3964922"/>
            <a:ext cx="7925098" cy="497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43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67957-26F3-8751-9D8A-55725ED93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DE2B157-DB56-3846-F480-E57FE99039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EDC73B-6E4B-EF2B-3282-DC024194F3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CC0351-16CB-5AFA-06BA-8C6E0D56F8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30AE77-DDCD-2E53-AA65-350B63EDD82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D28489B-B7C1-CA32-7C6E-B1E946F3C16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FFEAE45-79CB-45E5-E6DB-061EE5D77E6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97B3E69-D9BA-CF6F-5FEB-2FE5E2C47BE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8CE415F-9FC1-24F1-2734-BA1EDDC0962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9799B44-E75D-00A8-1472-716D7E974C8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BF51B4-7906-A7E4-8BEC-6FE4392374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EE0F5C-A200-F39B-D1A3-95D62BB8DB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6C6FF3C-7AEE-13A5-870E-2CA21AA026E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dessin, croquis, clipart, dessin humoristique&#10;&#10;Description générée automatiquement">
            <a:extLst>
              <a:ext uri="{FF2B5EF4-FFF2-40B4-BE49-F238E27FC236}">
                <a16:creationId xmlns:a16="http://schemas.microsoft.com/office/drawing/2014/main" id="{F1CA7F81-193D-0ABF-5749-7659C1CCC91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04" y="2490216"/>
            <a:ext cx="5803392" cy="530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5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CD3E9-5BC1-4D02-53AB-00E19E06A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06887C-AA54-ED27-3808-99814AD9A9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AA11DD-0B4E-A43F-1009-286AAA0685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D978CF-42CF-D3C8-004A-D6A20291BC4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9A4907-23E0-3E92-3C69-6D8C09077A1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880E885-9C6F-880B-D00F-99440D00C789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0EAEBAE-146B-C90C-C4B3-463EA9BA34C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7B057ED-E066-7670-CA3D-E56A74C304F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03B011-B424-7C1F-2CC4-21D09E247D2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0E3907C-B3C5-578F-2EC6-32F6B59EF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47FC08-BF48-B2AB-4A3E-5402D3C3391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lézard.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6D8824-E81F-37F4-1951-580F02D954B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lézard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8E8093-3CD3-45CF-84BA-03B60890ED6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1E5E872-791A-3C25-8CFD-5B917366522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dessin, croquis, clipart, dessin humoristique&#10;&#10;Description générée automatiquement">
            <a:extLst>
              <a:ext uri="{FF2B5EF4-FFF2-40B4-BE49-F238E27FC236}">
                <a16:creationId xmlns:a16="http://schemas.microsoft.com/office/drawing/2014/main" id="{995D0CA7-E627-1754-5B75-D6C15041E6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41" y="3658170"/>
            <a:ext cx="3248786" cy="29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82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8F54A-A5C5-3151-7F3D-4746DFACA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4C1E28-49EF-5E87-5FC9-99A851AFE9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CCDEC8A-BD84-B8D3-80EA-7D71E9E49B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175DA4-2C47-C646-DD28-2DB126C8AB5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33850FC-6BC4-FE82-84B0-2ACDF8109EF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0E48E07-9394-845D-A80B-E6EF21EF8D5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CF88554-3298-12E0-8E1D-BEEA36D856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79A01DC-1D3D-FAF8-948C-F2828A04373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4E2ACEB-E68F-BCD9-85F7-A35DF0AD83C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0A231B0-D066-C26F-800D-321450F13A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246517-7F2A-39B0-B11A-43E608CF92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1D3FD3-39EF-2382-76D5-C456D05AFA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4088980-5BEA-5140-04BE-8844D12C340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3FD3E64-12F2-9E9F-A70F-1C185ECB96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29238" y="2867025"/>
            <a:ext cx="3057524" cy="561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56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39FD6-6302-5D0C-B82A-F764C7E82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DA47BD-CE28-9537-255E-34523D00B96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784055-B6C1-52D5-8C83-4C8D0D8BC82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2266EC-C615-1575-A2EF-DD7D233FE0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51685F-163A-E812-20C3-7D5D9CD8396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E6122E-6ECA-D937-97F8-ABB74BE40A6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7B8F5E8-A04A-0DA9-CA73-1492E49E539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4ED6784-0C45-784C-4A21-67949F81EA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F79A0CE-6A83-A956-018F-179D44D112F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B352216-523E-16D2-F82D-A28C69F0D3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0C907-AB6C-32EA-BBF8-105B715A46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guitare.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CCD7B-62BA-3106-AEBF-2F41E9159DC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73050" y="4420225"/>
            <a:ext cx="5718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guitare</a:t>
            </a:r>
            <a:r>
              <a:rPr lang="fr-FR" sz="88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C3EEF8-E733-6F0D-0A8E-70067044E98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CB93738-9A2C-816C-CE37-085887DB488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AB614123-7C9C-1970-9222-2BA4BEB69F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531659">
            <a:off x="2586038" y="2919113"/>
            <a:ext cx="2424285" cy="444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78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E751B-E6AC-E9EC-E59A-895A9CBB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3ACBA0-3F22-558B-52D5-D3E5BFBECCE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EE772CE-9A19-80BC-D332-D315ACB0EE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FC4CA9-B9AD-AD13-7C1C-B5D35ED9F96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905472F-180B-393D-FA16-71FB1E68DFC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60C0836-374D-2450-519D-5687C560B7D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B7A3400-8018-F190-6430-4265320A958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3101EFF-53A4-C68C-550A-9748400278F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1626A97-BD14-28FF-8E12-8D11AB821B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4C26AE4-D35C-EA35-5384-62014BB60AA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7544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752D59-757B-C354-EBB4-1717FEF7031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49001" y="564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Regarde, il joue de la guitare.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7B4C3C-B449-D25E-B234-DA6DDC25385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61285" y="2467465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Regarde, il joue de la guitare.</a:t>
            </a:r>
            <a:endParaRPr lang="fr-FR" sz="4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55DFCF-0768-1839-9C90-61189B32EB0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C799503-8A24-0CB3-F423-504E924CBFC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 descr="Une image contenant instrument de musique, guitare, garçon, dessin&#10;&#10;Description générée automatiquement">
            <a:extLst>
              <a:ext uri="{FF2B5EF4-FFF2-40B4-BE49-F238E27FC236}">
                <a16:creationId xmlns:a16="http://schemas.microsoft.com/office/drawing/2014/main" id="{6322B543-3292-1548-9BA0-25E08806CB3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297" y="4298467"/>
            <a:ext cx="3686433" cy="4532735"/>
          </a:xfrm>
          <a:prstGeom prst="rect">
            <a:avLst/>
          </a:prstGeom>
        </p:spPr>
      </p:pic>
      <p:pic>
        <p:nvPicPr>
          <p:cNvPr id="14" name="regarde il joue guitare">
            <a:hlinkClick r:id="" action="ppaction://media"/>
            <a:extLst>
              <a:ext uri="{FF2B5EF4-FFF2-40B4-BE49-F238E27FC236}">
                <a16:creationId xmlns:a16="http://schemas.microsoft.com/office/drawing/2014/main" id="{737B82DA-BC1D-3CE6-4205-B9800EA424C1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56800" y="7701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4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A9CD-8596-1B62-DB0F-8CB187D2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7EEEF5-EFE8-12A1-03F5-C9D8410032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00774C-052C-B59F-BB79-1CDB514074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7CD457-442A-AEC6-50B6-AB99AA7D57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015A2FD-5AD1-AA98-69EA-8DF0E13E7F8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EC7789-7A5A-3EDD-1931-6BAC01B5334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9EA952F-4E83-3C4F-1C20-A7A648E4EFC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560B18-4FFF-9CC0-62D5-B52C2B3BF778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D3FB767-558A-E0B3-BADC-8C889B69DF9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020BF-E885-AB5B-C18F-38631391DC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6860A4-86C1-9620-473A-40C9FE653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où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412F6-E667-2764-549B-9E2B507514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1F2A2-28A2-F3C5-D1B4-6A91F88F98C5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196DDAEB-1DE1-0392-5065-AF40F6B518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075" y="2133600"/>
            <a:ext cx="4895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27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5D5C5-342A-1F7D-646C-3F391423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B88AA6A-E7FE-1A83-4F4C-9FF3C0CB63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0BCFCF-AD25-B052-4AE1-D79E9BDA94A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B6B841-A704-359F-6619-8AA0F4C8286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2A7CD7A-6BFB-8575-DF16-E168A14DF2C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15520F4-B003-96E5-77E2-721E452C007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EFDD36A-18F1-4E2C-DDC4-A12499C2903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C685785-8449-6D7E-1A64-2676605FE7F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D2E6287-C0B9-1C2A-EAA9-8D6DE6A7292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FA6CAA3-3FCB-36C6-45F9-DAD88DCF6B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034A3A-9389-9554-0C86-E7DF378868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gare.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F49B513-3A33-A8C4-8251-3926E700FB3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57938" y="4420225"/>
            <a:ext cx="6196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gare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A92536-97B2-6DBB-1844-88F48B99AA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5D2F38F-5F01-D2BC-15AA-A712564228B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F48CF69-34F6-80A9-9BEE-56006245C9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51136" y="2845594"/>
            <a:ext cx="3737733" cy="459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8111-3AB3-FB8B-9136-AD11AAC5F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EE589A-246B-9E9C-489C-6C732E2671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FB40B40-C3EB-F1DC-B272-5C1379534F4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CA77DB-F866-CEE7-7C0C-72973B3C6E7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865278-106B-A938-F7B6-14AF97D43FE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8C6CAD-387A-7E6E-A21C-21F7FC31862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3579602-CC07-DB21-4F31-28EA42F315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55111DA-94F2-52FE-2F60-E5641192DDE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D7A8A11-D66C-1924-859A-9462A0CF685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9142107-31AF-B881-DB83-8FDAD9AF7A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78B079-9299-02D2-2E57-25D1887FF9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748E82-D5A1-6DCB-F275-EB26791ABF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7ECAFFC-FB67-BDFF-B9A7-14D40F1F945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cercle, Dessin d’enfant&#10;&#10;Description générée automatiquement">
            <a:extLst>
              <a:ext uri="{FF2B5EF4-FFF2-40B4-BE49-F238E27FC236}">
                <a16:creationId xmlns:a16="http://schemas.microsoft.com/office/drawing/2014/main" id="{2CDC3679-8F92-EC99-01FE-FE53BF9C506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77" y="4079328"/>
            <a:ext cx="2954846" cy="270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11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9EA00-DA2E-4DE7-BE1A-504AA8927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172EF9-8217-9683-AE03-4D34B9E1E2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872583-0317-12DA-6943-118ADF0FE8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700A97-C056-7149-142B-D298689D704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294D99C-B4C1-C104-D047-59BC51400E5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E2E7E6-2554-C4C3-B026-6D90B27884B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03010BE-9814-235D-FA9F-36E45E5E2EE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B478FEB-BBF7-C562-59B8-9F1E878DAA5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636ACC6-65DC-D656-3933-CE1915FB41F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8C94332-A080-727C-B2AB-9C6A34C2336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7A8CD0-E5A1-9262-2ECB-BCB3E9E9540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Une bague.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FBF6AE-AC28-B673-7A12-1FB13310276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57938" y="4420225"/>
            <a:ext cx="5800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bague</a:t>
            </a:r>
            <a:endParaRPr lang="fr-FR" sz="88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571748-3A16-728C-F9BB-B36454A155F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AC9BA7D-24F4-C5D3-2E76-FED24123C8A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 descr="Une image contenant cercle, Dessin d’enfant&#10;&#10;Description générée automatiquement">
            <a:extLst>
              <a:ext uri="{FF2B5EF4-FFF2-40B4-BE49-F238E27FC236}">
                <a16:creationId xmlns:a16="http://schemas.microsoft.com/office/drawing/2014/main" id="{A14ACCD0-2F11-AE30-8BDC-F507CB1348D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05" y="4114845"/>
            <a:ext cx="2197608" cy="201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4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C531-19CC-EB99-8DD9-A39D7C5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A62F71-C845-8497-9EDB-D05E48D3D2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EEC3077-8840-44F3-0902-F16079572E1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-5869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EA4AB-D848-76BB-7728-A4870C763C2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BD4B95A-A163-3CFA-C908-4E348B79222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B31DAD-43B4-146B-1E6F-625F0277011A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116799E-9043-D166-6E87-15505A115C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BF9478D-632B-0CDF-38FA-6DAD48398B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F1561F-3C78-9431-EAE0-2CD2DC98A4DE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BED2A94-DD4C-68D9-74B9-50E7F7096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46599-993F-D06E-B2AC-78136BBD649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A3C9FB-299D-CB2F-834C-43FCC24E82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61069C-8AB1-89DE-6145-F1283E7EBA6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87633486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ADDD12DD-09B1-E645-5A1E-25930AF4018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1602" y="8444454"/>
            <a:ext cx="3122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guitare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EAF1C0-AAA6-76BB-D04B-0DAEC2AFA9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578869" y="8414184"/>
            <a:ext cx="273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bague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28C908-1A54-6D90-80BC-B6752797AAC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7098" y="8438113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une gare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83BD3B-2B83-9CF8-5298-CA11E41907F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00136" y="4773846"/>
            <a:ext cx="346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zéro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E3BCBC3-A8D1-876A-D587-7A00644517B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37100" y="4770338"/>
            <a:ext cx="404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zoo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CD8936-1D2C-671F-25CE-DBA7EF1AF73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43988" y="4770281"/>
            <a:ext cx="4135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lézard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E5C712-46EE-E905-4AF3-9841E7D1F4C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05851" y="2888838"/>
            <a:ext cx="997250" cy="13512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CFA7EF-93A6-7FFE-726E-00DCF38FFBD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77756" y="2696618"/>
            <a:ext cx="3960485" cy="2082349"/>
          </a:xfrm>
          <a:prstGeom prst="rect">
            <a:avLst/>
          </a:prstGeom>
        </p:spPr>
      </p:pic>
      <p:pic>
        <p:nvPicPr>
          <p:cNvPr id="25" name="Image 24" descr="Une image contenant dessin, croquis, clipart, dessin humoristique&#10;&#10;Description générée automatiquement">
            <a:extLst>
              <a:ext uri="{FF2B5EF4-FFF2-40B4-BE49-F238E27FC236}">
                <a16:creationId xmlns:a16="http://schemas.microsoft.com/office/drawing/2014/main" id="{E70ACF1B-7FFB-6ECA-7C9F-469DA6DCA1E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69" y="2550158"/>
            <a:ext cx="2574429" cy="235403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8E055B4-EF8C-DB5E-56CF-5F1CD4BACEF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00174" y="5909439"/>
            <a:ext cx="1415049" cy="259673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EC7D6C-2027-974D-9941-AA707095345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40437" y="5522281"/>
            <a:ext cx="2406552" cy="2959029"/>
          </a:xfrm>
          <a:prstGeom prst="rect">
            <a:avLst/>
          </a:prstGeom>
        </p:spPr>
      </p:pic>
      <p:pic>
        <p:nvPicPr>
          <p:cNvPr id="32" name="Image 31" descr="Une image contenant cercle, Dessin d’enfant&#10;&#10;Description générée automatiquement">
            <a:extLst>
              <a:ext uri="{FF2B5EF4-FFF2-40B4-BE49-F238E27FC236}">
                <a16:creationId xmlns:a16="http://schemas.microsoft.com/office/drawing/2014/main" id="{02975357-3256-AD17-BB5E-68E80B4B33F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03" y="6663455"/>
            <a:ext cx="1350650" cy="123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1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345C-4B15-18DA-1E59-C43C4DD0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4677B1A-E463-7B2C-8E8F-A6F166508B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B1DD06C-3B27-0C55-0AA1-2FE2C25884F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4663" y="2671841"/>
            <a:ext cx="10081136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 Rituels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zéro – un lézard – le zoo – la gare – la guitare – la bague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Qu’est-ce que tu veux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Je veux + nom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b="1" dirty="0">
              <a:solidFill>
                <a:srgbClr val="4BACC6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799337-192B-305C-E92E-0B04ACFB1F3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6046B2-64BF-DA1B-9889-A1A57CB3AEA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8B63F6-12F6-C69F-7C2B-F51E224611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83682" y="508670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FA3807D-C12D-4F81-C04A-E6771E08EB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C5F85C-9C13-A944-0724-61C9ACF70FF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479183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veux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Je veux + nom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qu’est-ce que tu veux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421546" y="2074472"/>
            <a:ext cx="4445655" cy="1465162"/>
          </a:xfrm>
          <a:prstGeom prst="wedgeEllipseCallout">
            <a:avLst>
              <a:gd name="adj1" fmla="val 9681"/>
              <a:gd name="adj2" fmla="val 7248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veux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E509B7A-9078-69E8-783E-7BF54893B47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0130CA-4C29-8986-7648-89FCD85D4D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AD75D9-7095-1691-DA0B-C54BE288C269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78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3DE1-94F4-19B5-D541-0D1F79EC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78E64E-FBCD-E09C-34A8-11702C7A1E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6A4255-CB2A-DA21-17C7-AA8215FC5C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120AEA-AE59-1682-FAF9-80E06C07B2D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3195D-80DB-C2CC-1747-C443046DA20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5EFC3C0-1283-20FC-74AD-10A187004D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4BF303-798C-2359-68ED-59C2D4488AB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AAEB22-8331-48FD-911A-7735DB47F8B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4E643E5-98C9-BE4D-FD8B-CD2345F5055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940E9B-C322-0955-0EB5-982731D078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ED714-10B7-17A7-7992-DA1D833B8D1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Qu’est-ce que tu veux  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B31AE1-1502-4BF7-F7DA-45970DCE08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5D2676-2F7A-D17A-E0A8-50474E69FA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5444148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49ED95E-536F-3318-39D1-CE2115D5D9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3C0B9BA-876E-82C5-D41F-F969BD6D96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506744E5-D240-0A2B-1FEA-57007C2E71B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421546" y="2074472"/>
            <a:ext cx="4445655" cy="1465162"/>
          </a:xfrm>
          <a:prstGeom prst="wedgeEllipseCallout">
            <a:avLst>
              <a:gd name="adj1" fmla="val 9681"/>
              <a:gd name="adj2" fmla="val 7248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veux ? </a:t>
            </a:r>
          </a:p>
        </p:txBody>
      </p:sp>
    </p:spTree>
    <p:extLst>
      <p:ext uri="{BB962C8B-B14F-4D97-AF65-F5344CB8AC3E}">
        <p14:creationId xmlns:p14="http://schemas.microsoft.com/office/powerpoint/2010/main" val="109290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F187-EE59-8D57-0B66-723C63CA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689EB2-A2E2-A973-B0EC-19F5F44C78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9DC200-56D7-7B0B-C674-D1DEF998E3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CBC014-FDF1-5C2F-34B5-22D3CA805AA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C379A4-8E91-938D-A313-9131F393D9B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1FCA55A-5092-E713-316A-FB6EAE50E00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36E252B-AAC0-DB07-4ED2-B860B145CDB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312245A-9BE9-D697-F529-E22792C5B67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1830B63-C3EC-C198-2D70-CD1867C8CB1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C6BBCEB-CEA2-87C6-842D-CD233289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26D118-6724-167B-6C57-9574ADC5E76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: « Je veux une orange.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7E704E35-7AD6-3D7E-F89B-E184A4FAD4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143750" y="1950521"/>
            <a:ext cx="3671888" cy="1580323"/>
          </a:xfrm>
          <a:prstGeom prst="wedgeEllipseCallout">
            <a:avLst>
              <a:gd name="adj1" fmla="val -21341"/>
              <a:gd name="adj2" fmla="val 8144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veux une orange.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0A1114-8D90-874F-53D0-4C7607FC768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FD8CB18-46ED-ED7A-6A49-277155D35DC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A58D29-4BD6-14E6-9C2F-ED64924328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D5580A-D149-16E7-C2C6-D98E983A4A8C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FBAB874-22CD-D5E1-FECB-61586D6AB37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32642" y="5378408"/>
            <a:ext cx="1857464" cy="1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69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2DE77-6104-82D1-5B18-FAE56511A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BBE6C0-4F53-7009-BD07-77F6AA12C5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73694-877A-9653-1B55-9AA2AE50822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A12926-6DBF-69F1-5A13-9613EED14C2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28770F7-0BC7-B79D-ADF1-16B9AE97C03D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D12C673-6D46-F64D-C09A-28E53F26985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D436748-3B0E-A699-AAC5-824D4B9C502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92F8F34-382D-3D08-1E0A-ECCF388B82B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374F758-26B2-7937-4B98-BED6ECBF94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F4BAA7A-C3CB-0F31-DEEE-C005B64C746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92DDAF-FB04-2E16-BBC1-37F7CBEC12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Je veux une orange. 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15ADA6-9B36-D3B3-E461-0120891C1E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8DCC4B6-F3EC-FCDE-D0F1-612AA4FD1A2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C0059C6-FF29-43F4-CC52-7E1F01D027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2911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122C5B-228F-A53B-E0B7-024B95302A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000592" y="4640014"/>
            <a:ext cx="3204606" cy="4085882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19ED8D0D-E152-9965-9A78-7D63E2662CC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143750" y="1950521"/>
            <a:ext cx="3671888" cy="1580323"/>
          </a:xfrm>
          <a:prstGeom prst="wedgeEllipseCallout">
            <a:avLst>
              <a:gd name="adj1" fmla="val -21341"/>
              <a:gd name="adj2" fmla="val 8144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veux une orange.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16F78D8-27F4-81CE-9B36-234F589CC3A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32642" y="5378408"/>
            <a:ext cx="1857464" cy="1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78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64908-6110-C5A7-0115-BABE7CFD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609D1EF-37AB-F358-FAEA-7FBBF4B292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EB198E-1F3C-5636-0737-BD094CC3A19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224783C-8B74-B929-DC97-457EF32D564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E484B0F-134D-F266-BD6F-A2962EAB2A1C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C2D1CD-E904-9DC8-37FE-BFEBDE752EF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3DFC480-08EE-B08B-FE21-82F180D9855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0D7370-9BE2-F7EB-5337-4E18DEF1700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57F1AE-25E7-292D-7906-03C8B069BAF3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39B4F99-B9E6-B8E1-AA1D-551AA1137E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BE16D8-5B97-96C5-D77E-8A73061586A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: « 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et toi, q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u’est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-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 que tu veux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9798B2E-6F64-785D-9FB9-B3338E7A0D7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047518" y="1991829"/>
            <a:ext cx="4641496" cy="1692215"/>
          </a:xfrm>
          <a:prstGeom prst="wedgeEllipseCallout">
            <a:avLst>
              <a:gd name="adj1" fmla="val -9924"/>
              <a:gd name="adj2" fmla="val 7638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toi,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tu veux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0D328E-D541-7172-873B-4604C8253D3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9196C93-2F07-A4CE-485E-65F47E9BE12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655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224A10-F952-FD78-0221-498288922F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336" y="4640014"/>
            <a:ext cx="3204606" cy="408588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4BB8DF5-C9D7-0D6F-AAC4-A4DB4BD5FE2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7858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7D0E5-2200-AA2F-C69A-821260AD2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5A6BBA-6DE4-52D3-F0D4-3C0D4B8808D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7B6A30-0143-4CD4-970E-8F5315FC9A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2EB509-9D7E-94B8-558D-DAF4CD9BE19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B0E1BF-7476-0A5B-F986-23211A5823AE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9AFD7B9-2191-E27F-3975-7A72DFC0A93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4EFAC47-6AE7-1222-EEF4-BEFFE27C44A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2C561BE-BADC-F6C5-30BC-74A8070D9FE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9B7F0FE-61E9-A4A8-90DF-882250A211F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5C3202C-BD34-FB43-E19C-3886A072D7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CC2119-06E1-D3FB-4664-75CD8F62E3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et toi,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u’est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-ce que tu veux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3B3F21-8AA5-B1BC-421E-3143EAC402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7F96E98-5E38-3BEE-F78E-9D916400A3F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14D4858-4634-1259-96BB-4AA6AA29671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47518" y="1991829"/>
            <a:ext cx="4641496" cy="1692215"/>
          </a:xfrm>
          <a:prstGeom prst="wedgeEllipseCallout">
            <a:avLst>
              <a:gd name="adj1" fmla="val -9924"/>
              <a:gd name="adj2" fmla="val 7638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toi,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tu veux ? 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E1CD8BC5-461B-CD24-BA61-1BDB6EFD0A9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655" y="4078808"/>
            <a:ext cx="2955612" cy="49995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7DDF3D-127C-D991-A14A-3F966A8F9D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329336" y="4640014"/>
            <a:ext cx="3204606" cy="40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30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39DB9-C625-8293-439D-B03A1E24E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F3AACC-AD83-5F62-7AE0-7D4B8166E4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FB2950-22FC-D83F-B5EE-5AC894EC2FB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881A87-F454-FC44-3727-ADF32A9C6D7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B0D724-AC4B-39FD-C68E-84B1EEE0C4F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DDEDEA-AA16-88D0-194B-1DA61E1A45F9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5E04CD6-5757-AB5F-7E11-FF666250EC9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AB63FED-521F-3993-9057-312ED7753C9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D8A324-110B-6785-EDB5-B74B4BF7D4E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B673EBB-9CC1-F42F-34AA-81D40A2EAD0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A25E08-6572-FFDF-184F-47EBAA9600C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je veux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cerises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5BADB412-B7B9-EA5A-4940-B318A386B0C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543175" y="2058148"/>
            <a:ext cx="3671888" cy="1580323"/>
          </a:xfrm>
          <a:prstGeom prst="wedgeEllipseCallout">
            <a:avLst>
              <a:gd name="adj1" fmla="val 21461"/>
              <a:gd name="adj2" fmla="val 7963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veux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cerises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B5CEDD1-1DF5-5ED0-6A56-D373157698C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75DD1C-2C67-2E7A-830C-0C6209DFAEE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A932FA6-0E48-E030-E5CE-668E6A471F7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655" y="4078808"/>
            <a:ext cx="2955612" cy="499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364651-03F8-CFB7-782E-A7467D05B2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336" y="4640014"/>
            <a:ext cx="3204606" cy="408588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3A3816-5504-AEEF-3DD4-D2935D08FBE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78519" y="5467187"/>
            <a:ext cx="1740236" cy="17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334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1346-318C-8F57-71A9-BF80A586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BE4ECC-CD0C-E870-7C02-7BB858B7E2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915217-8B9D-E04B-0DE7-C64008C65B4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AB80D-7DAB-A080-130D-E0C6E885301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B2AA45E-B42F-37EA-A8B6-9E60C3E4038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9CBD2F4-7A44-4891-4DA0-1CF2AC2620B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A9CDEC1-B929-6622-B1EE-DA026B3961C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56A9E57-245E-C873-439A-3E51A6787AA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30A8DD-B559-18AD-00E2-6311D06D440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0476892-0379-99CC-D393-11811C5314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75158" y="81373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4E4108-4D6D-1217-91B7-047BD1EEA0A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« je veux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cerises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 » en arabe ? 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C96C92-EB31-1F02-4177-020ABB81E8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34C61A0-893E-FF9A-1AFD-3DB6CE6DA00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2BC9912-EED4-4D6C-598A-DA703296AE1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543175" y="2058148"/>
            <a:ext cx="3671888" cy="1580323"/>
          </a:xfrm>
          <a:prstGeom prst="wedgeEllipseCallout">
            <a:avLst>
              <a:gd name="adj1" fmla="val 21461"/>
              <a:gd name="adj2" fmla="val 7963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veux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cerises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Image 12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2B10BDA8-E162-28AD-E301-36B6C8765DE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655" y="4078808"/>
            <a:ext cx="2955612" cy="499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0B768A-CFB5-48AA-7486-C50EE3DA0BC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329336" y="4640014"/>
            <a:ext cx="3204606" cy="408588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68C7A76-AD51-F1E5-81C2-CAE5F07733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78519" y="5467187"/>
            <a:ext cx="1740236" cy="17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809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4F758-44FD-01FA-EA7D-C10CD291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3FC2D8-9417-4A7F-CD4F-42A2AA085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2A244E-19D4-2372-46B0-F69F0798A38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13E180-2331-08D5-04C8-0AEFD26E5C2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0F5E6EF-2A6D-948A-6CEB-D6022C7AA88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3CC6D2-C86C-90DA-AD63-9EE7BFC659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60224E-E746-3857-85B8-53D536D901A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FB827B7-80BD-3871-B594-37B6D47DD72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0F3B93CC-6872-291C-035A-59C4004A55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47E51A-1FBD-2B59-4124-9A2AB0E97B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Qu’est-ce que tu veux ? Je veux … 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2FA41-0549-AF2C-378A-26D9CF1B3D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2AD7D3E-DBF4-FE80-0549-523BF32AA3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4031923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0AC4E0-28F0-DAB6-156B-E905BB26EB9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00629" y="4105333"/>
            <a:ext cx="968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362B1-F328-F816-E164-040C6BE787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15847" y="5638208"/>
            <a:ext cx="48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… 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682C261-57FF-2EF7-5E5E-1580D7EBE45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567546" y="5870"/>
          <a:ext cx="1012146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822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373822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859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626D-5665-BFE5-AD5B-CA712B3E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87519C9-070E-3F1F-CF92-9776F8765A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B5D1B92-509A-6E5C-7DE6-990DC1DA1A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37FA98-269E-21E4-DA04-157D87FAF85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4A56612-365C-7CFF-9092-EEA849F7B22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81B0C2F7-80AA-3B10-8332-10420C100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0076" y="4033139"/>
            <a:ext cx="2728849" cy="47393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D0F4C9-1262-45CB-5528-80CB700EF6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9909" y="5143500"/>
            <a:ext cx="1722595" cy="198228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BF5E422-A91F-0639-4F11-48526B8DCBC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17704324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663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71B3F-3ACC-4954-7DB0-F60C5B965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921C124-879E-AE44-E3A8-8CE2F4C36F6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69BB17AD-E55A-5A0A-0462-70A70265D2A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AB3B7B-EC8E-7930-699D-06AEA9AAE61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FA2221A-BBE1-C1A7-F856-C668A82CC44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4126EB8A-98D7-8134-7294-D1A1A07207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0076" y="4033139"/>
            <a:ext cx="2728849" cy="47393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7D258-76FF-F530-5BD1-6F4AF3EB93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3534" y="5007858"/>
            <a:ext cx="1568925" cy="249502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1CC1C8-176C-07CF-9A43-E5FD0A1CEEB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17704324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218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ED5DC-B07F-8C76-DCEC-BD501C45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642F8CF-785D-D6EF-CE62-22AEC2B28BB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7546" y="601321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veux ?  Que va dire le garçon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avec une phrase ? 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4B2F56FF-0ACE-6E59-B5DB-A748F67DFE8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5EBB2B-E808-B3B8-0CF1-3D66422469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0440" y="758840"/>
            <a:ext cx="2125510" cy="147519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AE3ACAC-70AD-1177-C73E-327CFC3D45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61285" y="2510329"/>
            <a:ext cx="9950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4D6257AC-82B4-8EB2-1D6F-0D5A68DDA9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0076" y="4033139"/>
            <a:ext cx="2728849" cy="4739386"/>
          </a:xfrm>
          <a:prstGeom prst="rect">
            <a:avLst/>
          </a:prstGeom>
        </p:spPr>
      </p:pic>
      <p:pic>
        <p:nvPicPr>
          <p:cNvPr id="6" name="Image 5" descr="Une image contenant instrument de musique, musique, guitare, instrument à cordes&#10;&#10;Description générée automatiquement">
            <a:extLst>
              <a:ext uri="{FF2B5EF4-FFF2-40B4-BE49-F238E27FC236}">
                <a16:creationId xmlns:a16="http://schemas.microsoft.com/office/drawing/2014/main" id="{2F794CCB-B99D-4AB7-2109-38E933ED4C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38" y="4293661"/>
            <a:ext cx="1878956" cy="344804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BF5538A-31CD-84EB-93E3-15E53B18E4F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17704324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6826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061-D614-676B-42B2-A88BCF93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88CC833-F7BF-8CA2-7DC8-91DC16AE68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6329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C82C062-348E-4F55-611F-EDF7E6B44A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62417" y="3100478"/>
            <a:ext cx="10233382" cy="574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Rituels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it-IT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zéro – un lézard – le zoo – la gare – la guitare – la bague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Outils de langue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veux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Je veux + nom </a:t>
            </a:r>
          </a:p>
          <a:p>
            <a:pPr lvl="0" defTabSz="914445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215968"/>
                </a:solidFill>
                <a:latin typeface="Dosis" pitchFamily="2" charset="0"/>
                <a:cs typeface="Calibri" panose="020F0502020204030204" pitchFamily="34" charset="0"/>
              </a:rPr>
              <a:t>4.  Écriture </a:t>
            </a:r>
          </a:p>
          <a:p>
            <a:pPr lvl="0" defTabSz="914445">
              <a:spcAft>
                <a:spcPts val="1800"/>
              </a:spcAft>
              <a:defRPr/>
            </a:pPr>
            <a:r>
              <a:rPr lang="fr-FR" sz="3200" b="1" dirty="0">
                <a:solidFill>
                  <a:srgbClr val="4BACC6"/>
                </a:solidFill>
                <a:latin typeface="Dosis" pitchFamily="2" charset="0"/>
                <a:cs typeface="Calibri" panose="020F0502020204030204" pitchFamily="34" charset="0"/>
              </a:rPr>
              <a:t>Copie et dictée de mots simples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5545F33-5ED2-0222-D76B-EE699D6F46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8517834"/>
            <a:ext cx="1305233" cy="1765716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F7BC7CC-4E7A-27AB-98FF-58AA6459739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946193" y="8185354"/>
            <a:ext cx="1737677" cy="2098196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DF30D0-A8DB-32B9-A8F6-73BE70E117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0818" y="750559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ADF896A3-F808-5740-23A2-351707C0E6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989297"/>
            <a:ext cx="13716000" cy="1081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155F2D-3CA7-54E3-72F0-0819068D0E7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890947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9F3-C07C-0146-808F-4585193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9BDEA-7927-DF0C-BE26-E508F21FB9E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B70682-E1CD-DC3A-0417-1DFE981C5A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25B779-B20E-8497-8DE9-B6A5ADCD6A7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995399-97D6-1B1B-713F-9531CDD703E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18293D8-9A08-B379-DA16-1E6740280E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F38699-79C3-F26C-B5D9-3562A998EB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43400" y="213583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AAADCA7-2776-1907-C8C2-904F0520E2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6" y="3685238"/>
            <a:ext cx="11752727" cy="3432524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D609104-26C4-1215-A9B1-84D8E64E1174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5BE34-2399-AED6-B029-77546A583AAD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5673ED-9208-9C72-E9B7-B2807B3B97F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5" y="419209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1D387B-8B6A-377A-9388-60DC43D556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3CE6EB-8A3B-5362-0C67-1812DBD8991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28" y="4217480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Copier des mots simples.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BE64EE-CDE2-35E6-DF40-38398328738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385486" y="5187175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08B58D88-3160-7B2C-3D16-0DF8CC5117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07528" y="5192936"/>
            <a:ext cx="9780236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sous dictée des mots simples.</a:t>
            </a:r>
          </a:p>
        </p:txBody>
      </p:sp>
    </p:spTree>
    <p:extLst>
      <p:ext uri="{BB962C8B-B14F-4D97-AF65-F5344CB8AC3E}">
        <p14:creationId xmlns:p14="http://schemas.microsoft.com/office/powerpoint/2010/main" val="34117535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501E914-537F-3662-BF82-E6A1839572B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Regardez comment j’écris « zéro » au tableau.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562736" y="609830"/>
            <a:ext cx="1424594" cy="1355577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FBBAF44-4ECB-34D7-8A39-025710979FA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BFC18B0E-EA69-D0AE-E79F-16397AF9F0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9115" y="3153208"/>
            <a:ext cx="6878329" cy="398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Copiez « zéro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70DDF9-2CD8-45F4-8021-734F6C596E2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4EA91ED-74D8-2459-14B3-B63616387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9115" y="3153208"/>
            <a:ext cx="6878329" cy="398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9E8F82F-21FC-F1F1-DF64-FA9C6364B59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1889" y="759064"/>
            <a:ext cx="1023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allons faire une dictée. Écrivez le mot « gare ». Je répète « gare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245" y="3212499"/>
            <a:ext cx="6967511" cy="38620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846A8B6-4475-18D8-05CB-D69093B477F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201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CB08720-2F7E-F905-33B8-AF4473CE3A6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36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7913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 gare.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8984" y="612335"/>
            <a:ext cx="2487336" cy="137869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0F138DA-2945-138C-FE81-9D3AF9F0895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20539415"/>
              </p:ext>
            </p:extLst>
          </p:nvPr>
        </p:nvGraphicFramePr>
        <p:xfrm>
          <a:off x="1567546" y="5870"/>
          <a:ext cx="1012146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367">
                  <a:extLst>
                    <a:ext uri="{9D8B030D-6E8A-4147-A177-3AD203B41FA5}">
                      <a16:colId xmlns:a16="http://schemas.microsoft.com/office/drawing/2014/main" val="339264877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530367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22730">
                <a:tc>
                  <a:txBody>
                    <a:bodyPr/>
                    <a:lstStyle/>
                    <a:p>
                      <a:pPr marL="0" indent="0" algn="ctr" defTabSz="685818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Vocabulaire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Outils de langue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Écriture          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F8A6C96-23F0-DC94-7D8B-057C0DE6C4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57629" y="2335851"/>
            <a:ext cx="7541302" cy="468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1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48413"/>
            <a:ext cx="1192037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59" y="3015512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492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0399" y="6713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20205" y="424361"/>
            <a:ext cx="1219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leçon est terminée ! </a:t>
            </a:r>
          </a:p>
          <a:p>
            <a:pPr defTabSz="1028727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À la maison, faites les exercices d’écriture de la page 12.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8810DD-F2F6-0F8B-C86B-D827B766C6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7904" y="1620128"/>
            <a:ext cx="5714613" cy="79045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8750C02-A673-F6E1-A813-55881C014B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5919" y="1586104"/>
            <a:ext cx="5714613" cy="801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646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55" y="266701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58" y="74224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28913" y="59870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5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10229</TotalTime>
  <Words>2035</Words>
  <Application>Microsoft Office PowerPoint</Application>
  <PresentationFormat>Personnalisé</PresentationFormat>
  <Paragraphs>433</Paragraphs>
  <Slides>67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75" baseType="lpstr">
      <vt:lpstr>Dosis</vt:lpstr>
      <vt:lpstr>Dosis Bold</vt:lpstr>
      <vt:lpstr>Cambria</vt:lpstr>
      <vt:lpstr>Calibri</vt:lpstr>
      <vt:lpstr>Arial</vt:lpstr>
      <vt:lpstr>Carelia</vt:lpstr>
      <vt:lpstr>1_Office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BenBrahim</dc:creator>
  <cp:lastModifiedBy>KHALID.RAMNI</cp:lastModifiedBy>
  <cp:revision>115</cp:revision>
  <dcterms:created xsi:type="dcterms:W3CDTF">2023-09-22T04:26:48Z</dcterms:created>
  <dcterms:modified xsi:type="dcterms:W3CDTF">2024-12-05T19:18:48Z</dcterms:modified>
</cp:coreProperties>
</file>