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804" r:id="rId2"/>
  </p:sldMasterIdLst>
  <p:notesMasterIdLst>
    <p:notesMasterId r:id="rId65"/>
  </p:notesMasterIdLst>
  <p:sldIdLst>
    <p:sldId id="2134805884" r:id="rId3"/>
    <p:sldId id="2134808272" r:id="rId4"/>
    <p:sldId id="2134808393" r:id="rId5"/>
    <p:sldId id="2134805583" r:id="rId6"/>
    <p:sldId id="2134808443" r:id="rId7"/>
    <p:sldId id="2134805475" r:id="rId8"/>
    <p:sldId id="2134808573" r:id="rId9"/>
    <p:sldId id="2134808321" r:id="rId10"/>
    <p:sldId id="2134808384" r:id="rId11"/>
    <p:sldId id="2134808322" r:id="rId12"/>
    <p:sldId id="2134808888" r:id="rId13"/>
    <p:sldId id="2134808837" r:id="rId14"/>
    <p:sldId id="2134808838" r:id="rId15"/>
    <p:sldId id="2134808127" r:id="rId16"/>
    <p:sldId id="2134808839" r:id="rId17"/>
    <p:sldId id="2134808885" r:id="rId18"/>
    <p:sldId id="2134808840" r:id="rId19"/>
    <p:sldId id="2134808899" r:id="rId20"/>
    <p:sldId id="2134808860" r:id="rId21"/>
    <p:sldId id="2134808861" r:id="rId22"/>
    <p:sldId id="2134808852" r:id="rId23"/>
    <p:sldId id="2134807641" r:id="rId24"/>
    <p:sldId id="2134808142" r:id="rId25"/>
    <p:sldId id="2134808880" r:id="rId26"/>
    <p:sldId id="2134808882" r:id="rId27"/>
    <p:sldId id="2134808975" r:id="rId28"/>
    <p:sldId id="2134808629" r:id="rId29"/>
    <p:sldId id="2134808956" r:id="rId30"/>
    <p:sldId id="2134808925" r:id="rId31"/>
    <p:sldId id="2134808957" r:id="rId32"/>
    <p:sldId id="2134808976" r:id="rId33"/>
    <p:sldId id="2134808958" r:id="rId34"/>
    <p:sldId id="2134808919" r:id="rId35"/>
    <p:sldId id="2134808920" r:id="rId36"/>
    <p:sldId id="2134808960" r:id="rId37"/>
    <p:sldId id="2134808921" r:id="rId38"/>
    <p:sldId id="2134808922" r:id="rId39"/>
    <p:sldId id="2134808961" r:id="rId40"/>
    <p:sldId id="2134808962" r:id="rId41"/>
    <p:sldId id="2134808916" r:id="rId42"/>
    <p:sldId id="2134808530" r:id="rId43"/>
    <p:sldId id="2134808853" r:id="rId44"/>
    <p:sldId id="2134806216" r:id="rId45"/>
    <p:sldId id="2134808635" r:id="rId46"/>
    <p:sldId id="2134808873" r:id="rId47"/>
    <p:sldId id="2134808968" r:id="rId48"/>
    <p:sldId id="2134808969" r:id="rId49"/>
    <p:sldId id="2134808963" r:id="rId50"/>
    <p:sldId id="2134808875" r:id="rId51"/>
    <p:sldId id="2134808964" r:id="rId52"/>
    <p:sldId id="2134808912" r:id="rId53"/>
    <p:sldId id="2134808970" r:id="rId54"/>
    <p:sldId id="2134808971" r:id="rId55"/>
    <p:sldId id="2134808914" r:id="rId56"/>
    <p:sldId id="2134808587" r:id="rId57"/>
    <p:sldId id="2134808972" r:id="rId58"/>
    <p:sldId id="2134808973" r:id="rId59"/>
    <p:sldId id="2134808974" r:id="rId60"/>
    <p:sldId id="2134808805" r:id="rId61"/>
    <p:sldId id="2134808775" r:id="rId62"/>
    <p:sldId id="2134808544" r:id="rId63"/>
    <p:sldId id="2134808345" r:id="rId64"/>
  </p:sldIdLst>
  <p:sldSz cx="13716000" cy="10287000"/>
  <p:notesSz cx="6858000" cy="9144000"/>
  <p:embeddedFontLst>
    <p:embeddedFont>
      <p:font typeface="Cambria" panose="02040503050406030204" pitchFamily="18" charset="0"/>
      <p:regular r:id="rId66"/>
      <p:bold r:id="rId67"/>
      <p:italic r:id="rId68"/>
      <p:boldItalic r:id="rId69"/>
    </p:embeddedFont>
    <p:embeddedFont>
      <p:font typeface="Carelia" panose="020B0604020202020204" charset="0"/>
      <p:regular r:id="rId70"/>
    </p:embeddedFont>
    <p:embeddedFont>
      <p:font typeface="Dosis" pitchFamily="2" charset="0"/>
      <p:regular r:id="rId71"/>
      <p:bold r:id="rId72"/>
    </p:embeddedFont>
    <p:embeddedFont>
      <p:font typeface="Dosis Bold" charset="0"/>
      <p:regular r:id="rId73"/>
      <p:bold r:id="rId74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7F7F7F"/>
    <a:srgbClr val="E46C0A"/>
    <a:srgbClr val="FDEADA"/>
    <a:srgbClr val="215968"/>
    <a:srgbClr val="7DBE00"/>
    <a:srgbClr val="8D5E2F"/>
    <a:srgbClr val="996633"/>
    <a:srgbClr val="FF66CC"/>
    <a:srgbClr val="0096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7" autoAdjust="0"/>
    <p:restoredTop sz="95196" autoAdjust="0"/>
  </p:normalViewPr>
  <p:slideViewPr>
    <p:cSldViewPr snapToGrid="0">
      <p:cViewPr varScale="1">
        <p:scale>
          <a:sx n="44" d="100"/>
          <a:sy n="44" d="100"/>
        </p:scale>
        <p:origin x="1446" y="42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57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font" Target="fonts/font3.fntdata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font" Target="fonts/font1.fntdata"/><Relationship Id="rId74" Type="http://schemas.openxmlformats.org/officeDocument/2006/relationships/font" Target="fonts/font9.fntdata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font" Target="fonts/font4.fntdata"/><Relationship Id="rId77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font" Target="fonts/font7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font" Target="fonts/font2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font" Target="fonts/font5.fntdata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notesMaster" Target="notesMasters/notesMaster1.xml"/><Relationship Id="rId73" Type="http://schemas.openxmlformats.org/officeDocument/2006/relationships/font" Target="fonts/font8.fntdata"/><Relationship Id="rId78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04/12/2024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3964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95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645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4912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7235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6493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1909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188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2169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004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017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08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.svg"/><Relationship Id="rId3" Type="http://schemas.openxmlformats.org/officeDocument/2006/relationships/tags" Target="../tags/tag3.xml"/><Relationship Id="rId21" Type="http://schemas.openxmlformats.org/officeDocument/2006/relationships/image" Target="../media/image9.pn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5.png"/><Relationship Id="rId2" Type="http://schemas.openxmlformats.org/officeDocument/2006/relationships/tags" Target="../tags/tag2.xml"/><Relationship Id="rId16" Type="http://schemas.openxmlformats.org/officeDocument/2006/relationships/image" Target="../media/image4.svg"/><Relationship Id="rId20" Type="http://schemas.openxmlformats.org/officeDocument/2006/relationships/image" Target="../media/image8.sv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3.png"/><Relationship Id="rId10" Type="http://schemas.openxmlformats.org/officeDocument/2006/relationships/tags" Target="../tags/tag10.xml"/><Relationship Id="rId19" Type="http://schemas.openxmlformats.org/officeDocument/2006/relationships/image" Target="../media/image7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image" Target="../media/image5.png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image" Target="../media/image4.svg"/><Relationship Id="rId2" Type="http://schemas.openxmlformats.org/officeDocument/2006/relationships/tags" Target="../tags/tag14.xml"/><Relationship Id="rId16" Type="http://schemas.openxmlformats.org/officeDocument/2006/relationships/image" Target="../media/image11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3.png"/><Relationship Id="rId5" Type="http://schemas.openxmlformats.org/officeDocument/2006/relationships/tags" Target="../tags/tag17.xml"/><Relationship Id="rId15" Type="http://schemas.openxmlformats.org/officeDocument/2006/relationships/image" Target="../media/image10.png"/><Relationship Id="rId10" Type="http://schemas.openxmlformats.org/officeDocument/2006/relationships/image" Target="../media/image2.jpeg"/><Relationship Id="rId4" Type="http://schemas.openxmlformats.org/officeDocument/2006/relationships/tags" Target="../tags/tag16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23.xml"/><Relationship Id="rId7" Type="http://schemas.openxmlformats.org/officeDocument/2006/relationships/image" Target="../media/image2.jpe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.svg"/><Relationship Id="rId5" Type="http://schemas.openxmlformats.org/officeDocument/2006/relationships/tags" Target="../tags/tag25.xml"/><Relationship Id="rId10" Type="http://schemas.openxmlformats.org/officeDocument/2006/relationships/image" Target="../media/image5.png"/><Relationship Id="rId4" Type="http://schemas.openxmlformats.org/officeDocument/2006/relationships/tags" Target="../tags/tag24.xml"/><Relationship Id="rId9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tags" Target="../tags/tag38.xml"/><Relationship Id="rId18" Type="http://schemas.openxmlformats.org/officeDocument/2006/relationships/image" Target="../media/image13.svg"/><Relationship Id="rId3" Type="http://schemas.openxmlformats.org/officeDocument/2006/relationships/tags" Target="../tags/tag28.xml"/><Relationship Id="rId21" Type="http://schemas.openxmlformats.org/officeDocument/2006/relationships/image" Target="../media/image16.svg"/><Relationship Id="rId7" Type="http://schemas.openxmlformats.org/officeDocument/2006/relationships/tags" Target="../tags/tag32.xml"/><Relationship Id="rId12" Type="http://schemas.openxmlformats.org/officeDocument/2006/relationships/tags" Target="../tags/tag37.xml"/><Relationship Id="rId17" Type="http://schemas.openxmlformats.org/officeDocument/2006/relationships/image" Target="../media/image12.png"/><Relationship Id="rId2" Type="http://schemas.openxmlformats.org/officeDocument/2006/relationships/tags" Target="../tags/tag27.xml"/><Relationship Id="rId16" Type="http://schemas.openxmlformats.org/officeDocument/2006/relationships/image" Target="../media/image2.jpeg"/><Relationship Id="rId20" Type="http://schemas.openxmlformats.org/officeDocument/2006/relationships/image" Target="../media/image15.png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5" Type="http://schemas.openxmlformats.org/officeDocument/2006/relationships/tags" Target="../tags/tag30.xml"/><Relationship Id="rId15" Type="http://schemas.openxmlformats.org/officeDocument/2006/relationships/slideLayout" Target="../slideLayouts/slideLayout18.xml"/><Relationship Id="rId10" Type="http://schemas.openxmlformats.org/officeDocument/2006/relationships/tags" Target="../tags/tag35.xml"/><Relationship Id="rId19" Type="http://schemas.openxmlformats.org/officeDocument/2006/relationships/image" Target="../media/image14.png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tags" Target="../tags/tag39.xml"/><Relationship Id="rId22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13" Type="http://schemas.openxmlformats.org/officeDocument/2006/relationships/tags" Target="../tags/tag52.xml"/><Relationship Id="rId18" Type="http://schemas.openxmlformats.org/officeDocument/2006/relationships/tags" Target="../tags/tag57.xml"/><Relationship Id="rId26" Type="http://schemas.openxmlformats.org/officeDocument/2006/relationships/image" Target="../media/image20.png"/><Relationship Id="rId3" Type="http://schemas.openxmlformats.org/officeDocument/2006/relationships/tags" Target="../tags/tag42.xml"/><Relationship Id="rId21" Type="http://schemas.openxmlformats.org/officeDocument/2006/relationships/slideLayout" Target="../slideLayouts/slideLayout7.xml"/><Relationship Id="rId7" Type="http://schemas.openxmlformats.org/officeDocument/2006/relationships/tags" Target="../tags/tag46.xml"/><Relationship Id="rId12" Type="http://schemas.openxmlformats.org/officeDocument/2006/relationships/tags" Target="../tags/tag51.xml"/><Relationship Id="rId17" Type="http://schemas.openxmlformats.org/officeDocument/2006/relationships/tags" Target="../tags/tag56.xml"/><Relationship Id="rId25" Type="http://schemas.openxmlformats.org/officeDocument/2006/relationships/image" Target="../media/image19.jpeg"/><Relationship Id="rId2" Type="http://schemas.openxmlformats.org/officeDocument/2006/relationships/tags" Target="../tags/tag41.xml"/><Relationship Id="rId16" Type="http://schemas.openxmlformats.org/officeDocument/2006/relationships/tags" Target="../tags/tag55.xml"/><Relationship Id="rId20" Type="http://schemas.openxmlformats.org/officeDocument/2006/relationships/tags" Target="../tags/tag59.xml"/><Relationship Id="rId29" Type="http://schemas.openxmlformats.org/officeDocument/2006/relationships/image" Target="../media/image23.jpeg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24" Type="http://schemas.openxmlformats.org/officeDocument/2006/relationships/image" Target="../media/image18.svg"/><Relationship Id="rId32" Type="http://schemas.openxmlformats.org/officeDocument/2006/relationships/image" Target="../media/image26.png"/><Relationship Id="rId5" Type="http://schemas.openxmlformats.org/officeDocument/2006/relationships/tags" Target="../tags/tag44.xml"/><Relationship Id="rId15" Type="http://schemas.openxmlformats.org/officeDocument/2006/relationships/tags" Target="../tags/tag54.xml"/><Relationship Id="rId23" Type="http://schemas.openxmlformats.org/officeDocument/2006/relationships/image" Target="../media/image12.png"/><Relationship Id="rId28" Type="http://schemas.openxmlformats.org/officeDocument/2006/relationships/image" Target="../media/image22.png"/><Relationship Id="rId10" Type="http://schemas.openxmlformats.org/officeDocument/2006/relationships/tags" Target="../tags/tag49.xml"/><Relationship Id="rId19" Type="http://schemas.openxmlformats.org/officeDocument/2006/relationships/tags" Target="../tags/tag58.xml"/><Relationship Id="rId31" Type="http://schemas.openxmlformats.org/officeDocument/2006/relationships/image" Target="../media/image25.png"/><Relationship Id="rId4" Type="http://schemas.openxmlformats.org/officeDocument/2006/relationships/tags" Target="../tags/tag43.xml"/><Relationship Id="rId9" Type="http://schemas.openxmlformats.org/officeDocument/2006/relationships/tags" Target="../tags/tag48.xml"/><Relationship Id="rId14" Type="http://schemas.openxmlformats.org/officeDocument/2006/relationships/tags" Target="../tags/tag53.xml"/><Relationship Id="rId22" Type="http://schemas.openxmlformats.org/officeDocument/2006/relationships/image" Target="../media/image2.jpeg"/><Relationship Id="rId27" Type="http://schemas.openxmlformats.org/officeDocument/2006/relationships/image" Target="../media/image21.png"/><Relationship Id="rId30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7.xml"/><Relationship Id="rId13" Type="http://schemas.openxmlformats.org/officeDocument/2006/relationships/tags" Target="../tags/tag72.xml"/><Relationship Id="rId18" Type="http://schemas.openxmlformats.org/officeDocument/2006/relationships/slideLayout" Target="../slideLayouts/slideLayout18.xml"/><Relationship Id="rId3" Type="http://schemas.openxmlformats.org/officeDocument/2006/relationships/tags" Target="../tags/tag62.xml"/><Relationship Id="rId21" Type="http://schemas.openxmlformats.org/officeDocument/2006/relationships/image" Target="../media/image18.svg"/><Relationship Id="rId7" Type="http://schemas.openxmlformats.org/officeDocument/2006/relationships/tags" Target="../tags/tag66.xml"/><Relationship Id="rId12" Type="http://schemas.openxmlformats.org/officeDocument/2006/relationships/tags" Target="../tags/tag71.xml"/><Relationship Id="rId17" Type="http://schemas.openxmlformats.org/officeDocument/2006/relationships/tags" Target="../tags/tag76.xml"/><Relationship Id="rId25" Type="http://schemas.openxmlformats.org/officeDocument/2006/relationships/image" Target="../media/image29.png"/><Relationship Id="rId2" Type="http://schemas.openxmlformats.org/officeDocument/2006/relationships/tags" Target="../tags/tag61.xml"/><Relationship Id="rId16" Type="http://schemas.openxmlformats.org/officeDocument/2006/relationships/tags" Target="../tags/tag75.xml"/><Relationship Id="rId20" Type="http://schemas.openxmlformats.org/officeDocument/2006/relationships/image" Target="../media/image12.png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1" Type="http://schemas.openxmlformats.org/officeDocument/2006/relationships/tags" Target="../tags/tag70.xml"/><Relationship Id="rId24" Type="http://schemas.openxmlformats.org/officeDocument/2006/relationships/image" Target="../media/image28.png"/><Relationship Id="rId5" Type="http://schemas.openxmlformats.org/officeDocument/2006/relationships/tags" Target="../tags/tag64.xml"/><Relationship Id="rId15" Type="http://schemas.openxmlformats.org/officeDocument/2006/relationships/tags" Target="../tags/tag74.xml"/><Relationship Id="rId23" Type="http://schemas.openxmlformats.org/officeDocument/2006/relationships/image" Target="../media/image27.png"/><Relationship Id="rId10" Type="http://schemas.openxmlformats.org/officeDocument/2006/relationships/tags" Target="../tags/tag69.xml"/><Relationship Id="rId19" Type="http://schemas.openxmlformats.org/officeDocument/2006/relationships/image" Target="../media/image2.jpeg"/><Relationship Id="rId4" Type="http://schemas.openxmlformats.org/officeDocument/2006/relationships/tags" Target="../tags/tag63.xml"/><Relationship Id="rId9" Type="http://schemas.openxmlformats.org/officeDocument/2006/relationships/tags" Target="../tags/tag68.xml"/><Relationship Id="rId14" Type="http://schemas.openxmlformats.org/officeDocument/2006/relationships/tags" Target="../tags/tag73.xml"/><Relationship Id="rId2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tags" Target="../tags/tag79.xml"/><Relationship Id="rId7" Type="http://schemas.openxmlformats.org/officeDocument/2006/relationships/image" Target="../media/image18.svg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image" Target="../media/image12.png"/><Relationship Id="rId11" Type="http://schemas.microsoft.com/office/2007/relationships/hdphoto" Target="../media/hdphoto2.wdp"/><Relationship Id="rId5" Type="http://schemas.openxmlformats.org/officeDocument/2006/relationships/image" Target="../media/image2.jpeg"/><Relationship Id="rId10" Type="http://schemas.openxmlformats.org/officeDocument/2006/relationships/image" Target="../media/image31.png"/><Relationship Id="rId4" Type="http://schemas.openxmlformats.org/officeDocument/2006/relationships/slideLayout" Target="../slideLayouts/slideLayout7.xml"/><Relationship Id="rId9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82.xml"/><Relationship Id="rId7" Type="http://schemas.openxmlformats.org/officeDocument/2006/relationships/image" Target="../media/image2.jpeg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.svg"/><Relationship Id="rId5" Type="http://schemas.openxmlformats.org/officeDocument/2006/relationships/tags" Target="../tags/tag84.xml"/><Relationship Id="rId10" Type="http://schemas.openxmlformats.org/officeDocument/2006/relationships/image" Target="../media/image5.png"/><Relationship Id="rId4" Type="http://schemas.openxmlformats.org/officeDocument/2006/relationships/tags" Target="../tags/tag83.xml"/><Relationship Id="rId9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92.xml"/><Relationship Id="rId13" Type="http://schemas.openxmlformats.org/officeDocument/2006/relationships/image" Target="../media/image18.svg"/><Relationship Id="rId3" Type="http://schemas.openxmlformats.org/officeDocument/2006/relationships/tags" Target="../tags/tag87.xml"/><Relationship Id="rId7" Type="http://schemas.openxmlformats.org/officeDocument/2006/relationships/tags" Target="../tags/tag91.xml"/><Relationship Id="rId12" Type="http://schemas.openxmlformats.org/officeDocument/2006/relationships/image" Target="../media/image12.png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11" Type="http://schemas.openxmlformats.org/officeDocument/2006/relationships/image" Target="../media/image2.jpeg"/><Relationship Id="rId5" Type="http://schemas.openxmlformats.org/officeDocument/2006/relationships/tags" Target="../tags/tag89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88.xml"/><Relationship Id="rId9" Type="http://schemas.openxmlformats.org/officeDocument/2006/relationships/tags" Target="../tags/tag9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tags" Target="../tags/tag96.xml"/><Relationship Id="rId7" Type="http://schemas.openxmlformats.org/officeDocument/2006/relationships/image" Target="../media/image3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image" Target="../media/image2.jpeg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6.svg"/><Relationship Id="rId4" Type="http://schemas.openxmlformats.org/officeDocument/2006/relationships/tags" Target="../tags/tag97.xml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110.xml"/><Relationship Id="rId18" Type="http://schemas.openxmlformats.org/officeDocument/2006/relationships/tags" Target="../tags/tag115.xml"/><Relationship Id="rId26" Type="http://schemas.openxmlformats.org/officeDocument/2006/relationships/tags" Target="../tags/tag123.xml"/><Relationship Id="rId3" Type="http://schemas.openxmlformats.org/officeDocument/2006/relationships/tags" Target="../tags/tag100.xml"/><Relationship Id="rId21" Type="http://schemas.openxmlformats.org/officeDocument/2006/relationships/tags" Target="../tags/tag118.xml"/><Relationship Id="rId7" Type="http://schemas.openxmlformats.org/officeDocument/2006/relationships/tags" Target="../tags/tag104.xml"/><Relationship Id="rId12" Type="http://schemas.openxmlformats.org/officeDocument/2006/relationships/tags" Target="../tags/tag109.xml"/><Relationship Id="rId17" Type="http://schemas.openxmlformats.org/officeDocument/2006/relationships/tags" Target="../tags/tag114.xml"/><Relationship Id="rId25" Type="http://schemas.openxmlformats.org/officeDocument/2006/relationships/tags" Target="../tags/tag122.xml"/><Relationship Id="rId33" Type="http://schemas.openxmlformats.org/officeDocument/2006/relationships/image" Target="../media/image18.svg"/><Relationship Id="rId2" Type="http://schemas.openxmlformats.org/officeDocument/2006/relationships/tags" Target="../tags/tag99.xml"/><Relationship Id="rId16" Type="http://schemas.openxmlformats.org/officeDocument/2006/relationships/tags" Target="../tags/tag113.xml"/><Relationship Id="rId20" Type="http://schemas.openxmlformats.org/officeDocument/2006/relationships/tags" Target="../tags/tag117.xml"/><Relationship Id="rId29" Type="http://schemas.openxmlformats.org/officeDocument/2006/relationships/tags" Target="../tags/tag126.xml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11" Type="http://schemas.openxmlformats.org/officeDocument/2006/relationships/tags" Target="../tags/tag108.xml"/><Relationship Id="rId24" Type="http://schemas.openxmlformats.org/officeDocument/2006/relationships/tags" Target="../tags/tag121.xml"/><Relationship Id="rId32" Type="http://schemas.openxmlformats.org/officeDocument/2006/relationships/image" Target="../media/image12.png"/><Relationship Id="rId5" Type="http://schemas.openxmlformats.org/officeDocument/2006/relationships/tags" Target="../tags/tag102.xml"/><Relationship Id="rId15" Type="http://schemas.openxmlformats.org/officeDocument/2006/relationships/tags" Target="../tags/tag112.xml"/><Relationship Id="rId23" Type="http://schemas.openxmlformats.org/officeDocument/2006/relationships/tags" Target="../tags/tag120.xml"/><Relationship Id="rId28" Type="http://schemas.openxmlformats.org/officeDocument/2006/relationships/tags" Target="../tags/tag125.xml"/><Relationship Id="rId10" Type="http://schemas.openxmlformats.org/officeDocument/2006/relationships/tags" Target="../tags/tag107.xml"/><Relationship Id="rId19" Type="http://schemas.openxmlformats.org/officeDocument/2006/relationships/tags" Target="../tags/tag116.xml"/><Relationship Id="rId31" Type="http://schemas.openxmlformats.org/officeDocument/2006/relationships/image" Target="../media/image2.jpeg"/><Relationship Id="rId4" Type="http://schemas.openxmlformats.org/officeDocument/2006/relationships/tags" Target="../tags/tag101.xml"/><Relationship Id="rId9" Type="http://schemas.openxmlformats.org/officeDocument/2006/relationships/tags" Target="../tags/tag106.xml"/><Relationship Id="rId14" Type="http://schemas.openxmlformats.org/officeDocument/2006/relationships/tags" Target="../tags/tag111.xml"/><Relationship Id="rId22" Type="http://schemas.openxmlformats.org/officeDocument/2006/relationships/tags" Target="../tags/tag119.xml"/><Relationship Id="rId27" Type="http://schemas.openxmlformats.org/officeDocument/2006/relationships/tags" Target="../tags/tag124.xml"/><Relationship Id="rId30" Type="http://schemas.openxmlformats.org/officeDocument/2006/relationships/slideLayout" Target="../slideLayouts/slideLayout18.xml"/><Relationship Id="rId8" Type="http://schemas.openxmlformats.org/officeDocument/2006/relationships/tags" Target="../tags/tag10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129.xml"/><Relationship Id="rId7" Type="http://schemas.openxmlformats.org/officeDocument/2006/relationships/tags" Target="../tags/tag133.xml"/><Relationship Id="rId12" Type="http://schemas.openxmlformats.org/officeDocument/2006/relationships/image" Target="../media/image5.png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11" Type="http://schemas.openxmlformats.org/officeDocument/2006/relationships/image" Target="../media/image4.svg"/><Relationship Id="rId5" Type="http://schemas.openxmlformats.org/officeDocument/2006/relationships/tags" Target="../tags/tag131.xml"/><Relationship Id="rId10" Type="http://schemas.openxmlformats.org/officeDocument/2006/relationships/image" Target="../media/image3.png"/><Relationship Id="rId4" Type="http://schemas.openxmlformats.org/officeDocument/2006/relationships/tags" Target="../tags/tag130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41.xml"/><Relationship Id="rId13" Type="http://schemas.openxmlformats.org/officeDocument/2006/relationships/image" Target="../media/image12.png"/><Relationship Id="rId3" Type="http://schemas.openxmlformats.org/officeDocument/2006/relationships/tags" Target="../tags/tag136.xml"/><Relationship Id="rId7" Type="http://schemas.openxmlformats.org/officeDocument/2006/relationships/tags" Target="../tags/tag140.xml"/><Relationship Id="rId12" Type="http://schemas.openxmlformats.org/officeDocument/2006/relationships/image" Target="../media/image2.jpeg"/><Relationship Id="rId17" Type="http://schemas.openxmlformats.org/officeDocument/2006/relationships/image" Target="../media/image34.png"/><Relationship Id="rId2" Type="http://schemas.openxmlformats.org/officeDocument/2006/relationships/tags" Target="../tags/tag135.xml"/><Relationship Id="rId16" Type="http://schemas.openxmlformats.org/officeDocument/2006/relationships/image" Target="../media/image33.svg"/><Relationship Id="rId1" Type="http://schemas.openxmlformats.org/officeDocument/2006/relationships/tags" Target="../tags/tag134.xml"/><Relationship Id="rId6" Type="http://schemas.openxmlformats.org/officeDocument/2006/relationships/tags" Target="../tags/tag139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138.xml"/><Relationship Id="rId15" Type="http://schemas.openxmlformats.org/officeDocument/2006/relationships/image" Target="../media/image32.png"/><Relationship Id="rId10" Type="http://schemas.openxmlformats.org/officeDocument/2006/relationships/tags" Target="../tags/tag143.xml"/><Relationship Id="rId4" Type="http://schemas.openxmlformats.org/officeDocument/2006/relationships/tags" Target="../tags/tag137.xml"/><Relationship Id="rId9" Type="http://schemas.openxmlformats.org/officeDocument/2006/relationships/tags" Target="../tags/tag142.xml"/><Relationship Id="rId14" Type="http://schemas.openxmlformats.org/officeDocument/2006/relationships/image" Target="../media/image18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51.xml"/><Relationship Id="rId13" Type="http://schemas.openxmlformats.org/officeDocument/2006/relationships/image" Target="../media/image35.png"/><Relationship Id="rId3" Type="http://schemas.openxmlformats.org/officeDocument/2006/relationships/tags" Target="../tags/tag146.xml"/><Relationship Id="rId7" Type="http://schemas.openxmlformats.org/officeDocument/2006/relationships/tags" Target="../tags/tag150.xml"/><Relationship Id="rId12" Type="http://schemas.openxmlformats.org/officeDocument/2006/relationships/image" Target="../media/image16.svg"/><Relationship Id="rId2" Type="http://schemas.openxmlformats.org/officeDocument/2006/relationships/tags" Target="../tags/tag145.xml"/><Relationship Id="rId1" Type="http://schemas.openxmlformats.org/officeDocument/2006/relationships/tags" Target="../tags/tag144.xml"/><Relationship Id="rId6" Type="http://schemas.openxmlformats.org/officeDocument/2006/relationships/tags" Target="../tags/tag149.xml"/><Relationship Id="rId11" Type="http://schemas.openxmlformats.org/officeDocument/2006/relationships/image" Target="../media/image15.png"/><Relationship Id="rId5" Type="http://schemas.openxmlformats.org/officeDocument/2006/relationships/tags" Target="../tags/tag148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47.xml"/><Relationship Id="rId9" Type="http://schemas.openxmlformats.org/officeDocument/2006/relationships/tags" Target="../tags/tag15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55.xml"/><Relationship Id="rId7" Type="http://schemas.openxmlformats.org/officeDocument/2006/relationships/image" Target="../media/image15.png"/><Relationship Id="rId2" Type="http://schemas.openxmlformats.org/officeDocument/2006/relationships/tags" Target="../tags/tag154.xml"/><Relationship Id="rId1" Type="http://schemas.openxmlformats.org/officeDocument/2006/relationships/tags" Target="../tags/tag15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9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60.xml"/><Relationship Id="rId7" Type="http://schemas.openxmlformats.org/officeDocument/2006/relationships/image" Target="../media/image15.png"/><Relationship Id="rId2" Type="http://schemas.openxmlformats.org/officeDocument/2006/relationships/tags" Target="../tags/tag159.xml"/><Relationship Id="rId1" Type="http://schemas.openxmlformats.org/officeDocument/2006/relationships/tags" Target="../tags/tag15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62.xml"/><Relationship Id="rId4" Type="http://schemas.openxmlformats.org/officeDocument/2006/relationships/tags" Target="../tags/tag161.xml"/><Relationship Id="rId9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165.xml"/><Relationship Id="rId7" Type="http://schemas.openxmlformats.org/officeDocument/2006/relationships/image" Target="../media/image21.png"/><Relationship Id="rId2" Type="http://schemas.openxmlformats.org/officeDocument/2006/relationships/tags" Target="../tags/tag164.xml"/><Relationship Id="rId1" Type="http://schemas.openxmlformats.org/officeDocument/2006/relationships/tags" Target="../tags/tag16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67.xml"/><Relationship Id="rId4" Type="http://schemas.openxmlformats.org/officeDocument/2006/relationships/tags" Target="../tags/tag166.xml"/><Relationship Id="rId9" Type="http://schemas.openxmlformats.org/officeDocument/2006/relationships/image" Target="../media/image16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70.xml"/><Relationship Id="rId7" Type="http://schemas.openxmlformats.org/officeDocument/2006/relationships/image" Target="../media/image15.png"/><Relationship Id="rId2" Type="http://schemas.openxmlformats.org/officeDocument/2006/relationships/tags" Target="../tags/tag169.xml"/><Relationship Id="rId1" Type="http://schemas.openxmlformats.org/officeDocument/2006/relationships/tags" Target="../tags/tag16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9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80.xml"/><Relationship Id="rId13" Type="http://schemas.openxmlformats.org/officeDocument/2006/relationships/tags" Target="../tags/tag185.xml"/><Relationship Id="rId3" Type="http://schemas.openxmlformats.org/officeDocument/2006/relationships/tags" Target="../tags/tag175.xml"/><Relationship Id="rId7" Type="http://schemas.openxmlformats.org/officeDocument/2006/relationships/tags" Target="../tags/tag179.xml"/><Relationship Id="rId12" Type="http://schemas.openxmlformats.org/officeDocument/2006/relationships/tags" Target="../tags/tag184.xml"/><Relationship Id="rId17" Type="http://schemas.openxmlformats.org/officeDocument/2006/relationships/image" Target="../media/image36.jpeg"/><Relationship Id="rId2" Type="http://schemas.openxmlformats.org/officeDocument/2006/relationships/tags" Target="../tags/tag174.xml"/><Relationship Id="rId16" Type="http://schemas.openxmlformats.org/officeDocument/2006/relationships/image" Target="../media/image16.svg"/><Relationship Id="rId1" Type="http://schemas.openxmlformats.org/officeDocument/2006/relationships/tags" Target="../tags/tag173.xml"/><Relationship Id="rId6" Type="http://schemas.openxmlformats.org/officeDocument/2006/relationships/tags" Target="../tags/tag178.xml"/><Relationship Id="rId11" Type="http://schemas.openxmlformats.org/officeDocument/2006/relationships/tags" Target="../tags/tag183.xml"/><Relationship Id="rId5" Type="http://schemas.openxmlformats.org/officeDocument/2006/relationships/tags" Target="../tags/tag177.xml"/><Relationship Id="rId15" Type="http://schemas.openxmlformats.org/officeDocument/2006/relationships/image" Target="../media/image15.png"/><Relationship Id="rId10" Type="http://schemas.openxmlformats.org/officeDocument/2006/relationships/tags" Target="../tags/tag182.xml"/><Relationship Id="rId4" Type="http://schemas.openxmlformats.org/officeDocument/2006/relationships/tags" Target="../tags/tag176.xml"/><Relationship Id="rId9" Type="http://schemas.openxmlformats.org/officeDocument/2006/relationships/tags" Target="../tags/tag181.xml"/><Relationship Id="rId14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88.xml"/><Relationship Id="rId7" Type="http://schemas.openxmlformats.org/officeDocument/2006/relationships/image" Target="../media/image15.png"/><Relationship Id="rId2" Type="http://schemas.openxmlformats.org/officeDocument/2006/relationships/tags" Target="../tags/tag187.xml"/><Relationship Id="rId1" Type="http://schemas.openxmlformats.org/officeDocument/2006/relationships/tags" Target="../tags/tag186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90.xml"/><Relationship Id="rId4" Type="http://schemas.openxmlformats.org/officeDocument/2006/relationships/tags" Target="../tags/tag189.xml"/><Relationship Id="rId9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6.svg"/><Relationship Id="rId3" Type="http://schemas.openxmlformats.org/officeDocument/2006/relationships/tags" Target="../tags/tag193.xml"/><Relationship Id="rId7" Type="http://schemas.openxmlformats.org/officeDocument/2006/relationships/tags" Target="../tags/tag197.xml"/><Relationship Id="rId12" Type="http://schemas.openxmlformats.org/officeDocument/2006/relationships/image" Target="../media/image5.png"/><Relationship Id="rId2" Type="http://schemas.openxmlformats.org/officeDocument/2006/relationships/tags" Target="../tags/tag192.xml"/><Relationship Id="rId1" Type="http://schemas.openxmlformats.org/officeDocument/2006/relationships/tags" Target="../tags/tag191.xml"/><Relationship Id="rId6" Type="http://schemas.openxmlformats.org/officeDocument/2006/relationships/tags" Target="../tags/tag196.xml"/><Relationship Id="rId11" Type="http://schemas.openxmlformats.org/officeDocument/2006/relationships/image" Target="../media/image4.svg"/><Relationship Id="rId5" Type="http://schemas.openxmlformats.org/officeDocument/2006/relationships/tags" Target="../tags/tag195.xml"/><Relationship Id="rId10" Type="http://schemas.openxmlformats.org/officeDocument/2006/relationships/image" Target="../media/image3.png"/><Relationship Id="rId4" Type="http://schemas.openxmlformats.org/officeDocument/2006/relationships/tags" Target="../tags/tag194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05.xml"/><Relationship Id="rId13" Type="http://schemas.openxmlformats.org/officeDocument/2006/relationships/image" Target="../media/image12.png"/><Relationship Id="rId18" Type="http://schemas.openxmlformats.org/officeDocument/2006/relationships/image" Target="../media/image34.png"/><Relationship Id="rId3" Type="http://schemas.openxmlformats.org/officeDocument/2006/relationships/tags" Target="../tags/tag200.xml"/><Relationship Id="rId7" Type="http://schemas.openxmlformats.org/officeDocument/2006/relationships/tags" Target="../tags/tag204.xml"/><Relationship Id="rId12" Type="http://schemas.openxmlformats.org/officeDocument/2006/relationships/image" Target="../media/image2.jpeg"/><Relationship Id="rId17" Type="http://schemas.openxmlformats.org/officeDocument/2006/relationships/image" Target="../media/image33.svg"/><Relationship Id="rId2" Type="http://schemas.openxmlformats.org/officeDocument/2006/relationships/tags" Target="../tags/tag199.xml"/><Relationship Id="rId16" Type="http://schemas.openxmlformats.org/officeDocument/2006/relationships/image" Target="../media/image37.svg"/><Relationship Id="rId1" Type="http://schemas.openxmlformats.org/officeDocument/2006/relationships/tags" Target="../tags/tag198.xml"/><Relationship Id="rId6" Type="http://schemas.openxmlformats.org/officeDocument/2006/relationships/tags" Target="../tags/tag203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02.xml"/><Relationship Id="rId15" Type="http://schemas.openxmlformats.org/officeDocument/2006/relationships/image" Target="../media/image32.png"/><Relationship Id="rId10" Type="http://schemas.openxmlformats.org/officeDocument/2006/relationships/tags" Target="../tags/tag207.xml"/><Relationship Id="rId4" Type="http://schemas.openxmlformats.org/officeDocument/2006/relationships/tags" Target="../tags/tag201.xml"/><Relationship Id="rId9" Type="http://schemas.openxmlformats.org/officeDocument/2006/relationships/tags" Target="../tags/tag206.xml"/><Relationship Id="rId14" Type="http://schemas.openxmlformats.org/officeDocument/2006/relationships/image" Target="../media/image13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215.xml"/><Relationship Id="rId13" Type="http://schemas.openxmlformats.org/officeDocument/2006/relationships/image" Target="../media/image16.svg"/><Relationship Id="rId3" Type="http://schemas.openxmlformats.org/officeDocument/2006/relationships/tags" Target="../tags/tag210.xml"/><Relationship Id="rId7" Type="http://schemas.openxmlformats.org/officeDocument/2006/relationships/tags" Target="../tags/tag214.xml"/><Relationship Id="rId12" Type="http://schemas.openxmlformats.org/officeDocument/2006/relationships/image" Target="../media/image15.png"/><Relationship Id="rId2" Type="http://schemas.openxmlformats.org/officeDocument/2006/relationships/tags" Target="../tags/tag209.xml"/><Relationship Id="rId1" Type="http://schemas.openxmlformats.org/officeDocument/2006/relationships/tags" Target="../tags/tag208.xml"/><Relationship Id="rId6" Type="http://schemas.openxmlformats.org/officeDocument/2006/relationships/tags" Target="../tags/tag213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12.xml"/><Relationship Id="rId10" Type="http://schemas.openxmlformats.org/officeDocument/2006/relationships/tags" Target="../tags/tag217.xml"/><Relationship Id="rId4" Type="http://schemas.openxmlformats.org/officeDocument/2006/relationships/tags" Target="../tags/tag211.xml"/><Relationship Id="rId9" Type="http://schemas.openxmlformats.org/officeDocument/2006/relationships/tags" Target="../tags/tag216.xml"/><Relationship Id="rId1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25.xml"/><Relationship Id="rId13" Type="http://schemas.openxmlformats.org/officeDocument/2006/relationships/image" Target="../media/image39.png"/><Relationship Id="rId3" Type="http://schemas.openxmlformats.org/officeDocument/2006/relationships/tags" Target="../tags/tag220.xml"/><Relationship Id="rId7" Type="http://schemas.openxmlformats.org/officeDocument/2006/relationships/tags" Target="../tags/tag224.xml"/><Relationship Id="rId12" Type="http://schemas.openxmlformats.org/officeDocument/2006/relationships/image" Target="../media/image16.svg"/><Relationship Id="rId2" Type="http://schemas.openxmlformats.org/officeDocument/2006/relationships/tags" Target="../tags/tag219.xml"/><Relationship Id="rId1" Type="http://schemas.openxmlformats.org/officeDocument/2006/relationships/tags" Target="../tags/tag218.xml"/><Relationship Id="rId6" Type="http://schemas.openxmlformats.org/officeDocument/2006/relationships/tags" Target="../tags/tag223.xml"/><Relationship Id="rId11" Type="http://schemas.openxmlformats.org/officeDocument/2006/relationships/image" Target="../media/image15.png"/><Relationship Id="rId5" Type="http://schemas.openxmlformats.org/officeDocument/2006/relationships/tags" Target="../tags/tag222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21.xml"/><Relationship Id="rId9" Type="http://schemas.openxmlformats.org/officeDocument/2006/relationships/tags" Target="../tags/tag226.xml"/><Relationship Id="rId1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234.xml"/><Relationship Id="rId13" Type="http://schemas.openxmlformats.org/officeDocument/2006/relationships/image" Target="../media/image16.svg"/><Relationship Id="rId3" Type="http://schemas.openxmlformats.org/officeDocument/2006/relationships/tags" Target="../tags/tag229.xml"/><Relationship Id="rId7" Type="http://schemas.openxmlformats.org/officeDocument/2006/relationships/tags" Target="../tags/tag233.xml"/><Relationship Id="rId12" Type="http://schemas.openxmlformats.org/officeDocument/2006/relationships/image" Target="../media/image15.png"/><Relationship Id="rId2" Type="http://schemas.openxmlformats.org/officeDocument/2006/relationships/tags" Target="../tags/tag228.xml"/><Relationship Id="rId1" Type="http://schemas.openxmlformats.org/officeDocument/2006/relationships/tags" Target="../tags/tag227.xml"/><Relationship Id="rId6" Type="http://schemas.openxmlformats.org/officeDocument/2006/relationships/tags" Target="../tags/tag232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31.xml"/><Relationship Id="rId15" Type="http://schemas.openxmlformats.org/officeDocument/2006/relationships/image" Target="../media/image40.png"/><Relationship Id="rId10" Type="http://schemas.openxmlformats.org/officeDocument/2006/relationships/tags" Target="../tags/tag236.xml"/><Relationship Id="rId4" Type="http://schemas.openxmlformats.org/officeDocument/2006/relationships/tags" Target="../tags/tag230.xml"/><Relationship Id="rId9" Type="http://schemas.openxmlformats.org/officeDocument/2006/relationships/tags" Target="../tags/tag235.xml"/><Relationship Id="rId14" Type="http://schemas.openxmlformats.org/officeDocument/2006/relationships/image" Target="../media/image41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44.xml"/><Relationship Id="rId13" Type="http://schemas.openxmlformats.org/officeDocument/2006/relationships/image" Target="../media/image15.png"/><Relationship Id="rId3" Type="http://schemas.openxmlformats.org/officeDocument/2006/relationships/tags" Target="../tags/tag239.xml"/><Relationship Id="rId7" Type="http://schemas.openxmlformats.org/officeDocument/2006/relationships/tags" Target="../tags/tag243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38.xml"/><Relationship Id="rId16" Type="http://schemas.openxmlformats.org/officeDocument/2006/relationships/image" Target="../media/image42.png"/><Relationship Id="rId1" Type="http://schemas.openxmlformats.org/officeDocument/2006/relationships/tags" Target="../tags/tag237.xml"/><Relationship Id="rId6" Type="http://schemas.openxmlformats.org/officeDocument/2006/relationships/tags" Target="../tags/tag242.xml"/><Relationship Id="rId11" Type="http://schemas.openxmlformats.org/officeDocument/2006/relationships/tags" Target="../tags/tag247.xml"/><Relationship Id="rId5" Type="http://schemas.openxmlformats.org/officeDocument/2006/relationships/tags" Target="../tags/tag241.xml"/><Relationship Id="rId15" Type="http://schemas.openxmlformats.org/officeDocument/2006/relationships/image" Target="../media/image41.jpeg"/><Relationship Id="rId10" Type="http://schemas.openxmlformats.org/officeDocument/2006/relationships/tags" Target="../tags/tag246.xml"/><Relationship Id="rId4" Type="http://schemas.openxmlformats.org/officeDocument/2006/relationships/tags" Target="../tags/tag240.xml"/><Relationship Id="rId9" Type="http://schemas.openxmlformats.org/officeDocument/2006/relationships/tags" Target="../tags/tag245.xml"/><Relationship Id="rId14" Type="http://schemas.openxmlformats.org/officeDocument/2006/relationships/image" Target="../media/image16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255.xml"/><Relationship Id="rId13" Type="http://schemas.openxmlformats.org/officeDocument/2006/relationships/image" Target="../media/image16.svg"/><Relationship Id="rId3" Type="http://schemas.openxmlformats.org/officeDocument/2006/relationships/tags" Target="../tags/tag250.xml"/><Relationship Id="rId7" Type="http://schemas.openxmlformats.org/officeDocument/2006/relationships/tags" Target="../tags/tag254.xml"/><Relationship Id="rId12" Type="http://schemas.openxmlformats.org/officeDocument/2006/relationships/image" Target="../media/image15.png"/><Relationship Id="rId2" Type="http://schemas.openxmlformats.org/officeDocument/2006/relationships/tags" Target="../tags/tag249.xml"/><Relationship Id="rId1" Type="http://schemas.openxmlformats.org/officeDocument/2006/relationships/tags" Target="../tags/tag248.xml"/><Relationship Id="rId6" Type="http://schemas.openxmlformats.org/officeDocument/2006/relationships/tags" Target="../tags/tag253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52.xml"/><Relationship Id="rId15" Type="http://schemas.openxmlformats.org/officeDocument/2006/relationships/image" Target="../media/image39.png"/><Relationship Id="rId10" Type="http://schemas.openxmlformats.org/officeDocument/2006/relationships/tags" Target="../tags/tag257.xml"/><Relationship Id="rId4" Type="http://schemas.openxmlformats.org/officeDocument/2006/relationships/tags" Target="../tags/tag251.xml"/><Relationship Id="rId9" Type="http://schemas.openxmlformats.org/officeDocument/2006/relationships/tags" Target="../tags/tag256.xml"/><Relationship Id="rId1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265.xml"/><Relationship Id="rId13" Type="http://schemas.openxmlformats.org/officeDocument/2006/relationships/image" Target="../media/image15.png"/><Relationship Id="rId3" Type="http://schemas.openxmlformats.org/officeDocument/2006/relationships/tags" Target="../tags/tag260.xml"/><Relationship Id="rId7" Type="http://schemas.openxmlformats.org/officeDocument/2006/relationships/tags" Target="../tags/tag264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59.xml"/><Relationship Id="rId16" Type="http://schemas.openxmlformats.org/officeDocument/2006/relationships/image" Target="../media/image43.png"/><Relationship Id="rId1" Type="http://schemas.openxmlformats.org/officeDocument/2006/relationships/tags" Target="../tags/tag258.xml"/><Relationship Id="rId6" Type="http://schemas.openxmlformats.org/officeDocument/2006/relationships/tags" Target="../tags/tag263.xml"/><Relationship Id="rId11" Type="http://schemas.openxmlformats.org/officeDocument/2006/relationships/tags" Target="../tags/tag268.xml"/><Relationship Id="rId5" Type="http://schemas.openxmlformats.org/officeDocument/2006/relationships/tags" Target="../tags/tag262.xml"/><Relationship Id="rId15" Type="http://schemas.openxmlformats.org/officeDocument/2006/relationships/image" Target="../media/image41.jpeg"/><Relationship Id="rId10" Type="http://schemas.openxmlformats.org/officeDocument/2006/relationships/tags" Target="../tags/tag267.xml"/><Relationship Id="rId4" Type="http://schemas.openxmlformats.org/officeDocument/2006/relationships/tags" Target="../tags/tag261.xml"/><Relationship Id="rId9" Type="http://schemas.openxmlformats.org/officeDocument/2006/relationships/tags" Target="../tags/tag266.xml"/><Relationship Id="rId14" Type="http://schemas.openxmlformats.org/officeDocument/2006/relationships/image" Target="../media/image16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276.xml"/><Relationship Id="rId13" Type="http://schemas.openxmlformats.org/officeDocument/2006/relationships/tags" Target="../tags/tag279.xml"/><Relationship Id="rId18" Type="http://schemas.openxmlformats.org/officeDocument/2006/relationships/image" Target="../media/image41.jpeg"/><Relationship Id="rId3" Type="http://schemas.openxmlformats.org/officeDocument/2006/relationships/tags" Target="../tags/tag271.xml"/><Relationship Id="rId21" Type="http://schemas.openxmlformats.org/officeDocument/2006/relationships/image" Target="../media/image45.png"/><Relationship Id="rId7" Type="http://schemas.openxmlformats.org/officeDocument/2006/relationships/tags" Target="../tags/tag275.xml"/><Relationship Id="rId12" Type="http://schemas.openxmlformats.org/officeDocument/2006/relationships/tags" Target="../tags/tag278.xml"/><Relationship Id="rId17" Type="http://schemas.openxmlformats.org/officeDocument/2006/relationships/image" Target="../media/image16.svg"/><Relationship Id="rId2" Type="http://schemas.openxmlformats.org/officeDocument/2006/relationships/tags" Target="../tags/tag270.xml"/><Relationship Id="rId16" Type="http://schemas.openxmlformats.org/officeDocument/2006/relationships/image" Target="../media/image15.png"/><Relationship Id="rId20" Type="http://schemas.openxmlformats.org/officeDocument/2006/relationships/image" Target="../media/image40.png"/><Relationship Id="rId1" Type="http://schemas.openxmlformats.org/officeDocument/2006/relationships/tags" Target="../tags/tag269.xml"/><Relationship Id="rId6" Type="http://schemas.openxmlformats.org/officeDocument/2006/relationships/tags" Target="../tags/tag274.xml"/><Relationship Id="rId11" Type="http://schemas.openxmlformats.org/officeDocument/2006/relationships/tags" Target="../tags/tag277.xml"/><Relationship Id="rId5" Type="http://schemas.openxmlformats.org/officeDocument/2006/relationships/tags" Target="../tags/tag273.xml"/><Relationship Id="rId15" Type="http://schemas.openxmlformats.org/officeDocument/2006/relationships/slideLayout" Target="../slideLayouts/slideLayout18.xml"/><Relationship Id="rId10" Type="http://schemas.openxmlformats.org/officeDocument/2006/relationships/audio" Target="../media/media1.wav"/><Relationship Id="rId19" Type="http://schemas.openxmlformats.org/officeDocument/2006/relationships/image" Target="../media/image44.png"/><Relationship Id="rId4" Type="http://schemas.openxmlformats.org/officeDocument/2006/relationships/tags" Target="../tags/tag272.xml"/><Relationship Id="rId9" Type="http://schemas.microsoft.com/office/2007/relationships/media" Target="../media/media1.wav"/><Relationship Id="rId14" Type="http://schemas.openxmlformats.org/officeDocument/2006/relationships/tags" Target="../tags/tag280.xml"/><Relationship Id="rId22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288.xml"/><Relationship Id="rId13" Type="http://schemas.openxmlformats.org/officeDocument/2006/relationships/image" Target="../media/image15.png"/><Relationship Id="rId3" Type="http://schemas.openxmlformats.org/officeDocument/2006/relationships/tags" Target="../tags/tag283.xml"/><Relationship Id="rId7" Type="http://schemas.openxmlformats.org/officeDocument/2006/relationships/tags" Target="../tags/tag287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82.xml"/><Relationship Id="rId16" Type="http://schemas.openxmlformats.org/officeDocument/2006/relationships/image" Target="../media/image42.png"/><Relationship Id="rId1" Type="http://schemas.openxmlformats.org/officeDocument/2006/relationships/tags" Target="../tags/tag281.xml"/><Relationship Id="rId6" Type="http://schemas.openxmlformats.org/officeDocument/2006/relationships/tags" Target="../tags/tag286.xml"/><Relationship Id="rId11" Type="http://schemas.openxmlformats.org/officeDocument/2006/relationships/tags" Target="../tags/tag291.xml"/><Relationship Id="rId5" Type="http://schemas.openxmlformats.org/officeDocument/2006/relationships/tags" Target="../tags/tag285.xml"/><Relationship Id="rId15" Type="http://schemas.openxmlformats.org/officeDocument/2006/relationships/image" Target="../media/image41.jpeg"/><Relationship Id="rId10" Type="http://schemas.openxmlformats.org/officeDocument/2006/relationships/tags" Target="../tags/tag290.xml"/><Relationship Id="rId4" Type="http://schemas.openxmlformats.org/officeDocument/2006/relationships/tags" Target="../tags/tag284.xml"/><Relationship Id="rId9" Type="http://schemas.openxmlformats.org/officeDocument/2006/relationships/tags" Target="../tags/tag289.xml"/><Relationship Id="rId14" Type="http://schemas.openxmlformats.org/officeDocument/2006/relationships/image" Target="../media/image16.sv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299.xml"/><Relationship Id="rId13" Type="http://schemas.openxmlformats.org/officeDocument/2006/relationships/image" Target="../media/image16.svg"/><Relationship Id="rId3" Type="http://schemas.openxmlformats.org/officeDocument/2006/relationships/tags" Target="../tags/tag294.xml"/><Relationship Id="rId7" Type="http://schemas.openxmlformats.org/officeDocument/2006/relationships/tags" Target="../tags/tag298.xml"/><Relationship Id="rId12" Type="http://schemas.openxmlformats.org/officeDocument/2006/relationships/image" Target="../media/image15.png"/><Relationship Id="rId2" Type="http://schemas.openxmlformats.org/officeDocument/2006/relationships/tags" Target="../tags/tag293.xml"/><Relationship Id="rId1" Type="http://schemas.openxmlformats.org/officeDocument/2006/relationships/tags" Target="../tags/tag292.xml"/><Relationship Id="rId6" Type="http://schemas.openxmlformats.org/officeDocument/2006/relationships/tags" Target="../tags/tag297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96.xml"/><Relationship Id="rId15" Type="http://schemas.openxmlformats.org/officeDocument/2006/relationships/image" Target="../media/image39.png"/><Relationship Id="rId10" Type="http://schemas.openxmlformats.org/officeDocument/2006/relationships/tags" Target="../tags/tag301.xml"/><Relationship Id="rId4" Type="http://schemas.openxmlformats.org/officeDocument/2006/relationships/tags" Target="../tags/tag295.xml"/><Relationship Id="rId9" Type="http://schemas.openxmlformats.org/officeDocument/2006/relationships/tags" Target="../tags/tag300.xml"/><Relationship Id="rId1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309.xml"/><Relationship Id="rId13" Type="http://schemas.openxmlformats.org/officeDocument/2006/relationships/image" Target="../media/image15.png"/><Relationship Id="rId3" Type="http://schemas.openxmlformats.org/officeDocument/2006/relationships/tags" Target="../tags/tag304.xml"/><Relationship Id="rId7" Type="http://schemas.openxmlformats.org/officeDocument/2006/relationships/tags" Target="../tags/tag308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03.xml"/><Relationship Id="rId16" Type="http://schemas.openxmlformats.org/officeDocument/2006/relationships/image" Target="../media/image47.png"/><Relationship Id="rId1" Type="http://schemas.openxmlformats.org/officeDocument/2006/relationships/tags" Target="../tags/tag302.xml"/><Relationship Id="rId6" Type="http://schemas.openxmlformats.org/officeDocument/2006/relationships/tags" Target="../tags/tag307.xml"/><Relationship Id="rId11" Type="http://schemas.openxmlformats.org/officeDocument/2006/relationships/tags" Target="../tags/tag312.xml"/><Relationship Id="rId5" Type="http://schemas.openxmlformats.org/officeDocument/2006/relationships/tags" Target="../tags/tag306.xml"/><Relationship Id="rId15" Type="http://schemas.openxmlformats.org/officeDocument/2006/relationships/image" Target="../media/image41.jpeg"/><Relationship Id="rId10" Type="http://schemas.openxmlformats.org/officeDocument/2006/relationships/tags" Target="../tags/tag311.xml"/><Relationship Id="rId4" Type="http://schemas.openxmlformats.org/officeDocument/2006/relationships/tags" Target="../tags/tag305.xml"/><Relationship Id="rId9" Type="http://schemas.openxmlformats.org/officeDocument/2006/relationships/tags" Target="../tags/tag310.xml"/><Relationship Id="rId14" Type="http://schemas.openxmlformats.org/officeDocument/2006/relationships/image" Target="../media/image16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320.xml"/><Relationship Id="rId13" Type="http://schemas.openxmlformats.org/officeDocument/2006/relationships/image" Target="../media/image39.png"/><Relationship Id="rId3" Type="http://schemas.openxmlformats.org/officeDocument/2006/relationships/tags" Target="../tags/tag315.xml"/><Relationship Id="rId7" Type="http://schemas.openxmlformats.org/officeDocument/2006/relationships/tags" Target="../tags/tag319.xml"/><Relationship Id="rId12" Type="http://schemas.openxmlformats.org/officeDocument/2006/relationships/image" Target="../media/image16.svg"/><Relationship Id="rId2" Type="http://schemas.openxmlformats.org/officeDocument/2006/relationships/tags" Target="../tags/tag314.xml"/><Relationship Id="rId1" Type="http://schemas.openxmlformats.org/officeDocument/2006/relationships/tags" Target="../tags/tag313.xml"/><Relationship Id="rId6" Type="http://schemas.openxmlformats.org/officeDocument/2006/relationships/tags" Target="../tags/tag318.xml"/><Relationship Id="rId11" Type="http://schemas.openxmlformats.org/officeDocument/2006/relationships/image" Target="../media/image15.png"/><Relationship Id="rId5" Type="http://schemas.openxmlformats.org/officeDocument/2006/relationships/tags" Target="../tags/tag317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16.xml"/><Relationship Id="rId9" Type="http://schemas.openxmlformats.org/officeDocument/2006/relationships/tags" Target="../tags/tag321.xml"/><Relationship Id="rId14" Type="http://schemas.openxmlformats.org/officeDocument/2006/relationships/image" Target="../media/image4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329.xml"/><Relationship Id="rId13" Type="http://schemas.openxmlformats.org/officeDocument/2006/relationships/image" Target="../media/image16.svg"/><Relationship Id="rId3" Type="http://schemas.openxmlformats.org/officeDocument/2006/relationships/tags" Target="../tags/tag324.xml"/><Relationship Id="rId7" Type="http://schemas.openxmlformats.org/officeDocument/2006/relationships/tags" Target="../tags/tag328.xml"/><Relationship Id="rId12" Type="http://schemas.openxmlformats.org/officeDocument/2006/relationships/image" Target="../media/image15.png"/><Relationship Id="rId2" Type="http://schemas.openxmlformats.org/officeDocument/2006/relationships/tags" Target="../tags/tag323.xml"/><Relationship Id="rId1" Type="http://schemas.openxmlformats.org/officeDocument/2006/relationships/tags" Target="../tags/tag322.xml"/><Relationship Id="rId6" Type="http://schemas.openxmlformats.org/officeDocument/2006/relationships/tags" Target="../tags/tag327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326.xml"/><Relationship Id="rId15" Type="http://schemas.openxmlformats.org/officeDocument/2006/relationships/image" Target="../media/image48.png"/><Relationship Id="rId10" Type="http://schemas.openxmlformats.org/officeDocument/2006/relationships/tags" Target="../tags/tag331.xml"/><Relationship Id="rId4" Type="http://schemas.openxmlformats.org/officeDocument/2006/relationships/tags" Target="../tags/tag325.xml"/><Relationship Id="rId9" Type="http://schemas.openxmlformats.org/officeDocument/2006/relationships/tags" Target="../tags/tag330.xml"/><Relationship Id="rId14" Type="http://schemas.openxmlformats.org/officeDocument/2006/relationships/image" Target="../media/image41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339.xml"/><Relationship Id="rId13" Type="http://schemas.openxmlformats.org/officeDocument/2006/relationships/tags" Target="../tags/tag342.xml"/><Relationship Id="rId18" Type="http://schemas.openxmlformats.org/officeDocument/2006/relationships/image" Target="../media/image41.jpeg"/><Relationship Id="rId3" Type="http://schemas.openxmlformats.org/officeDocument/2006/relationships/tags" Target="../tags/tag334.xml"/><Relationship Id="rId21" Type="http://schemas.openxmlformats.org/officeDocument/2006/relationships/image" Target="../media/image48.png"/><Relationship Id="rId7" Type="http://schemas.openxmlformats.org/officeDocument/2006/relationships/tags" Target="../tags/tag338.xml"/><Relationship Id="rId12" Type="http://schemas.openxmlformats.org/officeDocument/2006/relationships/tags" Target="../tags/tag341.xml"/><Relationship Id="rId17" Type="http://schemas.openxmlformats.org/officeDocument/2006/relationships/image" Target="../media/image16.svg"/><Relationship Id="rId2" Type="http://schemas.openxmlformats.org/officeDocument/2006/relationships/tags" Target="../tags/tag333.xml"/><Relationship Id="rId16" Type="http://schemas.openxmlformats.org/officeDocument/2006/relationships/image" Target="../media/image15.png"/><Relationship Id="rId20" Type="http://schemas.openxmlformats.org/officeDocument/2006/relationships/image" Target="../media/image45.png"/><Relationship Id="rId1" Type="http://schemas.openxmlformats.org/officeDocument/2006/relationships/tags" Target="../tags/tag332.xml"/><Relationship Id="rId6" Type="http://schemas.openxmlformats.org/officeDocument/2006/relationships/tags" Target="../tags/tag337.xml"/><Relationship Id="rId11" Type="http://schemas.openxmlformats.org/officeDocument/2006/relationships/tags" Target="../tags/tag340.xml"/><Relationship Id="rId5" Type="http://schemas.openxmlformats.org/officeDocument/2006/relationships/tags" Target="../tags/tag336.xml"/><Relationship Id="rId15" Type="http://schemas.openxmlformats.org/officeDocument/2006/relationships/slideLayout" Target="../slideLayouts/slideLayout18.xml"/><Relationship Id="rId10" Type="http://schemas.microsoft.com/office/2007/relationships/media" Target="../media/media2.wav"/><Relationship Id="rId19" Type="http://schemas.openxmlformats.org/officeDocument/2006/relationships/image" Target="../media/image44.png"/><Relationship Id="rId4" Type="http://schemas.openxmlformats.org/officeDocument/2006/relationships/tags" Target="../tags/tag335.xml"/><Relationship Id="rId9" Type="http://schemas.openxmlformats.org/officeDocument/2006/relationships/audio" Target="NULL" TargetMode="External"/><Relationship Id="rId14" Type="http://schemas.openxmlformats.org/officeDocument/2006/relationships/tags" Target="../tags/tag343.xml"/><Relationship Id="rId22" Type="http://schemas.openxmlformats.org/officeDocument/2006/relationships/image" Target="../media/image4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351.xml"/><Relationship Id="rId13" Type="http://schemas.openxmlformats.org/officeDocument/2006/relationships/image" Target="../media/image39.png"/><Relationship Id="rId3" Type="http://schemas.openxmlformats.org/officeDocument/2006/relationships/tags" Target="../tags/tag346.xml"/><Relationship Id="rId7" Type="http://schemas.openxmlformats.org/officeDocument/2006/relationships/tags" Target="../tags/tag350.xml"/><Relationship Id="rId12" Type="http://schemas.openxmlformats.org/officeDocument/2006/relationships/image" Target="../media/image16.svg"/><Relationship Id="rId2" Type="http://schemas.openxmlformats.org/officeDocument/2006/relationships/tags" Target="../tags/tag345.xml"/><Relationship Id="rId1" Type="http://schemas.openxmlformats.org/officeDocument/2006/relationships/tags" Target="../tags/tag344.xml"/><Relationship Id="rId6" Type="http://schemas.openxmlformats.org/officeDocument/2006/relationships/tags" Target="../tags/tag349.xml"/><Relationship Id="rId11" Type="http://schemas.openxmlformats.org/officeDocument/2006/relationships/image" Target="../media/image15.png"/><Relationship Id="rId5" Type="http://schemas.openxmlformats.org/officeDocument/2006/relationships/tags" Target="../tags/tag348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47.xml"/><Relationship Id="rId9" Type="http://schemas.openxmlformats.org/officeDocument/2006/relationships/tags" Target="../tags/tag35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tags" Target="../tags/tag360.xml"/><Relationship Id="rId13" Type="http://schemas.openxmlformats.org/officeDocument/2006/relationships/image" Target="../media/image16.svg"/><Relationship Id="rId3" Type="http://schemas.openxmlformats.org/officeDocument/2006/relationships/tags" Target="../tags/tag355.xml"/><Relationship Id="rId7" Type="http://schemas.openxmlformats.org/officeDocument/2006/relationships/tags" Target="../tags/tag359.xml"/><Relationship Id="rId12" Type="http://schemas.openxmlformats.org/officeDocument/2006/relationships/image" Target="../media/image15.png"/><Relationship Id="rId2" Type="http://schemas.openxmlformats.org/officeDocument/2006/relationships/tags" Target="../tags/tag354.xml"/><Relationship Id="rId1" Type="http://schemas.openxmlformats.org/officeDocument/2006/relationships/tags" Target="../tags/tag353.xml"/><Relationship Id="rId6" Type="http://schemas.openxmlformats.org/officeDocument/2006/relationships/tags" Target="../tags/tag358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357.xml"/><Relationship Id="rId10" Type="http://schemas.openxmlformats.org/officeDocument/2006/relationships/tags" Target="../tags/tag362.xml"/><Relationship Id="rId4" Type="http://schemas.openxmlformats.org/officeDocument/2006/relationships/tags" Target="../tags/tag356.xml"/><Relationship Id="rId9" Type="http://schemas.openxmlformats.org/officeDocument/2006/relationships/tags" Target="../tags/tag361.xml"/><Relationship Id="rId14" Type="http://schemas.openxmlformats.org/officeDocument/2006/relationships/image" Target="../media/image41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370.xml"/><Relationship Id="rId13" Type="http://schemas.openxmlformats.org/officeDocument/2006/relationships/image" Target="../media/image39.png"/><Relationship Id="rId3" Type="http://schemas.openxmlformats.org/officeDocument/2006/relationships/tags" Target="../tags/tag365.xml"/><Relationship Id="rId7" Type="http://schemas.openxmlformats.org/officeDocument/2006/relationships/tags" Target="../tags/tag369.xml"/><Relationship Id="rId12" Type="http://schemas.openxmlformats.org/officeDocument/2006/relationships/image" Target="../media/image16.svg"/><Relationship Id="rId2" Type="http://schemas.openxmlformats.org/officeDocument/2006/relationships/tags" Target="../tags/tag364.xml"/><Relationship Id="rId1" Type="http://schemas.openxmlformats.org/officeDocument/2006/relationships/tags" Target="../tags/tag363.xml"/><Relationship Id="rId6" Type="http://schemas.openxmlformats.org/officeDocument/2006/relationships/tags" Target="../tags/tag368.xml"/><Relationship Id="rId11" Type="http://schemas.openxmlformats.org/officeDocument/2006/relationships/image" Target="../media/image15.png"/><Relationship Id="rId5" Type="http://schemas.openxmlformats.org/officeDocument/2006/relationships/tags" Target="../tags/tag367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66.xml"/><Relationship Id="rId9" Type="http://schemas.openxmlformats.org/officeDocument/2006/relationships/tags" Target="../tags/tag371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tags" Target="../tags/tag379.xml"/><Relationship Id="rId13" Type="http://schemas.openxmlformats.org/officeDocument/2006/relationships/image" Target="../media/image16.svg"/><Relationship Id="rId3" Type="http://schemas.openxmlformats.org/officeDocument/2006/relationships/tags" Target="../tags/tag374.xml"/><Relationship Id="rId7" Type="http://schemas.openxmlformats.org/officeDocument/2006/relationships/tags" Target="../tags/tag378.xml"/><Relationship Id="rId12" Type="http://schemas.openxmlformats.org/officeDocument/2006/relationships/image" Target="../media/image15.png"/><Relationship Id="rId2" Type="http://schemas.openxmlformats.org/officeDocument/2006/relationships/tags" Target="../tags/tag373.xml"/><Relationship Id="rId1" Type="http://schemas.openxmlformats.org/officeDocument/2006/relationships/tags" Target="../tags/tag372.xml"/><Relationship Id="rId6" Type="http://schemas.openxmlformats.org/officeDocument/2006/relationships/tags" Target="../tags/tag377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376.xml"/><Relationship Id="rId10" Type="http://schemas.openxmlformats.org/officeDocument/2006/relationships/tags" Target="../tags/tag381.xml"/><Relationship Id="rId4" Type="http://schemas.openxmlformats.org/officeDocument/2006/relationships/tags" Target="../tags/tag375.xml"/><Relationship Id="rId9" Type="http://schemas.openxmlformats.org/officeDocument/2006/relationships/tags" Target="../tags/tag380.xml"/><Relationship Id="rId14" Type="http://schemas.openxmlformats.org/officeDocument/2006/relationships/image" Target="../media/image41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tags" Target="../tags/tag389.xml"/><Relationship Id="rId13" Type="http://schemas.openxmlformats.org/officeDocument/2006/relationships/tags" Target="../tags/tag394.xml"/><Relationship Id="rId18" Type="http://schemas.openxmlformats.org/officeDocument/2006/relationships/image" Target="../media/image15.png"/><Relationship Id="rId3" Type="http://schemas.openxmlformats.org/officeDocument/2006/relationships/tags" Target="../tags/tag384.xml"/><Relationship Id="rId21" Type="http://schemas.openxmlformats.org/officeDocument/2006/relationships/image" Target="../media/image43.png"/><Relationship Id="rId7" Type="http://schemas.openxmlformats.org/officeDocument/2006/relationships/tags" Target="../tags/tag388.xml"/><Relationship Id="rId12" Type="http://schemas.openxmlformats.org/officeDocument/2006/relationships/tags" Target="../tags/tag393.xml"/><Relationship Id="rId17" Type="http://schemas.openxmlformats.org/officeDocument/2006/relationships/slideLayout" Target="../slideLayouts/slideLayout18.xml"/><Relationship Id="rId2" Type="http://schemas.openxmlformats.org/officeDocument/2006/relationships/tags" Target="../tags/tag383.xml"/><Relationship Id="rId16" Type="http://schemas.openxmlformats.org/officeDocument/2006/relationships/tags" Target="../tags/tag397.xml"/><Relationship Id="rId20" Type="http://schemas.openxmlformats.org/officeDocument/2006/relationships/image" Target="../media/image21.png"/><Relationship Id="rId1" Type="http://schemas.openxmlformats.org/officeDocument/2006/relationships/tags" Target="../tags/tag382.xml"/><Relationship Id="rId6" Type="http://schemas.openxmlformats.org/officeDocument/2006/relationships/tags" Target="../tags/tag387.xml"/><Relationship Id="rId11" Type="http://schemas.openxmlformats.org/officeDocument/2006/relationships/tags" Target="../tags/tag392.xml"/><Relationship Id="rId24" Type="http://schemas.openxmlformats.org/officeDocument/2006/relationships/image" Target="../media/image48.png"/><Relationship Id="rId5" Type="http://schemas.openxmlformats.org/officeDocument/2006/relationships/tags" Target="../tags/tag386.xml"/><Relationship Id="rId15" Type="http://schemas.openxmlformats.org/officeDocument/2006/relationships/tags" Target="../tags/tag396.xml"/><Relationship Id="rId23" Type="http://schemas.openxmlformats.org/officeDocument/2006/relationships/image" Target="../media/image40.png"/><Relationship Id="rId10" Type="http://schemas.openxmlformats.org/officeDocument/2006/relationships/tags" Target="../tags/tag391.xml"/><Relationship Id="rId19" Type="http://schemas.openxmlformats.org/officeDocument/2006/relationships/image" Target="../media/image16.svg"/><Relationship Id="rId4" Type="http://schemas.openxmlformats.org/officeDocument/2006/relationships/tags" Target="../tags/tag385.xml"/><Relationship Id="rId9" Type="http://schemas.openxmlformats.org/officeDocument/2006/relationships/tags" Target="../tags/tag390.xml"/><Relationship Id="rId14" Type="http://schemas.openxmlformats.org/officeDocument/2006/relationships/tags" Target="../tags/tag395.xml"/><Relationship Id="rId22" Type="http://schemas.openxmlformats.org/officeDocument/2006/relationships/image" Target="../media/image47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tags" Target="../tags/tag405.xml"/><Relationship Id="rId13" Type="http://schemas.openxmlformats.org/officeDocument/2006/relationships/image" Target="../media/image15.png"/><Relationship Id="rId18" Type="http://schemas.openxmlformats.org/officeDocument/2006/relationships/image" Target="../media/image40.png"/><Relationship Id="rId3" Type="http://schemas.openxmlformats.org/officeDocument/2006/relationships/tags" Target="../tags/tag400.xml"/><Relationship Id="rId7" Type="http://schemas.openxmlformats.org/officeDocument/2006/relationships/tags" Target="../tags/tag404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47.png"/><Relationship Id="rId2" Type="http://schemas.openxmlformats.org/officeDocument/2006/relationships/tags" Target="../tags/tag399.xml"/><Relationship Id="rId16" Type="http://schemas.openxmlformats.org/officeDocument/2006/relationships/image" Target="../media/image43.png"/><Relationship Id="rId1" Type="http://schemas.openxmlformats.org/officeDocument/2006/relationships/tags" Target="../tags/tag398.xml"/><Relationship Id="rId6" Type="http://schemas.openxmlformats.org/officeDocument/2006/relationships/tags" Target="../tags/tag403.xml"/><Relationship Id="rId11" Type="http://schemas.openxmlformats.org/officeDocument/2006/relationships/tags" Target="../tags/tag408.xml"/><Relationship Id="rId5" Type="http://schemas.openxmlformats.org/officeDocument/2006/relationships/tags" Target="../tags/tag402.xml"/><Relationship Id="rId15" Type="http://schemas.openxmlformats.org/officeDocument/2006/relationships/image" Target="../media/image20.png"/><Relationship Id="rId10" Type="http://schemas.openxmlformats.org/officeDocument/2006/relationships/tags" Target="../tags/tag407.xml"/><Relationship Id="rId19" Type="http://schemas.openxmlformats.org/officeDocument/2006/relationships/image" Target="../media/image48.png"/><Relationship Id="rId4" Type="http://schemas.openxmlformats.org/officeDocument/2006/relationships/tags" Target="../tags/tag401.xml"/><Relationship Id="rId9" Type="http://schemas.openxmlformats.org/officeDocument/2006/relationships/tags" Target="../tags/tag406.xml"/><Relationship Id="rId14" Type="http://schemas.openxmlformats.org/officeDocument/2006/relationships/image" Target="../media/image16.sv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411.xml"/><Relationship Id="rId7" Type="http://schemas.openxmlformats.org/officeDocument/2006/relationships/tags" Target="../tags/tag415.xml"/><Relationship Id="rId12" Type="http://schemas.openxmlformats.org/officeDocument/2006/relationships/image" Target="../media/image5.png"/><Relationship Id="rId2" Type="http://schemas.openxmlformats.org/officeDocument/2006/relationships/tags" Target="../tags/tag410.xml"/><Relationship Id="rId1" Type="http://schemas.openxmlformats.org/officeDocument/2006/relationships/tags" Target="../tags/tag409.xml"/><Relationship Id="rId6" Type="http://schemas.openxmlformats.org/officeDocument/2006/relationships/tags" Target="../tags/tag414.xml"/><Relationship Id="rId11" Type="http://schemas.openxmlformats.org/officeDocument/2006/relationships/image" Target="../media/image4.svg"/><Relationship Id="rId5" Type="http://schemas.openxmlformats.org/officeDocument/2006/relationships/tags" Target="../tags/tag413.xml"/><Relationship Id="rId10" Type="http://schemas.openxmlformats.org/officeDocument/2006/relationships/image" Target="../media/image3.png"/><Relationship Id="rId4" Type="http://schemas.openxmlformats.org/officeDocument/2006/relationships/tags" Target="../tags/tag412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tags" Target="../tags/tag423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33.svg"/><Relationship Id="rId3" Type="http://schemas.openxmlformats.org/officeDocument/2006/relationships/tags" Target="../tags/tag418.xml"/><Relationship Id="rId7" Type="http://schemas.openxmlformats.org/officeDocument/2006/relationships/tags" Target="../tags/tag422.xml"/><Relationship Id="rId12" Type="http://schemas.openxmlformats.org/officeDocument/2006/relationships/tags" Target="../tags/tag427.xml"/><Relationship Id="rId17" Type="http://schemas.openxmlformats.org/officeDocument/2006/relationships/image" Target="../media/image32.png"/><Relationship Id="rId2" Type="http://schemas.openxmlformats.org/officeDocument/2006/relationships/tags" Target="../tags/tag417.xml"/><Relationship Id="rId16" Type="http://schemas.openxmlformats.org/officeDocument/2006/relationships/image" Target="../media/image18.svg"/><Relationship Id="rId1" Type="http://schemas.openxmlformats.org/officeDocument/2006/relationships/tags" Target="../tags/tag416.xml"/><Relationship Id="rId6" Type="http://schemas.openxmlformats.org/officeDocument/2006/relationships/tags" Target="../tags/tag421.xml"/><Relationship Id="rId11" Type="http://schemas.openxmlformats.org/officeDocument/2006/relationships/tags" Target="../tags/tag426.xml"/><Relationship Id="rId5" Type="http://schemas.openxmlformats.org/officeDocument/2006/relationships/tags" Target="../tags/tag420.xml"/><Relationship Id="rId15" Type="http://schemas.openxmlformats.org/officeDocument/2006/relationships/image" Target="../media/image12.png"/><Relationship Id="rId10" Type="http://schemas.openxmlformats.org/officeDocument/2006/relationships/tags" Target="../tags/tag425.xml"/><Relationship Id="rId19" Type="http://schemas.openxmlformats.org/officeDocument/2006/relationships/image" Target="../media/image34.png"/><Relationship Id="rId4" Type="http://schemas.openxmlformats.org/officeDocument/2006/relationships/tags" Target="../tags/tag419.xml"/><Relationship Id="rId9" Type="http://schemas.openxmlformats.org/officeDocument/2006/relationships/tags" Target="../tags/tag424.xml"/><Relationship Id="rId14" Type="http://schemas.openxmlformats.org/officeDocument/2006/relationships/image" Target="../media/image2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tags" Target="../tags/tag435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51.png"/><Relationship Id="rId3" Type="http://schemas.openxmlformats.org/officeDocument/2006/relationships/tags" Target="../tags/tag430.xml"/><Relationship Id="rId7" Type="http://schemas.openxmlformats.org/officeDocument/2006/relationships/tags" Target="../tags/tag434.xml"/><Relationship Id="rId12" Type="http://schemas.openxmlformats.org/officeDocument/2006/relationships/tags" Target="../tags/tag439.xml"/><Relationship Id="rId17" Type="http://schemas.openxmlformats.org/officeDocument/2006/relationships/image" Target="../media/image50.PNG"/><Relationship Id="rId2" Type="http://schemas.openxmlformats.org/officeDocument/2006/relationships/tags" Target="../tags/tag429.xml"/><Relationship Id="rId16" Type="http://schemas.openxmlformats.org/officeDocument/2006/relationships/image" Target="../media/image49.png"/><Relationship Id="rId1" Type="http://schemas.openxmlformats.org/officeDocument/2006/relationships/tags" Target="../tags/tag428.xml"/><Relationship Id="rId6" Type="http://schemas.openxmlformats.org/officeDocument/2006/relationships/tags" Target="../tags/tag433.xml"/><Relationship Id="rId11" Type="http://schemas.openxmlformats.org/officeDocument/2006/relationships/tags" Target="../tags/tag438.xml"/><Relationship Id="rId5" Type="http://schemas.openxmlformats.org/officeDocument/2006/relationships/tags" Target="../tags/tag432.xml"/><Relationship Id="rId15" Type="http://schemas.openxmlformats.org/officeDocument/2006/relationships/image" Target="../media/image16.svg"/><Relationship Id="rId10" Type="http://schemas.openxmlformats.org/officeDocument/2006/relationships/tags" Target="../tags/tag437.xml"/><Relationship Id="rId19" Type="http://schemas.openxmlformats.org/officeDocument/2006/relationships/image" Target="../media/image52.jpeg"/><Relationship Id="rId4" Type="http://schemas.openxmlformats.org/officeDocument/2006/relationships/tags" Target="../tags/tag431.xml"/><Relationship Id="rId9" Type="http://schemas.openxmlformats.org/officeDocument/2006/relationships/tags" Target="../tags/tag436.xml"/><Relationship Id="rId14" Type="http://schemas.openxmlformats.org/officeDocument/2006/relationships/image" Target="../media/image15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tags" Target="../tags/tag447.xml"/><Relationship Id="rId13" Type="http://schemas.openxmlformats.org/officeDocument/2006/relationships/image" Target="../media/image15.png"/><Relationship Id="rId18" Type="http://schemas.openxmlformats.org/officeDocument/2006/relationships/image" Target="../media/image52.jpeg"/><Relationship Id="rId3" Type="http://schemas.openxmlformats.org/officeDocument/2006/relationships/tags" Target="../tags/tag442.xml"/><Relationship Id="rId7" Type="http://schemas.openxmlformats.org/officeDocument/2006/relationships/tags" Target="../tags/tag446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51.png"/><Relationship Id="rId2" Type="http://schemas.openxmlformats.org/officeDocument/2006/relationships/tags" Target="../tags/tag441.xml"/><Relationship Id="rId16" Type="http://schemas.openxmlformats.org/officeDocument/2006/relationships/image" Target="../media/image50.PNG"/><Relationship Id="rId1" Type="http://schemas.openxmlformats.org/officeDocument/2006/relationships/tags" Target="../tags/tag440.xml"/><Relationship Id="rId6" Type="http://schemas.openxmlformats.org/officeDocument/2006/relationships/tags" Target="../tags/tag445.xml"/><Relationship Id="rId11" Type="http://schemas.openxmlformats.org/officeDocument/2006/relationships/tags" Target="../tags/tag450.xml"/><Relationship Id="rId5" Type="http://schemas.openxmlformats.org/officeDocument/2006/relationships/tags" Target="../tags/tag444.xml"/><Relationship Id="rId15" Type="http://schemas.openxmlformats.org/officeDocument/2006/relationships/image" Target="../media/image53.png"/><Relationship Id="rId10" Type="http://schemas.openxmlformats.org/officeDocument/2006/relationships/tags" Target="../tags/tag449.xml"/><Relationship Id="rId4" Type="http://schemas.openxmlformats.org/officeDocument/2006/relationships/tags" Target="../tags/tag443.xml"/><Relationship Id="rId9" Type="http://schemas.openxmlformats.org/officeDocument/2006/relationships/tags" Target="../tags/tag448.xml"/><Relationship Id="rId14" Type="http://schemas.openxmlformats.org/officeDocument/2006/relationships/image" Target="../media/image16.sv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458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51.png"/><Relationship Id="rId3" Type="http://schemas.openxmlformats.org/officeDocument/2006/relationships/tags" Target="../tags/tag453.xml"/><Relationship Id="rId7" Type="http://schemas.openxmlformats.org/officeDocument/2006/relationships/tags" Target="../tags/tag457.xml"/><Relationship Id="rId12" Type="http://schemas.openxmlformats.org/officeDocument/2006/relationships/tags" Target="../tags/tag462.xml"/><Relationship Id="rId17" Type="http://schemas.openxmlformats.org/officeDocument/2006/relationships/image" Target="../media/image50.PNG"/><Relationship Id="rId2" Type="http://schemas.openxmlformats.org/officeDocument/2006/relationships/tags" Target="../tags/tag452.xml"/><Relationship Id="rId16" Type="http://schemas.openxmlformats.org/officeDocument/2006/relationships/image" Target="../media/image49.png"/><Relationship Id="rId1" Type="http://schemas.openxmlformats.org/officeDocument/2006/relationships/tags" Target="../tags/tag451.xml"/><Relationship Id="rId6" Type="http://schemas.openxmlformats.org/officeDocument/2006/relationships/tags" Target="../tags/tag456.xml"/><Relationship Id="rId11" Type="http://schemas.openxmlformats.org/officeDocument/2006/relationships/tags" Target="../tags/tag461.xml"/><Relationship Id="rId5" Type="http://schemas.openxmlformats.org/officeDocument/2006/relationships/tags" Target="../tags/tag455.xml"/><Relationship Id="rId15" Type="http://schemas.openxmlformats.org/officeDocument/2006/relationships/image" Target="../media/image16.svg"/><Relationship Id="rId10" Type="http://schemas.openxmlformats.org/officeDocument/2006/relationships/tags" Target="../tags/tag460.xml"/><Relationship Id="rId19" Type="http://schemas.openxmlformats.org/officeDocument/2006/relationships/image" Target="../media/image52.jpeg"/><Relationship Id="rId4" Type="http://schemas.openxmlformats.org/officeDocument/2006/relationships/tags" Target="../tags/tag454.xml"/><Relationship Id="rId9" Type="http://schemas.openxmlformats.org/officeDocument/2006/relationships/tags" Target="../tags/tag459.xml"/><Relationship Id="rId14" Type="http://schemas.openxmlformats.org/officeDocument/2006/relationships/image" Target="../media/image15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470.xml"/><Relationship Id="rId13" Type="http://schemas.openxmlformats.org/officeDocument/2006/relationships/image" Target="../media/image15.png"/><Relationship Id="rId18" Type="http://schemas.openxmlformats.org/officeDocument/2006/relationships/image" Target="../media/image52.jpeg"/><Relationship Id="rId3" Type="http://schemas.openxmlformats.org/officeDocument/2006/relationships/tags" Target="../tags/tag465.xml"/><Relationship Id="rId7" Type="http://schemas.openxmlformats.org/officeDocument/2006/relationships/tags" Target="../tags/tag469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51.png"/><Relationship Id="rId2" Type="http://schemas.openxmlformats.org/officeDocument/2006/relationships/tags" Target="../tags/tag464.xml"/><Relationship Id="rId16" Type="http://schemas.openxmlformats.org/officeDocument/2006/relationships/image" Target="../media/image50.PNG"/><Relationship Id="rId1" Type="http://schemas.openxmlformats.org/officeDocument/2006/relationships/tags" Target="../tags/tag463.xml"/><Relationship Id="rId6" Type="http://schemas.openxmlformats.org/officeDocument/2006/relationships/tags" Target="../tags/tag468.xml"/><Relationship Id="rId11" Type="http://schemas.openxmlformats.org/officeDocument/2006/relationships/tags" Target="../tags/tag473.xml"/><Relationship Id="rId5" Type="http://schemas.openxmlformats.org/officeDocument/2006/relationships/tags" Target="../tags/tag467.xml"/><Relationship Id="rId15" Type="http://schemas.openxmlformats.org/officeDocument/2006/relationships/image" Target="../media/image53.png"/><Relationship Id="rId10" Type="http://schemas.openxmlformats.org/officeDocument/2006/relationships/tags" Target="../tags/tag472.xml"/><Relationship Id="rId4" Type="http://schemas.openxmlformats.org/officeDocument/2006/relationships/tags" Target="../tags/tag466.xml"/><Relationship Id="rId9" Type="http://schemas.openxmlformats.org/officeDocument/2006/relationships/tags" Target="../tags/tag471.xml"/><Relationship Id="rId14" Type="http://schemas.openxmlformats.org/officeDocument/2006/relationships/image" Target="../media/image16.sv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tags" Target="../tags/tag481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50.PNG"/><Relationship Id="rId3" Type="http://schemas.openxmlformats.org/officeDocument/2006/relationships/tags" Target="../tags/tag476.xml"/><Relationship Id="rId7" Type="http://schemas.openxmlformats.org/officeDocument/2006/relationships/tags" Target="../tags/tag480.xml"/><Relationship Id="rId12" Type="http://schemas.openxmlformats.org/officeDocument/2006/relationships/tags" Target="../tags/tag485.xml"/><Relationship Id="rId17" Type="http://schemas.openxmlformats.org/officeDocument/2006/relationships/image" Target="../media/image51.png"/><Relationship Id="rId2" Type="http://schemas.openxmlformats.org/officeDocument/2006/relationships/tags" Target="../tags/tag475.xml"/><Relationship Id="rId16" Type="http://schemas.openxmlformats.org/officeDocument/2006/relationships/image" Target="../media/image49.png"/><Relationship Id="rId1" Type="http://schemas.openxmlformats.org/officeDocument/2006/relationships/tags" Target="../tags/tag474.xml"/><Relationship Id="rId6" Type="http://schemas.openxmlformats.org/officeDocument/2006/relationships/tags" Target="../tags/tag479.xml"/><Relationship Id="rId11" Type="http://schemas.openxmlformats.org/officeDocument/2006/relationships/tags" Target="../tags/tag484.xml"/><Relationship Id="rId5" Type="http://schemas.openxmlformats.org/officeDocument/2006/relationships/tags" Target="../tags/tag478.xml"/><Relationship Id="rId15" Type="http://schemas.openxmlformats.org/officeDocument/2006/relationships/image" Target="../media/image16.svg"/><Relationship Id="rId10" Type="http://schemas.openxmlformats.org/officeDocument/2006/relationships/tags" Target="../tags/tag483.xml"/><Relationship Id="rId19" Type="http://schemas.openxmlformats.org/officeDocument/2006/relationships/image" Target="../media/image48.png"/><Relationship Id="rId4" Type="http://schemas.openxmlformats.org/officeDocument/2006/relationships/tags" Target="../tags/tag477.xml"/><Relationship Id="rId9" Type="http://schemas.openxmlformats.org/officeDocument/2006/relationships/tags" Target="../tags/tag482.xml"/><Relationship Id="rId14" Type="http://schemas.openxmlformats.org/officeDocument/2006/relationships/image" Target="../media/image15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493.xml"/><Relationship Id="rId13" Type="http://schemas.openxmlformats.org/officeDocument/2006/relationships/image" Target="../media/image15.png"/><Relationship Id="rId18" Type="http://schemas.openxmlformats.org/officeDocument/2006/relationships/image" Target="../media/image48.png"/><Relationship Id="rId3" Type="http://schemas.openxmlformats.org/officeDocument/2006/relationships/tags" Target="../tags/tag488.xml"/><Relationship Id="rId7" Type="http://schemas.openxmlformats.org/officeDocument/2006/relationships/tags" Target="../tags/tag492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50.PNG"/><Relationship Id="rId2" Type="http://schemas.openxmlformats.org/officeDocument/2006/relationships/tags" Target="../tags/tag487.xml"/><Relationship Id="rId16" Type="http://schemas.openxmlformats.org/officeDocument/2006/relationships/image" Target="../media/image51.png"/><Relationship Id="rId1" Type="http://schemas.openxmlformats.org/officeDocument/2006/relationships/tags" Target="../tags/tag486.xml"/><Relationship Id="rId6" Type="http://schemas.openxmlformats.org/officeDocument/2006/relationships/tags" Target="../tags/tag491.xml"/><Relationship Id="rId11" Type="http://schemas.openxmlformats.org/officeDocument/2006/relationships/tags" Target="../tags/tag496.xml"/><Relationship Id="rId5" Type="http://schemas.openxmlformats.org/officeDocument/2006/relationships/tags" Target="../tags/tag490.xml"/><Relationship Id="rId15" Type="http://schemas.openxmlformats.org/officeDocument/2006/relationships/image" Target="../media/image53.png"/><Relationship Id="rId10" Type="http://schemas.openxmlformats.org/officeDocument/2006/relationships/tags" Target="../tags/tag495.xml"/><Relationship Id="rId4" Type="http://schemas.openxmlformats.org/officeDocument/2006/relationships/tags" Target="../tags/tag489.xml"/><Relationship Id="rId9" Type="http://schemas.openxmlformats.org/officeDocument/2006/relationships/tags" Target="../tags/tag494.xml"/><Relationship Id="rId14" Type="http://schemas.openxmlformats.org/officeDocument/2006/relationships/image" Target="../media/image16.sv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tags" Target="../tags/tag504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50.PNG"/><Relationship Id="rId3" Type="http://schemas.openxmlformats.org/officeDocument/2006/relationships/tags" Target="../tags/tag499.xml"/><Relationship Id="rId7" Type="http://schemas.openxmlformats.org/officeDocument/2006/relationships/tags" Target="../tags/tag503.xml"/><Relationship Id="rId12" Type="http://schemas.openxmlformats.org/officeDocument/2006/relationships/tags" Target="../tags/tag508.xml"/><Relationship Id="rId17" Type="http://schemas.openxmlformats.org/officeDocument/2006/relationships/image" Target="../media/image51.png"/><Relationship Id="rId2" Type="http://schemas.openxmlformats.org/officeDocument/2006/relationships/tags" Target="../tags/tag498.xml"/><Relationship Id="rId16" Type="http://schemas.openxmlformats.org/officeDocument/2006/relationships/image" Target="../media/image49.png"/><Relationship Id="rId1" Type="http://schemas.openxmlformats.org/officeDocument/2006/relationships/tags" Target="../tags/tag497.xml"/><Relationship Id="rId6" Type="http://schemas.openxmlformats.org/officeDocument/2006/relationships/tags" Target="../tags/tag502.xml"/><Relationship Id="rId11" Type="http://schemas.openxmlformats.org/officeDocument/2006/relationships/tags" Target="../tags/tag507.xml"/><Relationship Id="rId5" Type="http://schemas.openxmlformats.org/officeDocument/2006/relationships/tags" Target="../tags/tag501.xml"/><Relationship Id="rId15" Type="http://schemas.openxmlformats.org/officeDocument/2006/relationships/image" Target="../media/image16.svg"/><Relationship Id="rId10" Type="http://schemas.openxmlformats.org/officeDocument/2006/relationships/tags" Target="../tags/tag506.xml"/><Relationship Id="rId19" Type="http://schemas.openxmlformats.org/officeDocument/2006/relationships/image" Target="../media/image48.png"/><Relationship Id="rId4" Type="http://schemas.openxmlformats.org/officeDocument/2006/relationships/tags" Target="../tags/tag500.xml"/><Relationship Id="rId9" Type="http://schemas.openxmlformats.org/officeDocument/2006/relationships/tags" Target="../tags/tag505.xml"/><Relationship Id="rId14" Type="http://schemas.openxmlformats.org/officeDocument/2006/relationships/image" Target="../media/image15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tags" Target="../tags/tag516.xml"/><Relationship Id="rId13" Type="http://schemas.openxmlformats.org/officeDocument/2006/relationships/image" Target="../media/image15.png"/><Relationship Id="rId3" Type="http://schemas.openxmlformats.org/officeDocument/2006/relationships/tags" Target="../tags/tag511.xml"/><Relationship Id="rId7" Type="http://schemas.openxmlformats.org/officeDocument/2006/relationships/tags" Target="../tags/tag515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55.jpeg"/><Relationship Id="rId2" Type="http://schemas.openxmlformats.org/officeDocument/2006/relationships/tags" Target="../tags/tag510.xml"/><Relationship Id="rId16" Type="http://schemas.openxmlformats.org/officeDocument/2006/relationships/image" Target="../media/image54.png"/><Relationship Id="rId1" Type="http://schemas.openxmlformats.org/officeDocument/2006/relationships/tags" Target="../tags/tag509.xml"/><Relationship Id="rId6" Type="http://schemas.openxmlformats.org/officeDocument/2006/relationships/tags" Target="../tags/tag514.xml"/><Relationship Id="rId11" Type="http://schemas.openxmlformats.org/officeDocument/2006/relationships/tags" Target="../tags/tag519.xml"/><Relationship Id="rId5" Type="http://schemas.openxmlformats.org/officeDocument/2006/relationships/tags" Target="../tags/tag513.xml"/><Relationship Id="rId15" Type="http://schemas.openxmlformats.org/officeDocument/2006/relationships/image" Target="../media/image49.png"/><Relationship Id="rId10" Type="http://schemas.openxmlformats.org/officeDocument/2006/relationships/tags" Target="../tags/tag518.xml"/><Relationship Id="rId4" Type="http://schemas.openxmlformats.org/officeDocument/2006/relationships/tags" Target="../tags/tag512.xml"/><Relationship Id="rId9" Type="http://schemas.openxmlformats.org/officeDocument/2006/relationships/tags" Target="../tags/tag517.xml"/><Relationship Id="rId14" Type="http://schemas.openxmlformats.org/officeDocument/2006/relationships/image" Target="../media/image16.sv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tags" Target="../tags/tag527.xml"/><Relationship Id="rId13" Type="http://schemas.openxmlformats.org/officeDocument/2006/relationships/image" Target="../media/image15.png"/><Relationship Id="rId3" Type="http://schemas.openxmlformats.org/officeDocument/2006/relationships/tags" Target="../tags/tag522.xml"/><Relationship Id="rId7" Type="http://schemas.openxmlformats.org/officeDocument/2006/relationships/tags" Target="../tags/tag526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54.png"/><Relationship Id="rId2" Type="http://schemas.openxmlformats.org/officeDocument/2006/relationships/tags" Target="../tags/tag521.xml"/><Relationship Id="rId16" Type="http://schemas.openxmlformats.org/officeDocument/2006/relationships/image" Target="../media/image40.png"/><Relationship Id="rId1" Type="http://schemas.openxmlformats.org/officeDocument/2006/relationships/tags" Target="../tags/tag520.xml"/><Relationship Id="rId6" Type="http://schemas.openxmlformats.org/officeDocument/2006/relationships/tags" Target="../tags/tag525.xml"/><Relationship Id="rId11" Type="http://schemas.openxmlformats.org/officeDocument/2006/relationships/tags" Target="../tags/tag530.xml"/><Relationship Id="rId5" Type="http://schemas.openxmlformats.org/officeDocument/2006/relationships/tags" Target="../tags/tag524.xml"/><Relationship Id="rId15" Type="http://schemas.openxmlformats.org/officeDocument/2006/relationships/image" Target="../media/image49.png"/><Relationship Id="rId10" Type="http://schemas.openxmlformats.org/officeDocument/2006/relationships/tags" Target="../tags/tag529.xml"/><Relationship Id="rId4" Type="http://schemas.openxmlformats.org/officeDocument/2006/relationships/tags" Target="../tags/tag523.xml"/><Relationship Id="rId9" Type="http://schemas.openxmlformats.org/officeDocument/2006/relationships/tags" Target="../tags/tag528.xml"/><Relationship Id="rId14" Type="http://schemas.openxmlformats.org/officeDocument/2006/relationships/image" Target="../media/image16.sv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tags" Target="../tags/tag538.xml"/><Relationship Id="rId13" Type="http://schemas.openxmlformats.org/officeDocument/2006/relationships/image" Target="../media/image15.png"/><Relationship Id="rId3" Type="http://schemas.openxmlformats.org/officeDocument/2006/relationships/tags" Target="../tags/tag533.xml"/><Relationship Id="rId7" Type="http://schemas.openxmlformats.org/officeDocument/2006/relationships/tags" Target="../tags/tag537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54.png"/><Relationship Id="rId2" Type="http://schemas.openxmlformats.org/officeDocument/2006/relationships/tags" Target="../tags/tag532.xml"/><Relationship Id="rId16" Type="http://schemas.openxmlformats.org/officeDocument/2006/relationships/image" Target="../media/image40.png"/><Relationship Id="rId1" Type="http://schemas.openxmlformats.org/officeDocument/2006/relationships/tags" Target="../tags/tag531.xml"/><Relationship Id="rId6" Type="http://schemas.openxmlformats.org/officeDocument/2006/relationships/tags" Target="../tags/tag536.xml"/><Relationship Id="rId11" Type="http://schemas.openxmlformats.org/officeDocument/2006/relationships/tags" Target="../tags/tag541.xml"/><Relationship Id="rId5" Type="http://schemas.openxmlformats.org/officeDocument/2006/relationships/tags" Target="../tags/tag535.xml"/><Relationship Id="rId15" Type="http://schemas.openxmlformats.org/officeDocument/2006/relationships/image" Target="../media/image49.png"/><Relationship Id="rId10" Type="http://schemas.openxmlformats.org/officeDocument/2006/relationships/tags" Target="../tags/tag540.xml"/><Relationship Id="rId4" Type="http://schemas.openxmlformats.org/officeDocument/2006/relationships/tags" Target="../tags/tag534.xml"/><Relationship Id="rId9" Type="http://schemas.openxmlformats.org/officeDocument/2006/relationships/tags" Target="../tags/tag539.xml"/><Relationship Id="rId14" Type="http://schemas.openxmlformats.org/officeDocument/2006/relationships/image" Target="../media/image16.sv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tags" Target="../tags/tag549.xml"/><Relationship Id="rId13" Type="http://schemas.openxmlformats.org/officeDocument/2006/relationships/slideLayout" Target="../slideLayouts/slideLayout18.xml"/><Relationship Id="rId3" Type="http://schemas.openxmlformats.org/officeDocument/2006/relationships/tags" Target="../tags/tag544.xml"/><Relationship Id="rId7" Type="http://schemas.openxmlformats.org/officeDocument/2006/relationships/tags" Target="../tags/tag548.xml"/><Relationship Id="rId12" Type="http://schemas.openxmlformats.org/officeDocument/2006/relationships/tags" Target="../tags/tag553.xml"/><Relationship Id="rId2" Type="http://schemas.openxmlformats.org/officeDocument/2006/relationships/tags" Target="../tags/tag543.xml"/><Relationship Id="rId16" Type="http://schemas.openxmlformats.org/officeDocument/2006/relationships/image" Target="../media/image49.png"/><Relationship Id="rId1" Type="http://schemas.openxmlformats.org/officeDocument/2006/relationships/tags" Target="../tags/tag542.xml"/><Relationship Id="rId6" Type="http://schemas.openxmlformats.org/officeDocument/2006/relationships/tags" Target="../tags/tag547.xml"/><Relationship Id="rId11" Type="http://schemas.openxmlformats.org/officeDocument/2006/relationships/tags" Target="../tags/tag552.xml"/><Relationship Id="rId5" Type="http://schemas.openxmlformats.org/officeDocument/2006/relationships/tags" Target="../tags/tag546.xml"/><Relationship Id="rId15" Type="http://schemas.openxmlformats.org/officeDocument/2006/relationships/image" Target="../media/image16.svg"/><Relationship Id="rId10" Type="http://schemas.openxmlformats.org/officeDocument/2006/relationships/tags" Target="../tags/tag551.xml"/><Relationship Id="rId4" Type="http://schemas.openxmlformats.org/officeDocument/2006/relationships/tags" Target="../tags/tag545.xml"/><Relationship Id="rId9" Type="http://schemas.openxmlformats.org/officeDocument/2006/relationships/tags" Target="../tags/tag550.xml"/><Relationship Id="rId14" Type="http://schemas.openxmlformats.org/officeDocument/2006/relationships/image" Target="../media/image15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tags" Target="../tags/tag556.xml"/><Relationship Id="rId7" Type="http://schemas.openxmlformats.org/officeDocument/2006/relationships/image" Target="../media/image16.svg"/><Relationship Id="rId2" Type="http://schemas.openxmlformats.org/officeDocument/2006/relationships/tags" Target="../tags/tag555.xml"/><Relationship Id="rId1" Type="http://schemas.openxmlformats.org/officeDocument/2006/relationships/tags" Target="../tags/tag554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557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tags" Target="../tags/tag560.xml"/><Relationship Id="rId7" Type="http://schemas.openxmlformats.org/officeDocument/2006/relationships/image" Target="../media/image16.svg"/><Relationship Id="rId2" Type="http://schemas.openxmlformats.org/officeDocument/2006/relationships/tags" Target="../tags/tag559.xml"/><Relationship Id="rId1" Type="http://schemas.openxmlformats.org/officeDocument/2006/relationships/tags" Target="../tags/tag558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561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tags" Target="../tags/tag564.xml"/><Relationship Id="rId7" Type="http://schemas.openxmlformats.org/officeDocument/2006/relationships/image" Target="../media/image16.svg"/><Relationship Id="rId2" Type="http://schemas.openxmlformats.org/officeDocument/2006/relationships/tags" Target="../tags/tag563.xml"/><Relationship Id="rId1" Type="http://schemas.openxmlformats.org/officeDocument/2006/relationships/tags" Target="../tags/tag562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565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tags" Target="../tags/tag568.xml"/><Relationship Id="rId7" Type="http://schemas.openxmlformats.org/officeDocument/2006/relationships/image" Target="../media/image16.svg"/><Relationship Id="rId2" Type="http://schemas.openxmlformats.org/officeDocument/2006/relationships/tags" Target="../tags/tag567.xml"/><Relationship Id="rId1" Type="http://schemas.openxmlformats.org/officeDocument/2006/relationships/tags" Target="../tags/tag566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569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tags" Target="../tags/tag575.xml"/><Relationship Id="rId13" Type="http://schemas.openxmlformats.org/officeDocument/2006/relationships/image" Target="../media/image16.svg"/><Relationship Id="rId3" Type="http://schemas.openxmlformats.org/officeDocument/2006/relationships/tags" Target="../tags/tag572.xml"/><Relationship Id="rId7" Type="http://schemas.openxmlformats.org/officeDocument/2006/relationships/tags" Target="../tags/tag574.xml"/><Relationship Id="rId12" Type="http://schemas.openxmlformats.org/officeDocument/2006/relationships/image" Target="../media/image15.png"/><Relationship Id="rId2" Type="http://schemas.openxmlformats.org/officeDocument/2006/relationships/tags" Target="../tags/tag571.xml"/><Relationship Id="rId1" Type="http://schemas.openxmlformats.org/officeDocument/2006/relationships/tags" Target="../tags/tag570.xml"/><Relationship Id="rId6" Type="http://schemas.openxmlformats.org/officeDocument/2006/relationships/audio" Target="../media/media3.mp3"/><Relationship Id="rId11" Type="http://schemas.openxmlformats.org/officeDocument/2006/relationships/slideLayout" Target="../slideLayouts/slideLayout18.xml"/><Relationship Id="rId5" Type="http://schemas.microsoft.com/office/2007/relationships/media" Target="../media/media3.mp3"/><Relationship Id="rId15" Type="http://schemas.openxmlformats.org/officeDocument/2006/relationships/image" Target="../media/image46.png"/><Relationship Id="rId10" Type="http://schemas.openxmlformats.org/officeDocument/2006/relationships/tags" Target="../tags/tag577.xml"/><Relationship Id="rId4" Type="http://schemas.openxmlformats.org/officeDocument/2006/relationships/tags" Target="../tags/tag573.xml"/><Relationship Id="rId9" Type="http://schemas.openxmlformats.org/officeDocument/2006/relationships/tags" Target="../tags/tag576.xml"/><Relationship Id="rId14" Type="http://schemas.openxmlformats.org/officeDocument/2006/relationships/image" Target="../media/image57.gif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tags" Target="../tags/tag585.xml"/><Relationship Id="rId13" Type="http://schemas.openxmlformats.org/officeDocument/2006/relationships/image" Target="../media/image58.jpg"/><Relationship Id="rId18" Type="http://schemas.openxmlformats.org/officeDocument/2006/relationships/image" Target="../media/image62.png"/><Relationship Id="rId3" Type="http://schemas.openxmlformats.org/officeDocument/2006/relationships/tags" Target="../tags/tag580.xml"/><Relationship Id="rId7" Type="http://schemas.openxmlformats.org/officeDocument/2006/relationships/tags" Target="../tags/tag584.xml"/><Relationship Id="rId12" Type="http://schemas.openxmlformats.org/officeDocument/2006/relationships/image" Target="../media/image16.svg"/><Relationship Id="rId17" Type="http://schemas.microsoft.com/office/2007/relationships/hdphoto" Target="../media/hdphoto3.wdp"/><Relationship Id="rId2" Type="http://schemas.openxmlformats.org/officeDocument/2006/relationships/tags" Target="../tags/tag579.xml"/><Relationship Id="rId16" Type="http://schemas.openxmlformats.org/officeDocument/2006/relationships/image" Target="../media/image61.png"/><Relationship Id="rId1" Type="http://schemas.openxmlformats.org/officeDocument/2006/relationships/tags" Target="../tags/tag578.xml"/><Relationship Id="rId6" Type="http://schemas.openxmlformats.org/officeDocument/2006/relationships/tags" Target="../tags/tag583.xml"/><Relationship Id="rId11" Type="http://schemas.openxmlformats.org/officeDocument/2006/relationships/image" Target="../media/image15.png"/><Relationship Id="rId5" Type="http://schemas.openxmlformats.org/officeDocument/2006/relationships/tags" Target="../tags/tag582.xml"/><Relationship Id="rId15" Type="http://schemas.openxmlformats.org/officeDocument/2006/relationships/image" Target="../media/image60.jpg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581.xml"/><Relationship Id="rId9" Type="http://schemas.openxmlformats.org/officeDocument/2006/relationships/tags" Target="../tags/tag586.xml"/><Relationship Id="rId14" Type="http://schemas.openxmlformats.org/officeDocument/2006/relationships/image" Target="../media/image59.jpe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tags" Target="../tags/tag594.xml"/><Relationship Id="rId13" Type="http://schemas.openxmlformats.org/officeDocument/2006/relationships/image" Target="../media/image63.png"/><Relationship Id="rId3" Type="http://schemas.openxmlformats.org/officeDocument/2006/relationships/tags" Target="../tags/tag589.xml"/><Relationship Id="rId7" Type="http://schemas.openxmlformats.org/officeDocument/2006/relationships/tags" Target="../tags/tag593.xml"/><Relationship Id="rId12" Type="http://schemas.openxmlformats.org/officeDocument/2006/relationships/image" Target="../media/image16.svg"/><Relationship Id="rId2" Type="http://schemas.openxmlformats.org/officeDocument/2006/relationships/tags" Target="../tags/tag588.xml"/><Relationship Id="rId1" Type="http://schemas.openxmlformats.org/officeDocument/2006/relationships/tags" Target="../tags/tag587.xml"/><Relationship Id="rId6" Type="http://schemas.openxmlformats.org/officeDocument/2006/relationships/tags" Target="../tags/tag592.xml"/><Relationship Id="rId11" Type="http://schemas.openxmlformats.org/officeDocument/2006/relationships/image" Target="../media/image15.png"/><Relationship Id="rId5" Type="http://schemas.openxmlformats.org/officeDocument/2006/relationships/tags" Target="../tags/tag591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590.xml"/><Relationship Id="rId9" Type="http://schemas.openxmlformats.org/officeDocument/2006/relationships/tags" Target="../tags/tag595.xml"/><Relationship Id="rId14" Type="http://schemas.openxmlformats.org/officeDocument/2006/relationships/image" Target="../media/image64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tags" Target="../tags/tag603.xml"/><Relationship Id="rId3" Type="http://schemas.openxmlformats.org/officeDocument/2006/relationships/tags" Target="../tags/tag598.xml"/><Relationship Id="rId7" Type="http://schemas.openxmlformats.org/officeDocument/2006/relationships/tags" Target="../tags/tag602.xml"/><Relationship Id="rId12" Type="http://schemas.openxmlformats.org/officeDocument/2006/relationships/image" Target="../media/image35.png"/><Relationship Id="rId2" Type="http://schemas.openxmlformats.org/officeDocument/2006/relationships/tags" Target="../tags/tag597.xml"/><Relationship Id="rId1" Type="http://schemas.openxmlformats.org/officeDocument/2006/relationships/tags" Target="../tags/tag596.xml"/><Relationship Id="rId6" Type="http://schemas.openxmlformats.org/officeDocument/2006/relationships/tags" Target="../tags/tag601.xml"/><Relationship Id="rId11" Type="http://schemas.openxmlformats.org/officeDocument/2006/relationships/image" Target="../media/image16.svg"/><Relationship Id="rId5" Type="http://schemas.openxmlformats.org/officeDocument/2006/relationships/tags" Target="../tags/tag600.xml"/><Relationship Id="rId10" Type="http://schemas.openxmlformats.org/officeDocument/2006/relationships/image" Target="../media/image15.png"/><Relationship Id="rId4" Type="http://schemas.openxmlformats.org/officeDocument/2006/relationships/tags" Target="../tags/tag599.xml"/><Relationship Id="rId9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13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2 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771711" y="7148621"/>
            <a:ext cx="6172578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771711" y="7328993"/>
            <a:ext cx="617257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4 - Séance 3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8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Période 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Ecoles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1525683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5236" y="3484320"/>
            <a:ext cx="12769469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748" y="1189620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6442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9F00D-D07C-EE65-46D7-DE1EFF610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EA0FF86-03C1-7471-9D02-DBBAA86AAE1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86FE25E-65D8-0AC6-5ED5-571034E6C83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28612" y="4168131"/>
            <a:ext cx="13387387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7461ECD-4F55-1BA7-6454-C23E4F6522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F78ACEFD-3581-D36A-D867-652608948DB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445A75A-908C-6A9A-2F13-085FCA47F42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398623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71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t="-5555" b="-5555"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69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8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3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69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2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21877" y="4825441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Modelage.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68" y="3043457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1" y="2982991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7" y="4828795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Questions directes.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9" y="4770771"/>
            <a:ext cx="4308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Répétition chorale.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4320255" y="6452250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8" y="7796687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Passage au tableau.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81" y="6436705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3"/>
            <a:ext cx="354956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908" y="645225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7" y="7822195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Pratique autonome.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8" y="6013322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80" y="7796190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Observation.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/>
        </p:nvGrpSpPr>
        <p:grpSpPr>
          <a:xfrm>
            <a:off x="7535534" y="3219398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69">
                <a:defRPr/>
              </a:pPr>
              <a:endParaRPr lang="fr-FR">
                <a:solidFill>
                  <a:prstClr val="white"/>
                </a:solidFill>
                <a:latin typeface="Calibri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6922745" y="4827084"/>
            <a:ext cx="295513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Dites-le en arabe.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0">
                  <a:extLst>
                    <a:ext uri="{96DAC541-7B7A-43D3-8B79-37D633B846F1}">
                      <asvg:svgBlip xmlns:asvg="http://schemas.microsoft.com/office/drawing/2016/SVG/main" r:embed="rId2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76964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099" y="1307095"/>
            <a:ext cx="1200149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2236820" y="2616211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43777" y="4366210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426822" y="4365188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31546" y="4366211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51576" y="4378364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05503" y="2096299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15210" y="4346080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008736" y="4372229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8762004" y="2866718"/>
            <a:ext cx="3160415" cy="992903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059D7B6-BA47-8DD3-F828-51685E88A9A2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r:embed="rId25"/>
          <a:srcRect l="1" t="974" r="78882" b="31320"/>
          <a:stretch/>
        </p:blipFill>
        <p:spPr>
          <a:xfrm>
            <a:off x="5688840" y="6458516"/>
            <a:ext cx="2338320" cy="1627212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908C2B51-585D-27DA-A793-7E4EE9CF1F3E}"/>
              </a:ext>
            </a:extLst>
          </p:cNvPr>
          <p:cNvGrpSpPr/>
          <p:nvPr>
            <p:custDataLst>
              <p:tags r:id="rId15"/>
            </p:custDataLst>
          </p:nvPr>
        </p:nvGrpSpPr>
        <p:grpSpPr>
          <a:xfrm>
            <a:off x="5875750" y="8482874"/>
            <a:ext cx="1779566" cy="538610"/>
            <a:chOff x="5802255" y="5807067"/>
            <a:chExt cx="1186377" cy="359073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685BA3B-0D0F-8702-9D05-2E629E5A77AC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A350015D-FE97-9F7F-B922-609EEEFE7B2B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6044951" y="5815169"/>
              <a:ext cx="895075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8746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5555" b="-5555"/>
              </a:stretch>
            </a:blipFill>
          </p:spPr>
          <p:txBody>
            <a:bodyPr/>
            <a:lstStyle/>
            <a:p>
              <a:pPr defTabSz="914490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90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90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90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70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904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8226" b="4216"/>
          <a:stretch/>
        </p:blipFill>
        <p:spPr>
          <a:xfrm>
            <a:off x="3404623" y="3061172"/>
            <a:ext cx="6601130" cy="2723318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3047"/>
          <a:stretch/>
        </p:blipFill>
        <p:spPr>
          <a:xfrm>
            <a:off x="3159373" y="6660790"/>
            <a:ext cx="7142603" cy="1917890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/>
        </p:nvCxnSpPr>
        <p:spPr>
          <a:xfrm>
            <a:off x="4530437" y="6306794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/>
        </p:nvCxnSpPr>
        <p:spPr>
          <a:xfrm>
            <a:off x="4530437" y="2883527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3948" y="4165443"/>
            <a:ext cx="11128104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8C5153-31AA-0C6B-28A6-C3E9051B93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491171" y="30075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4456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5"/>
            <a:ext cx="12192000" cy="5407034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4798" y="1777649"/>
            <a:ext cx="11963400" cy="532379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ème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4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pour être capables de lire des mots avec des graphèmes complexes, ainsi qu'au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  à l’oral et à l’écrit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première période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quatre activités clés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7234442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classe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C8F29-02E0-6C7F-38D9-50B44C9015A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56200" y="6383618"/>
            <a:ext cx="773552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br>
              <a:rPr lang="fr-FR" dirty="0">
                <a:solidFill>
                  <a:prstClr val="black"/>
                </a:solidFill>
                <a:latin typeface="Calibri"/>
              </a:rPr>
            </a:br>
            <a:br>
              <a:rPr lang="fr-FR" dirty="0">
                <a:solidFill>
                  <a:prstClr val="black"/>
                </a:solidFill>
                <a:latin typeface="Calibri"/>
              </a:rPr>
            </a:br>
            <a:endParaRPr lang="fr-F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A8674-D5A2-9DFB-820F-755D6A1F4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90C01DE-5D0A-E391-6E96-20D36FFC5E1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C1488EF-C257-1D90-C662-EE5780AAFEB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3948" y="4394049"/>
            <a:ext cx="11128104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Programme de la semaine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61DD47B-87BA-6FC7-C934-80AB328F8A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6194133C-C2A3-E417-3D0E-7CAAA2C789B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352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15020-08EB-0A61-6981-E1BC98171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32C9027-7F27-1F62-99EA-DB053785B7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2C5CE2-5951-2731-84F9-2C8F5215A93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69DFD83-0200-78C9-FA5E-3D2B18CA5192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C1A7C18-BD86-36E9-88F6-4E0908DB237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ctr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48AE398D-9670-570A-A642-05165062FEC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1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FF95BD42-475E-9226-62E1-43794EF721C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27089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Contenus de la semaine 4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E46C0A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749A9C4-6342-4CBF-993D-A09A5655DAC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17559" y="2786454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E78D281-C7B0-BA7A-C0BC-FF28DBA171B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15885" y="24078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7E93B08-DF1D-0EB9-BEBD-94BD473B7BC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27920" y="2482408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1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3743422A-6594-A023-59FF-E988CA1CB8E8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93403" y="3157484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l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 y a quoi dans ta chambre ? </a:t>
            </a:r>
          </a:p>
          <a:p>
            <a:pPr marL="342917" marR="0" lvl="0" indent="-342917" algn="l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Dans ma chambre , il y a … 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7267152-EF9B-9116-044D-947BCDD4AC22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AFE138F-A048-2818-C410-636F7C6F8282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38280" y="7764590"/>
            <a:ext cx="5405315" cy="1663890"/>
          </a:xfrm>
          <a:prstGeom prst="roundRect">
            <a:avLst/>
          </a:prstGeom>
          <a:solidFill>
            <a:srgbClr val="FDEAD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AF89E15-2BEE-D717-BEBE-3855C0C06240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836606" y="7385963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E46C0A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6" name="TextBox 10">
            <a:extLst>
              <a:ext uri="{FF2B5EF4-FFF2-40B4-BE49-F238E27FC236}">
                <a16:creationId xmlns:a16="http://schemas.microsoft.com/office/drawing/2014/main" id="{32591060-D925-EF4E-166B-B93FBCE93B1B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848641" y="7460543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3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73C060F0-88EF-4175-2F2D-8703FBA37CE6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7256201" y="2756461"/>
            <a:ext cx="5405315" cy="1685027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ACB3359B-BC2E-60F6-A4E7-2F4F116BAE4A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7254527" y="2377834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7" name="TextBox 10">
            <a:extLst>
              <a:ext uri="{FF2B5EF4-FFF2-40B4-BE49-F238E27FC236}">
                <a16:creationId xmlns:a16="http://schemas.microsoft.com/office/drawing/2014/main" id="{6AC6A05C-C26D-1320-67A9-84059271245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7266562" y="2452414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4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3A8F9F5F-D14A-E8EE-0B15-61966D7065BF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266562" y="5181899"/>
            <a:ext cx="5405315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59BBE76A-DDA5-0BC7-8FF7-DCB825960B88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264887" y="4803272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1" name="TextBox 10">
            <a:extLst>
              <a:ext uri="{FF2B5EF4-FFF2-40B4-BE49-F238E27FC236}">
                <a16:creationId xmlns:a16="http://schemas.microsoft.com/office/drawing/2014/main" id="{16D344C3-6188-287F-6E93-4567ADEAA46A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276922" y="4877852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5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23C16C54-EBCA-E219-F22A-388C085FB679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7276922" y="7749341"/>
            <a:ext cx="5405315" cy="166389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E24E3809-67DB-1C23-1029-1456D8E5B225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275248" y="7444454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5" name="TextBox 10">
            <a:extLst>
              <a:ext uri="{FF2B5EF4-FFF2-40B4-BE49-F238E27FC236}">
                <a16:creationId xmlns:a16="http://schemas.microsoft.com/office/drawing/2014/main" id="{CEA33145-44E4-A3A0-CC4E-AB9BF610F4C4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7287283" y="7519034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6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TextBox 10">
            <a:extLst>
              <a:ext uri="{FF2B5EF4-FFF2-40B4-BE49-F238E27FC236}">
                <a16:creationId xmlns:a16="http://schemas.microsoft.com/office/drawing/2014/main" id="{3AC71F0D-0A7A-12D6-49BC-23E2D3B88B19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1093403" y="8178517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srgbClr val="106585"/>
                </a:solidFill>
                <a:latin typeface="Dosis" pitchFamily="2" charset="0"/>
              </a:rPr>
              <a:t>S’il te plait ouvre la porte !</a:t>
            </a:r>
          </a:p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srgbClr val="106585"/>
                </a:solidFill>
                <a:latin typeface="Dosis" pitchFamily="2" charset="0"/>
              </a:rPr>
              <a:t>Donne-moi.</a:t>
            </a: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165E369F-6E0B-23D0-5721-1F9C0311E0A8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7612997" y="3138497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Qu’est-ce que tu veux ? </a:t>
            </a:r>
          </a:p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veux + nom </a:t>
            </a: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B87E46C1-E38D-E5DE-85CC-541CBF3AB820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7620449" y="5455883"/>
            <a:ext cx="4895067" cy="143017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Tu te réveilles quand ? Tu dors quand ? </a:t>
            </a:r>
          </a:p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/tu / il/elle</a:t>
            </a: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055CF6CD-E150-BB11-D9A9-A28B245B7A24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7662161" y="8429134"/>
            <a:ext cx="4895067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 de la semaine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D060B336-FE3C-5CFC-AE0B-2456D2D7F549}"/>
              </a:ext>
            </a:extLst>
          </p:cNvPr>
          <p:cNvSpPr/>
          <p:nvPr>
            <p:custDataLst>
              <p:tags r:id="rId26"/>
            </p:custDataLst>
          </p:nvPr>
        </p:nvSpPr>
        <p:spPr>
          <a:xfrm>
            <a:off x="827920" y="5285642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D31C36E5-C0FD-C948-CBA9-4E75891AD742}"/>
              </a:ext>
            </a:extLst>
          </p:cNvPr>
          <p:cNvSpPr/>
          <p:nvPr>
            <p:custDataLst>
              <p:tags r:id="rId27"/>
            </p:custDataLst>
          </p:nvPr>
        </p:nvSpPr>
        <p:spPr>
          <a:xfrm>
            <a:off x="826245" y="4907015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89621350-E7C7-6748-1513-EBA4D382F8B1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838280" y="4981595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2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TextBox 10">
            <a:extLst>
              <a:ext uri="{FF2B5EF4-FFF2-40B4-BE49-F238E27FC236}">
                <a16:creationId xmlns:a16="http://schemas.microsoft.com/office/drawing/2014/main" id="{046EDF4F-813F-5E20-A44F-23181A6C5E9E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1133413" y="5673722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Où est le canapé ?</a:t>
            </a:r>
          </a:p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Sous/sur/à coté de. </a:t>
            </a:r>
          </a:p>
        </p:txBody>
      </p:sp>
    </p:spTree>
    <p:extLst>
      <p:ext uri="{BB962C8B-B14F-4D97-AF65-F5344CB8AC3E}">
        <p14:creationId xmlns:p14="http://schemas.microsoft.com/office/powerpoint/2010/main" val="3880733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CC9B9-F3E6-5866-0CAE-AE1111A5F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46874AB-0ABF-3566-2B17-EDFBB2CFCAE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4FF97A39-3D0D-51DC-FD4D-9BC0F10FED0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986088" y="3291230"/>
            <a:ext cx="10088360" cy="47089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1. Lecture 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Lettres – syllabes – Mots simples.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r>
              <a:rPr kumimoji="0" lang="fr-FR" sz="3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.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d</a:t>
            </a:r>
            <a:r>
              <a:rPr kumimoji="0" lang="fr-FR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onner</a:t>
            </a: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 – prendre – un verre d’eau – des gâteaux – onze - douze.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3</a:t>
            </a:r>
            <a:r>
              <a:rPr kumimoji="0" lang="fr-FR" sz="3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. Outils de langue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S’il te plait ouvre la porte !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Donne-moi.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43D8951-0AB3-BEA2-FC58-F87EDC62D36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1CC1CD91-DCE5-8878-C1A0-68C8402057A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EB01A82-3203-8E60-060E-347EC458CA2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57747" y="3505082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43637E7B-837C-C8AA-F4E8-4435AE5224C0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790787" y="1051835"/>
            <a:ext cx="4719761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DF053F8-5A0D-CF36-7CD2-C096A74104A1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028919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DDB41-687E-D564-02BC-77019BCBD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458C8DF-E012-3741-7DF8-8A0F64BE3D9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71EA5AD-AB31-2437-BD13-7E5F3F1A14E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D427E1D-9C21-6F91-B933-E77D06BC214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05203850-C6B0-DF83-25A8-136FD1D990D7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1A0C7D8E-1624-B67B-0980-AF494589C8C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759BE6DA-9BFD-2702-0B28-16D5D0153C1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343400" y="2135830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A33BF43D-DD18-8A61-08C3-8584448A21A6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6" y="3685238"/>
            <a:ext cx="11752727" cy="3432524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6734F84A-D8A6-BB23-364C-A4D9C8589817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CFAAB54E-6009-E649-BD3B-24CE764E6B3B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marL="0" marR="0" lvl="0" indent="0" algn="l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AEE586D2-25B3-8BB8-B958-08C57E4BE2A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385485" y="4192094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D6A0CBC-53F0-052A-439F-85F27EFA0FD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8127DD62-2958-36C8-782F-3BE54E4F97A2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28" y="4217480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Lire des lettres.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765C719-8B8E-17D7-85D0-15938B18C54A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385486" y="5187175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744D2F01-6B16-9A8C-9567-16AE452A437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412764" y="5192936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Lire des mots simples.</a:t>
            </a:r>
          </a:p>
        </p:txBody>
      </p:sp>
    </p:spTree>
    <p:extLst>
      <p:ext uri="{BB962C8B-B14F-4D97-AF65-F5344CB8AC3E}">
        <p14:creationId xmlns:p14="http://schemas.microsoft.com/office/powerpoint/2010/main" val="25889093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84789-ED0B-0869-940E-0E8EC53A2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04176CC-C62B-55ED-9924-CFDABDDD825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46F370C-5A85-48B7-0335-D93A5E48DBF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DFEE613-8FF2-F636-272A-256642E0398D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4BF6556-B75B-091F-5855-244D1AA798E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4E549BE-E621-6159-05FD-ED7527D62B48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933B885-F7E4-CDAE-F264-AA4D63AA563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92668CB-67ED-14FF-9649-B236AAED5172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6388CE5-4FA5-3343-782A-854726BD8E88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348725A-CB40-ABEC-1BE2-1056E755505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26808" y="81239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576BF1A-7EF6-8E4E-80BE-FB4C1A1296E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80396" y="732481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Bonjour les enfants. Nous allons commencer une nouvelle leçon de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3B16AE5-1A4B-EED4-1835-5C0C2797344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475654" y="2507226"/>
            <a:ext cx="7106837" cy="583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018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13598-025B-CE27-EE5B-B19A6E782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6E412B8-750B-2BA5-96E4-173C3514C51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6068462-CA1D-7A13-1494-F54E11417C4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lire les lettres. Répétez après moi.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8C6C9CE-4184-894F-3A21-F668D6F757F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37987" y="647490"/>
            <a:ext cx="1492309" cy="1252748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D09FA413-B30C-A562-F3AB-180F7657C7B1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889908017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           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77AA7CCE-8F04-9F52-5667-852D5D0F65E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028804">
              <a:spcAft>
                <a:spcPts val="2700"/>
              </a:spcAft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g   z   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   e   u   ou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i</a:t>
            </a:r>
            <a:endParaRPr kumimoji="0" lang="fr-FR" sz="8000" b="1" i="0" u="none" strike="noStrike" kern="0" cap="none" spc="48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lvl="0" algn="ctr" defTabSz="1028804">
              <a:spcAft>
                <a:spcPts val="2700"/>
              </a:spcAft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b   </a:t>
            </a:r>
            <a:r>
              <a:rPr kumimoji="0" lang="fr-FR" sz="8000" b="1" i="0" u="none" strike="noStrike" kern="0" cap="none" spc="48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ch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d   f   v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o   é   n</a:t>
            </a:r>
            <a:endParaRPr kumimoji="0" lang="fr-FR" sz="8000" b="1" i="0" u="none" strike="noStrike" kern="0" cap="none" spc="48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07975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8E173A-8DEB-9199-260E-AB31FB762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47FE8A09-C850-F18C-3BF9-E50E8A2FD24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9C954DF-B788-167D-FF4C-E60E683590B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les lettres ?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C6F6C84-0576-A0E7-5E9F-65AC4DE5A75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94939" y="604760"/>
            <a:ext cx="1894143" cy="1263383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D0013A6E-4719-2C8A-B560-D2F48E3E3AC6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00177361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           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744D5D17-6971-23D1-7D4F-DE397EC383A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028804">
              <a:spcAft>
                <a:spcPts val="2700"/>
              </a:spcAft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g   z   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   e   u   ou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i</a:t>
            </a:r>
            <a:endParaRPr kumimoji="0" lang="fr-FR" sz="8000" b="1" i="0" u="none" strike="noStrike" kern="0" cap="none" spc="48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lvl="0" algn="ctr" defTabSz="1028804">
              <a:spcAft>
                <a:spcPts val="2700"/>
              </a:spcAft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b   </a:t>
            </a:r>
            <a:r>
              <a:rPr kumimoji="0" lang="fr-FR" sz="8000" b="1" i="0" u="none" strike="noStrike" kern="0" cap="none" spc="48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ch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d   f   v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o   é   n</a:t>
            </a:r>
            <a:endParaRPr kumimoji="0" lang="fr-FR" sz="8000" b="1" i="0" u="none" strike="noStrike" kern="0" cap="none" spc="48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15897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00C44-0DEF-CDE8-96EE-9F8EC3D65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EEEAEBD-130F-96E0-9659-5F6ECFD964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lire les lettres. Répétez après moi.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5D621CA-FE05-35E6-D7D6-B5454D97CDF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37987" y="647490"/>
            <a:ext cx="1492309" cy="1252748"/>
          </a:xfrm>
          <a:prstGeom prst="rect">
            <a:avLst/>
          </a:prstGeom>
        </p:spPr>
      </p:pic>
      <p:sp>
        <p:nvSpPr>
          <p:cNvPr id="7" name="Freeform 8">
            <a:extLst>
              <a:ext uri="{FF2B5EF4-FFF2-40B4-BE49-F238E27FC236}">
                <a16:creationId xmlns:a16="http://schemas.microsoft.com/office/drawing/2014/main" id="{B7953A63-5858-1096-E840-3A9EDFC21E1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F903D598-BBCC-8F01-2009-F45CC6E52E80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00177361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           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49841B08-7FA6-96A7-CDB1-40C95556F4D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028804">
              <a:spcAft>
                <a:spcPts val="2700"/>
              </a:spcAft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k    l    m   s   p   r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c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q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</a:t>
            </a:r>
          </a:p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x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j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z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t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y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   h   j   w</a:t>
            </a:r>
            <a:endParaRPr kumimoji="0" lang="fr-FR" sz="8000" b="1" i="0" u="none" strike="noStrike" kern="0" cap="none" spc="48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63402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CE95F-2253-2AA7-778B-A937B6659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1746118-C968-A214-C135-19D03A96959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1C093B-B9A9-E145-04DE-03E7F13A7DF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les lettres ?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A2C4542-461E-E640-9F79-8AFAF37E395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94939" y="604760"/>
            <a:ext cx="1894143" cy="1263383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DC0987F9-3328-C9FC-D29A-C1451B2B6FC2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00177361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           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1F36E704-A93B-6A3A-E83C-CC745819E19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028804">
              <a:spcAft>
                <a:spcPts val="2700"/>
              </a:spcAft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k    l    m   s   p   r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c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q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</a:t>
            </a:r>
          </a:p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x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j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z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t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y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   h   j   w</a:t>
            </a:r>
            <a:endParaRPr kumimoji="0" lang="fr-FR" sz="8000" b="1" i="0" u="none" strike="noStrike" kern="0" cap="none" spc="48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37464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D1F17-A007-CA14-99B2-EE2D7CDFA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9B65B1C-E0DE-18E7-C159-E1D98E76083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17131" y="84320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7089FEC-327C-A7E0-5559-8C833DDA6DA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4649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Lisez silencieusement les mots suivants.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7322178-8879-F6A4-2EEA-EF2BB089661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083" y="527666"/>
            <a:ext cx="1594538" cy="150990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503B759-950E-9B6B-336E-8B27973FD43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38149" y="4370211"/>
            <a:ext cx="12839702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zéro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douz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  <a:r>
              <a:rPr lang="pt-BR" sz="7200" b="1" kern="0" spc="480" dirty="0">
                <a:solidFill>
                  <a:srgbClr val="106584"/>
                </a:solidFill>
                <a:latin typeface="Dosis" pitchFamily="2" charset="0"/>
              </a:rPr>
              <a:t>regard</a:t>
            </a:r>
            <a:r>
              <a:rPr lang="pt-B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</a:p>
          <a:p>
            <a:pPr marL="0" marR="0" lvl="0" indent="0" algn="ctr" defTabSz="10288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gar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</a:t>
            </a:r>
            <a:r>
              <a:rPr lang="fr-FR" sz="7200" b="1" kern="0" spc="48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   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guitar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</a:t>
            </a:r>
            <a:endParaRPr kumimoji="0" lang="fr-FR" sz="7200" b="1" i="0" u="none" strike="noStrike" kern="0" cap="none" spc="480" normalizeH="0" baseline="0" noProof="0" dirty="0">
              <a:ln>
                <a:noFill/>
              </a:ln>
              <a:solidFill>
                <a:srgbClr val="106584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Parenthèse ouvrante 6">
            <a:extLst>
              <a:ext uri="{FF2B5EF4-FFF2-40B4-BE49-F238E27FC236}">
                <a16:creationId xmlns:a16="http://schemas.microsoft.com/office/drawing/2014/main" id="{90D6C169-55FE-CE2B-21F5-3B1FE809975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6200000">
            <a:off x="2591858" y="5617948"/>
            <a:ext cx="161165" cy="744309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Parenthèse ouvrante 7">
            <a:extLst>
              <a:ext uri="{FF2B5EF4-FFF2-40B4-BE49-F238E27FC236}">
                <a16:creationId xmlns:a16="http://schemas.microsoft.com/office/drawing/2014/main" id="{0F7AFDCB-F1E6-4D9C-41FD-B22F2B21AC05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16200000">
            <a:off x="3497160" y="5615125"/>
            <a:ext cx="171561" cy="744307"/>
          </a:xfrm>
          <a:prstGeom prst="leftBracket">
            <a:avLst>
              <a:gd name="adj" fmla="val 91019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9AA1F196-A46C-4B10-2087-1994A91C47F3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16200000">
            <a:off x="7241259" y="7421395"/>
            <a:ext cx="153148" cy="1180472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Parenthèse ouvrante 11">
            <a:extLst>
              <a:ext uri="{FF2B5EF4-FFF2-40B4-BE49-F238E27FC236}">
                <a16:creationId xmlns:a16="http://schemas.microsoft.com/office/drawing/2014/main" id="{AD5F7BDB-69E9-F77F-BCA7-7CA63B130B5D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 rot="16200000">
            <a:off x="8585019" y="7421392"/>
            <a:ext cx="153147" cy="1180473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Parenthèse ouvrante 14">
            <a:extLst>
              <a:ext uri="{FF2B5EF4-FFF2-40B4-BE49-F238E27FC236}">
                <a16:creationId xmlns:a16="http://schemas.microsoft.com/office/drawing/2014/main" id="{326FFCBB-DEDD-89D9-57EC-E9AA89949319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 rot="16200000">
            <a:off x="5859884" y="5072567"/>
            <a:ext cx="153150" cy="1843085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Parenthèse ouvrante 17">
            <a:extLst>
              <a:ext uri="{FF2B5EF4-FFF2-40B4-BE49-F238E27FC236}">
                <a16:creationId xmlns:a16="http://schemas.microsoft.com/office/drawing/2014/main" id="{6B6302FE-790D-55A5-1F4A-B5C618B40561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 rot="16200000">
            <a:off x="8468199" y="5641351"/>
            <a:ext cx="153152" cy="737590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Parenthèse ouvrante 18">
            <a:extLst>
              <a:ext uri="{FF2B5EF4-FFF2-40B4-BE49-F238E27FC236}">
                <a16:creationId xmlns:a16="http://schemas.microsoft.com/office/drawing/2014/main" id="{6440EF69-6C86-C813-90FA-2F55927CEF1E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6200000">
            <a:off x="9921367" y="5066610"/>
            <a:ext cx="173314" cy="1843087"/>
          </a:xfrm>
          <a:prstGeom prst="leftBracket">
            <a:avLst>
              <a:gd name="adj" fmla="val 91019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5AF599C1-94EF-5EB2-FB2C-D91EDF60D12C}"/>
              </a:ext>
            </a:extLst>
          </p:cNvPr>
          <p:cNvGraphicFramePr>
            <a:graphicFrameLocks noGrp="1"/>
          </p:cNvGraphicFramePr>
          <p:nvPr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100177361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           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Parenthèse ouvrante 13">
            <a:extLst>
              <a:ext uri="{FF2B5EF4-FFF2-40B4-BE49-F238E27FC236}">
                <a16:creationId xmlns:a16="http://schemas.microsoft.com/office/drawing/2014/main" id="{9C38721D-0002-6DF2-8E50-ED8E82A28BD8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 rot="16200000">
            <a:off x="4593831" y="7364991"/>
            <a:ext cx="153148" cy="1282654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8773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5DF35-CF0C-673C-C8C2-0E58A329C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758B8A68-1B27-ABB3-3055-BBF5A78A8E3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41436" y="85795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B7D4CA4-305B-D034-4899-8712979B17B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67546" y="786588"/>
            <a:ext cx="10044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les mots ?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D760D19-C4E4-BFEC-8A69-9BB2374D0D4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9405E802-E62A-1026-59B8-233500429F5F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00177361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           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C98EEA72-D679-8B69-B09D-B13203744E6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38149" y="5143500"/>
            <a:ext cx="12839702" cy="2469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lang="fr-FR" sz="6600" b="1" kern="0" spc="480" dirty="0">
                <a:solidFill>
                  <a:srgbClr val="106584"/>
                </a:solidFill>
                <a:latin typeface="Dosis" pitchFamily="2" charset="0"/>
              </a:rPr>
              <a:t>zéro</a:t>
            </a:r>
            <a:r>
              <a:rPr kumimoji="0" lang="fr-FR" sz="66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  <a:r>
              <a:rPr lang="fr-FR" sz="6600" b="1" kern="0" spc="480" dirty="0">
                <a:solidFill>
                  <a:srgbClr val="106584"/>
                </a:solidFill>
                <a:latin typeface="Dosis" pitchFamily="2" charset="0"/>
              </a:rPr>
              <a:t>douz</a:t>
            </a:r>
            <a:r>
              <a:rPr lang="fr-FR" sz="66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kumimoji="0" lang="fr-FR" sz="66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  <a:r>
              <a:rPr lang="pt-BR" sz="6600" b="1" kern="0" spc="480" dirty="0">
                <a:solidFill>
                  <a:srgbClr val="106584"/>
                </a:solidFill>
                <a:latin typeface="Dosis" pitchFamily="2" charset="0"/>
              </a:rPr>
              <a:t>regard</a:t>
            </a:r>
            <a:r>
              <a:rPr lang="pt-BR" sz="66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kumimoji="0" lang="fr-FR" sz="66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</a:p>
          <a:p>
            <a:pPr marL="0" marR="0" lvl="0" indent="0" algn="ctr" defTabSz="1028804" rtl="0" eaLnBrk="1" fontAlgn="auto" latinLnBrk="0" hangingPunct="1"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gar</a:t>
            </a:r>
            <a:r>
              <a:rPr kumimoji="0" lang="fr-FR" sz="6600" b="1" i="0" u="none" strike="noStrike" kern="0" cap="none" spc="48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</a:t>
            </a:r>
            <a:r>
              <a:rPr lang="fr-FR" sz="6600" b="1" kern="0" spc="48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   </a:t>
            </a:r>
            <a:r>
              <a:rPr kumimoji="0" lang="fr-FR" sz="66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guitar</a:t>
            </a:r>
            <a:r>
              <a:rPr kumimoji="0" lang="fr-FR" sz="6600" b="1" i="0" u="none" strike="noStrike" kern="0" cap="none" spc="48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</a:t>
            </a:r>
            <a:endParaRPr kumimoji="0" lang="fr-FR" sz="6600" b="1" i="0" u="none" strike="noStrike" kern="0" cap="none" spc="480" normalizeH="0" baseline="0" noProof="0" dirty="0">
              <a:ln>
                <a:noFill/>
              </a:ln>
              <a:solidFill>
                <a:srgbClr val="106584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01289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5026B-39E5-15C0-37CF-121F2BA3FF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2C635F9F-99E5-1EF9-7EE7-C84BFF92E4A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2041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4269BC4-0AC9-0C72-DA2C-425871CA8D1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876084" y="3291230"/>
            <a:ext cx="8768229" cy="53399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Lecture 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Lettres – syllabes – Mots simples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2.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donner – prendre – un verre d’eau – des gâteaux – onze - douze.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3</a:t>
            </a:r>
            <a:r>
              <a:rPr kumimoji="0" lang="fr-FR" sz="3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. Outils de langue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S’il te plait ouvre la porte !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Donne-moi.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C65C5ADC-803F-1A2C-A900-676163ED1B6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B1E02D53-6C28-2A72-0152-F20253A30C2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9E8DD47-835E-1CED-1745-44B977FF534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32365" y="4905714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E6B25B1E-9625-7BE6-13F3-DD3D7AC9A549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790787" y="1051835"/>
            <a:ext cx="4719761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F1046E7-65FA-ABF5-773C-0C72A8A98B42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0441577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C1D261BA-3ABE-2DE1-E789-F4046D0C832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 flipH="1">
            <a:off x="842298" y="3997486"/>
            <a:ext cx="12133869" cy="303525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395C32B6-3F71-2033-BA88-FCA970C59DC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028369" y="4101762"/>
            <a:ext cx="706508" cy="2826705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CC5F9BE-BCEA-3D50-20D4-F48CE3775C7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053239" y="4422976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686237" y="44130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5683CB8D-62DD-4AEA-52AA-6920064C1274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257424" y="4256955"/>
            <a:ext cx="11339839" cy="71508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lnSpc>
                <a:spcPct val="150000"/>
              </a:lnSpc>
              <a:spcAft>
                <a:spcPts val="1200"/>
              </a:spcAft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Comprendre et produire des mots de vocabulaire : </a:t>
            </a: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94CA3E8C-445D-722E-8FD4-CFC125312283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4648200" y="2361793"/>
            <a:ext cx="6339864" cy="5393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4001" b="1" dirty="0">
                <a:solidFill>
                  <a:srgbClr val="106585"/>
                </a:solidFill>
                <a:latin typeface="Carelia"/>
              </a:rPr>
              <a:t>Objectifs de l’activité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E63F807-6DBD-508E-F929-539AAB4A9751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528889" y="5248202"/>
            <a:ext cx="91868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45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donner – prendre – un verre d’eau – des gâteaux – onze - douze </a:t>
            </a:r>
          </a:p>
        </p:txBody>
      </p:sp>
    </p:spTree>
    <p:extLst>
      <p:ext uri="{BB962C8B-B14F-4D97-AF65-F5344CB8AC3E}">
        <p14:creationId xmlns:p14="http://schemas.microsoft.com/office/powerpoint/2010/main" val="41493920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7ABAD-6D4F-5884-D500-D3BA349F7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B56996F-8A36-5ADD-F51B-8EFFF263B63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0DB4791-4225-B220-0450-4C3B5DF5039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B354801-1089-A7A4-8214-A411E8F5FE1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C646B14-2B44-B7CA-F26B-5B774A5BCB1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C8605C8-86EC-7DB7-A51B-94E4CC9CA520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8650114-05F9-655E-43A9-6A1D263C960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959F369-1C93-044C-17A2-6B94B91424B6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85E1326-47E4-A5D6-D03F-4EF7E43C4E5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D65CE5-908B-FB32-AAB5-F056B9D6EC8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59540" y="76814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98DA2D2-6A9D-C73B-C833-76727114B78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89933" y="664759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Soyez attentifs ! Nous allons apprendre de nouveaux mots en français.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E39558C-94AB-CA03-FA1F-8FB1A793970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4072812" y="3168311"/>
            <a:ext cx="5855106" cy="472757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8305739-A47E-7007-9D60-BFBBE64BF783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92510080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13786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BC57B-EF08-5F29-8515-54251843C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DF0989D-5573-D98F-03BD-80FB523C3B4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9B5A627-42D3-5622-5516-0BA4E82AF5D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69311B9-3C1F-7A11-5836-E0D2C9D8B26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1E66B8F-9FD8-6128-6576-4C1300A8340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C4BA529-851D-5C58-036D-FCCA88478AE8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064E07F-6552-A1D3-52EB-4F1E7211FDA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00126F5-C2FB-3219-C31E-4A87FA9C965D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1200162-9D43-1C87-E1C0-82C4A9EED647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9EAAAC5-90B6-97B3-639B-300930ED446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546167-3402-7CE8-2419-E394BCDF2D2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D3172EB-B28F-42B0-47F2-8443E595A75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722EF440-7E54-9A26-72DA-7F6E8BB44DA4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969AD567-BF0F-C133-4793-78D2B69DFFC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82815" y="3206696"/>
            <a:ext cx="3150370" cy="387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3756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C23BF-487A-7E89-6220-DFDB4B8D7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22C1140-3E76-B442-6174-3744974F75D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9C45511-94A9-F8E4-DAAF-A73509602AF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DE342F7-C65B-7AF3-444B-9A3430BE22F1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74B9F92-A188-B259-C5A2-996DA89C2C7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62CA589-A0D5-0DF8-0987-55DAA516D89D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6E37BFE-B3B8-F78B-5896-A6FB646FF46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C001BA4-5774-9758-021D-16E8A532F29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DA7F5EC-7EEF-0F67-0408-01F53BDC0C5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0D1BB16-13B8-61F2-E42E-3BDDC370B06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890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8241970-103E-658F-3839-556CDE67C9F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857875" y="4481780"/>
            <a:ext cx="66353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verre d’eau </a:t>
            </a:r>
            <a:endParaRPr lang="fr-FR" sz="88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07B6314-D32D-20A8-22AB-23DF8DFB94C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7AA9620-907E-A8FC-03B4-312B4B0DE5EE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6" name="ZoneTexte 6">
            <a:extLst>
              <a:ext uri="{FF2B5EF4-FFF2-40B4-BE49-F238E27FC236}">
                <a16:creationId xmlns:a16="http://schemas.microsoft.com/office/drawing/2014/main" id="{3B8E4076-518D-6574-CD42-7577246B93D9}"/>
              </a:ext>
            </a:extLst>
          </p:cNvPr>
          <p:cNvSpPr txBox="1"/>
          <p:nvPr/>
        </p:nvSpPr>
        <p:spPr>
          <a:xfrm>
            <a:off x="1260399" y="559820"/>
            <a:ext cx="1162945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 verre d’eau.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30E84A1-08A0-D1FD-0668-DA130A7FDD9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032074" y="3613834"/>
            <a:ext cx="2136629" cy="2627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6933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E4EEC-06A5-2F8D-5078-4C270E279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C37183B-9441-7002-B1D7-445C3B1A757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CD71651-9F02-4790-F7E7-2B70D5120DC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B2E6FCD-BA78-FB5A-983B-2F00ADB241C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C41C617-1A83-4F79-669D-13116B6C7A3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325FD06-4028-E37A-CEBC-D2CE20C19D6F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F45075B-3324-F78F-9EE3-5DB0FBAF800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3A9C91A9-4000-3E73-10A2-8365C5DEBD2D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D3ECB5E-4E43-4A9D-C46D-7E181701E13D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D3557C6-CEE8-66C8-FAF5-2F26678F7B0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46" y="64130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F1E47AA-F45F-27F6-155A-F544A40259B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9796" y="540994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donne le cahier à la fille.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B623FCE-1C01-3F19-3871-6C9D1A2B53F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D4E5B9C-653F-3207-DDC9-E69A28EF847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388589" y="3058596"/>
            <a:ext cx="4895850" cy="60198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529BB6D0-6DB1-5DFB-CC96-534CDD57D561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861285" y="2279363"/>
            <a:ext cx="9950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garçon </a:t>
            </a:r>
            <a:r>
              <a:rPr lang="fr-FR" sz="4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donne</a:t>
            </a: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 le cahier à la fille.</a:t>
            </a:r>
            <a:endParaRPr lang="fr-FR" sz="4400" b="1" dirty="0">
              <a:solidFill>
                <a:prstClr val="black"/>
              </a:solidFill>
              <a:latin typeface="Dosis" pitchFamily="2" charset="0"/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C47A5209-7859-7486-6778-D80E7832EE8F}"/>
              </a:ext>
            </a:extLst>
          </p:cNvPr>
          <p:cNvCxnSpPr>
            <a:cxnSpLocks/>
          </p:cNvCxnSpPr>
          <p:nvPr/>
        </p:nvCxnSpPr>
        <p:spPr>
          <a:xfrm flipH="1">
            <a:off x="9098700" y="3304908"/>
            <a:ext cx="714375" cy="827604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896F0F1A-658F-7360-0DA8-B54A71C8C9FF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79929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F1DED5-3377-1207-D300-8BFE57B5F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22D867D-9650-C947-7889-F16BBA03231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B242B29-D65F-4EEB-9FC4-4403937E647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CA07BF0-8C14-FFF8-2220-5433512E043F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743FE40-0883-C815-5FE5-1F7B077D578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75ED2CD-5194-1DC9-088B-FA57F8A8C65C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4584CEA-EF85-41DD-3FEC-25FB7D21CEA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CB6C53A-92C3-CDB7-1B68-4216EFD21ED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139337E-F2DE-8087-B02F-899C8ABAB0E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65DF8E4-7D09-7A1A-C581-E6D4E8A1AAF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46" y="83724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B2F2780-44E0-7B32-A20C-A530B744D43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9796" y="736933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« Le garçon donne le cahier à la fille. » en arabe ?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9EB74C0-D436-4D03-0BA2-9D279A4C36A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388589" y="3058596"/>
            <a:ext cx="4895850" cy="60198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0F6D113-EF87-1397-0B09-7AB1AB60B6F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861285" y="2279363"/>
            <a:ext cx="9950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garçon </a:t>
            </a:r>
            <a:r>
              <a:rPr lang="fr-FR" sz="4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donne</a:t>
            </a: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 le cahier à la fille.</a:t>
            </a:r>
            <a:endParaRPr lang="fr-FR" sz="4400" b="1" dirty="0">
              <a:solidFill>
                <a:prstClr val="black"/>
              </a:solidFill>
              <a:latin typeface="Dosis" pitchFamily="2" charset="0"/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1D377D93-D439-D13B-2B85-520ECF7577F5}"/>
              </a:ext>
            </a:extLst>
          </p:cNvPr>
          <p:cNvCxnSpPr>
            <a:cxnSpLocks/>
          </p:cNvCxnSpPr>
          <p:nvPr/>
        </p:nvCxnSpPr>
        <p:spPr>
          <a:xfrm flipH="1">
            <a:off x="9098700" y="3304908"/>
            <a:ext cx="714375" cy="827604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EF39C896-88B1-754E-3442-F1AEA6C6A43E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BA7193F4-C754-CAE4-6E53-8A5AAA7849D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7152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BB4BC-D674-6146-F3A5-C5A54A4FC9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03D67AE-01C7-A73E-E11A-EA6C4C6E475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0F58C0A-8598-2699-E929-7E2B93665AD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D015DBE-2A56-4E51-5F74-6C4EFCF885FE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9E29455-5D73-7925-7AEB-8FF2D3E75AF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2244A93-CDE9-D6B1-9ABC-4F184E87CE4D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A01EEB9-31A9-D0E4-581D-5993AB2551D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9EA399F-FBB3-0F59-D7C5-649208818B1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199655B-7DA7-858A-D1A6-A7BEC4FD6FCB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B1F56FF-A8B3-8F4A-8C48-520FDBA9D86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46" y="64130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D30FE6F-2257-BBB6-E3B0-BFCAFBD80ED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9796" y="540994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le verbe donner.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7F28B84-657D-FFAE-191C-81462E755B9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274386B-4419-89F4-7337-CBDDD0E19C7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037582" y="3028950"/>
            <a:ext cx="3522282" cy="3560568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B3540029-3406-F99A-17BC-460F01350B5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690874" y="4335586"/>
            <a:ext cx="58852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donner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952696E6-B8F0-4E76-FB63-28CDDB41EC8D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88821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B957B-C6B5-5E6D-F06D-1B8FBD5ED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E3F606F-9299-A39D-6978-683DE05C07B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5789F7D-1340-FA49-3C7A-2BE0FEF3D64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5A8F6E0-C376-7F7F-7DB9-0CEE4D9CFD36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8889503-0BE7-B4A0-9BB9-A952199C258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F8479F9-6C37-6C4C-8A76-9FE167574F5A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20D39B8-3F3F-A22B-2DF8-25CAD502071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0B95F51-2E5B-BA88-FD37-84CCBEAD8EE7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AF0AFE0-F552-876D-64AE-C8D5F71E8D64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FA389F1-CD86-1818-56C7-06910571710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7544" y="67061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F489EC8-DE17-061B-9600-444BFF2EB1F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49001" y="564994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fille dit: donne-moi un verre d’eau!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37CA902-D942-2860-E8EB-0B43488059C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861285" y="2403181"/>
            <a:ext cx="99504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5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Donne-moi un verre d’eau !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11B876A-B0A0-C36D-4495-C04ACAE7D68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CB1A69FB-6F2E-AAF2-0DF2-0802343740D1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BFE91DB7-AAB5-DBA1-89EB-F5DAC3C8694C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flipH="1">
            <a:off x="3171822" y="4221873"/>
            <a:ext cx="2943227" cy="458454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5A46769-FCF6-A22C-480F-8F19CEC62B12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341777" y="5843659"/>
            <a:ext cx="1090604" cy="134097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81543B9-E85E-771B-A247-2A84D9EE262A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flipH="1">
            <a:off x="7600953" y="4267585"/>
            <a:ext cx="2943226" cy="4683949"/>
          </a:xfrm>
          <a:prstGeom prst="rect">
            <a:avLst/>
          </a:prstGeom>
        </p:spPr>
      </p:pic>
      <p:sp>
        <p:nvSpPr>
          <p:cNvPr id="19" name="Bulle narrative : ronde 18">
            <a:extLst>
              <a:ext uri="{FF2B5EF4-FFF2-40B4-BE49-F238E27FC236}">
                <a16:creationId xmlns:a16="http://schemas.microsoft.com/office/drawing/2014/main" id="{0C98710A-837F-4529-63C8-1B3A25D68891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096856" y="3695279"/>
            <a:ext cx="2149931" cy="923330"/>
          </a:xfrm>
          <a:prstGeom prst="wedgeEllipseCallout">
            <a:avLst>
              <a:gd name="adj1" fmla="val 36649"/>
              <a:gd name="adj2" fmla="val 70180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3600" b="1" dirty="0">
              <a:solidFill>
                <a:srgbClr val="215968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donne moi un verre d'o">
            <a:hlinkClick r:id="" action="ppaction://media"/>
            <a:extLst>
              <a:ext uri="{FF2B5EF4-FFF2-40B4-BE49-F238E27FC236}">
                <a16:creationId xmlns:a16="http://schemas.microsoft.com/office/drawing/2014/main" id="{749E34F0-7C44-0197-CEA9-EB997F3FADD6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9854414" y="81250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74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4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95292-1E1A-78EE-45C7-6264E5F32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DBE9235-BE60-764F-A914-0FB6EC61A76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9455121-C135-3C86-7B2D-3DEFD1C26A9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0CEAD62-F3C3-41D1-2213-25BF6B349FCE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6D513E0-C730-1BCA-4B36-01649E37CF8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71B4E3F-A584-9A18-04FA-9D90DBA82CCC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01B4F19-6704-3D28-FE55-5006A5E777C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A180B91-E7C2-BDA7-A464-CE30401437D4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9135C80-4707-E93A-DDDE-BB2A2832EF5F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E2A3852-4049-9524-14F9-9F5325FEFFF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46" y="68484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FD1BF0-4831-B3C8-6A20-F8591CA0EBC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9796" y="584535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fille prend le cahier.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EF52869-F8DB-384F-FE31-3F8E720A14C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A703CAD-DD92-4BF6-C5EE-5261CF970F1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388589" y="3058596"/>
            <a:ext cx="4895850" cy="60198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4CD1ECD-5B19-4177-C518-11465D027709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861285" y="2510329"/>
            <a:ext cx="9950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fille </a:t>
            </a:r>
            <a:r>
              <a:rPr lang="fr-FR" sz="4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prend</a:t>
            </a: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 le cahier.</a:t>
            </a:r>
            <a:endParaRPr lang="fr-FR" sz="4400" b="1" dirty="0">
              <a:solidFill>
                <a:prstClr val="black"/>
              </a:solidFill>
              <a:latin typeface="Dosis" pitchFamily="2" charset="0"/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5E397E05-E53E-D69B-254D-46D17FDA7F81}"/>
              </a:ext>
            </a:extLst>
          </p:cNvPr>
          <p:cNvCxnSpPr>
            <a:cxnSpLocks/>
          </p:cNvCxnSpPr>
          <p:nvPr/>
        </p:nvCxnSpPr>
        <p:spPr>
          <a:xfrm>
            <a:off x="4131417" y="3769745"/>
            <a:ext cx="688123" cy="663096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29365E0E-3702-A96D-DA82-D34A17DD7777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25396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02F9A0-9D14-DA40-747A-C8DCB44EA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22B7849-D859-858A-42FF-502CD5FD618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B3AD751-DD84-C198-F87F-277A93DD2C8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EC26249-8E56-49F6-4F8B-D8A361F2E6B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3277376-CE5E-3908-5A4F-12D70F97560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0C566CF-4F92-065C-D6D9-2BFE8BD7F535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49CC4F5-1C5A-E913-3A51-B17F1CA3A37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47D0E4-D9FA-7E9D-301B-7B89BA4CE28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78436F5-096B-C0A0-5F31-CF3EE093C811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2455F72-13EE-3FFA-9B0F-30D00325AA0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46" y="7937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7E57892-71B5-F318-B4B6-AA4C0B16E97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57749" y="735097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« La fille prend le cahier. » en arabe ?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8FA099A-50D1-4C6D-152D-E6C976ADA6A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388589" y="3058596"/>
            <a:ext cx="4895850" cy="60198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FA499FA-B288-576C-FE04-E2BEB175746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861285" y="2510329"/>
            <a:ext cx="9950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fille </a:t>
            </a:r>
            <a:r>
              <a:rPr lang="fr-FR" sz="4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prend</a:t>
            </a: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 le cahier.</a:t>
            </a:r>
            <a:endParaRPr lang="fr-FR" sz="4400" b="1" dirty="0">
              <a:solidFill>
                <a:prstClr val="black"/>
              </a:solidFill>
              <a:latin typeface="Dosis" pitchFamily="2" charset="0"/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5BC9C636-31AA-18D7-EF8B-008F61D20EB2}"/>
              </a:ext>
            </a:extLst>
          </p:cNvPr>
          <p:cNvCxnSpPr>
            <a:cxnSpLocks/>
          </p:cNvCxnSpPr>
          <p:nvPr/>
        </p:nvCxnSpPr>
        <p:spPr>
          <a:xfrm>
            <a:off x="4131417" y="3769745"/>
            <a:ext cx="688123" cy="663096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04010B78-C55A-47C8-0FAB-2824A7DEEF4D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5B4F9334-63CB-4941-CDFF-0A0092D36D5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6551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20F48F-7F84-1686-6573-968675949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B050BEE-A09A-FB03-424D-B1FC837B692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71EFEBC-DCC1-C42E-472C-EB2B74E36CF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34DD67E-1DE6-D61B-0304-ED01FB6F077E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7831E39-2E77-E8A2-5740-41CA1BC86DF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7AF26BB-2802-ED38-EB8B-15083E6A9A82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51FC4C9-3A0A-7F67-0E33-C7DCE4A381C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C16F26C-709C-2421-8A7F-E0277693B1F5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C3FA1A3-9BD9-0914-C237-A02C7C6E27CD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FA1D536-AC2B-CE98-2FD8-E8AD4DA3F08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46" y="64130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A9FB2D9-A483-BC93-0E3B-2C22494BD12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9796" y="540994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le verbe prendre.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7E8A0BA-71EC-47DA-E59B-FB2E120E57D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E72DF94-C6A5-742E-3022-32DA3BBBA77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67546" y="3562846"/>
            <a:ext cx="3662489" cy="3161307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12CCA7C-B2A9-E622-0CCB-C051F93A3FE6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690874" y="4335586"/>
            <a:ext cx="58852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prendre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A177CB3D-CE4A-FE7C-38E4-53C0EB7A184E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86760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83972-CA93-EE9A-0F4D-B3AA646D2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E690DC6-7D8E-1D0B-0211-44EF279513B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CB65F53-F466-846A-1060-292B75CABB9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EA09B46-FF37-C419-32D3-D9B2F1F1D815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821CE6E-0898-4381-B48A-2D42A0018F2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41FC124-0873-5948-CE06-CD549F9A112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A9BB0F5-1930-0B23-A46A-EDF828E6FD7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8BD2958-6344-4F21-7EC6-A2BEAD5A2B6F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7C31EC7-32AD-0BC3-0685-C38E8FB82E1F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C8B1E3C-0814-FBA5-718F-8BE15FF257E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736F0AD-E1DB-B942-D3C6-7B883FC005D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E4A0B61-050D-0C1F-AF2E-F15DDF0C92D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B1D74854-6599-C8CD-3915-18BC8E0AB37A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DCA19C56-11D8-646A-760A-938B94C2964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289766" y="3488530"/>
            <a:ext cx="6677026" cy="3309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7594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D4D27-9FA9-F03E-E08A-925013299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C1ACDDA-943A-A4F2-209C-FC160993798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0D31311-B10F-D843-CCC7-F2A7F46FDCC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9C9F102-6B15-762B-4217-255A4D2053A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40486E2-72D8-9545-AEE3-B7C5D485079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9437894-D4FD-275D-6389-D71A979ACB2D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917458A-1038-21A9-0D87-E4B922F4F17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376324F-9306-F215-F292-66A38664B615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5ED512B-B777-E86A-75A6-95CCDF61F70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6FF058F-0B8F-6213-F3E9-22A9DAE9212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890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CA7A6F0-D8CA-2DA2-20A4-5351203144F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6690874" y="4335586"/>
            <a:ext cx="58852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des gâteaux 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BD3949A-BD7F-995F-4256-3CD8DE87FAE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77C0754-A98A-D7B1-51AA-3CFA642ACD4E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6" name="ZoneTexte 6">
            <a:extLst>
              <a:ext uri="{FF2B5EF4-FFF2-40B4-BE49-F238E27FC236}">
                <a16:creationId xmlns:a16="http://schemas.microsoft.com/office/drawing/2014/main" id="{EF8A08C7-4A17-ECB4-5A3A-A43AB8781070}"/>
              </a:ext>
            </a:extLst>
          </p:cNvPr>
          <p:cNvSpPr txBox="1"/>
          <p:nvPr/>
        </p:nvSpPr>
        <p:spPr>
          <a:xfrm>
            <a:off x="1260399" y="559820"/>
            <a:ext cx="1162945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Des gâteaux.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056A7D7-32A3-472B-58D2-2AB01620FBD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56788" y="4001831"/>
            <a:ext cx="4520200" cy="2240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0486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84014-02C6-A14E-9FF9-E63B7CE99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BE094DF-D4F9-2ADC-60EA-2387C33B1B8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9D484F7-C195-DE1A-5366-2B5E6182A8B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8C585E0-69DB-ED40-405E-89BDF63B5C15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39F69D7-9F3D-6965-A8AE-A9E98E6B7E9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470E1CD-D66F-6838-1635-E910B2317E86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71A3D89-4333-9B58-C73A-8307C1F7C86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5F8AF82-F9AE-CCE6-E524-4FA37CB2FC2E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31B67ED-610D-5299-2A7A-504D600AFA04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18911BD9-4A37-923D-C575-DEEE1F2078B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7544" y="67061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CBF2865-9F53-75ED-255E-918944F9AA5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49001" y="564994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dit: prends des gâteaux !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494CD2B-3B21-55CF-DDF1-E35CEC7B649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861285" y="2403181"/>
            <a:ext cx="99504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5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Prends des gâteaux !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9603A5C-2103-7C60-48F6-B711E12221A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C675F374-4292-F783-635F-DDB8B0DE7637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A4436ED1-E0C7-DD6F-4E3A-38D4F422BEB9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flipH="1">
            <a:off x="3171822" y="4025934"/>
            <a:ext cx="2943227" cy="458454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3EC1FF4-A00C-1CB1-DEFF-DFA3331835ED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flipH="1">
            <a:off x="7600953" y="4071646"/>
            <a:ext cx="2943226" cy="468394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1352961-1217-6F1A-7510-FE50F8232BCF}"/>
              </a:ext>
            </a:extLst>
          </p:cNvPr>
          <p:cNvPicPr>
            <a:picLocks noChangeAspect="1"/>
          </p:cNvPicPr>
          <p:nvPr/>
        </p:nvPicPr>
        <p:blipFill>
          <a:blip r:embed="rId2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76258" y="5721201"/>
            <a:ext cx="2793584" cy="1384837"/>
          </a:xfrm>
          <a:prstGeom prst="rect">
            <a:avLst/>
          </a:prstGeom>
        </p:spPr>
      </p:pic>
      <p:sp>
        <p:nvSpPr>
          <p:cNvPr id="17" name="Bulle narrative : ronde 16">
            <a:extLst>
              <a:ext uri="{FF2B5EF4-FFF2-40B4-BE49-F238E27FC236}">
                <a16:creationId xmlns:a16="http://schemas.microsoft.com/office/drawing/2014/main" id="{4F35DA76-8304-88C4-9A07-314928E4D648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9710484" y="3583799"/>
            <a:ext cx="2149931" cy="923330"/>
          </a:xfrm>
          <a:prstGeom prst="wedgeEllipseCallout">
            <a:avLst>
              <a:gd name="adj1" fmla="val -34459"/>
              <a:gd name="adj2" fmla="val 63990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3600" b="1" dirty="0">
              <a:solidFill>
                <a:srgbClr val="215968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tiens prend gateu">
            <a:hlinkClick r:id="" action="ppaction://media"/>
            <a:extLst>
              <a:ext uri="{FF2B5EF4-FFF2-40B4-BE49-F238E27FC236}">
                <a16:creationId xmlns:a16="http://schemas.microsoft.com/office/drawing/2014/main" id="{E4F41E7A-0314-ABD5-EE3D-F65AF59529B4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>
                  <p14:trim st="1198"/>
                </p14:media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11012708" y="73066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708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CFCB9-AC73-16B6-0667-55C4AAA64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8FD5DCB-BC5D-A248-40F9-6D91AB6FEE6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789AA00-5A00-8C3C-7BA2-BF7452E3057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0BC3B3C-D3F6-F467-4953-0DF3BD309107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BE4715D-0791-1876-F431-66A31026C4C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755B88F-779D-C917-FEF9-D291F6EF01A1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DF517AE-5AD0-E5A0-AD25-AFC2A2DEB74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DAD3BFC-D1FD-E072-3356-72B10E77AE47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3C0B68D-8A58-D066-D4FC-C2242783827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60BA933-90F7-243E-C450-F8B26C36942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8D7DC74-D9CD-3529-FB9F-0EB4ABA6E53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08D826D-210C-B1BA-BFA5-3AF3BEFF44C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CD559444-381B-0115-F7B3-DA50ACD27F28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DEEA406B-A111-E511-EAD5-C75CBB3F00DE}"/>
              </a:ext>
            </a:extLst>
          </p:cNvPr>
          <p:cNvSpPr/>
          <p:nvPr/>
        </p:nvSpPr>
        <p:spPr>
          <a:xfrm>
            <a:off x="5186068" y="3798770"/>
            <a:ext cx="3300891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9900" b="1" cap="none" spc="0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6101229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DE5DB4-B31F-755B-5436-54AB8D87E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A4C6F8D-E3DC-364F-B1FE-1DE2BD52205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D637A8B-E615-4527-60AC-5FE5888D0D1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E4BC824-10BC-169B-224D-E63EAC35D967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961722D-9B90-0365-F698-AA7BEFC0B381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9213AE6-E01D-CAED-9BED-CFB24A0AF1FA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5595321-16D9-2760-DCDD-37A7A42088E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07C4D52-4378-2D7C-D3A7-3D9D115C44C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02D4041-0951-90F2-1547-52A28F125A2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38A1648-12A6-F327-582D-648F3BC9EB9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890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4AC2759-DB48-D733-438F-CDCCE54891E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6690874" y="4335586"/>
            <a:ext cx="58852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onze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8FD3FA1-8AFB-0D86-4D9A-66973C0DB48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742FCC56-B1C3-0552-85C4-1DA249031C08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6" name="ZoneTexte 6">
            <a:extLst>
              <a:ext uri="{FF2B5EF4-FFF2-40B4-BE49-F238E27FC236}">
                <a16:creationId xmlns:a16="http://schemas.microsoft.com/office/drawing/2014/main" id="{3FEFF6F4-36A2-D933-F4A3-9C7007CB3835}"/>
              </a:ext>
            </a:extLst>
          </p:cNvPr>
          <p:cNvSpPr txBox="1"/>
          <p:nvPr/>
        </p:nvSpPr>
        <p:spPr>
          <a:xfrm>
            <a:off x="1260399" y="559820"/>
            <a:ext cx="1162945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Onze.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D61072E-9884-DEE0-9FAB-8BC70EA99A39}"/>
              </a:ext>
            </a:extLst>
          </p:cNvPr>
          <p:cNvSpPr/>
          <p:nvPr/>
        </p:nvSpPr>
        <p:spPr>
          <a:xfrm>
            <a:off x="1866442" y="3798770"/>
            <a:ext cx="3300891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6600" b="1" cap="none" spc="0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7114679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98553-2117-2096-3564-38214509A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2EAED67-BDDD-DA99-46DC-5603603E766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6527640-E493-B825-4890-CCC19938590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AB8455B-AE12-7065-DE8A-51F726B230B3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6D1E0B5-399F-CE6A-B1DB-5571DB6A768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AFD32D4-8A00-0C20-521E-62ADBA229353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C332BB3-7EA5-E1CB-ED3E-70103544953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4AF4A41-0897-3239-D6F9-6368C191CD0A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F6E2A2C-0033-D190-31D2-13EA111459F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7150C16-FBD9-9FF1-33B8-B60DE315B4D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8FA1142-8989-9A5F-100B-F995F44DD3E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13F30A-ED1D-9348-FB0E-C1E648CCDD1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6E8DDACF-7405-2589-7CEF-2A1B2E2096EE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CCA18DDA-16D4-27CC-3B0D-13A9F51EFF86}"/>
              </a:ext>
            </a:extLst>
          </p:cNvPr>
          <p:cNvSpPr/>
          <p:nvPr/>
        </p:nvSpPr>
        <p:spPr>
          <a:xfrm>
            <a:off x="5186068" y="3798770"/>
            <a:ext cx="3300891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9900" b="1" cap="none" spc="0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42075696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A1A3C-C45E-5D00-5CB7-054A1848B5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C44AA11-CD0A-3EF6-4CFE-3D6F3F13FC2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F31A1CB-9807-10DA-8FA6-6135807C8D1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97CD719-91FB-0988-87AF-63D9F591D7BB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5E192A9-41B4-4DF5-D898-D8922DB485B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9EB672E-6D47-ED41-B29F-C7136E1F3B66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DC6D33A-2052-FFE6-B3ED-41985193C29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343EE32-BB76-0497-3112-2F51A0C77DB8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59F8274-8541-3F10-0C25-7130B7DF83BB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846A0B4-8271-6A96-C38A-1251F52307E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890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B26E913-2063-567A-8146-D6DBC4DD0EE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6690874" y="4335586"/>
            <a:ext cx="58852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douze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3A54D48-7924-4DF1-EEB7-8FB4DCA3A90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1ECA9C1-572A-8578-B640-9E103387C70F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6" name="ZoneTexte 6">
            <a:extLst>
              <a:ext uri="{FF2B5EF4-FFF2-40B4-BE49-F238E27FC236}">
                <a16:creationId xmlns:a16="http://schemas.microsoft.com/office/drawing/2014/main" id="{F28A5F39-5D41-BEB5-63B6-7D8E56A96334}"/>
              </a:ext>
            </a:extLst>
          </p:cNvPr>
          <p:cNvSpPr txBox="1"/>
          <p:nvPr/>
        </p:nvSpPr>
        <p:spPr>
          <a:xfrm>
            <a:off x="1260399" y="559820"/>
            <a:ext cx="1162945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Douze.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93D1E4-D47F-E6A9-658A-1468F78ED50D}"/>
              </a:ext>
            </a:extLst>
          </p:cNvPr>
          <p:cNvSpPr/>
          <p:nvPr/>
        </p:nvSpPr>
        <p:spPr>
          <a:xfrm>
            <a:off x="1866442" y="3798770"/>
            <a:ext cx="3300891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6600" b="1" cap="none" spc="0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1990782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0D7BB-1E5A-6E7E-887D-6EAC1655D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B5FDB4-4B4E-37C9-2960-0145B607924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02CA446-69BE-93EC-275A-091CA1B8DCD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-5869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0C39029-211D-0BBB-023B-0D54DD73E983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FC036D6-7B5F-B4D4-709E-B55BCA243FF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8B64763-3D57-ED78-2C2E-FFCDA08B2D44}"/>
                  </a:ext>
                </a:extLst>
              </p:cNvPr>
              <p:cNvSpPr/>
              <p:nvPr>
                <p:custDataLst>
                  <p:tags r:id="rId14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C885FF6-4E9E-70F9-3197-0BB38B49919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B9EB63D-579F-57C6-8207-8308CA1CC18A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EC422AF-A673-900C-77CA-7CB17CA100CB}"/>
                    </a:ext>
                  </a:extLst>
                </p:cNvPr>
                <p:cNvSpPr/>
                <p:nvPr>
                  <p:custDataLst>
                    <p:tags r:id="rId16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31386D9-D63F-61CF-E7FD-4A677E4454F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DDE9567-B82A-997C-86A5-7731173A4F6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Répétons ensemble </a:t>
            </a:r>
            <a:r>
              <a:rPr lang="fr-FR" sz="2400" b="1" u="sng" dirty="0">
                <a:solidFill>
                  <a:srgbClr val="A6A6A6"/>
                </a:solidFill>
                <a:latin typeface="Calibri"/>
              </a:rPr>
              <a:t>les mots</a:t>
            </a:r>
            <a:r>
              <a:rPr lang="fr-FR" sz="2400" b="1" dirty="0">
                <a:solidFill>
                  <a:srgbClr val="A6A6A6"/>
                </a:solidFill>
                <a:latin typeface="Calibri"/>
              </a:rPr>
              <a:t>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AADB115-0506-D1EA-AFF7-A2D8BBB380E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graphicFrame>
        <p:nvGraphicFramePr>
          <p:cNvPr id="32" name="Tableau 31">
            <a:extLst>
              <a:ext uri="{FF2B5EF4-FFF2-40B4-BE49-F238E27FC236}">
                <a16:creationId xmlns:a16="http://schemas.microsoft.com/office/drawing/2014/main" id="{F3D90AD1-0172-9776-6B8B-3FFF0D42C8F0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510AC415-406D-8683-C874-AC3C666AC0A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371602" y="8315862"/>
            <a:ext cx="3465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des gâteaux 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5A250BF-84B2-170A-6A6B-8B490D356363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8850327" y="8285592"/>
            <a:ext cx="3279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douze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C2D74A8-57F7-BE52-6A9E-271B0CCFCA9A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4837098" y="8309521"/>
            <a:ext cx="40418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onze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14492CF-43F6-38D0-8476-95390BAAEFE4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1371602" y="4773846"/>
            <a:ext cx="3465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donner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748E137-8300-739D-2B13-A5AA8F9793BC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4837100" y="4770338"/>
            <a:ext cx="40418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prendre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E10BD98-6674-69E6-C295-8DB158869680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8338910" y="4770281"/>
            <a:ext cx="4334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verre d’eau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082B798-8A80-2D02-FA9A-A89D118B6106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702147" y="1871243"/>
            <a:ext cx="2804403" cy="283488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044340E-962F-135C-B2A1-99E27831AA83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410073" y="2158321"/>
            <a:ext cx="2895851" cy="249957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2F7B547-2687-AB2E-55FC-5BF5242AD613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707709" y="2618837"/>
            <a:ext cx="1542797" cy="189698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B3F70A2-55CB-B7EC-74D0-B86CE9E9C977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702147" y="6662090"/>
            <a:ext cx="2880225" cy="1427787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41A57225-6929-F7AC-2962-1FCD751623FF}"/>
              </a:ext>
            </a:extLst>
          </p:cNvPr>
          <p:cNvSpPr/>
          <p:nvPr/>
        </p:nvSpPr>
        <p:spPr>
          <a:xfrm>
            <a:off x="5207552" y="6643327"/>
            <a:ext cx="3300891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8800" b="1" cap="none" spc="0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11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0426196-A517-23BA-B85A-5A842A9F6B8C}"/>
              </a:ext>
            </a:extLst>
          </p:cNvPr>
          <p:cNvSpPr/>
          <p:nvPr/>
        </p:nvSpPr>
        <p:spPr>
          <a:xfrm>
            <a:off x="8828661" y="6643327"/>
            <a:ext cx="3300891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8800" b="1" cap="none" spc="0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4194739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5F8E0-DDBA-091F-1113-0301123EC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1CD803E-ED5E-3A86-28BA-5673589F6BC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255A81F-1030-A040-7C2C-EC743D74FA0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78FB08E-4F78-5EA2-8E55-8BAC5EF56140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4738A7F-B19D-0ED6-9723-CB2E4C9D7BF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B45E1D8-10FE-B9B3-FC63-08A64249B507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513D553-BADC-0467-FE2E-6FE0A373DCA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F87F535-E2D8-FE07-6D37-4DE8CEE46EA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18A18CF-F747-F974-6A07-D346CB396BF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61904"/>
                  <a:ext cx="8748473" cy="228697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CD8ADBA-0F91-F024-C043-D2D57E041B6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86620" y="66730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BF1B088-FB93-36D4-136B-B9687BF6F3E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9066811" y="2748696"/>
            <a:ext cx="335901" cy="3699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27" name="Tableau 26">
            <a:extLst>
              <a:ext uri="{FF2B5EF4-FFF2-40B4-BE49-F238E27FC236}">
                <a16:creationId xmlns:a16="http://schemas.microsoft.com/office/drawing/2014/main" id="{687BFFEB-DAF6-18AF-6F61-A1D54F11FD47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92510080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63BEADF0-BDB6-4EC8-5D72-2128971FD11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473641" y="58904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image, je vais désigner un élève pour dire le mot.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mot ? 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E82E9D47-E307-1359-E88D-851F93820567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A0FF0D5-E381-CF1F-F52B-9EAB57C48EA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995144" y="2568936"/>
            <a:ext cx="2804403" cy="283488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134114-9725-65B3-73B2-ABB1D06A98B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703070" y="2856014"/>
            <a:ext cx="2895851" cy="249957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8B35383-BD59-050E-E9E3-5C1E44FF381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000706" y="3316530"/>
            <a:ext cx="1542797" cy="189698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2C81E39-C25F-AE4B-6566-42753BCD141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702147" y="6662090"/>
            <a:ext cx="2880225" cy="142778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08DF342-82D5-6FB5-5437-938960CBE4E1}"/>
              </a:ext>
            </a:extLst>
          </p:cNvPr>
          <p:cNvSpPr/>
          <p:nvPr/>
        </p:nvSpPr>
        <p:spPr>
          <a:xfrm>
            <a:off x="5207552" y="6643327"/>
            <a:ext cx="3300891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8800" b="1" cap="none" spc="0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11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9773C4-2026-6F49-BF91-65917555FDBC}"/>
              </a:ext>
            </a:extLst>
          </p:cNvPr>
          <p:cNvSpPr/>
          <p:nvPr/>
        </p:nvSpPr>
        <p:spPr>
          <a:xfrm>
            <a:off x="8828661" y="6643327"/>
            <a:ext cx="3300891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8800" b="1" cap="none" spc="0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4342089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D356F-EF5B-C5CB-EE72-2713D888F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F89BC5D9-36CD-BB2C-39D2-59569A7BC6A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3EEDDC5-2D2E-383A-24B9-319A8E0EEC3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057525" y="3291230"/>
            <a:ext cx="10016922" cy="48013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Lecture 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Lettres – syllabes – Mots simples.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r>
              <a:rPr kumimoji="0" lang="fr-FR" sz="3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.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d</a:t>
            </a:r>
            <a:r>
              <a:rPr kumimoji="0" lang="fr-FR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onner</a:t>
            </a: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 – prendre – un verre d’eau – des gâteaux – onze - douze.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3. Outils de langue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S’il te plait ouvre la porte !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Donne-moi.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5F5CC7D0-261B-3608-B2D7-9B1B5ACE695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EEC21A11-F380-5A9C-D4B8-A222424D33D1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FA0D357-8106-1779-F1D5-477BD8F3DCF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13897" y="6262569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FA096658-D4A9-C273-E3F6-594C726963DE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790787" y="1051835"/>
            <a:ext cx="4719761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E69296F-3FC3-6C41-0DBB-F4A6C9452D1E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1181358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C03ED0A-C5B0-D998-5D5C-0C9D119281B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C1D261BA-3ABE-2DE1-E789-F4046D0C8328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395C32B6-3F71-2033-BA88-FCA970C59DCF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CCC5F9BE-BCEA-3D50-20D4-F48CE3775C7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480252" y="3962089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30" y="4010714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S’approprier des actes de parole : 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507530" y="4627584"/>
            <a:ext cx="8678662" cy="108966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S’il te plait ouvre la porte !</a:t>
            </a:r>
          </a:p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Donne-moi.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7C75934-EA09-FAF7-A0F8-3A93E9B0AD9D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525597" y="5880388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940A627E-03E1-78D4-52F2-DAEFE422D83B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52875" y="5886149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Utiliser des outils de langue : 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2DA6B2EC-A123-8022-FC7A-ECF860402227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2507530" y="6491348"/>
            <a:ext cx="8915297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Donne-moi -  prends -  ouvre - ferme </a:t>
            </a:r>
          </a:p>
        </p:txBody>
      </p:sp>
    </p:spTree>
    <p:extLst>
      <p:ext uri="{BB962C8B-B14F-4D97-AF65-F5344CB8AC3E}">
        <p14:creationId xmlns:p14="http://schemas.microsoft.com/office/powerpoint/2010/main" val="16431639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C6C4D-14A1-5E15-2E19-0B21A07B9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B5DE411-70BA-BFBB-B7AB-90882D9A5B1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D98072C-FDC6-CB6A-85B7-9B552507FF3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9281F7F-9002-E02E-22E3-1E6F0FC3D478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BECDCE8-2139-A8ED-F2C7-000B8132E8E5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F9EB2EA-F309-223E-20AD-D3A7DCBDC280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6B774D8-A8C3-D97F-CEE4-EE56CD1FD90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7A53A4E-7D6D-0D7F-BDAA-8A9EEBDB05D7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F06209C-C0F9-20CC-0531-6EBC18E01A28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CAF493D-E7B0-E1FD-509B-7764FAC0F76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7868C6A-AD2D-FDF9-8250-035E4FD5787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Rita dit « S’il te plait, ouvre la porte! ». </a:t>
            </a:r>
          </a:p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7561AF2-5A7A-FD75-B06B-E3568236999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68F78FF-F6B8-3D4A-521B-620CADECC267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879777312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6" name="Bulle narrative : ronde 15">
            <a:extLst>
              <a:ext uri="{FF2B5EF4-FFF2-40B4-BE49-F238E27FC236}">
                <a16:creationId xmlns:a16="http://schemas.microsoft.com/office/drawing/2014/main" id="{89C8A655-BF3B-6455-79F3-3755F71F0D15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6628279" y="2177364"/>
            <a:ext cx="4021387" cy="1661723"/>
          </a:xfrm>
          <a:prstGeom prst="wedgeEllipseCallout">
            <a:avLst>
              <a:gd name="adj1" fmla="val -20138"/>
              <a:gd name="adj2" fmla="val 80365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S’il te plait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ouvre la porte!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 13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21CC2361-7C42-A939-6EAD-89F5D121B16E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75848" y="4271958"/>
            <a:ext cx="3074286" cy="520033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4F8C02D-CEE4-4654-CB11-5E48B425144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flipH="1">
            <a:off x="5826049" y="4769030"/>
            <a:ext cx="3379887" cy="4309366"/>
          </a:xfrm>
          <a:prstGeom prst="rect">
            <a:avLst/>
          </a:prstGeom>
        </p:spPr>
      </p:pic>
      <p:pic>
        <p:nvPicPr>
          <p:cNvPr id="20" name="Image 19" descr="Une image contenant garçon, dessin, Dessin d’enfant, illustration&#10;&#10;Description générée automatiquement">
            <a:extLst>
              <a:ext uri="{FF2B5EF4-FFF2-40B4-BE49-F238E27FC236}">
                <a16:creationId xmlns:a16="http://schemas.microsoft.com/office/drawing/2014/main" id="{D320B1B2-3684-2ECA-75FB-8623DE810F2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836" y="5047415"/>
            <a:ext cx="2829384" cy="34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24385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F28EF-5358-EEE4-6C87-36CADF336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D3DCB6-0EC0-8069-E10F-51810F8E936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5478D2A-C8BD-7BB7-1BAE-3C07D7F97F5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A698B50-4384-4538-498F-4726BDB0BF22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BC04843-DD21-FDEC-5655-339E3665C13C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ACCD85F-2CB7-A265-829F-102942820785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9ED257D-E945-B18A-B943-6F52F7F3431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707D8CF-FC04-0C63-0067-D78ABBA2A8D5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8E522CA-F1E5-FC99-095F-BDB5453D61D9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A65DAB2-BEFA-4372-E87C-E7D251AED74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79312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18F7EC35-D3D6-3AA5-1ACB-C71CF11A1719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9E537174-CB61-2E03-6249-2F186D98166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« S’il te plait, ouvre la porte  »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en arabe ? 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A0367FC-E8CF-246E-8AFB-A38ACDD8775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pic>
        <p:nvPicPr>
          <p:cNvPr id="7" name="Image 6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2521A977-C17A-87B0-4D1B-AB08770A8E0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75848" y="4271958"/>
            <a:ext cx="3074286" cy="520033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75BF95-4AE7-3FA9-41F9-CC97BB16082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5826049" y="4769030"/>
            <a:ext cx="3379887" cy="4309366"/>
          </a:xfrm>
          <a:prstGeom prst="rect">
            <a:avLst/>
          </a:prstGeom>
        </p:spPr>
      </p:pic>
      <p:pic>
        <p:nvPicPr>
          <p:cNvPr id="17" name="Image 16" descr="Une image contenant garçon, dessin, Dessin d’enfant, illustration&#10;&#10;Description générée automatiquement">
            <a:extLst>
              <a:ext uri="{FF2B5EF4-FFF2-40B4-BE49-F238E27FC236}">
                <a16:creationId xmlns:a16="http://schemas.microsoft.com/office/drawing/2014/main" id="{59EE0B4F-B93A-BB6A-F89F-72AD0C44B69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836" y="5047415"/>
            <a:ext cx="2829384" cy="3478932"/>
          </a:xfrm>
          <a:prstGeom prst="rect">
            <a:avLst/>
          </a:prstGeom>
        </p:spPr>
      </p:pic>
      <p:sp>
        <p:nvSpPr>
          <p:cNvPr id="20" name="Bulle narrative : ronde 19">
            <a:extLst>
              <a:ext uri="{FF2B5EF4-FFF2-40B4-BE49-F238E27FC236}">
                <a16:creationId xmlns:a16="http://schemas.microsoft.com/office/drawing/2014/main" id="{BD3F79D1-0083-40F7-58B1-6016FE50FC65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6628279" y="2177364"/>
            <a:ext cx="4021387" cy="1661723"/>
          </a:xfrm>
          <a:prstGeom prst="wedgeEllipseCallout">
            <a:avLst>
              <a:gd name="adj1" fmla="val -20138"/>
              <a:gd name="adj2" fmla="val 80365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S’il te plait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ouvre la porte!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8113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C8FD4C-A357-697A-F91B-D972E18AC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6CC45B0-D114-78D9-F569-FE17D71776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D1257E1-82D0-E77B-2060-CB367394CEC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BE289AE-E5EB-F1B4-13A3-D7579EDC79AA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3FF4DAE-E72B-CCAA-4CCF-41A9DCA0D57C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274D137-A62D-5EF5-31E3-58E4856EAA3A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DC183D3-4B68-07CB-A99E-E3EB371F41E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254E7AD-A5F9-16C9-E716-E7C2BFD565F7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D40759F-8700-34AE-789F-E12B993469DF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CF90414-122D-A333-8209-CF82F1AEAD3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E3084DC-2F96-84BA-4FC2-27C9BED6902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Rita dit « Merci ». </a:t>
            </a:r>
          </a:p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6C7A6F7-3637-6C45-AA4F-BCC2D82E0E15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6A3A342-F5C2-CDF5-B5AB-7A77F4E05406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0169F86F-AF5D-C189-B4DB-556DB91095C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75848" y="4271958"/>
            <a:ext cx="3074286" cy="520033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C2ECF95-88C1-75F4-95D5-34500B3A9BF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flipH="1">
            <a:off x="5826049" y="4769030"/>
            <a:ext cx="3379887" cy="4309366"/>
          </a:xfrm>
          <a:prstGeom prst="rect">
            <a:avLst/>
          </a:prstGeom>
        </p:spPr>
      </p:pic>
      <p:pic>
        <p:nvPicPr>
          <p:cNvPr id="20" name="Image 19" descr="Une image contenant garçon, dessin, Dessin d’enfant, illustration&#10;&#10;Description générée automatiquement">
            <a:extLst>
              <a:ext uri="{FF2B5EF4-FFF2-40B4-BE49-F238E27FC236}">
                <a16:creationId xmlns:a16="http://schemas.microsoft.com/office/drawing/2014/main" id="{391B7FE4-80D2-D6DA-EFC8-EB3740C5DAD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836" y="5047415"/>
            <a:ext cx="2829384" cy="3478932"/>
          </a:xfrm>
          <a:prstGeom prst="rect">
            <a:avLst/>
          </a:prstGeom>
        </p:spPr>
      </p:pic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3A3A7A04-1E51-2087-47CB-80AE21ECDA98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7036539" y="2755609"/>
            <a:ext cx="3215809" cy="1187908"/>
          </a:xfrm>
          <a:prstGeom prst="wedgeEllipseCallout">
            <a:avLst>
              <a:gd name="adj1" fmla="val -20138"/>
              <a:gd name="adj2" fmla="val 80365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Merci</a:t>
            </a:r>
          </a:p>
        </p:txBody>
      </p:sp>
    </p:spTree>
    <p:extLst>
      <p:ext uri="{BB962C8B-B14F-4D97-AF65-F5344CB8AC3E}">
        <p14:creationId xmlns:p14="http://schemas.microsoft.com/office/powerpoint/2010/main" val="193340922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ACF8C9-AE31-D736-820D-F926C2290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1C78052-BBD7-E326-1E51-2D392104CFB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FF65A55-9D30-1072-03F7-5F116FAF02D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4828546-3DC7-4316-4482-D2CCF2141A00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3684920-FC90-EE14-35D6-B5CE98BBC049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6322F99-A22D-B571-2057-F21CF1602BBC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E389C36-EB3B-7B1E-4F2B-FC3137C4F65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FE7CD2B-FA05-F210-EF91-C9CF8FC54279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E8632CD-2D24-EA5D-583F-161638698D40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C918061-8B5B-3B02-79B9-2D3B52D7A3B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79312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646F1F53-773A-33FA-99C4-FA61DFAC97BE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A77345EB-1D13-426D-F055-B2E40D2B306E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« Merci »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en arabe ? 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9B906D6-3D04-A8B9-DA7B-FC72006713E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pic>
        <p:nvPicPr>
          <p:cNvPr id="7" name="Image 6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63243C4E-CF78-F558-FA55-549AFDDDEC8A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75848" y="4271958"/>
            <a:ext cx="3074286" cy="5200332"/>
          </a:xfrm>
          <a:prstGeom prst="rect">
            <a:avLst/>
          </a:prstGeom>
        </p:spPr>
      </p:pic>
      <p:sp>
        <p:nvSpPr>
          <p:cNvPr id="5" name="Bulle narrative : ronde 4">
            <a:extLst>
              <a:ext uri="{FF2B5EF4-FFF2-40B4-BE49-F238E27FC236}">
                <a16:creationId xmlns:a16="http://schemas.microsoft.com/office/drawing/2014/main" id="{61EC5B4D-AE9B-EA2E-E673-82AD10A1598A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7036539" y="2755609"/>
            <a:ext cx="3215809" cy="1187908"/>
          </a:xfrm>
          <a:prstGeom prst="wedgeEllipseCallout">
            <a:avLst>
              <a:gd name="adj1" fmla="val -20138"/>
              <a:gd name="adj2" fmla="val 80365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Merci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3373031-5DBC-C5BA-8227-3449197A043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5826049" y="4769030"/>
            <a:ext cx="3379887" cy="4309366"/>
          </a:xfrm>
          <a:prstGeom prst="rect">
            <a:avLst/>
          </a:prstGeom>
        </p:spPr>
      </p:pic>
      <p:pic>
        <p:nvPicPr>
          <p:cNvPr id="17" name="Image 16" descr="Une image contenant garçon, dessin, Dessin d’enfant, illustration&#10;&#10;Description générée automatiquement">
            <a:extLst>
              <a:ext uri="{FF2B5EF4-FFF2-40B4-BE49-F238E27FC236}">
                <a16:creationId xmlns:a16="http://schemas.microsoft.com/office/drawing/2014/main" id="{A3D12CDE-6BDB-2448-3B0D-56BE418002F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836" y="5047415"/>
            <a:ext cx="2829384" cy="34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55219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62A5A-D85F-5EAE-28FB-A51CA2900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BFDCED1-8B53-A4FD-9629-6B77C4038DF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2DD0285-CD7A-FC19-716B-73904F3D83E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A98F218-A6DE-1A83-C42E-011188CFEFBA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3133D8A-2BBF-AD19-75DA-D4AE60C9133A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35C903A-D5AA-BECB-BC78-38D51C76EEED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B169C9A-FC83-4662-9373-2C33671D38F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C5A6882-F91C-8F94-2A96-50D6BD6C3836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4A1991D-A158-67FF-D2AE-08DFD02CB808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F0243F6-AC41-C3A7-74D7-B05B24AD771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97E87AD-85E5-1C77-9686-78691E2CFE8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Rita dit « Prends un gâteau ! » </a:t>
            </a:r>
          </a:p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6E2A678-BDAD-98B5-C1DC-3FC1A6E33F5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0FC002E5-85C5-2996-AADC-45661218C9A4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365670" y="2428118"/>
            <a:ext cx="3379887" cy="1544197"/>
          </a:xfrm>
          <a:prstGeom prst="wedgeEllipseCallout">
            <a:avLst>
              <a:gd name="adj1" fmla="val -22733"/>
              <a:gd name="adj2" fmla="val 68059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Prends un gâteau !</a:t>
            </a:r>
            <a:endParaRPr lang="fr-FR" sz="3600" b="1" dirty="0">
              <a:solidFill>
                <a:srgbClr val="215968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98DB7660-E507-AE4B-555F-99FE9EA9AF49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BC216087-911A-FEC9-BB38-6425F177650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7883875" y="4893153"/>
            <a:ext cx="3379887" cy="4309366"/>
          </a:xfrm>
          <a:prstGeom prst="rect">
            <a:avLst/>
          </a:prstGeom>
        </p:spPr>
      </p:pic>
      <p:pic>
        <p:nvPicPr>
          <p:cNvPr id="13" name="Image 12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32B7BE8B-9D1C-889C-6E07-A95CBBBEA853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47243" y="4247360"/>
            <a:ext cx="3074286" cy="520033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09500F5-A89D-B9EB-C22D-1B5FAB5B268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188166" y="5681178"/>
            <a:ext cx="2880225" cy="1427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26974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05CF9-1EAF-F55E-B709-AD4A88C5D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0AC75B6-62F8-26A1-C9D4-16FE0C00F5E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0F831DA-0866-EC6C-DA65-B91E590CFA9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F22DE1E-E38A-2928-F17D-0319C26B7860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7EA26A4-93ED-026F-BFC2-C4CBF19A0B8F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FC27F12-659E-6F32-1AA3-4278ED5E3A41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0E78299-57D6-7CEA-84B3-5EF67B0A089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D48BFD2-6B47-3B19-4EBB-6E628CB63F4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FB7F33B-E929-FA5A-008F-CBFFC2D3D302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B8DBB17-6FAA-F55E-12F1-02B7E0FD23E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79312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EC870F65-7C14-4197-44FD-1E9E46B3A7EC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C028968D-D385-35AA-89FC-958673A423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« Prends un gâteau  »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en arabe ? 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A5F5FA7-0B20-8312-C216-77E05EB1B57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56A6846A-624A-A6AE-446C-9E1E175FF9CC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365670" y="2428118"/>
            <a:ext cx="3379887" cy="1544197"/>
          </a:xfrm>
          <a:prstGeom prst="wedgeEllipseCallout">
            <a:avLst>
              <a:gd name="adj1" fmla="val -22733"/>
              <a:gd name="adj2" fmla="val 68059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Prends un gâteau !</a:t>
            </a:r>
            <a:endParaRPr lang="fr-FR" sz="3600" b="1" dirty="0">
              <a:solidFill>
                <a:srgbClr val="215968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2D9DE13-F7DA-9D85-9479-7F5B06FCEA8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flipH="1">
            <a:off x="7883875" y="4893153"/>
            <a:ext cx="3379887" cy="4309366"/>
          </a:xfrm>
          <a:prstGeom prst="rect">
            <a:avLst/>
          </a:prstGeom>
        </p:spPr>
      </p:pic>
      <p:pic>
        <p:nvPicPr>
          <p:cNvPr id="16" name="Image 15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89453E8E-386C-98A0-0F3B-87B0A2D6B2A5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47243" y="4247360"/>
            <a:ext cx="3074286" cy="52003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84D61B5-9055-8CC7-665B-E0713C11E2A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88166" y="5681178"/>
            <a:ext cx="2880225" cy="1427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6752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C8AB5-F4E8-F79D-5C3D-BF4FE7481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A237D93-7721-EB95-06A3-B24A6EC2F2E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1D51122-327B-EE05-CC46-3EF7EBA696D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7AFD255-4108-A657-20BC-1A3A9A81BCB4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B9B0A3B-294D-952A-1DC0-981B7A6D3E1E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3B0223B-CFA0-07D7-1D9A-AD9226537FAE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D768BC7-9AEB-AD85-B0E3-1686BA49668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0AB71ED-0F33-2105-6D65-C09A1DB0DB5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4D4C031-7EE9-3A26-AD0D-D0E9A5698AF3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BE61DFB-825E-4322-8B6E-2DE032CDF62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5D24AAA-CB63-4FCE-41A6-8CC207E3779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« Merci » </a:t>
            </a:r>
          </a:p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8E95762-483E-99AA-35D9-BBDDC9358C3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0FAFAADA-47C6-E7B5-CF47-B4962489031B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879717" y="2538214"/>
            <a:ext cx="3074286" cy="1091651"/>
          </a:xfrm>
          <a:prstGeom prst="wedgeEllipseCallout">
            <a:avLst>
              <a:gd name="adj1" fmla="val 8548"/>
              <a:gd name="adj2" fmla="val 75461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Merci</a:t>
            </a:r>
            <a:endParaRPr lang="fr-FR" sz="3600" b="1" dirty="0">
              <a:solidFill>
                <a:srgbClr val="215968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C59D8786-361A-F3B2-977B-B96C8E0DDC4C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690EE349-F9AD-046E-868D-30B29246022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7883875" y="4893153"/>
            <a:ext cx="3379887" cy="4309366"/>
          </a:xfrm>
          <a:prstGeom prst="rect">
            <a:avLst/>
          </a:prstGeom>
        </p:spPr>
      </p:pic>
      <p:pic>
        <p:nvPicPr>
          <p:cNvPr id="13" name="Image 12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B1A134E4-C792-0912-1C6F-59CC156AAF4E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47243" y="4247360"/>
            <a:ext cx="3074286" cy="520033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95AE27B-57AE-38E5-17E5-EE1F2FC43F5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188166" y="5681178"/>
            <a:ext cx="2880225" cy="1427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87843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C32FB-84D7-FBBB-C246-42E07BB50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B9A3C8-4A1D-47CA-E9E7-D36CB1EFBE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E752956-3E37-2A69-ACEB-5AEF4CE6221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0DAF1E6-4231-4200-38B9-FD70D35D6F3A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E38869A-D085-426C-BDC2-CFF9F9443E72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01D6C8D-96B3-CA67-A486-532AE7A92471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1DD91FB-B9AE-7FAE-BD38-E84671B8BAB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97F517F-72C4-83A8-34AC-19D1D26367B3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2AEB8DA-96E7-C118-7C62-F73FFFC1DFC0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E94DC97-FB50-9C94-F7D5-856490C7DED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6004F2E-2F52-B624-231C-AE07F5DA005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Imad dit: s’il te plait, ferme la porte ! 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AAFBC7D-09EC-B72D-72AE-619397A5C32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sp>
        <p:nvSpPr>
          <p:cNvPr id="20" name="TextBox 9">
            <a:extLst>
              <a:ext uri="{FF2B5EF4-FFF2-40B4-BE49-F238E27FC236}">
                <a16:creationId xmlns:a16="http://schemas.microsoft.com/office/drawing/2014/main" id="{82BC0AF6-D171-88E1-D079-3AD720A492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79309" y="2140078"/>
            <a:ext cx="12940478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S’il te plait</a:t>
            </a: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, ferme la porte</a:t>
            </a:r>
            <a:r>
              <a:rPr lang="fr-FR" sz="4400" b="1" dirty="0">
                <a:solidFill>
                  <a:srgbClr val="215968"/>
                </a:solidFill>
                <a:latin typeface="Dosis" pitchFamily="2" charset="0"/>
              </a:rPr>
              <a:t> !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D35D297-C032-90EB-489A-93DEE4B4A96A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3A98B042-0AED-6A61-05A8-44BCBCD7C9C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flipH="1">
            <a:off x="4119386" y="4293769"/>
            <a:ext cx="1409877" cy="3643342"/>
          </a:xfrm>
          <a:prstGeom prst="rect">
            <a:avLst/>
          </a:prstGeom>
        </p:spPr>
      </p:pic>
      <p:pic>
        <p:nvPicPr>
          <p:cNvPr id="14" name="Image 13" descr="Une image contenant dessin, clipart, garçon, croquis&#10;&#10;Description générée automatiquement">
            <a:extLst>
              <a:ext uri="{FF2B5EF4-FFF2-40B4-BE49-F238E27FC236}">
                <a16:creationId xmlns:a16="http://schemas.microsoft.com/office/drawing/2014/main" id="{371AA226-6EC2-01F7-0B67-5D712AA956D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4117" y="4178667"/>
            <a:ext cx="3140088" cy="3860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99788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286DD-8CCB-3119-9CA0-8AFD2F469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50D01C2-0724-FFE6-426E-0C7E5814531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71411D3-1441-B224-16B5-793D9847DB7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81BCC8D-BE73-A219-0A46-D29AA4339B44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7913D2E-85BC-B2FA-ABCE-66D4FC8D4E9F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D1A03F4-8BA9-22DA-A754-D38DB13D15C9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D167A61-D5A9-8E18-B268-8E185BDF57A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6E89D91-01CE-B798-C2F8-4AF75CA152B2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962283C-16C0-6349-0B1D-19AEBA7A11B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8B25631-07ED-D3FB-6485-AF6FBB0F860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6514E9E-AE79-68A2-B7B6-B32573A69A5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Imad dit: donne-moi un verre d’eau ! 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B25A51E-842A-9EF1-5D7D-19CCD485B3B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sp>
        <p:nvSpPr>
          <p:cNvPr id="20" name="TextBox 9">
            <a:extLst>
              <a:ext uri="{FF2B5EF4-FFF2-40B4-BE49-F238E27FC236}">
                <a16:creationId xmlns:a16="http://schemas.microsoft.com/office/drawing/2014/main" id="{683DA4EC-C361-1576-7D42-984D2C28C1A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79309" y="2140078"/>
            <a:ext cx="12940478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Donne-moi</a:t>
            </a: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 un verre d’eau</a:t>
            </a:r>
            <a:r>
              <a:rPr lang="fr-FR" sz="4400" b="1" dirty="0">
                <a:solidFill>
                  <a:srgbClr val="215968"/>
                </a:solidFill>
                <a:latin typeface="Dosis" pitchFamily="2" charset="0"/>
              </a:rPr>
              <a:t> !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7D5EF70-F948-8622-DF78-B5FC15533D95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F02E848E-5F0F-203F-10F5-FFBAA88FBFF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038757" y="5168878"/>
            <a:ext cx="1542797" cy="189698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5FBFF28-0CCD-35B7-B9B3-0196B1D8B37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4119386" y="4293769"/>
            <a:ext cx="1409877" cy="3643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38877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CAB3D3-F6B7-CFD6-7860-F543B5EC02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C8289C8-3A82-0B20-FA3F-55DD12EFC89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D0C309D-F480-6A40-5339-852D3C3AC7E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E8283D0-E2EE-460F-7826-3EED25BF784F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EB6CD62-6263-6DC5-847C-9FB3B75EDAB5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8970A3F-89A4-8373-7CA4-50F3A675CFF5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55D807F-3D9B-A3A9-DF33-10A55D031A8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A32EB58-9C56-810E-4137-E6110011A940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344C6C6-1960-B8B0-3294-9DE330B8ED57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7F80855-6887-2659-5357-B2B977CCC9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C222306-D2E9-469F-386D-A89C3F8F2EC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Imad dit: Merci. 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6195C66-A0E6-4531-2BC1-2352BAEF0B4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sp>
        <p:nvSpPr>
          <p:cNvPr id="20" name="TextBox 9">
            <a:extLst>
              <a:ext uri="{FF2B5EF4-FFF2-40B4-BE49-F238E27FC236}">
                <a16:creationId xmlns:a16="http://schemas.microsoft.com/office/drawing/2014/main" id="{3E5B224A-ADE0-0821-527C-3BE138415EAD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79309" y="2140078"/>
            <a:ext cx="12940478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Merci.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BDA253D4-ABA2-2302-CE09-6BA018CCCE53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21D5AE22-91FC-3F03-F789-0CBB3AB6DF5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038757" y="5168878"/>
            <a:ext cx="1542797" cy="189698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1575C66-92A9-E5B4-334D-D7408E67A9D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4119386" y="4293769"/>
            <a:ext cx="1409877" cy="3643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69564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4F758-44FD-01FA-EA7D-C10CD2915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C23FC2D8-9417-4A7F-CD4F-42A2AA08519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12A244E-19D4-2372-46B0-F69F0798A389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C13E180-2331-08D5-04C8-0AEFD26E5C2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0F5E6EF-2A6D-948A-6CEB-D6022C7AA881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B3CC6D2-C86C-90DA-AD63-9EE7BFC659B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F60224E-E746-3857-85B8-53D536D901A0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FB827B7-80BD-3871-B594-37B6D47DD72F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0F3B93CC-6872-291C-035A-59C4004A553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38472" y="63144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047E51A-1FBD-2B59-4124-9A2AB0E97B9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1401" y="596179"/>
            <a:ext cx="1227114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retenir ! S’il te plait / Donne-moi … ! / Merci.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Répétez.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252FA41-0549-AF2C-378A-26D9CF1B3DD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9877" y="398932"/>
            <a:ext cx="1350354" cy="1490828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2AD7D3E-DBF4-FE80-0549-523BF32AA350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795867" y="3511878"/>
            <a:ext cx="9893145" cy="2588886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A0AC4E0-28F0-DAB6-156B-E905BB26EB9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120377" y="3983637"/>
            <a:ext cx="48531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S’il te plait,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…</a:t>
            </a:r>
          </a:p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Donne-moi …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C4362B1-F328-F816-E164-040C6BE7871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766962" y="4399135"/>
            <a:ext cx="4853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Merci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3682C261-57FF-2EF7-5E5E-1580D7EBE452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98594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F626D-5665-BFE5-AD5B-CA712B3EC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D781BEEB-75F9-8D6F-FBAF-83803CBB47E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66186" y="6975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87519C9-070E-3F1F-CF92-9776F8765A7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Demande à ton ami de te donner un stylo. Et dis-lui merci.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dire la phrase ? 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627E2C7-F3AB-EF10-2AD2-43AF0839F74F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057382143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B2B68A08-7BEE-7847-D523-09DBEE247AEB}"/>
              </a:ext>
            </a:extLst>
          </p:cNvPr>
          <p:cNvSpPr txBox="1"/>
          <p:nvPr/>
        </p:nvSpPr>
        <p:spPr>
          <a:xfrm>
            <a:off x="385763" y="2536592"/>
            <a:ext cx="129444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Donne-moi un stylo !</a:t>
            </a:r>
          </a:p>
        </p:txBody>
      </p:sp>
      <p:pic>
        <p:nvPicPr>
          <p:cNvPr id="14" name="Picture 49" descr="A cartoon of a person teaching a group of children&#10;&#10;Description automatically generated">
            <a:extLst>
              <a:ext uri="{FF2B5EF4-FFF2-40B4-BE49-F238E27FC236}">
                <a16:creationId xmlns:a16="http://schemas.microsoft.com/office/drawing/2014/main" id="{446AA54F-9C7E-21A1-852E-3D790A7CA4A2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5" y="3672832"/>
            <a:ext cx="6391263" cy="478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68419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8BC42-30F3-41FF-B723-6B0D58052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BAAAAE80-ED4A-87DC-7736-FBB3EC97907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66186" y="6975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F3958BA-408B-4F52-A0C7-DC583604F8B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Demande à ton ami de te donner une gomme. Et dis-lui merci.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dire la phrase ? 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DFE8015-D334-E12D-5730-E245A31D5D18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27BE6FB5-E1FF-A9BB-81C3-C1DDA9BA5F3E}"/>
              </a:ext>
            </a:extLst>
          </p:cNvPr>
          <p:cNvSpPr txBox="1"/>
          <p:nvPr/>
        </p:nvSpPr>
        <p:spPr>
          <a:xfrm>
            <a:off x="385763" y="2536592"/>
            <a:ext cx="129444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Donne-moi une gomme !</a:t>
            </a:r>
          </a:p>
        </p:txBody>
      </p:sp>
      <p:pic>
        <p:nvPicPr>
          <p:cNvPr id="14" name="Picture 49" descr="A cartoon of a person teaching a group of children&#10;&#10;Description automatically generated">
            <a:extLst>
              <a:ext uri="{FF2B5EF4-FFF2-40B4-BE49-F238E27FC236}">
                <a16:creationId xmlns:a16="http://schemas.microsoft.com/office/drawing/2014/main" id="{9DB0EDB7-CFDA-3F95-82C5-A5EF57B0E4F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5" y="3672832"/>
            <a:ext cx="6391263" cy="478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94168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AF2A7-5AF8-12A1-C037-6B95315B5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1449445B-2A43-3F6D-969D-B9CAA8215F7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66186" y="6975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F45E5A2-8C08-9587-616E-188F5CDD7FF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Demande à ton ami de fermer la porte. Et dis-lui merci.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dire la phrase ? 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A7385519-2280-7C42-E22E-FBC9B02BE866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7AA068E0-768C-CB20-8997-E7F4214684B4}"/>
              </a:ext>
            </a:extLst>
          </p:cNvPr>
          <p:cNvSpPr txBox="1"/>
          <p:nvPr/>
        </p:nvSpPr>
        <p:spPr>
          <a:xfrm>
            <a:off x="385763" y="2536592"/>
            <a:ext cx="129444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S’il te plait, ferme la porte !</a:t>
            </a:r>
          </a:p>
        </p:txBody>
      </p:sp>
      <p:pic>
        <p:nvPicPr>
          <p:cNvPr id="14" name="Picture 49" descr="A cartoon of a person teaching a group of children&#10;&#10;Description automatically generated">
            <a:extLst>
              <a:ext uri="{FF2B5EF4-FFF2-40B4-BE49-F238E27FC236}">
                <a16:creationId xmlns:a16="http://schemas.microsoft.com/office/drawing/2014/main" id="{B7BF8FA6-BED8-6CC7-8F17-10D1C0D19DB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5" y="3672832"/>
            <a:ext cx="6391263" cy="478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21140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6A6A3-9295-4094-AF65-6ACC7B517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3D0BF987-75A2-AEBF-F8E0-0EA4FA2FFDA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66186" y="6975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4655872-14D5-3E97-7B99-DDB94DA9AD6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Demande à ton ami d’ouvrir la porte. Et dis-lui merci.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dire la phrase ? 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52A2B78C-CE68-EAD3-6D2D-D9EBFE35F79C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FBFE10ED-5649-22EA-A301-0CF98BB2138F}"/>
              </a:ext>
            </a:extLst>
          </p:cNvPr>
          <p:cNvSpPr txBox="1"/>
          <p:nvPr/>
        </p:nvSpPr>
        <p:spPr>
          <a:xfrm>
            <a:off x="385763" y="2536592"/>
            <a:ext cx="129444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S’il te plait, ouvre la port</a:t>
            </a: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e !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4" name="Picture 49" descr="A cartoon of a person teaching a group of children&#10;&#10;Description automatically generated">
            <a:extLst>
              <a:ext uri="{FF2B5EF4-FFF2-40B4-BE49-F238E27FC236}">
                <a16:creationId xmlns:a16="http://schemas.microsoft.com/office/drawing/2014/main" id="{4279945A-7A48-0862-CCB2-1AC60B79CAE0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5" y="3672832"/>
            <a:ext cx="6391263" cy="478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71884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9DA564-4137-0B35-B63C-8F406A7ED7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949B5E2-9DAF-EBAC-1584-E8498FE5713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AD6A8CE-237D-E11D-FB38-6BE34B3E083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E41AF00-29B6-0559-7392-CBB24DC9BCA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FD85179-174A-845C-7CFE-54051F108E8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2C9BBAC-CE86-4C53-77DA-E5814234D2A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8EE3136-876C-FF1D-9374-917F6058570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E779AC7-DF84-D22B-4141-20259CB8CD5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24601" y="548413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 !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/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5B0195-4F66-E8A5-F293-11C0A390DC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5C97-6BB8-D6D8-C67A-601C663165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6024E-998E-FB4A-9827-13921424A66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5626B3-8F11-1A4C-1C5A-C28AD40230C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E1DD92-4DB6-E0AA-412D-880EF865E54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4834BD-DE93-3723-5883-A79737C09FD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C95BA-718C-F15D-88E2-7F89511330A9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EA53E-4E9D-CE10-2E0C-E3F71C46838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67A14FC-01BC-6364-3F1D-81A4B18CB16A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59" y="3015512"/>
            <a:ext cx="1803809" cy="223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2731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2BD67-30BF-C1DB-5074-500377720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A83FFCE-E7A0-676B-3341-9E82FDFEFD5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F503C4-E48D-9BD1-FAED-143714BFCA4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DF47658-E1E1-B507-D79E-2057C8934E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5855" y="266701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0DA2F46-49E3-B01E-7D23-0FF8ECD69DD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71463" y="270439"/>
            <a:ext cx="13154396" cy="89586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1F2B428-3BD8-B1CA-8054-15F684AD4C0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88" y="1106531"/>
            <a:ext cx="13164293" cy="36826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6861D93D-BDC4-67C2-B326-6414AF22C00C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500399" y="56250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9A212EF-EF0E-E5B0-2879-63B587B8E49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20205" y="424361"/>
            <a:ext cx="121953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leçon est terminée ! </a:t>
            </a:r>
          </a:p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À la maison, faites les exercices de lecture de la page 12.  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3BB9368-D199-B202-BACA-3D9A5AC15D02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1137592" y="2460978"/>
            <a:ext cx="4944951" cy="6682655"/>
            <a:chOff x="610612" y="1665210"/>
            <a:chExt cx="3296634" cy="4455103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F51DA1F-AD4F-FA78-8321-B7375BA14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10612" y="1665210"/>
              <a:ext cx="3296634" cy="4455103"/>
            </a:xfrm>
            <a:prstGeom prst="rect">
              <a:avLst/>
            </a:prstGeom>
          </p:spPr>
        </p:pic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DFF34470-1991-9407-1BB2-636FD2BB54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l="7564" t="42404" r="88250" b="55389"/>
            <a:stretch/>
          </p:blipFill>
          <p:spPr>
            <a:xfrm>
              <a:off x="923527" y="3608439"/>
              <a:ext cx="234607" cy="167149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AC8DCCA-8DC5-ADF4-6CA6-43A506C8F512}"/>
                </a:ext>
              </a:extLst>
            </p:cNvPr>
            <p:cNvSpPr txBox="1"/>
            <p:nvPr/>
          </p:nvSpPr>
          <p:spPr>
            <a:xfrm>
              <a:off x="889987" y="3487420"/>
              <a:ext cx="2267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/>
              <a:r>
                <a:rPr lang="fr-FR" sz="2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2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05EF0356-36A1-8CD8-D20E-AF81CAEB8C5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77234" y="2081612"/>
            <a:ext cx="5316787" cy="744138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8CD9544-DE27-90DD-1048-6FEA2AA310F6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6838767" y="2814638"/>
            <a:ext cx="5477653" cy="31289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986466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43431-2DAE-B0A0-289F-1265A76E1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DDBB83C-A7AF-E07F-408E-0827D3C3933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14A3DD-1893-7306-011C-27C3290DABC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623224B-7F15-AE1F-354E-C41300F980D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5855" y="266701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F1FF7F2-4AED-1DB9-ACE0-11D5DDB8C50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71463" y="270439"/>
            <a:ext cx="13154396" cy="89586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E00DC08-E4DB-CE47-0688-40FEDE9E04B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88" y="1106531"/>
            <a:ext cx="13164293" cy="36826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3D78CAC1-1553-5CE5-26BC-B640F998184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08158" y="74224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7DB6FF-0A4A-2BE7-AD76-24D7A1E86B9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F89F129-6774-1282-AEFD-58D377815BC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228913" y="59870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45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Au revoir ! </a:t>
            </a:r>
          </a:p>
        </p:txBody>
      </p:sp>
    </p:spTree>
    <p:extLst>
      <p:ext uri="{BB962C8B-B14F-4D97-AF65-F5344CB8AC3E}">
        <p14:creationId xmlns:p14="http://schemas.microsoft.com/office/powerpoint/2010/main" val="81663972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9905</TotalTime>
  <Words>1862</Words>
  <Application>Microsoft Office PowerPoint</Application>
  <PresentationFormat>Personnalisé</PresentationFormat>
  <Paragraphs>371</Paragraphs>
  <Slides>62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62</vt:i4>
      </vt:variant>
    </vt:vector>
  </HeadingPairs>
  <TitlesOfParts>
    <vt:vector size="70" baseType="lpstr">
      <vt:lpstr>Dosis</vt:lpstr>
      <vt:lpstr>Dosis Bold</vt:lpstr>
      <vt:lpstr>Cambria</vt:lpstr>
      <vt:lpstr>Calibri</vt:lpstr>
      <vt:lpstr>Carelia</vt:lpstr>
      <vt:lpstr>Arial</vt:lpstr>
      <vt:lpstr>1_Office Theme</vt:lpstr>
      <vt:lpstr>2_Office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Imane BenBrahim</dc:creator>
  <cp:lastModifiedBy>KHALID.RAMNI</cp:lastModifiedBy>
  <cp:revision>109</cp:revision>
  <dcterms:created xsi:type="dcterms:W3CDTF">2023-09-22T04:26:48Z</dcterms:created>
  <dcterms:modified xsi:type="dcterms:W3CDTF">2024-12-04T20:10:09Z</dcterms:modified>
</cp:coreProperties>
</file>