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</p:sldMasterIdLst>
  <p:notesMasterIdLst>
    <p:notesMasterId r:id="rId70"/>
  </p:notesMasterIdLst>
  <p:sldIdLst>
    <p:sldId id="2134805884" r:id="rId3"/>
    <p:sldId id="2134808272" r:id="rId4"/>
    <p:sldId id="2134808393" r:id="rId5"/>
    <p:sldId id="2134805583" r:id="rId6"/>
    <p:sldId id="2134808443" r:id="rId7"/>
    <p:sldId id="2134805475" r:id="rId8"/>
    <p:sldId id="2134808573" r:id="rId9"/>
    <p:sldId id="2134808321" r:id="rId10"/>
    <p:sldId id="2134808384" r:id="rId11"/>
    <p:sldId id="2134808322" r:id="rId12"/>
    <p:sldId id="2134808888" r:id="rId13"/>
    <p:sldId id="2134808837" r:id="rId14"/>
    <p:sldId id="2134808127" r:id="rId15"/>
    <p:sldId id="2134808860" r:id="rId16"/>
    <p:sldId id="2134808861" r:id="rId17"/>
    <p:sldId id="2134808882" r:id="rId18"/>
    <p:sldId id="2134807641" r:id="rId19"/>
    <p:sldId id="2134808543" r:id="rId20"/>
    <p:sldId id="2134808542" r:id="rId21"/>
    <p:sldId id="2134808142" r:id="rId22"/>
    <p:sldId id="2134808129" r:id="rId23"/>
    <p:sldId id="2134808385" r:id="rId24"/>
    <p:sldId id="2134808597" r:id="rId25"/>
    <p:sldId id="2134808598" r:id="rId26"/>
    <p:sldId id="2134808629" r:id="rId27"/>
    <p:sldId id="2134808535" r:id="rId28"/>
    <p:sldId id="2134808850" r:id="rId29"/>
    <p:sldId id="2134808918" r:id="rId30"/>
    <p:sldId id="2134808919" r:id="rId31"/>
    <p:sldId id="2134808920" r:id="rId32"/>
    <p:sldId id="2134808923" r:id="rId33"/>
    <p:sldId id="2134808925" r:id="rId34"/>
    <p:sldId id="2134808922" r:id="rId35"/>
    <p:sldId id="2134808924" r:id="rId36"/>
    <p:sldId id="2134808901" r:id="rId37"/>
    <p:sldId id="2134808627" r:id="rId38"/>
    <p:sldId id="2134808883" r:id="rId39"/>
    <p:sldId id="2134806216" r:id="rId40"/>
    <p:sldId id="2134808862" r:id="rId41"/>
    <p:sldId id="2134808615" r:id="rId42"/>
    <p:sldId id="2134808927" r:id="rId43"/>
    <p:sldId id="2134808928" r:id="rId44"/>
    <p:sldId id="2134808929" r:id="rId45"/>
    <p:sldId id="2134808930" r:id="rId46"/>
    <p:sldId id="2134808931" r:id="rId47"/>
    <p:sldId id="2134808932" r:id="rId48"/>
    <p:sldId id="2134808933" r:id="rId49"/>
    <p:sldId id="2134808934" r:id="rId50"/>
    <p:sldId id="2134808935" r:id="rId51"/>
    <p:sldId id="2134808936" r:id="rId52"/>
    <p:sldId id="2134808863" r:id="rId53"/>
    <p:sldId id="2134808587" r:id="rId54"/>
    <p:sldId id="2134808955" r:id="rId55"/>
    <p:sldId id="2134808953" r:id="rId56"/>
    <p:sldId id="2134808881" r:id="rId57"/>
    <p:sldId id="2134808880" r:id="rId58"/>
    <p:sldId id="2134808867" r:id="rId59"/>
    <p:sldId id="2134808868" r:id="rId60"/>
    <p:sldId id="2134808869" r:id="rId61"/>
    <p:sldId id="2134808873" r:id="rId62"/>
    <p:sldId id="2134808874" r:id="rId63"/>
    <p:sldId id="2134808875" r:id="rId64"/>
    <p:sldId id="2134808876" r:id="rId65"/>
    <p:sldId id="2134808805" r:id="rId66"/>
    <p:sldId id="2134808884" r:id="rId67"/>
    <p:sldId id="2134808544" r:id="rId68"/>
    <p:sldId id="2134808345" r:id="rId69"/>
  </p:sldIdLst>
  <p:sldSz cx="13716000" cy="10287000"/>
  <p:notesSz cx="6858000" cy="9144000"/>
  <p:embeddedFontLst>
    <p:embeddedFont>
      <p:font typeface="Cambria" panose="02040503050406030204" pitchFamily="18" charset="0"/>
      <p:regular r:id="rId71"/>
      <p:bold r:id="rId72"/>
      <p:italic r:id="rId73"/>
      <p:boldItalic r:id="rId74"/>
    </p:embeddedFont>
    <p:embeddedFont>
      <p:font typeface="Carelia" panose="020B0604020202020204" charset="0"/>
      <p:regular r:id="rId75"/>
    </p:embeddedFont>
    <p:embeddedFont>
      <p:font typeface="Dosis" pitchFamily="2" charset="0"/>
      <p:regular r:id="rId76"/>
      <p:bold r:id="rId77"/>
    </p:embeddedFont>
    <p:embeddedFont>
      <p:font typeface="Dosis Bold" charset="0"/>
      <p:regular r:id="rId78"/>
      <p:bold r:id="rId79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2F2F2"/>
    <a:srgbClr val="FDEADA"/>
    <a:srgbClr val="7DBE00"/>
    <a:srgbClr val="215968"/>
    <a:srgbClr val="8D5E2F"/>
    <a:srgbClr val="996633"/>
    <a:srgbClr val="FF66CC"/>
    <a:srgbClr val="009644"/>
    <a:srgbClr val="FEF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422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63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font" Target="fonts/font4.fntdata"/><Relationship Id="rId79" Type="http://schemas.openxmlformats.org/officeDocument/2006/relationships/font" Target="fonts/font9.fntdata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font" Target="fonts/font7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2.fntdata"/><Relationship Id="rId80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6.fntdata"/><Relationship Id="rId7" Type="http://schemas.openxmlformats.org/officeDocument/2006/relationships/slide" Target="slides/slide5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04/12/2024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20.png"/><Relationship Id="rId3" Type="http://schemas.openxmlformats.org/officeDocument/2006/relationships/tags" Target="../tags/tag42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9.jpe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3.jpe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8.svg"/><Relationship Id="rId32" Type="http://schemas.openxmlformats.org/officeDocument/2006/relationships/image" Target="../media/image26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12.png"/><Relationship Id="rId28" Type="http://schemas.openxmlformats.org/officeDocument/2006/relationships/image" Target="../media/image22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5.pn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image" Target="../media/image2.jpeg"/><Relationship Id="rId27" Type="http://schemas.openxmlformats.org/officeDocument/2006/relationships/image" Target="../media/image21.png"/><Relationship Id="rId30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18" Type="http://schemas.openxmlformats.org/officeDocument/2006/relationships/slideLayout" Target="../slideLayouts/slideLayout18.xml"/><Relationship Id="rId3" Type="http://schemas.openxmlformats.org/officeDocument/2006/relationships/tags" Target="../tags/tag62.xml"/><Relationship Id="rId21" Type="http://schemas.openxmlformats.org/officeDocument/2006/relationships/image" Target="../media/image18.svg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image" Target="../media/image29.png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image" Target="../media/image12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image" Target="../media/image28.png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image" Target="../media/image27.png"/><Relationship Id="rId10" Type="http://schemas.openxmlformats.org/officeDocument/2006/relationships/tags" Target="../tags/tag69.xml"/><Relationship Id="rId19" Type="http://schemas.openxmlformats.org/officeDocument/2006/relationships/image" Target="../media/image2.jpeg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79.xml"/><Relationship Id="rId7" Type="http://schemas.openxmlformats.org/officeDocument/2006/relationships/image" Target="../media/image18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2.png"/><Relationship Id="rId11" Type="http://schemas.microsoft.com/office/2007/relationships/hdphoto" Target="../media/hdphoto2.wdp"/><Relationship Id="rId5" Type="http://schemas.openxmlformats.org/officeDocument/2006/relationships/image" Target="../media/image2.jpeg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2.xml"/><Relationship Id="rId7" Type="http://schemas.openxmlformats.org/officeDocument/2006/relationships/image" Target="../media/image2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84.xml"/><Relationship Id="rId10" Type="http://schemas.openxmlformats.org/officeDocument/2006/relationships/image" Target="../media/image5.png"/><Relationship Id="rId4" Type="http://schemas.openxmlformats.org/officeDocument/2006/relationships/tags" Target="../tags/tag83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8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2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2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96.xml"/><Relationship Id="rId7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6.svg"/><Relationship Id="rId4" Type="http://schemas.openxmlformats.org/officeDocument/2006/relationships/tags" Target="../tags/tag97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8.sv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12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2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18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5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4.svg"/><Relationship Id="rId5" Type="http://schemas.openxmlformats.org/officeDocument/2006/relationships/tags" Target="../tags/tag131.xml"/><Relationship Id="rId10" Type="http://schemas.openxmlformats.org/officeDocument/2006/relationships/image" Target="../media/image3.png"/><Relationship Id="rId4" Type="http://schemas.openxmlformats.org/officeDocument/2006/relationships/tags" Target="../tags/tag13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image" Target="../media/image32.png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image" Target="../media/image16.svg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image" Target="../media/image15.png"/><Relationship Id="rId5" Type="http://schemas.openxmlformats.org/officeDocument/2006/relationships/tags" Target="../tags/tag13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37.xml"/><Relationship Id="rId9" Type="http://schemas.openxmlformats.org/officeDocument/2006/relationships/tags" Target="../tags/tag14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45.xml"/><Relationship Id="rId7" Type="http://schemas.openxmlformats.org/officeDocument/2006/relationships/image" Target="../media/image15.png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47.xml"/><Relationship Id="rId4" Type="http://schemas.openxmlformats.org/officeDocument/2006/relationships/tags" Target="../tags/tag146.xml"/><Relationship Id="rId9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50.xml"/><Relationship Id="rId7" Type="http://schemas.openxmlformats.org/officeDocument/2006/relationships/image" Target="../media/image15.png"/><Relationship Id="rId2" Type="http://schemas.openxmlformats.org/officeDocument/2006/relationships/tags" Target="../tags/tag149.xml"/><Relationship Id="rId1" Type="http://schemas.openxmlformats.org/officeDocument/2006/relationships/tags" Target="../tags/tag14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2.xml"/><Relationship Id="rId4" Type="http://schemas.openxmlformats.org/officeDocument/2006/relationships/tags" Target="../tags/tag151.xml"/><Relationship Id="rId9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55.xml"/><Relationship Id="rId7" Type="http://schemas.openxmlformats.org/officeDocument/2006/relationships/tags" Target="../tags/tag159.xml"/><Relationship Id="rId12" Type="http://schemas.openxmlformats.org/officeDocument/2006/relationships/image" Target="../media/image5.png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tags" Target="../tags/tag158.xml"/><Relationship Id="rId11" Type="http://schemas.openxmlformats.org/officeDocument/2006/relationships/image" Target="../media/image4.svg"/><Relationship Id="rId5" Type="http://schemas.openxmlformats.org/officeDocument/2006/relationships/tags" Target="../tags/tag157.xml"/><Relationship Id="rId10" Type="http://schemas.openxmlformats.org/officeDocument/2006/relationships/image" Target="../media/image3.png"/><Relationship Id="rId4" Type="http://schemas.openxmlformats.org/officeDocument/2006/relationships/tags" Target="../tags/tag156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67.xml"/><Relationship Id="rId13" Type="http://schemas.openxmlformats.org/officeDocument/2006/relationships/image" Target="../media/image12.png"/><Relationship Id="rId18" Type="http://schemas.openxmlformats.org/officeDocument/2006/relationships/image" Target="../media/image37.png"/><Relationship Id="rId3" Type="http://schemas.openxmlformats.org/officeDocument/2006/relationships/tags" Target="../tags/tag162.xml"/><Relationship Id="rId7" Type="http://schemas.openxmlformats.org/officeDocument/2006/relationships/tags" Target="../tags/tag166.xml"/><Relationship Id="rId12" Type="http://schemas.openxmlformats.org/officeDocument/2006/relationships/image" Target="../media/image2.jpeg"/><Relationship Id="rId17" Type="http://schemas.openxmlformats.org/officeDocument/2006/relationships/image" Target="../media/image36.svg"/><Relationship Id="rId2" Type="http://schemas.openxmlformats.org/officeDocument/2006/relationships/tags" Target="../tags/tag161.xml"/><Relationship Id="rId16" Type="http://schemas.openxmlformats.org/officeDocument/2006/relationships/image" Target="../media/image35.svg"/><Relationship Id="rId1" Type="http://schemas.openxmlformats.org/officeDocument/2006/relationships/tags" Target="../tags/tag160.xml"/><Relationship Id="rId6" Type="http://schemas.openxmlformats.org/officeDocument/2006/relationships/tags" Target="../tags/tag165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64.xml"/><Relationship Id="rId15" Type="http://schemas.openxmlformats.org/officeDocument/2006/relationships/image" Target="../media/image34.png"/><Relationship Id="rId10" Type="http://schemas.openxmlformats.org/officeDocument/2006/relationships/tags" Target="../tags/tag169.xml"/><Relationship Id="rId4" Type="http://schemas.openxmlformats.org/officeDocument/2006/relationships/tags" Target="../tags/tag163.xml"/><Relationship Id="rId9" Type="http://schemas.openxmlformats.org/officeDocument/2006/relationships/tags" Target="../tags/tag168.xml"/><Relationship Id="rId14" Type="http://schemas.openxmlformats.org/officeDocument/2006/relationships/image" Target="../media/image13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77.xml"/><Relationship Id="rId13" Type="http://schemas.openxmlformats.org/officeDocument/2006/relationships/tags" Target="../tags/tag182.xml"/><Relationship Id="rId18" Type="http://schemas.openxmlformats.org/officeDocument/2006/relationships/image" Target="../media/image16.svg"/><Relationship Id="rId3" Type="http://schemas.openxmlformats.org/officeDocument/2006/relationships/tags" Target="../tags/tag172.xml"/><Relationship Id="rId21" Type="http://schemas.openxmlformats.org/officeDocument/2006/relationships/image" Target="../media/image39.png"/><Relationship Id="rId7" Type="http://schemas.openxmlformats.org/officeDocument/2006/relationships/tags" Target="../tags/tag176.xml"/><Relationship Id="rId12" Type="http://schemas.openxmlformats.org/officeDocument/2006/relationships/tags" Target="../tags/tag181.xml"/><Relationship Id="rId17" Type="http://schemas.openxmlformats.org/officeDocument/2006/relationships/image" Target="../media/image15.png"/><Relationship Id="rId25" Type="http://schemas.openxmlformats.org/officeDocument/2006/relationships/image" Target="../media/image43.png"/><Relationship Id="rId2" Type="http://schemas.openxmlformats.org/officeDocument/2006/relationships/tags" Target="../tags/tag171.xml"/><Relationship Id="rId16" Type="http://schemas.openxmlformats.org/officeDocument/2006/relationships/slideLayout" Target="../slideLayouts/slideLayout18.xml"/><Relationship Id="rId20" Type="http://schemas.openxmlformats.org/officeDocument/2006/relationships/image" Target="../media/image38.png"/><Relationship Id="rId1" Type="http://schemas.openxmlformats.org/officeDocument/2006/relationships/tags" Target="../tags/tag170.xml"/><Relationship Id="rId6" Type="http://schemas.openxmlformats.org/officeDocument/2006/relationships/tags" Target="../tags/tag175.xml"/><Relationship Id="rId11" Type="http://schemas.openxmlformats.org/officeDocument/2006/relationships/tags" Target="../tags/tag180.xml"/><Relationship Id="rId24" Type="http://schemas.openxmlformats.org/officeDocument/2006/relationships/image" Target="../media/image42.png"/><Relationship Id="rId5" Type="http://schemas.openxmlformats.org/officeDocument/2006/relationships/tags" Target="../tags/tag174.xml"/><Relationship Id="rId15" Type="http://schemas.openxmlformats.org/officeDocument/2006/relationships/tags" Target="../tags/tag184.xml"/><Relationship Id="rId23" Type="http://schemas.openxmlformats.org/officeDocument/2006/relationships/image" Target="../media/image41.png"/><Relationship Id="rId10" Type="http://schemas.openxmlformats.org/officeDocument/2006/relationships/tags" Target="../tags/tag179.xml"/><Relationship Id="rId19" Type="http://schemas.openxmlformats.org/officeDocument/2006/relationships/image" Target="../media/image21.png"/><Relationship Id="rId4" Type="http://schemas.openxmlformats.org/officeDocument/2006/relationships/tags" Target="../tags/tag173.xml"/><Relationship Id="rId9" Type="http://schemas.openxmlformats.org/officeDocument/2006/relationships/tags" Target="../tags/tag178.xml"/><Relationship Id="rId14" Type="http://schemas.openxmlformats.org/officeDocument/2006/relationships/tags" Target="../tags/tag183.xml"/><Relationship Id="rId22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92.xml"/><Relationship Id="rId13" Type="http://schemas.openxmlformats.org/officeDocument/2006/relationships/image" Target="../media/image16.svg"/><Relationship Id="rId18" Type="http://schemas.openxmlformats.org/officeDocument/2006/relationships/image" Target="../media/image42.png"/><Relationship Id="rId3" Type="http://schemas.openxmlformats.org/officeDocument/2006/relationships/tags" Target="../tags/tag187.xml"/><Relationship Id="rId7" Type="http://schemas.openxmlformats.org/officeDocument/2006/relationships/tags" Target="../tags/tag191.xml"/><Relationship Id="rId12" Type="http://schemas.openxmlformats.org/officeDocument/2006/relationships/image" Target="../media/image15.png"/><Relationship Id="rId17" Type="http://schemas.openxmlformats.org/officeDocument/2006/relationships/image" Target="../media/image41.png"/><Relationship Id="rId2" Type="http://schemas.openxmlformats.org/officeDocument/2006/relationships/tags" Target="../tags/tag186.xml"/><Relationship Id="rId16" Type="http://schemas.openxmlformats.org/officeDocument/2006/relationships/image" Target="../media/image40.png"/><Relationship Id="rId20" Type="http://schemas.openxmlformats.org/officeDocument/2006/relationships/image" Target="../media/image39.png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89.xml"/><Relationship Id="rId15" Type="http://schemas.openxmlformats.org/officeDocument/2006/relationships/image" Target="../media/image38.png"/><Relationship Id="rId10" Type="http://schemas.openxmlformats.org/officeDocument/2006/relationships/tags" Target="../tags/tag194.xml"/><Relationship Id="rId19" Type="http://schemas.openxmlformats.org/officeDocument/2006/relationships/image" Target="../media/image43.png"/><Relationship Id="rId4" Type="http://schemas.openxmlformats.org/officeDocument/2006/relationships/tags" Target="../tags/tag188.xml"/><Relationship Id="rId9" Type="http://schemas.openxmlformats.org/officeDocument/2006/relationships/tags" Target="../tags/tag193.xml"/><Relationship Id="rId1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02.xml"/><Relationship Id="rId13" Type="http://schemas.openxmlformats.org/officeDocument/2006/relationships/image" Target="../media/image16.svg"/><Relationship Id="rId3" Type="http://schemas.openxmlformats.org/officeDocument/2006/relationships/tags" Target="../tags/tag197.xml"/><Relationship Id="rId7" Type="http://schemas.openxmlformats.org/officeDocument/2006/relationships/tags" Target="../tags/tag201.xml"/><Relationship Id="rId12" Type="http://schemas.openxmlformats.org/officeDocument/2006/relationships/image" Target="../media/image15.png"/><Relationship Id="rId2" Type="http://schemas.openxmlformats.org/officeDocument/2006/relationships/tags" Target="../tags/tag196.xml"/><Relationship Id="rId1" Type="http://schemas.openxmlformats.org/officeDocument/2006/relationships/tags" Target="../tags/tag195.xml"/><Relationship Id="rId6" Type="http://schemas.openxmlformats.org/officeDocument/2006/relationships/tags" Target="../tags/tag200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99.xml"/><Relationship Id="rId10" Type="http://schemas.openxmlformats.org/officeDocument/2006/relationships/tags" Target="../tags/tag204.xml"/><Relationship Id="rId4" Type="http://schemas.openxmlformats.org/officeDocument/2006/relationships/tags" Target="../tags/tag198.xml"/><Relationship Id="rId9" Type="http://schemas.openxmlformats.org/officeDocument/2006/relationships/tags" Target="../tags/tag203.xml"/><Relationship Id="rId1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12.xml"/><Relationship Id="rId13" Type="http://schemas.openxmlformats.org/officeDocument/2006/relationships/image" Target="../media/image16.svg"/><Relationship Id="rId3" Type="http://schemas.openxmlformats.org/officeDocument/2006/relationships/tags" Target="../tags/tag207.xml"/><Relationship Id="rId7" Type="http://schemas.openxmlformats.org/officeDocument/2006/relationships/tags" Target="../tags/tag211.xml"/><Relationship Id="rId12" Type="http://schemas.openxmlformats.org/officeDocument/2006/relationships/image" Target="../media/image15.png"/><Relationship Id="rId2" Type="http://schemas.openxmlformats.org/officeDocument/2006/relationships/tags" Target="../tags/tag206.xml"/><Relationship Id="rId1" Type="http://schemas.openxmlformats.org/officeDocument/2006/relationships/tags" Target="../tags/tag205.xml"/><Relationship Id="rId6" Type="http://schemas.openxmlformats.org/officeDocument/2006/relationships/tags" Target="../tags/tag210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09.xml"/><Relationship Id="rId15" Type="http://schemas.openxmlformats.org/officeDocument/2006/relationships/image" Target="../media/image46.png"/><Relationship Id="rId10" Type="http://schemas.openxmlformats.org/officeDocument/2006/relationships/tags" Target="../tags/tag214.xml"/><Relationship Id="rId4" Type="http://schemas.openxmlformats.org/officeDocument/2006/relationships/tags" Target="../tags/tag208.xml"/><Relationship Id="rId9" Type="http://schemas.openxmlformats.org/officeDocument/2006/relationships/tags" Target="../tags/tag213.xml"/><Relationship Id="rId1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22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217.xml"/><Relationship Id="rId7" Type="http://schemas.openxmlformats.org/officeDocument/2006/relationships/tags" Target="../tags/tag221.xml"/><Relationship Id="rId12" Type="http://schemas.openxmlformats.org/officeDocument/2006/relationships/tags" Target="../tags/tag226.xml"/><Relationship Id="rId17" Type="http://schemas.openxmlformats.org/officeDocument/2006/relationships/image" Target="../media/image46.png"/><Relationship Id="rId2" Type="http://schemas.openxmlformats.org/officeDocument/2006/relationships/tags" Target="../tags/tag216.xml"/><Relationship Id="rId16" Type="http://schemas.openxmlformats.org/officeDocument/2006/relationships/image" Target="../media/image47.jpeg"/><Relationship Id="rId1" Type="http://schemas.openxmlformats.org/officeDocument/2006/relationships/tags" Target="../tags/tag215.xml"/><Relationship Id="rId6" Type="http://schemas.openxmlformats.org/officeDocument/2006/relationships/tags" Target="../tags/tag220.xml"/><Relationship Id="rId11" Type="http://schemas.openxmlformats.org/officeDocument/2006/relationships/tags" Target="../tags/tag225.xml"/><Relationship Id="rId5" Type="http://schemas.openxmlformats.org/officeDocument/2006/relationships/tags" Target="../tags/tag219.xml"/><Relationship Id="rId15" Type="http://schemas.openxmlformats.org/officeDocument/2006/relationships/image" Target="../media/image16.svg"/><Relationship Id="rId10" Type="http://schemas.openxmlformats.org/officeDocument/2006/relationships/tags" Target="../tags/tag224.xml"/><Relationship Id="rId4" Type="http://schemas.openxmlformats.org/officeDocument/2006/relationships/tags" Target="../tags/tag218.xml"/><Relationship Id="rId9" Type="http://schemas.openxmlformats.org/officeDocument/2006/relationships/tags" Target="../tags/tag223.xml"/><Relationship Id="rId1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34.xml"/><Relationship Id="rId13" Type="http://schemas.openxmlformats.org/officeDocument/2006/relationships/image" Target="../media/image16.svg"/><Relationship Id="rId3" Type="http://schemas.openxmlformats.org/officeDocument/2006/relationships/tags" Target="../tags/tag229.xml"/><Relationship Id="rId7" Type="http://schemas.openxmlformats.org/officeDocument/2006/relationships/tags" Target="../tags/tag233.xml"/><Relationship Id="rId12" Type="http://schemas.openxmlformats.org/officeDocument/2006/relationships/image" Target="../media/image15.png"/><Relationship Id="rId2" Type="http://schemas.openxmlformats.org/officeDocument/2006/relationships/tags" Target="../tags/tag228.xml"/><Relationship Id="rId1" Type="http://schemas.openxmlformats.org/officeDocument/2006/relationships/tags" Target="../tags/tag227.xml"/><Relationship Id="rId6" Type="http://schemas.openxmlformats.org/officeDocument/2006/relationships/tags" Target="../tags/tag23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31.xml"/><Relationship Id="rId15" Type="http://schemas.openxmlformats.org/officeDocument/2006/relationships/image" Target="../media/image48.png"/><Relationship Id="rId10" Type="http://schemas.openxmlformats.org/officeDocument/2006/relationships/tags" Target="../tags/tag236.xml"/><Relationship Id="rId4" Type="http://schemas.openxmlformats.org/officeDocument/2006/relationships/tags" Target="../tags/tag230.xml"/><Relationship Id="rId9" Type="http://schemas.openxmlformats.org/officeDocument/2006/relationships/tags" Target="../tags/tag235.xml"/><Relationship Id="rId1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44.xml"/><Relationship Id="rId13" Type="http://schemas.openxmlformats.org/officeDocument/2006/relationships/image" Target="../media/image15.png"/><Relationship Id="rId3" Type="http://schemas.openxmlformats.org/officeDocument/2006/relationships/tags" Target="../tags/tag239.xml"/><Relationship Id="rId7" Type="http://schemas.openxmlformats.org/officeDocument/2006/relationships/tags" Target="../tags/tag243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38.xml"/><Relationship Id="rId16" Type="http://schemas.openxmlformats.org/officeDocument/2006/relationships/image" Target="../media/image49.png"/><Relationship Id="rId1" Type="http://schemas.openxmlformats.org/officeDocument/2006/relationships/tags" Target="../tags/tag237.xml"/><Relationship Id="rId6" Type="http://schemas.openxmlformats.org/officeDocument/2006/relationships/tags" Target="../tags/tag242.xml"/><Relationship Id="rId11" Type="http://schemas.openxmlformats.org/officeDocument/2006/relationships/tags" Target="../tags/tag247.xml"/><Relationship Id="rId5" Type="http://schemas.openxmlformats.org/officeDocument/2006/relationships/tags" Target="../tags/tag241.xml"/><Relationship Id="rId15" Type="http://schemas.openxmlformats.org/officeDocument/2006/relationships/image" Target="../media/image47.jpeg"/><Relationship Id="rId10" Type="http://schemas.openxmlformats.org/officeDocument/2006/relationships/tags" Target="../tags/tag246.xml"/><Relationship Id="rId4" Type="http://schemas.openxmlformats.org/officeDocument/2006/relationships/tags" Target="../tags/tag240.xml"/><Relationship Id="rId9" Type="http://schemas.openxmlformats.org/officeDocument/2006/relationships/tags" Target="../tags/tag245.xml"/><Relationship Id="rId14" Type="http://schemas.openxmlformats.org/officeDocument/2006/relationships/image" Target="../media/image16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55.xml"/><Relationship Id="rId13" Type="http://schemas.openxmlformats.org/officeDocument/2006/relationships/image" Target="../media/image15.png"/><Relationship Id="rId3" Type="http://schemas.openxmlformats.org/officeDocument/2006/relationships/tags" Target="../tags/tag250.xml"/><Relationship Id="rId7" Type="http://schemas.openxmlformats.org/officeDocument/2006/relationships/tags" Target="../tags/tag254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49.xml"/><Relationship Id="rId16" Type="http://schemas.openxmlformats.org/officeDocument/2006/relationships/image" Target="../media/image50.png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tags" Target="../tags/tag258.xml"/><Relationship Id="rId5" Type="http://schemas.openxmlformats.org/officeDocument/2006/relationships/tags" Target="../tags/tag252.xml"/><Relationship Id="rId15" Type="http://schemas.openxmlformats.org/officeDocument/2006/relationships/image" Target="../media/image47.jpeg"/><Relationship Id="rId10" Type="http://schemas.openxmlformats.org/officeDocument/2006/relationships/tags" Target="../tags/tag257.xml"/><Relationship Id="rId4" Type="http://schemas.openxmlformats.org/officeDocument/2006/relationships/tags" Target="../tags/tag251.xml"/><Relationship Id="rId9" Type="http://schemas.openxmlformats.org/officeDocument/2006/relationships/tags" Target="../tags/tag256.xml"/><Relationship Id="rId14" Type="http://schemas.openxmlformats.org/officeDocument/2006/relationships/image" Target="../media/image16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66.xml"/><Relationship Id="rId13" Type="http://schemas.openxmlformats.org/officeDocument/2006/relationships/image" Target="../media/image51.png"/><Relationship Id="rId3" Type="http://schemas.openxmlformats.org/officeDocument/2006/relationships/tags" Target="../tags/tag261.xml"/><Relationship Id="rId7" Type="http://schemas.openxmlformats.org/officeDocument/2006/relationships/tags" Target="../tags/tag265.xml"/><Relationship Id="rId12" Type="http://schemas.openxmlformats.org/officeDocument/2006/relationships/image" Target="../media/image16.svg"/><Relationship Id="rId2" Type="http://schemas.openxmlformats.org/officeDocument/2006/relationships/tags" Target="../tags/tag260.xml"/><Relationship Id="rId1" Type="http://schemas.openxmlformats.org/officeDocument/2006/relationships/tags" Target="../tags/tag259.xml"/><Relationship Id="rId6" Type="http://schemas.openxmlformats.org/officeDocument/2006/relationships/tags" Target="../tags/tag264.xml"/><Relationship Id="rId11" Type="http://schemas.openxmlformats.org/officeDocument/2006/relationships/image" Target="../media/image15.png"/><Relationship Id="rId5" Type="http://schemas.openxmlformats.org/officeDocument/2006/relationships/tags" Target="../tags/tag263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62.xml"/><Relationship Id="rId9" Type="http://schemas.openxmlformats.org/officeDocument/2006/relationships/tags" Target="../tags/tag267.xml"/><Relationship Id="rId1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75.xml"/><Relationship Id="rId13" Type="http://schemas.openxmlformats.org/officeDocument/2006/relationships/image" Target="../media/image15.png"/><Relationship Id="rId3" Type="http://schemas.openxmlformats.org/officeDocument/2006/relationships/tags" Target="../tags/tag270.xml"/><Relationship Id="rId7" Type="http://schemas.openxmlformats.org/officeDocument/2006/relationships/tags" Target="../tags/tag274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39.png"/><Relationship Id="rId2" Type="http://schemas.openxmlformats.org/officeDocument/2006/relationships/tags" Target="../tags/tag269.xml"/><Relationship Id="rId16" Type="http://schemas.openxmlformats.org/officeDocument/2006/relationships/image" Target="../media/image50.png"/><Relationship Id="rId1" Type="http://schemas.openxmlformats.org/officeDocument/2006/relationships/tags" Target="../tags/tag268.xml"/><Relationship Id="rId6" Type="http://schemas.openxmlformats.org/officeDocument/2006/relationships/tags" Target="../tags/tag273.xml"/><Relationship Id="rId11" Type="http://schemas.openxmlformats.org/officeDocument/2006/relationships/tags" Target="../tags/tag278.xml"/><Relationship Id="rId5" Type="http://schemas.openxmlformats.org/officeDocument/2006/relationships/tags" Target="../tags/tag272.xml"/><Relationship Id="rId15" Type="http://schemas.openxmlformats.org/officeDocument/2006/relationships/image" Target="../media/image47.jpeg"/><Relationship Id="rId10" Type="http://schemas.openxmlformats.org/officeDocument/2006/relationships/tags" Target="../tags/tag277.xml"/><Relationship Id="rId4" Type="http://schemas.openxmlformats.org/officeDocument/2006/relationships/tags" Target="../tags/tag271.xml"/><Relationship Id="rId9" Type="http://schemas.openxmlformats.org/officeDocument/2006/relationships/tags" Target="../tags/tag276.xml"/><Relationship Id="rId14" Type="http://schemas.openxmlformats.org/officeDocument/2006/relationships/image" Target="../media/image16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86.xml"/><Relationship Id="rId13" Type="http://schemas.openxmlformats.org/officeDocument/2006/relationships/image" Target="../media/image45.png"/><Relationship Id="rId3" Type="http://schemas.openxmlformats.org/officeDocument/2006/relationships/tags" Target="../tags/tag281.xml"/><Relationship Id="rId7" Type="http://schemas.openxmlformats.org/officeDocument/2006/relationships/tags" Target="../tags/tag285.xml"/><Relationship Id="rId12" Type="http://schemas.openxmlformats.org/officeDocument/2006/relationships/image" Target="../media/image16.svg"/><Relationship Id="rId2" Type="http://schemas.openxmlformats.org/officeDocument/2006/relationships/tags" Target="../tags/tag280.xml"/><Relationship Id="rId1" Type="http://schemas.openxmlformats.org/officeDocument/2006/relationships/tags" Target="../tags/tag279.xml"/><Relationship Id="rId6" Type="http://schemas.openxmlformats.org/officeDocument/2006/relationships/tags" Target="../tags/tag284.xml"/><Relationship Id="rId11" Type="http://schemas.openxmlformats.org/officeDocument/2006/relationships/image" Target="../media/image15.png"/><Relationship Id="rId5" Type="http://schemas.openxmlformats.org/officeDocument/2006/relationships/tags" Target="../tags/tag283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82.xml"/><Relationship Id="rId9" Type="http://schemas.openxmlformats.org/officeDocument/2006/relationships/tags" Target="../tags/tag287.xml"/><Relationship Id="rId1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95.xml"/><Relationship Id="rId13" Type="http://schemas.openxmlformats.org/officeDocument/2006/relationships/image" Target="../media/image15.png"/><Relationship Id="rId3" Type="http://schemas.openxmlformats.org/officeDocument/2006/relationships/tags" Target="../tags/tag290.xml"/><Relationship Id="rId7" Type="http://schemas.openxmlformats.org/officeDocument/2006/relationships/tags" Target="../tags/tag294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89.xml"/><Relationship Id="rId16" Type="http://schemas.openxmlformats.org/officeDocument/2006/relationships/image" Target="../media/image52.png"/><Relationship Id="rId1" Type="http://schemas.openxmlformats.org/officeDocument/2006/relationships/tags" Target="../tags/tag288.xml"/><Relationship Id="rId6" Type="http://schemas.openxmlformats.org/officeDocument/2006/relationships/tags" Target="../tags/tag293.xml"/><Relationship Id="rId11" Type="http://schemas.openxmlformats.org/officeDocument/2006/relationships/tags" Target="../tags/tag298.xml"/><Relationship Id="rId5" Type="http://schemas.openxmlformats.org/officeDocument/2006/relationships/tags" Target="../tags/tag292.xml"/><Relationship Id="rId15" Type="http://schemas.openxmlformats.org/officeDocument/2006/relationships/image" Target="../media/image47.jpeg"/><Relationship Id="rId10" Type="http://schemas.openxmlformats.org/officeDocument/2006/relationships/tags" Target="../tags/tag297.xml"/><Relationship Id="rId4" Type="http://schemas.openxmlformats.org/officeDocument/2006/relationships/tags" Target="../tags/tag291.xml"/><Relationship Id="rId9" Type="http://schemas.openxmlformats.org/officeDocument/2006/relationships/tags" Target="../tags/tag296.xml"/><Relationship Id="rId14" Type="http://schemas.openxmlformats.org/officeDocument/2006/relationships/image" Target="../media/image16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306.xml"/><Relationship Id="rId13" Type="http://schemas.openxmlformats.org/officeDocument/2006/relationships/image" Target="../media/image15.png"/><Relationship Id="rId3" Type="http://schemas.openxmlformats.org/officeDocument/2006/relationships/tags" Target="../tags/tag301.xml"/><Relationship Id="rId7" Type="http://schemas.openxmlformats.org/officeDocument/2006/relationships/tags" Target="../tags/tag30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00.xml"/><Relationship Id="rId16" Type="http://schemas.openxmlformats.org/officeDocument/2006/relationships/image" Target="../media/image53.jpeg"/><Relationship Id="rId1" Type="http://schemas.openxmlformats.org/officeDocument/2006/relationships/tags" Target="../tags/tag299.xml"/><Relationship Id="rId6" Type="http://schemas.openxmlformats.org/officeDocument/2006/relationships/tags" Target="../tags/tag304.xml"/><Relationship Id="rId11" Type="http://schemas.openxmlformats.org/officeDocument/2006/relationships/tags" Target="../tags/tag309.xml"/><Relationship Id="rId5" Type="http://schemas.openxmlformats.org/officeDocument/2006/relationships/tags" Target="../tags/tag303.xml"/><Relationship Id="rId15" Type="http://schemas.openxmlformats.org/officeDocument/2006/relationships/image" Target="../media/image47.jpeg"/><Relationship Id="rId10" Type="http://schemas.openxmlformats.org/officeDocument/2006/relationships/tags" Target="../tags/tag308.xml"/><Relationship Id="rId4" Type="http://schemas.openxmlformats.org/officeDocument/2006/relationships/tags" Target="../tags/tag302.xml"/><Relationship Id="rId9" Type="http://schemas.openxmlformats.org/officeDocument/2006/relationships/tags" Target="../tags/tag307.xml"/><Relationship Id="rId14" Type="http://schemas.openxmlformats.org/officeDocument/2006/relationships/image" Target="../media/image16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317.xml"/><Relationship Id="rId13" Type="http://schemas.openxmlformats.org/officeDocument/2006/relationships/image" Target="../media/image45.png"/><Relationship Id="rId3" Type="http://schemas.openxmlformats.org/officeDocument/2006/relationships/tags" Target="../tags/tag312.xml"/><Relationship Id="rId7" Type="http://schemas.openxmlformats.org/officeDocument/2006/relationships/tags" Target="../tags/tag316.xml"/><Relationship Id="rId12" Type="http://schemas.openxmlformats.org/officeDocument/2006/relationships/image" Target="../media/image16.svg"/><Relationship Id="rId2" Type="http://schemas.openxmlformats.org/officeDocument/2006/relationships/tags" Target="../tags/tag311.xml"/><Relationship Id="rId1" Type="http://schemas.openxmlformats.org/officeDocument/2006/relationships/tags" Target="../tags/tag310.xml"/><Relationship Id="rId6" Type="http://schemas.openxmlformats.org/officeDocument/2006/relationships/tags" Target="../tags/tag315.xml"/><Relationship Id="rId11" Type="http://schemas.openxmlformats.org/officeDocument/2006/relationships/image" Target="../media/image15.png"/><Relationship Id="rId5" Type="http://schemas.openxmlformats.org/officeDocument/2006/relationships/tags" Target="../tags/tag31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13.xml"/><Relationship Id="rId9" Type="http://schemas.openxmlformats.org/officeDocument/2006/relationships/tags" Target="../tags/tag318.xml"/><Relationship Id="rId14" Type="http://schemas.openxmlformats.org/officeDocument/2006/relationships/image" Target="../media/image53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.wav"/><Relationship Id="rId13" Type="http://schemas.openxmlformats.org/officeDocument/2006/relationships/tags" Target="../tags/tag329.xml"/><Relationship Id="rId18" Type="http://schemas.openxmlformats.org/officeDocument/2006/relationships/image" Target="../media/image54.png"/><Relationship Id="rId3" Type="http://schemas.openxmlformats.org/officeDocument/2006/relationships/tags" Target="../tags/tag321.xml"/><Relationship Id="rId7" Type="http://schemas.microsoft.com/office/2007/relationships/media" Target="../media/media1.wav"/><Relationship Id="rId12" Type="http://schemas.openxmlformats.org/officeDocument/2006/relationships/tags" Target="../tags/tag328.xml"/><Relationship Id="rId17" Type="http://schemas.openxmlformats.org/officeDocument/2006/relationships/image" Target="../media/image47.jpeg"/><Relationship Id="rId2" Type="http://schemas.openxmlformats.org/officeDocument/2006/relationships/tags" Target="../tags/tag320.xml"/><Relationship Id="rId16" Type="http://schemas.openxmlformats.org/officeDocument/2006/relationships/image" Target="../media/image16.svg"/><Relationship Id="rId1" Type="http://schemas.openxmlformats.org/officeDocument/2006/relationships/tags" Target="../tags/tag319.xml"/><Relationship Id="rId6" Type="http://schemas.openxmlformats.org/officeDocument/2006/relationships/tags" Target="../tags/tag324.xml"/><Relationship Id="rId11" Type="http://schemas.openxmlformats.org/officeDocument/2006/relationships/tags" Target="../tags/tag327.xml"/><Relationship Id="rId5" Type="http://schemas.openxmlformats.org/officeDocument/2006/relationships/tags" Target="../tags/tag323.xml"/><Relationship Id="rId15" Type="http://schemas.openxmlformats.org/officeDocument/2006/relationships/image" Target="../media/image15.png"/><Relationship Id="rId10" Type="http://schemas.openxmlformats.org/officeDocument/2006/relationships/tags" Target="../tags/tag326.xml"/><Relationship Id="rId19" Type="http://schemas.openxmlformats.org/officeDocument/2006/relationships/image" Target="../media/image55.png"/><Relationship Id="rId4" Type="http://schemas.openxmlformats.org/officeDocument/2006/relationships/tags" Target="../tags/tag322.xml"/><Relationship Id="rId9" Type="http://schemas.openxmlformats.org/officeDocument/2006/relationships/tags" Target="../tags/tag325.xml"/><Relationship Id="rId14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37.xml"/><Relationship Id="rId13" Type="http://schemas.openxmlformats.org/officeDocument/2006/relationships/image" Target="../media/image15.png"/><Relationship Id="rId3" Type="http://schemas.openxmlformats.org/officeDocument/2006/relationships/tags" Target="../tags/tag332.xml"/><Relationship Id="rId7" Type="http://schemas.openxmlformats.org/officeDocument/2006/relationships/tags" Target="../tags/tag336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31.xml"/><Relationship Id="rId16" Type="http://schemas.openxmlformats.org/officeDocument/2006/relationships/image" Target="../media/image56.jpeg"/><Relationship Id="rId1" Type="http://schemas.openxmlformats.org/officeDocument/2006/relationships/tags" Target="../tags/tag330.xml"/><Relationship Id="rId6" Type="http://schemas.openxmlformats.org/officeDocument/2006/relationships/tags" Target="../tags/tag335.xml"/><Relationship Id="rId11" Type="http://schemas.openxmlformats.org/officeDocument/2006/relationships/tags" Target="../tags/tag340.xml"/><Relationship Id="rId5" Type="http://schemas.openxmlformats.org/officeDocument/2006/relationships/tags" Target="../tags/tag334.xml"/><Relationship Id="rId15" Type="http://schemas.openxmlformats.org/officeDocument/2006/relationships/image" Target="../media/image47.jpeg"/><Relationship Id="rId10" Type="http://schemas.openxmlformats.org/officeDocument/2006/relationships/tags" Target="../tags/tag339.xml"/><Relationship Id="rId4" Type="http://schemas.openxmlformats.org/officeDocument/2006/relationships/tags" Target="../tags/tag333.xml"/><Relationship Id="rId9" Type="http://schemas.openxmlformats.org/officeDocument/2006/relationships/tags" Target="../tags/tag338.xml"/><Relationship Id="rId14" Type="http://schemas.openxmlformats.org/officeDocument/2006/relationships/image" Target="../media/image16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48.xml"/><Relationship Id="rId13" Type="http://schemas.openxmlformats.org/officeDocument/2006/relationships/image" Target="../media/image45.png"/><Relationship Id="rId3" Type="http://schemas.openxmlformats.org/officeDocument/2006/relationships/tags" Target="../tags/tag343.xml"/><Relationship Id="rId7" Type="http://schemas.openxmlformats.org/officeDocument/2006/relationships/tags" Target="../tags/tag347.xml"/><Relationship Id="rId12" Type="http://schemas.openxmlformats.org/officeDocument/2006/relationships/image" Target="../media/image16.svg"/><Relationship Id="rId2" Type="http://schemas.openxmlformats.org/officeDocument/2006/relationships/tags" Target="../tags/tag342.xml"/><Relationship Id="rId1" Type="http://schemas.openxmlformats.org/officeDocument/2006/relationships/tags" Target="../tags/tag341.xml"/><Relationship Id="rId6" Type="http://schemas.openxmlformats.org/officeDocument/2006/relationships/tags" Target="../tags/tag346.xml"/><Relationship Id="rId11" Type="http://schemas.openxmlformats.org/officeDocument/2006/relationships/image" Target="../media/image15.png"/><Relationship Id="rId5" Type="http://schemas.openxmlformats.org/officeDocument/2006/relationships/tags" Target="../tags/tag345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44.xml"/><Relationship Id="rId9" Type="http://schemas.openxmlformats.org/officeDocument/2006/relationships/tags" Target="../tags/tag349.xml"/><Relationship Id="rId14" Type="http://schemas.openxmlformats.org/officeDocument/2006/relationships/image" Target="../media/image56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audio" Target="../media/media2.wav"/><Relationship Id="rId13" Type="http://schemas.openxmlformats.org/officeDocument/2006/relationships/tags" Target="../tags/tag360.xml"/><Relationship Id="rId18" Type="http://schemas.openxmlformats.org/officeDocument/2006/relationships/image" Target="../media/image57.png"/><Relationship Id="rId3" Type="http://schemas.openxmlformats.org/officeDocument/2006/relationships/tags" Target="../tags/tag352.xml"/><Relationship Id="rId7" Type="http://schemas.microsoft.com/office/2007/relationships/media" Target="../media/media2.wav"/><Relationship Id="rId12" Type="http://schemas.openxmlformats.org/officeDocument/2006/relationships/tags" Target="../tags/tag359.xml"/><Relationship Id="rId17" Type="http://schemas.openxmlformats.org/officeDocument/2006/relationships/image" Target="../media/image16.svg"/><Relationship Id="rId2" Type="http://schemas.openxmlformats.org/officeDocument/2006/relationships/tags" Target="../tags/tag351.xml"/><Relationship Id="rId16" Type="http://schemas.openxmlformats.org/officeDocument/2006/relationships/image" Target="../media/image15.png"/><Relationship Id="rId20" Type="http://schemas.openxmlformats.org/officeDocument/2006/relationships/image" Target="../media/image47.jpeg"/><Relationship Id="rId1" Type="http://schemas.openxmlformats.org/officeDocument/2006/relationships/tags" Target="../tags/tag350.xml"/><Relationship Id="rId6" Type="http://schemas.openxmlformats.org/officeDocument/2006/relationships/tags" Target="../tags/tag355.xml"/><Relationship Id="rId11" Type="http://schemas.openxmlformats.org/officeDocument/2006/relationships/tags" Target="../tags/tag358.xml"/><Relationship Id="rId5" Type="http://schemas.openxmlformats.org/officeDocument/2006/relationships/tags" Target="../tags/tag354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357.xml"/><Relationship Id="rId19" Type="http://schemas.openxmlformats.org/officeDocument/2006/relationships/image" Target="../media/image55.png"/><Relationship Id="rId4" Type="http://schemas.openxmlformats.org/officeDocument/2006/relationships/tags" Target="../tags/tag353.xml"/><Relationship Id="rId9" Type="http://schemas.openxmlformats.org/officeDocument/2006/relationships/tags" Target="../tags/tag356.xml"/><Relationship Id="rId14" Type="http://schemas.openxmlformats.org/officeDocument/2006/relationships/tags" Target="../tags/tag361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69.xml"/><Relationship Id="rId13" Type="http://schemas.openxmlformats.org/officeDocument/2006/relationships/tags" Target="../tags/tag374.xml"/><Relationship Id="rId18" Type="http://schemas.openxmlformats.org/officeDocument/2006/relationships/tags" Target="../tags/tag379.xml"/><Relationship Id="rId26" Type="http://schemas.openxmlformats.org/officeDocument/2006/relationships/image" Target="../media/image52.png"/><Relationship Id="rId3" Type="http://schemas.openxmlformats.org/officeDocument/2006/relationships/tags" Target="../tags/tag364.xml"/><Relationship Id="rId21" Type="http://schemas.openxmlformats.org/officeDocument/2006/relationships/image" Target="../media/image16.svg"/><Relationship Id="rId7" Type="http://schemas.openxmlformats.org/officeDocument/2006/relationships/tags" Target="../tags/tag368.xml"/><Relationship Id="rId12" Type="http://schemas.openxmlformats.org/officeDocument/2006/relationships/tags" Target="../tags/tag373.xml"/><Relationship Id="rId17" Type="http://schemas.openxmlformats.org/officeDocument/2006/relationships/tags" Target="../tags/tag378.xml"/><Relationship Id="rId25" Type="http://schemas.openxmlformats.org/officeDocument/2006/relationships/image" Target="../media/image48.png"/><Relationship Id="rId2" Type="http://schemas.openxmlformats.org/officeDocument/2006/relationships/tags" Target="../tags/tag363.xml"/><Relationship Id="rId16" Type="http://schemas.openxmlformats.org/officeDocument/2006/relationships/tags" Target="../tags/tag377.xml"/><Relationship Id="rId20" Type="http://schemas.openxmlformats.org/officeDocument/2006/relationships/image" Target="../media/image15.png"/><Relationship Id="rId1" Type="http://schemas.openxmlformats.org/officeDocument/2006/relationships/tags" Target="../tags/tag362.xml"/><Relationship Id="rId6" Type="http://schemas.openxmlformats.org/officeDocument/2006/relationships/tags" Target="../tags/tag367.xml"/><Relationship Id="rId11" Type="http://schemas.openxmlformats.org/officeDocument/2006/relationships/tags" Target="../tags/tag372.xml"/><Relationship Id="rId24" Type="http://schemas.openxmlformats.org/officeDocument/2006/relationships/image" Target="../media/image46.png"/><Relationship Id="rId5" Type="http://schemas.openxmlformats.org/officeDocument/2006/relationships/tags" Target="../tags/tag366.xml"/><Relationship Id="rId15" Type="http://schemas.openxmlformats.org/officeDocument/2006/relationships/tags" Target="../tags/tag376.xml"/><Relationship Id="rId23" Type="http://schemas.openxmlformats.org/officeDocument/2006/relationships/image" Target="../media/image50.png"/><Relationship Id="rId28" Type="http://schemas.openxmlformats.org/officeDocument/2006/relationships/image" Target="../media/image53.jpeg"/><Relationship Id="rId10" Type="http://schemas.openxmlformats.org/officeDocument/2006/relationships/tags" Target="../tags/tag371.xml"/><Relationship Id="rId19" Type="http://schemas.openxmlformats.org/officeDocument/2006/relationships/slideLayout" Target="../slideLayouts/slideLayout18.xml"/><Relationship Id="rId4" Type="http://schemas.openxmlformats.org/officeDocument/2006/relationships/tags" Target="../tags/tag365.xml"/><Relationship Id="rId9" Type="http://schemas.openxmlformats.org/officeDocument/2006/relationships/tags" Target="../tags/tag370.xml"/><Relationship Id="rId14" Type="http://schemas.openxmlformats.org/officeDocument/2006/relationships/tags" Target="../tags/tag375.xml"/><Relationship Id="rId22" Type="http://schemas.openxmlformats.org/officeDocument/2006/relationships/image" Target="../media/image21.png"/><Relationship Id="rId27" Type="http://schemas.openxmlformats.org/officeDocument/2006/relationships/image" Target="../media/image56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382.xml"/><Relationship Id="rId7" Type="http://schemas.openxmlformats.org/officeDocument/2006/relationships/tags" Target="../tags/tag386.xml"/><Relationship Id="rId12" Type="http://schemas.openxmlformats.org/officeDocument/2006/relationships/image" Target="../media/image5.png"/><Relationship Id="rId2" Type="http://schemas.openxmlformats.org/officeDocument/2006/relationships/tags" Target="../tags/tag381.xml"/><Relationship Id="rId1" Type="http://schemas.openxmlformats.org/officeDocument/2006/relationships/tags" Target="../tags/tag380.xml"/><Relationship Id="rId6" Type="http://schemas.openxmlformats.org/officeDocument/2006/relationships/tags" Target="../tags/tag385.xml"/><Relationship Id="rId11" Type="http://schemas.openxmlformats.org/officeDocument/2006/relationships/image" Target="../media/image4.svg"/><Relationship Id="rId5" Type="http://schemas.openxmlformats.org/officeDocument/2006/relationships/tags" Target="../tags/tag384.xml"/><Relationship Id="rId10" Type="http://schemas.openxmlformats.org/officeDocument/2006/relationships/image" Target="../media/image3.png"/><Relationship Id="rId4" Type="http://schemas.openxmlformats.org/officeDocument/2006/relationships/tags" Target="../tags/tag383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94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36.svg"/><Relationship Id="rId3" Type="http://schemas.openxmlformats.org/officeDocument/2006/relationships/tags" Target="../tags/tag389.xml"/><Relationship Id="rId7" Type="http://schemas.openxmlformats.org/officeDocument/2006/relationships/tags" Target="../tags/tag393.xml"/><Relationship Id="rId12" Type="http://schemas.openxmlformats.org/officeDocument/2006/relationships/tags" Target="../tags/tag398.xml"/><Relationship Id="rId17" Type="http://schemas.openxmlformats.org/officeDocument/2006/relationships/image" Target="../media/image34.png"/><Relationship Id="rId2" Type="http://schemas.openxmlformats.org/officeDocument/2006/relationships/tags" Target="../tags/tag388.xml"/><Relationship Id="rId16" Type="http://schemas.openxmlformats.org/officeDocument/2006/relationships/image" Target="../media/image18.svg"/><Relationship Id="rId1" Type="http://schemas.openxmlformats.org/officeDocument/2006/relationships/tags" Target="../tags/tag387.xml"/><Relationship Id="rId6" Type="http://schemas.openxmlformats.org/officeDocument/2006/relationships/tags" Target="../tags/tag392.xml"/><Relationship Id="rId11" Type="http://schemas.openxmlformats.org/officeDocument/2006/relationships/tags" Target="../tags/tag397.xml"/><Relationship Id="rId5" Type="http://schemas.openxmlformats.org/officeDocument/2006/relationships/tags" Target="../tags/tag391.xml"/><Relationship Id="rId15" Type="http://schemas.openxmlformats.org/officeDocument/2006/relationships/image" Target="../media/image12.png"/><Relationship Id="rId10" Type="http://schemas.openxmlformats.org/officeDocument/2006/relationships/tags" Target="../tags/tag396.xml"/><Relationship Id="rId19" Type="http://schemas.openxmlformats.org/officeDocument/2006/relationships/image" Target="../media/image37.png"/><Relationship Id="rId4" Type="http://schemas.openxmlformats.org/officeDocument/2006/relationships/tags" Target="../tags/tag390.xml"/><Relationship Id="rId9" Type="http://schemas.openxmlformats.org/officeDocument/2006/relationships/tags" Target="../tags/tag395.xml"/><Relationship Id="rId14" Type="http://schemas.openxmlformats.org/officeDocument/2006/relationships/image" Target="../media/image2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406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0.png"/><Relationship Id="rId3" Type="http://schemas.openxmlformats.org/officeDocument/2006/relationships/tags" Target="../tags/tag401.xml"/><Relationship Id="rId7" Type="http://schemas.openxmlformats.org/officeDocument/2006/relationships/tags" Target="../tags/tag405.xml"/><Relationship Id="rId12" Type="http://schemas.openxmlformats.org/officeDocument/2006/relationships/tags" Target="../tags/tag410.xml"/><Relationship Id="rId17" Type="http://schemas.openxmlformats.org/officeDocument/2006/relationships/image" Target="../media/image59.PNG"/><Relationship Id="rId2" Type="http://schemas.openxmlformats.org/officeDocument/2006/relationships/tags" Target="../tags/tag400.xml"/><Relationship Id="rId16" Type="http://schemas.openxmlformats.org/officeDocument/2006/relationships/image" Target="../media/image58.png"/><Relationship Id="rId1" Type="http://schemas.openxmlformats.org/officeDocument/2006/relationships/tags" Target="../tags/tag399.xml"/><Relationship Id="rId6" Type="http://schemas.openxmlformats.org/officeDocument/2006/relationships/tags" Target="../tags/tag404.xml"/><Relationship Id="rId11" Type="http://schemas.openxmlformats.org/officeDocument/2006/relationships/tags" Target="../tags/tag409.xml"/><Relationship Id="rId5" Type="http://schemas.openxmlformats.org/officeDocument/2006/relationships/tags" Target="../tags/tag403.xml"/><Relationship Id="rId15" Type="http://schemas.openxmlformats.org/officeDocument/2006/relationships/image" Target="../media/image16.svg"/><Relationship Id="rId10" Type="http://schemas.openxmlformats.org/officeDocument/2006/relationships/tags" Target="../tags/tag408.xml"/><Relationship Id="rId4" Type="http://schemas.openxmlformats.org/officeDocument/2006/relationships/tags" Target="../tags/tag402.xml"/><Relationship Id="rId9" Type="http://schemas.openxmlformats.org/officeDocument/2006/relationships/tags" Target="../tags/tag407.xml"/><Relationship Id="rId14" Type="http://schemas.openxmlformats.org/officeDocument/2006/relationships/image" Target="../media/image1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418.xml"/><Relationship Id="rId13" Type="http://schemas.openxmlformats.org/officeDocument/2006/relationships/image" Target="../media/image15.png"/><Relationship Id="rId3" Type="http://schemas.openxmlformats.org/officeDocument/2006/relationships/tags" Target="../tags/tag413.xml"/><Relationship Id="rId7" Type="http://schemas.openxmlformats.org/officeDocument/2006/relationships/tags" Target="../tags/tag417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0.png"/><Relationship Id="rId2" Type="http://schemas.openxmlformats.org/officeDocument/2006/relationships/tags" Target="../tags/tag412.xml"/><Relationship Id="rId16" Type="http://schemas.openxmlformats.org/officeDocument/2006/relationships/image" Target="../media/image59.PNG"/><Relationship Id="rId1" Type="http://schemas.openxmlformats.org/officeDocument/2006/relationships/tags" Target="../tags/tag411.xml"/><Relationship Id="rId6" Type="http://schemas.openxmlformats.org/officeDocument/2006/relationships/tags" Target="../tags/tag416.xml"/><Relationship Id="rId11" Type="http://schemas.openxmlformats.org/officeDocument/2006/relationships/tags" Target="../tags/tag421.xml"/><Relationship Id="rId5" Type="http://schemas.openxmlformats.org/officeDocument/2006/relationships/tags" Target="../tags/tag415.xml"/><Relationship Id="rId15" Type="http://schemas.openxmlformats.org/officeDocument/2006/relationships/image" Target="../media/image51.png"/><Relationship Id="rId10" Type="http://schemas.openxmlformats.org/officeDocument/2006/relationships/tags" Target="../tags/tag420.xml"/><Relationship Id="rId4" Type="http://schemas.openxmlformats.org/officeDocument/2006/relationships/tags" Target="../tags/tag414.xml"/><Relationship Id="rId9" Type="http://schemas.openxmlformats.org/officeDocument/2006/relationships/tags" Target="../tags/tag419.xml"/><Relationship Id="rId14" Type="http://schemas.openxmlformats.org/officeDocument/2006/relationships/image" Target="../media/image16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429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0.png"/><Relationship Id="rId3" Type="http://schemas.openxmlformats.org/officeDocument/2006/relationships/tags" Target="../tags/tag424.xml"/><Relationship Id="rId7" Type="http://schemas.openxmlformats.org/officeDocument/2006/relationships/tags" Target="../tags/tag428.xml"/><Relationship Id="rId12" Type="http://schemas.openxmlformats.org/officeDocument/2006/relationships/tags" Target="../tags/tag433.xml"/><Relationship Id="rId17" Type="http://schemas.openxmlformats.org/officeDocument/2006/relationships/image" Target="../media/image59.PNG"/><Relationship Id="rId2" Type="http://schemas.openxmlformats.org/officeDocument/2006/relationships/tags" Target="../tags/tag423.xml"/><Relationship Id="rId16" Type="http://schemas.openxmlformats.org/officeDocument/2006/relationships/image" Target="../media/image58.png"/><Relationship Id="rId20" Type="http://schemas.openxmlformats.org/officeDocument/2006/relationships/image" Target="../media/image50.png"/><Relationship Id="rId1" Type="http://schemas.openxmlformats.org/officeDocument/2006/relationships/tags" Target="../tags/tag422.xml"/><Relationship Id="rId6" Type="http://schemas.openxmlformats.org/officeDocument/2006/relationships/tags" Target="../tags/tag427.xml"/><Relationship Id="rId11" Type="http://schemas.openxmlformats.org/officeDocument/2006/relationships/tags" Target="../tags/tag432.xml"/><Relationship Id="rId5" Type="http://schemas.openxmlformats.org/officeDocument/2006/relationships/tags" Target="../tags/tag426.xml"/><Relationship Id="rId15" Type="http://schemas.openxmlformats.org/officeDocument/2006/relationships/image" Target="../media/image16.svg"/><Relationship Id="rId10" Type="http://schemas.openxmlformats.org/officeDocument/2006/relationships/tags" Target="../tags/tag431.xml"/><Relationship Id="rId19" Type="http://schemas.openxmlformats.org/officeDocument/2006/relationships/image" Target="../media/image61.jpeg"/><Relationship Id="rId4" Type="http://schemas.openxmlformats.org/officeDocument/2006/relationships/tags" Target="../tags/tag425.xml"/><Relationship Id="rId9" Type="http://schemas.openxmlformats.org/officeDocument/2006/relationships/tags" Target="../tags/tag430.xml"/><Relationship Id="rId14" Type="http://schemas.openxmlformats.org/officeDocument/2006/relationships/image" Target="../media/image1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441.xml"/><Relationship Id="rId13" Type="http://schemas.openxmlformats.org/officeDocument/2006/relationships/image" Target="../media/image15.png"/><Relationship Id="rId18" Type="http://schemas.openxmlformats.org/officeDocument/2006/relationships/image" Target="../media/image54.png"/><Relationship Id="rId3" Type="http://schemas.openxmlformats.org/officeDocument/2006/relationships/tags" Target="../tags/tag436.xml"/><Relationship Id="rId7" Type="http://schemas.openxmlformats.org/officeDocument/2006/relationships/tags" Target="../tags/tag440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0.png"/><Relationship Id="rId2" Type="http://schemas.openxmlformats.org/officeDocument/2006/relationships/tags" Target="../tags/tag435.xml"/><Relationship Id="rId16" Type="http://schemas.openxmlformats.org/officeDocument/2006/relationships/image" Target="../media/image59.PNG"/><Relationship Id="rId20" Type="http://schemas.openxmlformats.org/officeDocument/2006/relationships/image" Target="../media/image50.png"/><Relationship Id="rId1" Type="http://schemas.openxmlformats.org/officeDocument/2006/relationships/tags" Target="../tags/tag434.xml"/><Relationship Id="rId6" Type="http://schemas.openxmlformats.org/officeDocument/2006/relationships/tags" Target="../tags/tag439.xml"/><Relationship Id="rId11" Type="http://schemas.openxmlformats.org/officeDocument/2006/relationships/tags" Target="../tags/tag444.xml"/><Relationship Id="rId5" Type="http://schemas.openxmlformats.org/officeDocument/2006/relationships/tags" Target="../tags/tag438.xml"/><Relationship Id="rId15" Type="http://schemas.openxmlformats.org/officeDocument/2006/relationships/image" Target="../media/image51.png"/><Relationship Id="rId10" Type="http://schemas.openxmlformats.org/officeDocument/2006/relationships/tags" Target="../tags/tag443.xml"/><Relationship Id="rId19" Type="http://schemas.openxmlformats.org/officeDocument/2006/relationships/image" Target="../media/image61.jpeg"/><Relationship Id="rId4" Type="http://schemas.openxmlformats.org/officeDocument/2006/relationships/tags" Target="../tags/tag437.xml"/><Relationship Id="rId9" Type="http://schemas.openxmlformats.org/officeDocument/2006/relationships/tags" Target="../tags/tag442.xml"/><Relationship Id="rId14" Type="http://schemas.openxmlformats.org/officeDocument/2006/relationships/image" Target="../media/image16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52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0.png"/><Relationship Id="rId3" Type="http://schemas.openxmlformats.org/officeDocument/2006/relationships/tags" Target="../tags/tag447.xml"/><Relationship Id="rId7" Type="http://schemas.openxmlformats.org/officeDocument/2006/relationships/tags" Target="../tags/tag451.xml"/><Relationship Id="rId12" Type="http://schemas.openxmlformats.org/officeDocument/2006/relationships/tags" Target="../tags/tag456.xml"/><Relationship Id="rId17" Type="http://schemas.openxmlformats.org/officeDocument/2006/relationships/image" Target="../media/image59.PNG"/><Relationship Id="rId2" Type="http://schemas.openxmlformats.org/officeDocument/2006/relationships/tags" Target="../tags/tag446.xml"/><Relationship Id="rId16" Type="http://schemas.openxmlformats.org/officeDocument/2006/relationships/image" Target="../media/image58.png"/><Relationship Id="rId1" Type="http://schemas.openxmlformats.org/officeDocument/2006/relationships/tags" Target="../tags/tag445.xml"/><Relationship Id="rId6" Type="http://schemas.openxmlformats.org/officeDocument/2006/relationships/tags" Target="../tags/tag450.xml"/><Relationship Id="rId11" Type="http://schemas.openxmlformats.org/officeDocument/2006/relationships/tags" Target="../tags/tag455.xml"/><Relationship Id="rId5" Type="http://schemas.openxmlformats.org/officeDocument/2006/relationships/tags" Target="../tags/tag449.xml"/><Relationship Id="rId15" Type="http://schemas.openxmlformats.org/officeDocument/2006/relationships/image" Target="../media/image16.svg"/><Relationship Id="rId10" Type="http://schemas.openxmlformats.org/officeDocument/2006/relationships/tags" Target="../tags/tag454.xml"/><Relationship Id="rId4" Type="http://schemas.openxmlformats.org/officeDocument/2006/relationships/tags" Target="../tags/tag448.xml"/><Relationship Id="rId9" Type="http://schemas.openxmlformats.org/officeDocument/2006/relationships/tags" Target="../tags/tag453.xml"/><Relationship Id="rId14" Type="http://schemas.openxmlformats.org/officeDocument/2006/relationships/image" Target="../media/image1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64.xml"/><Relationship Id="rId13" Type="http://schemas.openxmlformats.org/officeDocument/2006/relationships/image" Target="../media/image15.png"/><Relationship Id="rId3" Type="http://schemas.openxmlformats.org/officeDocument/2006/relationships/tags" Target="../tags/tag459.xml"/><Relationship Id="rId7" Type="http://schemas.openxmlformats.org/officeDocument/2006/relationships/tags" Target="../tags/tag46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0.png"/><Relationship Id="rId2" Type="http://schemas.openxmlformats.org/officeDocument/2006/relationships/tags" Target="../tags/tag458.xml"/><Relationship Id="rId16" Type="http://schemas.openxmlformats.org/officeDocument/2006/relationships/image" Target="../media/image59.PNG"/><Relationship Id="rId1" Type="http://schemas.openxmlformats.org/officeDocument/2006/relationships/tags" Target="../tags/tag457.xml"/><Relationship Id="rId6" Type="http://schemas.openxmlformats.org/officeDocument/2006/relationships/tags" Target="../tags/tag462.xml"/><Relationship Id="rId11" Type="http://schemas.openxmlformats.org/officeDocument/2006/relationships/tags" Target="../tags/tag467.xml"/><Relationship Id="rId5" Type="http://schemas.openxmlformats.org/officeDocument/2006/relationships/tags" Target="../tags/tag461.xml"/><Relationship Id="rId15" Type="http://schemas.openxmlformats.org/officeDocument/2006/relationships/image" Target="../media/image51.png"/><Relationship Id="rId10" Type="http://schemas.openxmlformats.org/officeDocument/2006/relationships/tags" Target="../tags/tag466.xml"/><Relationship Id="rId4" Type="http://schemas.openxmlformats.org/officeDocument/2006/relationships/tags" Target="../tags/tag460.xml"/><Relationship Id="rId9" Type="http://schemas.openxmlformats.org/officeDocument/2006/relationships/tags" Target="../tags/tag465.xml"/><Relationship Id="rId14" Type="http://schemas.openxmlformats.org/officeDocument/2006/relationships/image" Target="../media/image16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75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0.png"/><Relationship Id="rId3" Type="http://schemas.openxmlformats.org/officeDocument/2006/relationships/tags" Target="../tags/tag470.xml"/><Relationship Id="rId7" Type="http://schemas.openxmlformats.org/officeDocument/2006/relationships/tags" Target="../tags/tag474.xml"/><Relationship Id="rId12" Type="http://schemas.openxmlformats.org/officeDocument/2006/relationships/tags" Target="../tags/tag479.xml"/><Relationship Id="rId17" Type="http://schemas.openxmlformats.org/officeDocument/2006/relationships/image" Target="../media/image59.PNG"/><Relationship Id="rId2" Type="http://schemas.openxmlformats.org/officeDocument/2006/relationships/tags" Target="../tags/tag469.xml"/><Relationship Id="rId16" Type="http://schemas.openxmlformats.org/officeDocument/2006/relationships/image" Target="../media/image58.png"/><Relationship Id="rId1" Type="http://schemas.openxmlformats.org/officeDocument/2006/relationships/tags" Target="../tags/tag468.xml"/><Relationship Id="rId6" Type="http://schemas.openxmlformats.org/officeDocument/2006/relationships/tags" Target="../tags/tag473.xml"/><Relationship Id="rId11" Type="http://schemas.openxmlformats.org/officeDocument/2006/relationships/tags" Target="../tags/tag478.xml"/><Relationship Id="rId5" Type="http://schemas.openxmlformats.org/officeDocument/2006/relationships/tags" Target="../tags/tag472.xml"/><Relationship Id="rId15" Type="http://schemas.openxmlformats.org/officeDocument/2006/relationships/image" Target="../media/image16.svg"/><Relationship Id="rId10" Type="http://schemas.openxmlformats.org/officeDocument/2006/relationships/tags" Target="../tags/tag477.xml"/><Relationship Id="rId19" Type="http://schemas.openxmlformats.org/officeDocument/2006/relationships/image" Target="../media/image54.png"/><Relationship Id="rId4" Type="http://schemas.openxmlformats.org/officeDocument/2006/relationships/tags" Target="../tags/tag471.xml"/><Relationship Id="rId9" Type="http://schemas.openxmlformats.org/officeDocument/2006/relationships/tags" Target="../tags/tag476.xml"/><Relationship Id="rId14" Type="http://schemas.openxmlformats.org/officeDocument/2006/relationships/image" Target="../media/image1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87.xml"/><Relationship Id="rId13" Type="http://schemas.openxmlformats.org/officeDocument/2006/relationships/image" Target="../media/image15.png"/><Relationship Id="rId18" Type="http://schemas.openxmlformats.org/officeDocument/2006/relationships/image" Target="../media/image54.png"/><Relationship Id="rId3" Type="http://schemas.openxmlformats.org/officeDocument/2006/relationships/tags" Target="../tags/tag482.xml"/><Relationship Id="rId7" Type="http://schemas.openxmlformats.org/officeDocument/2006/relationships/tags" Target="../tags/tag486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0.png"/><Relationship Id="rId2" Type="http://schemas.openxmlformats.org/officeDocument/2006/relationships/tags" Target="../tags/tag481.xml"/><Relationship Id="rId16" Type="http://schemas.openxmlformats.org/officeDocument/2006/relationships/image" Target="../media/image59.PNG"/><Relationship Id="rId1" Type="http://schemas.openxmlformats.org/officeDocument/2006/relationships/tags" Target="../tags/tag480.xml"/><Relationship Id="rId6" Type="http://schemas.openxmlformats.org/officeDocument/2006/relationships/tags" Target="../tags/tag485.xml"/><Relationship Id="rId11" Type="http://schemas.openxmlformats.org/officeDocument/2006/relationships/tags" Target="../tags/tag490.xml"/><Relationship Id="rId5" Type="http://schemas.openxmlformats.org/officeDocument/2006/relationships/tags" Target="../tags/tag484.xml"/><Relationship Id="rId15" Type="http://schemas.openxmlformats.org/officeDocument/2006/relationships/image" Target="../media/image51.png"/><Relationship Id="rId10" Type="http://schemas.openxmlformats.org/officeDocument/2006/relationships/tags" Target="../tags/tag489.xml"/><Relationship Id="rId4" Type="http://schemas.openxmlformats.org/officeDocument/2006/relationships/tags" Target="../tags/tag483.xml"/><Relationship Id="rId9" Type="http://schemas.openxmlformats.org/officeDocument/2006/relationships/tags" Target="../tags/tag488.xml"/><Relationship Id="rId14" Type="http://schemas.openxmlformats.org/officeDocument/2006/relationships/image" Target="../media/image16.sv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9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0.png"/><Relationship Id="rId3" Type="http://schemas.openxmlformats.org/officeDocument/2006/relationships/tags" Target="../tags/tag493.xml"/><Relationship Id="rId7" Type="http://schemas.openxmlformats.org/officeDocument/2006/relationships/tags" Target="../tags/tag497.xml"/><Relationship Id="rId12" Type="http://schemas.openxmlformats.org/officeDocument/2006/relationships/tags" Target="../tags/tag502.xml"/><Relationship Id="rId17" Type="http://schemas.openxmlformats.org/officeDocument/2006/relationships/image" Target="../media/image59.PNG"/><Relationship Id="rId2" Type="http://schemas.openxmlformats.org/officeDocument/2006/relationships/tags" Target="../tags/tag492.xml"/><Relationship Id="rId16" Type="http://schemas.openxmlformats.org/officeDocument/2006/relationships/image" Target="../media/image58.png"/><Relationship Id="rId1" Type="http://schemas.openxmlformats.org/officeDocument/2006/relationships/tags" Target="../tags/tag491.xml"/><Relationship Id="rId6" Type="http://schemas.openxmlformats.org/officeDocument/2006/relationships/tags" Target="../tags/tag496.xml"/><Relationship Id="rId11" Type="http://schemas.openxmlformats.org/officeDocument/2006/relationships/tags" Target="../tags/tag501.xml"/><Relationship Id="rId5" Type="http://schemas.openxmlformats.org/officeDocument/2006/relationships/tags" Target="../tags/tag495.xml"/><Relationship Id="rId15" Type="http://schemas.openxmlformats.org/officeDocument/2006/relationships/image" Target="../media/image16.svg"/><Relationship Id="rId10" Type="http://schemas.openxmlformats.org/officeDocument/2006/relationships/tags" Target="../tags/tag500.xml"/><Relationship Id="rId4" Type="http://schemas.openxmlformats.org/officeDocument/2006/relationships/tags" Target="../tags/tag494.xml"/><Relationship Id="rId9" Type="http://schemas.openxmlformats.org/officeDocument/2006/relationships/tags" Target="../tags/tag499.xml"/><Relationship Id="rId14" Type="http://schemas.openxmlformats.org/officeDocument/2006/relationships/image" Target="../media/image1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510.xml"/><Relationship Id="rId13" Type="http://schemas.openxmlformats.org/officeDocument/2006/relationships/image" Target="../media/image15.png"/><Relationship Id="rId3" Type="http://schemas.openxmlformats.org/officeDocument/2006/relationships/tags" Target="../tags/tag505.xml"/><Relationship Id="rId7" Type="http://schemas.openxmlformats.org/officeDocument/2006/relationships/tags" Target="../tags/tag509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0.png"/><Relationship Id="rId2" Type="http://schemas.openxmlformats.org/officeDocument/2006/relationships/tags" Target="../tags/tag504.xml"/><Relationship Id="rId16" Type="http://schemas.openxmlformats.org/officeDocument/2006/relationships/image" Target="../media/image59.PNG"/><Relationship Id="rId1" Type="http://schemas.openxmlformats.org/officeDocument/2006/relationships/tags" Target="../tags/tag503.xml"/><Relationship Id="rId6" Type="http://schemas.openxmlformats.org/officeDocument/2006/relationships/tags" Target="../tags/tag508.xml"/><Relationship Id="rId11" Type="http://schemas.openxmlformats.org/officeDocument/2006/relationships/tags" Target="../tags/tag513.xml"/><Relationship Id="rId5" Type="http://schemas.openxmlformats.org/officeDocument/2006/relationships/tags" Target="../tags/tag507.xml"/><Relationship Id="rId15" Type="http://schemas.openxmlformats.org/officeDocument/2006/relationships/image" Target="../media/image51.png"/><Relationship Id="rId10" Type="http://schemas.openxmlformats.org/officeDocument/2006/relationships/tags" Target="../tags/tag512.xml"/><Relationship Id="rId4" Type="http://schemas.openxmlformats.org/officeDocument/2006/relationships/tags" Target="../tags/tag506.xml"/><Relationship Id="rId9" Type="http://schemas.openxmlformats.org/officeDocument/2006/relationships/tags" Target="../tags/tag511.xml"/><Relationship Id="rId14" Type="http://schemas.openxmlformats.org/officeDocument/2006/relationships/image" Target="../media/image16.sv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521.xml"/><Relationship Id="rId13" Type="http://schemas.openxmlformats.org/officeDocument/2006/relationships/tags" Target="../tags/tag526.xml"/><Relationship Id="rId18" Type="http://schemas.openxmlformats.org/officeDocument/2006/relationships/image" Target="../media/image59.PNG"/><Relationship Id="rId3" Type="http://schemas.openxmlformats.org/officeDocument/2006/relationships/tags" Target="../tags/tag516.xml"/><Relationship Id="rId7" Type="http://schemas.openxmlformats.org/officeDocument/2006/relationships/tags" Target="../tags/tag520.xml"/><Relationship Id="rId12" Type="http://schemas.openxmlformats.org/officeDocument/2006/relationships/tags" Target="../tags/tag525.xml"/><Relationship Id="rId17" Type="http://schemas.openxmlformats.org/officeDocument/2006/relationships/image" Target="../media/image58.png"/><Relationship Id="rId2" Type="http://schemas.openxmlformats.org/officeDocument/2006/relationships/tags" Target="../tags/tag515.xml"/><Relationship Id="rId16" Type="http://schemas.openxmlformats.org/officeDocument/2006/relationships/image" Target="../media/image16.svg"/><Relationship Id="rId20" Type="http://schemas.openxmlformats.org/officeDocument/2006/relationships/image" Target="../media/image57.png"/><Relationship Id="rId1" Type="http://schemas.openxmlformats.org/officeDocument/2006/relationships/tags" Target="../tags/tag514.xml"/><Relationship Id="rId6" Type="http://schemas.openxmlformats.org/officeDocument/2006/relationships/tags" Target="../tags/tag519.xml"/><Relationship Id="rId11" Type="http://schemas.openxmlformats.org/officeDocument/2006/relationships/tags" Target="../tags/tag524.xml"/><Relationship Id="rId5" Type="http://schemas.openxmlformats.org/officeDocument/2006/relationships/tags" Target="../tags/tag518.xml"/><Relationship Id="rId15" Type="http://schemas.openxmlformats.org/officeDocument/2006/relationships/image" Target="../media/image15.png"/><Relationship Id="rId10" Type="http://schemas.openxmlformats.org/officeDocument/2006/relationships/tags" Target="../tags/tag523.xml"/><Relationship Id="rId19" Type="http://schemas.openxmlformats.org/officeDocument/2006/relationships/image" Target="../media/image60.png"/><Relationship Id="rId4" Type="http://schemas.openxmlformats.org/officeDocument/2006/relationships/tags" Target="../tags/tag517.xml"/><Relationship Id="rId9" Type="http://schemas.openxmlformats.org/officeDocument/2006/relationships/tags" Target="../tags/tag522.xml"/><Relationship Id="rId14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534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0.png"/><Relationship Id="rId3" Type="http://schemas.openxmlformats.org/officeDocument/2006/relationships/tags" Target="../tags/tag529.xml"/><Relationship Id="rId7" Type="http://schemas.openxmlformats.org/officeDocument/2006/relationships/tags" Target="../tags/tag533.xml"/><Relationship Id="rId12" Type="http://schemas.openxmlformats.org/officeDocument/2006/relationships/tags" Target="../tags/tag538.xml"/><Relationship Id="rId17" Type="http://schemas.openxmlformats.org/officeDocument/2006/relationships/image" Target="../media/image59.PNG"/><Relationship Id="rId2" Type="http://schemas.openxmlformats.org/officeDocument/2006/relationships/tags" Target="../tags/tag528.xml"/><Relationship Id="rId16" Type="http://schemas.openxmlformats.org/officeDocument/2006/relationships/image" Target="../media/image51.png"/><Relationship Id="rId1" Type="http://schemas.openxmlformats.org/officeDocument/2006/relationships/tags" Target="../tags/tag527.xml"/><Relationship Id="rId6" Type="http://schemas.openxmlformats.org/officeDocument/2006/relationships/tags" Target="../tags/tag532.xml"/><Relationship Id="rId11" Type="http://schemas.openxmlformats.org/officeDocument/2006/relationships/tags" Target="../tags/tag537.xml"/><Relationship Id="rId5" Type="http://schemas.openxmlformats.org/officeDocument/2006/relationships/tags" Target="../tags/tag531.xml"/><Relationship Id="rId15" Type="http://schemas.openxmlformats.org/officeDocument/2006/relationships/image" Target="../media/image16.svg"/><Relationship Id="rId10" Type="http://schemas.openxmlformats.org/officeDocument/2006/relationships/tags" Target="../tags/tag536.xml"/><Relationship Id="rId19" Type="http://schemas.openxmlformats.org/officeDocument/2006/relationships/image" Target="../media/image57.png"/><Relationship Id="rId4" Type="http://schemas.openxmlformats.org/officeDocument/2006/relationships/tags" Target="../tags/tag530.xml"/><Relationship Id="rId9" Type="http://schemas.openxmlformats.org/officeDocument/2006/relationships/tags" Target="../tags/tag535.xml"/><Relationship Id="rId14" Type="http://schemas.openxmlformats.org/officeDocument/2006/relationships/image" Target="../media/image1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546.xml"/><Relationship Id="rId13" Type="http://schemas.openxmlformats.org/officeDocument/2006/relationships/tags" Target="../tags/tag551.xml"/><Relationship Id="rId18" Type="http://schemas.openxmlformats.org/officeDocument/2006/relationships/image" Target="../media/image58.png"/><Relationship Id="rId3" Type="http://schemas.openxmlformats.org/officeDocument/2006/relationships/tags" Target="../tags/tag541.xml"/><Relationship Id="rId21" Type="http://schemas.openxmlformats.org/officeDocument/2006/relationships/image" Target="../media/image62.png"/><Relationship Id="rId7" Type="http://schemas.openxmlformats.org/officeDocument/2006/relationships/tags" Target="../tags/tag545.xml"/><Relationship Id="rId12" Type="http://schemas.openxmlformats.org/officeDocument/2006/relationships/tags" Target="../tags/tag550.xml"/><Relationship Id="rId17" Type="http://schemas.openxmlformats.org/officeDocument/2006/relationships/image" Target="../media/image16.svg"/><Relationship Id="rId2" Type="http://schemas.openxmlformats.org/officeDocument/2006/relationships/tags" Target="../tags/tag540.xml"/><Relationship Id="rId16" Type="http://schemas.openxmlformats.org/officeDocument/2006/relationships/image" Target="../media/image15.png"/><Relationship Id="rId20" Type="http://schemas.openxmlformats.org/officeDocument/2006/relationships/image" Target="../media/image54.png"/><Relationship Id="rId1" Type="http://schemas.openxmlformats.org/officeDocument/2006/relationships/tags" Target="../tags/tag539.xml"/><Relationship Id="rId6" Type="http://schemas.openxmlformats.org/officeDocument/2006/relationships/tags" Target="../tags/tag544.xml"/><Relationship Id="rId11" Type="http://schemas.openxmlformats.org/officeDocument/2006/relationships/tags" Target="../tags/tag549.xml"/><Relationship Id="rId5" Type="http://schemas.openxmlformats.org/officeDocument/2006/relationships/tags" Target="../tags/tag543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548.xml"/><Relationship Id="rId19" Type="http://schemas.openxmlformats.org/officeDocument/2006/relationships/image" Target="../media/image57.png"/><Relationship Id="rId4" Type="http://schemas.openxmlformats.org/officeDocument/2006/relationships/tags" Target="../tags/tag542.xml"/><Relationship Id="rId9" Type="http://schemas.openxmlformats.org/officeDocument/2006/relationships/tags" Target="../tags/tag547.xml"/><Relationship Id="rId14" Type="http://schemas.openxmlformats.org/officeDocument/2006/relationships/tags" Target="../tags/tag55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555.xml"/><Relationship Id="rId7" Type="http://schemas.openxmlformats.org/officeDocument/2006/relationships/image" Target="../media/image15.png"/><Relationship Id="rId2" Type="http://schemas.openxmlformats.org/officeDocument/2006/relationships/tags" Target="../tags/tag554.xml"/><Relationship Id="rId1" Type="http://schemas.openxmlformats.org/officeDocument/2006/relationships/tags" Target="../tags/tag55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3.png"/><Relationship Id="rId5" Type="http://schemas.openxmlformats.org/officeDocument/2006/relationships/tags" Target="../tags/tag557.xml"/><Relationship Id="rId10" Type="http://schemas.openxmlformats.org/officeDocument/2006/relationships/image" Target="../media/image61.jpeg"/><Relationship Id="rId4" Type="http://schemas.openxmlformats.org/officeDocument/2006/relationships/tags" Target="../tags/tag556.xml"/><Relationship Id="rId9" Type="http://schemas.openxmlformats.org/officeDocument/2006/relationships/image" Target="../media/image2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560.xml"/><Relationship Id="rId7" Type="http://schemas.openxmlformats.org/officeDocument/2006/relationships/image" Target="../media/image16.svg"/><Relationship Id="rId2" Type="http://schemas.openxmlformats.org/officeDocument/2006/relationships/tags" Target="../tags/tag559.xml"/><Relationship Id="rId1" Type="http://schemas.openxmlformats.org/officeDocument/2006/relationships/tags" Target="../tags/tag558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61.xml"/><Relationship Id="rId9" Type="http://schemas.openxmlformats.org/officeDocument/2006/relationships/image" Target="../media/image5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564.xml"/><Relationship Id="rId7" Type="http://schemas.openxmlformats.org/officeDocument/2006/relationships/image" Target="../media/image15.png"/><Relationship Id="rId2" Type="http://schemas.openxmlformats.org/officeDocument/2006/relationships/tags" Target="../tags/tag563.xml"/><Relationship Id="rId1" Type="http://schemas.openxmlformats.org/officeDocument/2006/relationships/tags" Target="../tags/tag56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66.xml"/><Relationship Id="rId10" Type="http://schemas.openxmlformats.org/officeDocument/2006/relationships/image" Target="../media/image57.png"/><Relationship Id="rId4" Type="http://schemas.openxmlformats.org/officeDocument/2006/relationships/tags" Target="../tags/tag565.xml"/><Relationship Id="rId9" Type="http://schemas.openxmlformats.org/officeDocument/2006/relationships/image" Target="../media/image2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569.xml"/><Relationship Id="rId7" Type="http://schemas.openxmlformats.org/officeDocument/2006/relationships/tags" Target="../tags/tag573.xml"/><Relationship Id="rId12" Type="http://schemas.openxmlformats.org/officeDocument/2006/relationships/image" Target="../media/image5.png"/><Relationship Id="rId2" Type="http://schemas.openxmlformats.org/officeDocument/2006/relationships/tags" Target="../tags/tag568.xml"/><Relationship Id="rId1" Type="http://schemas.openxmlformats.org/officeDocument/2006/relationships/tags" Target="../tags/tag567.xml"/><Relationship Id="rId6" Type="http://schemas.openxmlformats.org/officeDocument/2006/relationships/tags" Target="../tags/tag572.xml"/><Relationship Id="rId11" Type="http://schemas.openxmlformats.org/officeDocument/2006/relationships/image" Target="../media/image4.svg"/><Relationship Id="rId5" Type="http://schemas.openxmlformats.org/officeDocument/2006/relationships/tags" Target="../tags/tag571.xml"/><Relationship Id="rId10" Type="http://schemas.openxmlformats.org/officeDocument/2006/relationships/image" Target="../media/image3.png"/><Relationship Id="rId4" Type="http://schemas.openxmlformats.org/officeDocument/2006/relationships/tags" Target="../tags/tag57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581.xml"/><Relationship Id="rId13" Type="http://schemas.openxmlformats.org/officeDocument/2006/relationships/image" Target="../media/image12.png"/><Relationship Id="rId3" Type="http://schemas.openxmlformats.org/officeDocument/2006/relationships/tags" Target="../tags/tag576.xml"/><Relationship Id="rId7" Type="http://schemas.openxmlformats.org/officeDocument/2006/relationships/tags" Target="../tags/tag580.xml"/><Relationship Id="rId12" Type="http://schemas.openxmlformats.org/officeDocument/2006/relationships/image" Target="../media/image2.jpeg"/><Relationship Id="rId17" Type="http://schemas.openxmlformats.org/officeDocument/2006/relationships/image" Target="../media/image37.png"/><Relationship Id="rId2" Type="http://schemas.openxmlformats.org/officeDocument/2006/relationships/tags" Target="../tags/tag575.xml"/><Relationship Id="rId16" Type="http://schemas.openxmlformats.org/officeDocument/2006/relationships/image" Target="../media/image36.svg"/><Relationship Id="rId1" Type="http://schemas.openxmlformats.org/officeDocument/2006/relationships/tags" Target="../tags/tag574.xml"/><Relationship Id="rId6" Type="http://schemas.openxmlformats.org/officeDocument/2006/relationships/tags" Target="../tags/tag57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578.xml"/><Relationship Id="rId15" Type="http://schemas.openxmlformats.org/officeDocument/2006/relationships/image" Target="../media/image34.png"/><Relationship Id="rId10" Type="http://schemas.openxmlformats.org/officeDocument/2006/relationships/tags" Target="../tags/tag583.xml"/><Relationship Id="rId4" Type="http://schemas.openxmlformats.org/officeDocument/2006/relationships/tags" Target="../tags/tag577.xml"/><Relationship Id="rId9" Type="http://schemas.openxmlformats.org/officeDocument/2006/relationships/tags" Target="../tags/tag582.xml"/><Relationship Id="rId14" Type="http://schemas.openxmlformats.org/officeDocument/2006/relationships/image" Target="../media/image18.sv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586.xml"/><Relationship Id="rId7" Type="http://schemas.openxmlformats.org/officeDocument/2006/relationships/image" Target="../media/image15.png"/><Relationship Id="rId2" Type="http://schemas.openxmlformats.org/officeDocument/2006/relationships/tags" Target="../tags/tag585.xml"/><Relationship Id="rId1" Type="http://schemas.openxmlformats.org/officeDocument/2006/relationships/tags" Target="../tags/tag58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88.xml"/><Relationship Id="rId10" Type="http://schemas.openxmlformats.org/officeDocument/2006/relationships/image" Target="../media/image65.png"/><Relationship Id="rId4" Type="http://schemas.openxmlformats.org/officeDocument/2006/relationships/tags" Target="../tags/tag587.xml"/><Relationship Id="rId9" Type="http://schemas.openxmlformats.org/officeDocument/2006/relationships/image" Target="../media/image64.jpe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tags" Target="../tags/tag591.xml"/><Relationship Id="rId7" Type="http://schemas.openxmlformats.org/officeDocument/2006/relationships/image" Target="../media/image16.svg"/><Relationship Id="rId2" Type="http://schemas.openxmlformats.org/officeDocument/2006/relationships/tags" Target="../tags/tag590.xml"/><Relationship Id="rId1" Type="http://schemas.openxmlformats.org/officeDocument/2006/relationships/tags" Target="../tags/tag589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92.xml"/><Relationship Id="rId9" Type="http://schemas.openxmlformats.org/officeDocument/2006/relationships/image" Target="../media/image6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tags" Target="../tags/tag595.xml"/><Relationship Id="rId7" Type="http://schemas.openxmlformats.org/officeDocument/2006/relationships/image" Target="../media/image16.svg"/><Relationship Id="rId2" Type="http://schemas.openxmlformats.org/officeDocument/2006/relationships/tags" Target="../tags/tag594.xml"/><Relationship Id="rId1" Type="http://schemas.openxmlformats.org/officeDocument/2006/relationships/tags" Target="../tags/tag593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96.xml"/><Relationship Id="rId9" Type="http://schemas.openxmlformats.org/officeDocument/2006/relationships/image" Target="../media/image6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604.xml"/><Relationship Id="rId13" Type="http://schemas.openxmlformats.org/officeDocument/2006/relationships/image" Target="../media/image16.svg"/><Relationship Id="rId3" Type="http://schemas.openxmlformats.org/officeDocument/2006/relationships/tags" Target="../tags/tag599.xml"/><Relationship Id="rId7" Type="http://schemas.openxmlformats.org/officeDocument/2006/relationships/tags" Target="../tags/tag603.xml"/><Relationship Id="rId12" Type="http://schemas.openxmlformats.org/officeDocument/2006/relationships/image" Target="../media/image15.png"/><Relationship Id="rId2" Type="http://schemas.openxmlformats.org/officeDocument/2006/relationships/tags" Target="../tags/tag598.xml"/><Relationship Id="rId1" Type="http://schemas.openxmlformats.org/officeDocument/2006/relationships/tags" Target="../tags/tag597.xml"/><Relationship Id="rId6" Type="http://schemas.openxmlformats.org/officeDocument/2006/relationships/tags" Target="../tags/tag602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601.xml"/><Relationship Id="rId10" Type="http://schemas.openxmlformats.org/officeDocument/2006/relationships/tags" Target="../tags/tag606.xml"/><Relationship Id="rId4" Type="http://schemas.openxmlformats.org/officeDocument/2006/relationships/tags" Target="../tags/tag600.xml"/><Relationship Id="rId9" Type="http://schemas.openxmlformats.org/officeDocument/2006/relationships/tags" Target="../tags/tag605.xml"/><Relationship Id="rId14" Type="http://schemas.openxmlformats.org/officeDocument/2006/relationships/image" Target="../media/image69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614.xml"/><Relationship Id="rId13" Type="http://schemas.openxmlformats.org/officeDocument/2006/relationships/image" Target="../media/image16.svg"/><Relationship Id="rId3" Type="http://schemas.openxmlformats.org/officeDocument/2006/relationships/tags" Target="../tags/tag609.xml"/><Relationship Id="rId7" Type="http://schemas.openxmlformats.org/officeDocument/2006/relationships/tags" Target="../tags/tag613.xml"/><Relationship Id="rId12" Type="http://schemas.openxmlformats.org/officeDocument/2006/relationships/image" Target="../media/image15.png"/><Relationship Id="rId2" Type="http://schemas.openxmlformats.org/officeDocument/2006/relationships/tags" Target="../tags/tag608.xml"/><Relationship Id="rId1" Type="http://schemas.openxmlformats.org/officeDocument/2006/relationships/tags" Target="../tags/tag607.xml"/><Relationship Id="rId6" Type="http://schemas.openxmlformats.org/officeDocument/2006/relationships/tags" Target="../tags/tag61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611.xml"/><Relationship Id="rId10" Type="http://schemas.openxmlformats.org/officeDocument/2006/relationships/tags" Target="../tags/tag616.xml"/><Relationship Id="rId4" Type="http://schemas.openxmlformats.org/officeDocument/2006/relationships/tags" Target="../tags/tag610.xml"/><Relationship Id="rId9" Type="http://schemas.openxmlformats.org/officeDocument/2006/relationships/tags" Target="../tags/tag615.xml"/><Relationship Id="rId14" Type="http://schemas.openxmlformats.org/officeDocument/2006/relationships/image" Target="../media/image68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624.xml"/><Relationship Id="rId13" Type="http://schemas.openxmlformats.org/officeDocument/2006/relationships/image" Target="../media/image16.svg"/><Relationship Id="rId3" Type="http://schemas.openxmlformats.org/officeDocument/2006/relationships/tags" Target="../tags/tag619.xml"/><Relationship Id="rId7" Type="http://schemas.openxmlformats.org/officeDocument/2006/relationships/tags" Target="../tags/tag623.xml"/><Relationship Id="rId12" Type="http://schemas.openxmlformats.org/officeDocument/2006/relationships/image" Target="../media/image15.png"/><Relationship Id="rId2" Type="http://schemas.openxmlformats.org/officeDocument/2006/relationships/tags" Target="../tags/tag618.xml"/><Relationship Id="rId1" Type="http://schemas.openxmlformats.org/officeDocument/2006/relationships/tags" Target="../tags/tag617.xml"/><Relationship Id="rId6" Type="http://schemas.openxmlformats.org/officeDocument/2006/relationships/tags" Target="../tags/tag62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621.xml"/><Relationship Id="rId10" Type="http://schemas.openxmlformats.org/officeDocument/2006/relationships/tags" Target="../tags/tag626.xml"/><Relationship Id="rId4" Type="http://schemas.openxmlformats.org/officeDocument/2006/relationships/tags" Target="../tags/tag620.xml"/><Relationship Id="rId9" Type="http://schemas.openxmlformats.org/officeDocument/2006/relationships/tags" Target="../tags/tag625.xml"/><Relationship Id="rId14" Type="http://schemas.openxmlformats.org/officeDocument/2006/relationships/image" Target="../media/image69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634.xml"/><Relationship Id="rId13" Type="http://schemas.openxmlformats.org/officeDocument/2006/relationships/image" Target="../media/image16.svg"/><Relationship Id="rId3" Type="http://schemas.openxmlformats.org/officeDocument/2006/relationships/tags" Target="../tags/tag629.xml"/><Relationship Id="rId7" Type="http://schemas.openxmlformats.org/officeDocument/2006/relationships/tags" Target="../tags/tag633.xml"/><Relationship Id="rId12" Type="http://schemas.openxmlformats.org/officeDocument/2006/relationships/image" Target="../media/image15.png"/><Relationship Id="rId2" Type="http://schemas.openxmlformats.org/officeDocument/2006/relationships/tags" Target="../tags/tag628.xml"/><Relationship Id="rId1" Type="http://schemas.openxmlformats.org/officeDocument/2006/relationships/tags" Target="../tags/tag627.xml"/><Relationship Id="rId6" Type="http://schemas.openxmlformats.org/officeDocument/2006/relationships/tags" Target="../tags/tag63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631.xml"/><Relationship Id="rId15" Type="http://schemas.openxmlformats.org/officeDocument/2006/relationships/image" Target="../media/image70.png"/><Relationship Id="rId10" Type="http://schemas.openxmlformats.org/officeDocument/2006/relationships/tags" Target="../tags/tag636.xml"/><Relationship Id="rId4" Type="http://schemas.openxmlformats.org/officeDocument/2006/relationships/tags" Target="../tags/tag630.xml"/><Relationship Id="rId9" Type="http://schemas.openxmlformats.org/officeDocument/2006/relationships/tags" Target="../tags/tag635.xml"/><Relationship Id="rId14" Type="http://schemas.openxmlformats.org/officeDocument/2006/relationships/image" Target="../media/image68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642.xml"/><Relationship Id="rId13" Type="http://schemas.openxmlformats.org/officeDocument/2006/relationships/image" Target="../media/image16.svg"/><Relationship Id="rId3" Type="http://schemas.openxmlformats.org/officeDocument/2006/relationships/tags" Target="../tags/tag639.xml"/><Relationship Id="rId7" Type="http://schemas.openxmlformats.org/officeDocument/2006/relationships/tags" Target="../tags/tag641.xml"/><Relationship Id="rId12" Type="http://schemas.openxmlformats.org/officeDocument/2006/relationships/image" Target="../media/image15.png"/><Relationship Id="rId2" Type="http://schemas.openxmlformats.org/officeDocument/2006/relationships/tags" Target="../tags/tag638.xml"/><Relationship Id="rId1" Type="http://schemas.openxmlformats.org/officeDocument/2006/relationships/tags" Target="../tags/tag637.xml"/><Relationship Id="rId6" Type="http://schemas.openxmlformats.org/officeDocument/2006/relationships/audio" Target="../media/media3.mp3"/><Relationship Id="rId11" Type="http://schemas.openxmlformats.org/officeDocument/2006/relationships/slideLayout" Target="../slideLayouts/slideLayout18.xml"/><Relationship Id="rId5" Type="http://schemas.microsoft.com/office/2007/relationships/media" Target="../media/media3.mp3"/><Relationship Id="rId15" Type="http://schemas.openxmlformats.org/officeDocument/2006/relationships/image" Target="../media/image55.png"/><Relationship Id="rId10" Type="http://schemas.openxmlformats.org/officeDocument/2006/relationships/tags" Target="../tags/tag644.xml"/><Relationship Id="rId4" Type="http://schemas.openxmlformats.org/officeDocument/2006/relationships/tags" Target="../tags/tag640.xml"/><Relationship Id="rId9" Type="http://schemas.openxmlformats.org/officeDocument/2006/relationships/tags" Target="../tags/tag643.xml"/><Relationship Id="rId14" Type="http://schemas.openxmlformats.org/officeDocument/2006/relationships/image" Target="../media/image71.gi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652.xml"/><Relationship Id="rId13" Type="http://schemas.openxmlformats.org/officeDocument/2006/relationships/image" Target="../media/image72.jpg"/><Relationship Id="rId18" Type="http://schemas.openxmlformats.org/officeDocument/2006/relationships/image" Target="../media/image76.png"/><Relationship Id="rId3" Type="http://schemas.openxmlformats.org/officeDocument/2006/relationships/tags" Target="../tags/tag647.xml"/><Relationship Id="rId7" Type="http://schemas.openxmlformats.org/officeDocument/2006/relationships/tags" Target="../tags/tag651.xml"/><Relationship Id="rId12" Type="http://schemas.openxmlformats.org/officeDocument/2006/relationships/image" Target="../media/image16.svg"/><Relationship Id="rId17" Type="http://schemas.microsoft.com/office/2007/relationships/hdphoto" Target="../media/hdphoto3.wdp"/><Relationship Id="rId2" Type="http://schemas.openxmlformats.org/officeDocument/2006/relationships/tags" Target="../tags/tag646.xml"/><Relationship Id="rId16" Type="http://schemas.openxmlformats.org/officeDocument/2006/relationships/image" Target="../media/image75.png"/><Relationship Id="rId1" Type="http://schemas.openxmlformats.org/officeDocument/2006/relationships/tags" Target="../tags/tag645.xml"/><Relationship Id="rId6" Type="http://schemas.openxmlformats.org/officeDocument/2006/relationships/tags" Target="../tags/tag650.xml"/><Relationship Id="rId11" Type="http://schemas.openxmlformats.org/officeDocument/2006/relationships/image" Target="../media/image15.png"/><Relationship Id="rId5" Type="http://schemas.openxmlformats.org/officeDocument/2006/relationships/tags" Target="../tags/tag649.xml"/><Relationship Id="rId15" Type="http://schemas.openxmlformats.org/officeDocument/2006/relationships/image" Target="../media/image74.jp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648.xml"/><Relationship Id="rId9" Type="http://schemas.openxmlformats.org/officeDocument/2006/relationships/tags" Target="../tags/tag653.xml"/><Relationship Id="rId14" Type="http://schemas.openxmlformats.org/officeDocument/2006/relationships/image" Target="../media/image73.jpe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661.xml"/><Relationship Id="rId13" Type="http://schemas.openxmlformats.org/officeDocument/2006/relationships/image" Target="../media/image77.png"/><Relationship Id="rId3" Type="http://schemas.openxmlformats.org/officeDocument/2006/relationships/tags" Target="../tags/tag656.xml"/><Relationship Id="rId7" Type="http://schemas.openxmlformats.org/officeDocument/2006/relationships/tags" Target="../tags/tag660.xml"/><Relationship Id="rId12" Type="http://schemas.openxmlformats.org/officeDocument/2006/relationships/image" Target="../media/image16.svg"/><Relationship Id="rId2" Type="http://schemas.openxmlformats.org/officeDocument/2006/relationships/tags" Target="../tags/tag655.xml"/><Relationship Id="rId1" Type="http://schemas.openxmlformats.org/officeDocument/2006/relationships/tags" Target="../tags/tag654.xml"/><Relationship Id="rId6" Type="http://schemas.openxmlformats.org/officeDocument/2006/relationships/tags" Target="../tags/tag659.xml"/><Relationship Id="rId11" Type="http://schemas.openxmlformats.org/officeDocument/2006/relationships/image" Target="../media/image15.png"/><Relationship Id="rId5" Type="http://schemas.openxmlformats.org/officeDocument/2006/relationships/tags" Target="../tags/tag65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657.xml"/><Relationship Id="rId9" Type="http://schemas.openxmlformats.org/officeDocument/2006/relationships/tags" Target="../tags/tag662.xml"/><Relationship Id="rId14" Type="http://schemas.openxmlformats.org/officeDocument/2006/relationships/image" Target="../media/image78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670.xml"/><Relationship Id="rId3" Type="http://schemas.openxmlformats.org/officeDocument/2006/relationships/tags" Target="../tags/tag665.xml"/><Relationship Id="rId7" Type="http://schemas.openxmlformats.org/officeDocument/2006/relationships/tags" Target="../tags/tag669.xml"/><Relationship Id="rId12" Type="http://schemas.openxmlformats.org/officeDocument/2006/relationships/image" Target="../media/image32.png"/><Relationship Id="rId2" Type="http://schemas.openxmlformats.org/officeDocument/2006/relationships/tags" Target="../tags/tag664.xml"/><Relationship Id="rId1" Type="http://schemas.openxmlformats.org/officeDocument/2006/relationships/tags" Target="../tags/tag663.xml"/><Relationship Id="rId6" Type="http://schemas.openxmlformats.org/officeDocument/2006/relationships/tags" Target="../tags/tag668.xml"/><Relationship Id="rId11" Type="http://schemas.openxmlformats.org/officeDocument/2006/relationships/image" Target="../media/image16.svg"/><Relationship Id="rId5" Type="http://schemas.openxmlformats.org/officeDocument/2006/relationships/tags" Target="../tags/tag667.xml"/><Relationship Id="rId10" Type="http://schemas.openxmlformats.org/officeDocument/2006/relationships/image" Target="../media/image15.png"/><Relationship Id="rId4" Type="http://schemas.openxmlformats.org/officeDocument/2006/relationships/tags" Target="../tags/tag666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4 - Séance 2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236" y="3484320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189620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8612" y="4168131"/>
            <a:ext cx="13387387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59D7B6-BA47-8DD3-F828-51685E88A9A2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5"/>
          <a:srcRect l="1" t="974" r="78882" b="31320"/>
          <a:stretch/>
        </p:blipFill>
        <p:spPr>
          <a:xfrm>
            <a:off x="5688840" y="6458516"/>
            <a:ext cx="2338320" cy="1627212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08C2B51-585D-27DA-A793-7E4EE9CF1F3E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5875750" y="8482874"/>
            <a:ext cx="1779566" cy="538610"/>
            <a:chOff x="5802255" y="5807067"/>
            <a:chExt cx="1186377" cy="359073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685BA3B-0D0F-8702-9D05-2E629E5A77A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350015D-FE97-9F7F-B922-609EEEFE7B2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6044951" y="5815169"/>
              <a:ext cx="89507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165443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7841" y="4165441"/>
            <a:ext cx="1371599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15020-08EB-0A61-6981-E1BC9817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2C9027-7F27-1F62-99EA-DB053785B7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2C5CE2-5951-2731-84F9-2C8F5215A93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9DFD83-0200-78C9-FA5E-3D2B18CA51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1A7C18-BD86-36E9-88F6-4E0908DB237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ctr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8AE398D-9670-570A-A642-05165062FE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F95BD42-475E-9226-62E1-43794EF721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27089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Contenus de la semaine 4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E46C0A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49A9C4-6342-4CBF-993D-A09A5655DAC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17559" y="2786454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78D281-C7B0-BA7A-C0BC-FF28DBA171B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15885" y="24078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7E93B08-DF1D-0EB9-BEBD-94BD473B7BC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27920" y="2482408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743422A-6594-A023-59FF-E988CA1CB8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93403" y="3157484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l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y a quoi dans ta chambre ? </a:t>
            </a:r>
          </a:p>
          <a:p>
            <a:pPr marL="342917" marR="0" lvl="0" indent="-342917" algn="l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Dans ma chambre , il y a … 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267152-EF9B-9116-044D-947BCDD4AC2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AFE138F-A048-2818-C410-636F7C6F8282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38280" y="7764590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AF89E15-2BEE-D717-BEBE-3855C0C0624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36606" y="7385963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32591060-D925-EF4E-166B-B93FBCE93B1B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48641" y="7460543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3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3C060F0-88EF-4175-2F2D-8703FBA37CE6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7256201" y="2756461"/>
            <a:ext cx="5405315" cy="1685027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CB3359B-BC2E-60F6-A4E7-2F4F116BAE4A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7254527" y="2377834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6AC6A05C-C26D-1320-67A9-84059271245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7266562" y="245241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A8F9F5F-D14A-E8EE-0B15-61966D7065BF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266562" y="5181899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9BBE76A-DDA5-0BC7-8FF7-DCB825960B88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264887" y="480327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16D344C3-6188-287F-6E93-4567ADEAA46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276922" y="4877852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23C16C54-EBCA-E219-F22A-388C085FB679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276922" y="7749341"/>
            <a:ext cx="5405315" cy="16638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E24E3809-67DB-1C23-1029-1456D8E5B225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275248" y="7444454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CEA33145-44E4-A3A0-CC4E-AB9BF610F4C4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287283" y="751903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6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3AC71F0D-0A7A-12D6-49BC-23E2D3B88B19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1093403" y="817851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S’il te plait ouvre la porte !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Donne-moi.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165E369F-6E0B-23D0-5721-1F9C0311E0A8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612997" y="313849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veux ? 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veux + nom 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B87E46C1-E38D-E5DE-85CC-541CBF3AB820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620449" y="5455883"/>
            <a:ext cx="4895067" cy="143017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Tu te réveilles quand ? Tu dors quand ? 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/tu / il/elle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055CF6CD-E150-BB11-D9A9-A28B245B7A24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7662161" y="8429134"/>
            <a:ext cx="4895067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 de la semaine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060B336-FE3C-5CFC-AE0B-2456D2D7F549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827920" y="5285642"/>
            <a:ext cx="5405315" cy="1663890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D31C36E5-C0FD-C948-CBA9-4E75891AD742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826245" y="4907015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89621350-E7C7-6748-1513-EBA4D382F8B1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38280" y="4981595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046EDF4F-813F-5E20-A44F-23181A6C5E9E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1133413" y="5673722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srgbClr val="106585"/>
                </a:solidFill>
                <a:latin typeface="Dosis" pitchFamily="2" charset="0"/>
              </a:rPr>
              <a:t>Où est le canapé ?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srgbClr val="106585"/>
                </a:solidFill>
                <a:latin typeface="Dosis" pitchFamily="2" charset="0"/>
              </a:rPr>
              <a:t>Sous/sur/à côté de. </a:t>
            </a:r>
          </a:p>
        </p:txBody>
      </p:sp>
    </p:spTree>
    <p:extLst>
      <p:ext uri="{BB962C8B-B14F-4D97-AF65-F5344CB8AC3E}">
        <p14:creationId xmlns:p14="http://schemas.microsoft.com/office/powerpoint/2010/main" val="2150582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CC9B9-F3E6-5866-0CAE-AE1111A5F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46874AB-0ABF-3566-2B17-EDFBB2CFCAE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FF97A39-3D0D-51DC-FD4D-9BC0F10FED0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62417" y="2671841"/>
            <a:ext cx="10233382" cy="6463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1.  Rituels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une maison – un jardin – un miroir – sous – sur – à côté de.</a:t>
            </a:r>
          </a:p>
          <a:p>
            <a:pPr marR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Où est le canapé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sous/sur/à côté de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4.  Écriture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200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43D8951-0AB3-BEA2-FC58-F87EDC62D3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CC1CD91-DCE5-8878-C1A0-68C8402057A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B01A82-3203-8E60-060E-347EC458CA2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0818" y="2790707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43637E7B-837C-C8AA-F4E8-4435AE5224C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989297"/>
            <a:ext cx="1371600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F053F8-5A0D-CF36-7CD2-C096A74104A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028919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76BF1A-7EF6-8E4E-80BE-FB4C1A1296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75654" y="2507226"/>
            <a:ext cx="7106837" cy="583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18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D1F17-A007-CA14-99B2-EE2D7CDFA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9B65B1C-E0DE-18E7-C159-E1D98E76083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7089FEC-327C-A7E0-5559-8C833DDA6DA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7322178-8879-F6A4-2EEA-EF2BB089661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03B759-950E-9B6B-336E-8B27973FD43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8149" y="4370211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soja   j</a:t>
            </a:r>
            <a:r>
              <a:rPr kumimoji="0" lang="fr-FR" sz="7200" b="1" i="0" u="none" strike="noStrike" kern="0" cap="none" spc="480" normalizeH="0" baseline="0" noProof="0" dirty="0" err="1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oli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kumimoji="0" lang="pt-B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jup</a:t>
            </a:r>
            <a:r>
              <a:rPr kumimoji="0" lang="pt-BR" sz="72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peti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</a:t>
            </a:r>
          </a:p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Tortu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   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tapi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42032E2-B302-A49D-9C12-16F3CFA9F2AD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8148533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877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5DF35-CF0C-673C-C8C2-0E58A329C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758B8A68-1B27-ABB3-3055-BBF5A78A8E3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7D4CA4-305B-D034-4899-8712979B17B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786588"/>
            <a:ext cx="10044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mots 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D760D19-C4E4-BFEC-8A69-9BB2374D0D4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A902067-DC1D-3BCE-B382-C0051FD62CE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8149" y="4370211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soja   j</a:t>
            </a:r>
            <a:r>
              <a:rPr kumimoji="0" lang="fr-FR" sz="7200" b="1" i="0" u="none" strike="noStrike" kern="0" cap="none" spc="480" normalizeH="0" baseline="0" noProof="0" dirty="0" err="1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oli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kumimoji="0" lang="pt-B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jup</a:t>
            </a:r>
            <a:r>
              <a:rPr kumimoji="0" lang="pt-BR" sz="72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peti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</a:t>
            </a:r>
          </a:p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Tortu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   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tapi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953F5F-74BF-59F9-8A83-F356C65DC77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58576952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0128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1116B-A213-4D6E-FDF2-9227EC6CC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EB8E0129-9D12-27EF-1272-6BD4989ED5B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9FCB2A2-D249-2F50-92E7-5FE1C8961EF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62417" y="2671841"/>
            <a:ext cx="10233382" cy="5740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1.  Rituels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BACC6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une maison – un jardin – un miroir – sous – sur – à côté de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Où est le canapé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Sur / sous / à côté de 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4.  Écriture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FBA62AAC-C7A8-DEE4-3AA2-215905B8793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817DFE49-47EA-170F-D6F9-F9EAECA6CBD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536484-CA45-5CD2-19D0-79E4E1CF053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0818" y="3490808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743FA27-A4DF-7838-C3AE-43F00AB5ACC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989297"/>
            <a:ext cx="1371600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56544FE-E2DB-F41D-ECBE-835534D05A9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834046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42298" y="3997486"/>
            <a:ext cx="12133869" cy="303525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28369" y="4101762"/>
            <a:ext cx="706508" cy="2826705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053239" y="4422976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7" y="44130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5683CB8D-62DD-4AEA-52AA-6920064C127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271712" y="4256955"/>
            <a:ext cx="11325551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ct val="150000"/>
              </a:lnSpc>
              <a:spcAft>
                <a:spcPts val="1200"/>
              </a:spcAft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Comprendre et produire des mots de vocabulaire : 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94CA3E8C-445D-722E-8FD4-CFC12531228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648200" y="2361793"/>
            <a:ext cx="6339864" cy="539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4001" b="1" dirty="0">
                <a:solidFill>
                  <a:srgbClr val="106585"/>
                </a:solidFill>
                <a:latin typeface="Carelia"/>
              </a:rPr>
              <a:t>Objectifs de l’activité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63F807-6DBD-508E-F929-539AAB4A9751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399700" y="5248202"/>
            <a:ext cx="10094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45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une maison – un jardin – un miroir – sous – sur – à côté de</a:t>
            </a:r>
          </a:p>
        </p:txBody>
      </p:sp>
    </p:spTree>
    <p:extLst>
      <p:ext uri="{BB962C8B-B14F-4D97-AF65-F5344CB8AC3E}">
        <p14:creationId xmlns:p14="http://schemas.microsoft.com/office/powerpoint/2010/main" val="41493920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11530-AF77-14FE-5865-2D1C3DC52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9E52257-8CA8-435A-9AC7-A94B7E6964C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3EC070D-4EC2-F225-6161-4112D5C737F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B89589-4AFA-624E-EC14-57A99ADFF855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B675CF0-6C16-A28C-A1E5-AE5627E504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2B741EE-1553-165F-ADDB-2257C74DF2E3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224BE34-DCFB-36CC-A882-7B9458DC5F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BD3126F-AB21-2FFF-1806-5AEBC9D11ABE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8497870-1099-74B0-01B1-56208E080BCC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8927DC1-F5D4-5075-5413-28173E17247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65999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ACE725-1F60-D2FD-CE34-DA98AEDE94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603889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ces mots lors de la séance précédente.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Répétons ensemble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32824-3F75-8E0B-E36C-079D5CE61DDD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33264" y="694648"/>
            <a:ext cx="1657752" cy="1391633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0734B25-2919-DD74-DF92-82FF3D85B22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75A799FB-48F8-12FC-0D64-79DC498353E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613685" y="8571869"/>
            <a:ext cx="29101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réfrigérateur</a:t>
            </a:r>
            <a:endParaRPr lang="fr-FR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5604F02-EFE3-85CC-D7C4-41F57877FD2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9092410" y="8541599"/>
            <a:ext cx="347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tapis</a:t>
            </a:r>
            <a:endParaRPr lang="fr-FR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49A697C-FE87-78E5-8DC6-B88310563ED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79180" y="8565528"/>
            <a:ext cx="3779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les jouets</a:t>
            </a:r>
            <a:endParaRPr lang="fr-FR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D23451F-C3DA-304C-1801-604A57B8877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380075" y="6126883"/>
            <a:ext cx="1791689" cy="220301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316298A-CBB9-6757-8DF7-77561CE322A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449568" y="2034193"/>
            <a:ext cx="1652702" cy="28181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2D49A9-E0AF-A6C8-6872-A0998E97361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082664" y="2531072"/>
            <a:ext cx="1886362" cy="231941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CCD1F08-38B0-58B1-AAE7-466101E9F60D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486687" y="2531189"/>
            <a:ext cx="2034001" cy="250095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373BCF8-6A60-976F-3959-455FF5D19733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588235" y="6514927"/>
            <a:ext cx="2824731" cy="144105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234DBD3-29D1-D8D1-5C05-0AE6EB1142B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910749" y="6264428"/>
            <a:ext cx="1659894" cy="204095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FD40FF14-8720-45F6-444A-16AC7A6238C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613684" y="4744093"/>
            <a:ext cx="3425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placard</a:t>
            </a:r>
            <a:endParaRPr lang="fr-FR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437750F-6B9A-C1A1-83F3-F6D0C85FECFB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5079183" y="4740585"/>
            <a:ext cx="3983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bureau</a:t>
            </a:r>
            <a:endParaRPr lang="fr-FR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74AD625-CC36-F57B-2E64-BA9842206F13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580993" y="4740528"/>
            <a:ext cx="3983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lit</a:t>
            </a:r>
            <a:endParaRPr lang="fr-FR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711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070A2-FA39-9D39-9926-7D351951D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85DEBA-C77E-8677-9C64-B4AC7CD53B0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2C93E9B-1F99-1FB2-FC96-96F9323FA57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261766-33FC-95DC-FBAC-ADE702692FD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A4AC14A-3F06-4CEB-9A18-C8A43230E18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AD46D3A-B6F2-871B-BB9A-92AAE03D2CA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31277D7-5764-5553-0E4C-18B9711A023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D4BF577-2B79-8D94-C238-2A7B40890AE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F4C2475-01A8-6EF2-E3AD-C87EEC5029F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3B7D9A0-5CEC-A231-93E7-288B06F4809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9672" y="740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75F1B95-15D6-23AE-6B32-5DA0A941B8C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72DF6403-ACF7-AF10-7D43-5C9336FBF0E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11EB9DF-0F9F-EDE7-9E8A-D67BB006B2E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4" name="Image 23">
            <a:extLst>
              <a:ext uri="{FF2B5EF4-FFF2-40B4-BE49-F238E27FC236}">
                <a16:creationId xmlns:a16="http://schemas.microsoft.com/office/drawing/2014/main" id="{699F753F-8135-1466-9EE9-F76BF87FC4E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327920" y="5670308"/>
            <a:ext cx="2006363" cy="2466968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3501D0C-9814-D924-BA3B-1B6D9FC73C4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30509" y="2824238"/>
            <a:ext cx="1886362" cy="2319418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DB032CB-78B3-F933-65AE-481C5DE03EB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434532" y="2824355"/>
            <a:ext cx="2034001" cy="2500951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9D6108BA-63DA-21E7-6C16-655C2440A2A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536080" y="6322308"/>
            <a:ext cx="2824731" cy="1441054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E13A7A96-08CF-6933-1975-7634AD93C39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58594" y="6071809"/>
            <a:ext cx="1659894" cy="2040959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F3B961F-145F-CB26-3D75-9F78551C7FF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397413" y="2574884"/>
            <a:ext cx="1652702" cy="281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8230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6996F-8A36-5ADD-F51B-8EFFF263B6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0DB4791-4225-B220-0450-4C3B5DF5039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354801-1089-A7A4-8214-A411E8F5FE1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646B14-2B44-B7CA-F26B-5B774A5BCB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C8605C8-86EC-7DB7-A51B-94E4CC9CA52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8650114-05F9-655E-43A9-6A1D263C960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959F369-1C93-044C-17A2-6B94B91424B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5E1326-47E4-A5D6-D03F-4EF7E43C4E5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59540" y="76814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9933" y="664759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Soyez attentifs ! Nous allons apprendre de nouveaux mots en français.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089C93B-7AE0-E555-6D6B-AE91E00E3E6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3786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CBB19-A7A4-7F4F-D8D0-F60D25131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93BC107-687A-8409-5529-901A2892781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15AD9B6-550E-DB3E-7419-381098CA6ED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921514-774A-D848-DE56-D25C7A77DD3E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849BD0-F8ED-90B7-D59F-4EF52469809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C2E188C-06BC-B34D-4384-6C6694173299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A8F4DEC-4D07-F081-79E7-E02681A42AC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F7D6E56-4051-F01B-3AD0-F621D97FFEE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9F4AB3-0446-1FE3-6DFC-AEB94F68FEA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C370A50-3A79-EB09-51B7-7B9423B4EEC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111B326-619B-4F97-CCFC-F384BA8DE8D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65BAF5-54E8-0CED-B590-E9A3C9361DC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8116E12-4BC1-EA0C-CCBC-D9FAFD71F5F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 descr="Une image contenant fenêtre, bâtiment, maison, illustration&#10;&#10;Description générée automatiquement">
            <a:extLst>
              <a:ext uri="{FF2B5EF4-FFF2-40B4-BE49-F238E27FC236}">
                <a16:creationId xmlns:a16="http://schemas.microsoft.com/office/drawing/2014/main" id="{90C83182-D6B1-8B1A-45C0-5E81E026835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960" y="2191855"/>
            <a:ext cx="4691108" cy="576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922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13169-0F2E-F1A7-BBE3-ECE634E07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E85AD96-86F4-4598-FAC9-EB53D57E096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6A8CEB9-C147-7AE1-2423-4D64C26FD86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AFCD8EF-FB69-E36C-730A-0F839B798FC5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867E7A-F2EB-1EE5-7245-B54B0C02D82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BA9D39-CDAA-4819-B47B-6825ADDBBD36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9EA1E3B-6EB6-AB99-7058-7CA715BD993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AB8C9AC-022C-4511-EA7E-351598BC29B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4E3BD06-F73C-5711-5A11-1A8729F2CF1E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54AD3D5-B6A2-BA3A-76F1-886B5D1B795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519402C-A400-6EC3-05CB-E08946B2AD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Une maison.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65C2613-1E60-011C-28A1-40472ABA029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36514" y="4420225"/>
            <a:ext cx="57180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maison</a:t>
            </a:r>
            <a:r>
              <a:rPr lang="fr-FR" sz="88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A29CD6-B8F4-4164-E174-CA856BFD984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FE79BD7-6B00-7291-0173-2E542FFD037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 descr="Une image contenant fenêtre, bâtiment, maison, illustration&#10;&#10;Description générée automatiquement">
            <a:extLst>
              <a:ext uri="{FF2B5EF4-FFF2-40B4-BE49-F238E27FC236}">
                <a16:creationId xmlns:a16="http://schemas.microsoft.com/office/drawing/2014/main" id="{B94C6192-F36E-B287-9504-057A6F7E86A1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520" y="3030864"/>
            <a:ext cx="3436375" cy="422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975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7A9CD-8596-1B62-DB0F-8CB187D27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E7EEEF5-EFE8-12A1-03F5-C9D8410032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300774C-052C-B59F-BB79-1CDB5140748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37CD457-442A-AEC6-50B6-AB99AA7D572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015A2FD-5AD1-AA98-69EA-8DF0E13E7F8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2EC7789-7A5A-3EDD-1931-6BAC01B5334A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9EA952F-4E83-3C4F-1C20-A7A648E4EFC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9560B18-4FFF-9CC0-62D5-B52C2B3BF77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D3FB767-558A-E0B3-BADC-8C889B69DF9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020BF-E885-AB5B-C18F-38631391DC7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6860A4-86C1-9620-473A-40C9FE6536F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D6412F6-E667-2764-549B-9E2B507514F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E861F2A2-28A2-F3C5-D1B4-6A91F88F98C5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pSp>
        <p:nvGrpSpPr>
          <p:cNvPr id="7" name="Groupe 6">
            <a:extLst>
              <a:ext uri="{FF2B5EF4-FFF2-40B4-BE49-F238E27FC236}">
                <a16:creationId xmlns:a16="http://schemas.microsoft.com/office/drawing/2014/main" id="{9DCA730F-F85E-52BE-8EBF-2A976D7BAA94}"/>
              </a:ext>
            </a:extLst>
          </p:cNvPr>
          <p:cNvGrpSpPr/>
          <p:nvPr/>
        </p:nvGrpSpPr>
        <p:grpSpPr>
          <a:xfrm>
            <a:off x="3837950" y="1795089"/>
            <a:ext cx="5580659" cy="6861824"/>
            <a:chOff x="3837950" y="1795089"/>
            <a:chExt cx="5580659" cy="6861824"/>
          </a:xfrm>
        </p:grpSpPr>
        <p:pic>
          <p:nvPicPr>
            <p:cNvPr id="14" name="Image 13" descr="Une image contenant dessin, Dessin animé, dessin humoristique, illustration&#10;&#10;Description générée automatiquement">
              <a:extLst>
                <a:ext uri="{FF2B5EF4-FFF2-40B4-BE49-F238E27FC236}">
                  <a16:creationId xmlns:a16="http://schemas.microsoft.com/office/drawing/2014/main" id="{5A0B2745-77D3-DE5B-3E6A-C430820E34DC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7950" y="1795089"/>
              <a:ext cx="5580659" cy="6861824"/>
            </a:xfrm>
            <a:prstGeom prst="rect">
              <a:avLst/>
            </a:prstGeom>
          </p:spPr>
        </p:pic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3E5A2D43-39FE-964C-FE91-D136126B97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11782" y="3657600"/>
              <a:ext cx="1635377" cy="1568401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587272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6CC06-5ABF-F495-05C7-22137334C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2C9F4D6-04FC-78BB-1EE8-47DEE3FB00E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86CB18E-65AF-0300-EEA2-0E575D16FF9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335760C-315E-652D-70CB-03E7D8C2DE6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6B786AD-5346-2F52-AB4B-D5A0DEC1BC8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BFD17C2-947B-4214-2BEA-1D93962CBE7B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9DBA444-5606-F465-1309-AA424FBC854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ADC6DF7-05F7-A565-6801-E36CB4160D4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C050D57-DA52-801B-A2D1-6FED3570C86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FC55FFF-3861-08F9-4D10-F2E0E1232A5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4CBA98-7DBA-51C1-67F0-6D51DA975D2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jardin.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87C5CA0-E007-1736-D146-6BBE9A715DC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73050" y="4420225"/>
            <a:ext cx="57180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jardin</a:t>
            </a:r>
            <a:r>
              <a:rPr lang="fr-FR" sz="88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089A59-2C03-2805-D658-8291F0550DF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C6C34A7-861A-97E9-834E-E6F730FF3E2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0628A8B2-1C4F-A417-4F57-E5D8FD4302B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97146" y="2577364"/>
            <a:ext cx="4621659" cy="568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5238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1DED5-3377-1207-D300-8BFE57B5F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22D867D-9650-C947-7889-F16BBA03231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B242B29-D65F-4EEB-9FC4-4403937E647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A07BF0-8C14-FFF8-2220-5433512E043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43FE40-0883-C815-5FE5-1F7B077D578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75ED2CD-5194-1DC9-088B-FA57F8A8C65C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4584CEA-EF85-41DD-3FEC-25FB7D21CEA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CB6C53A-92C3-CDB7-1B68-4216EFD21ED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139337E-F2DE-8087-B02F-899C8ABAB0E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65DF8E4-7D09-7A1A-C581-E6D4E8A1AAF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46" y="64130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B2F2780-44E0-7B32-A20C-A530B744D43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9796" y="540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miroir.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9387B5C-0311-7C3D-781B-A8D30C8EDF7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73050" y="4481780"/>
            <a:ext cx="57546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miroir</a:t>
            </a:r>
            <a:endParaRPr lang="fr-FR" sz="88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D1B15EC-37B4-C6A7-2DD9-1A5F3B3AB66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95CD081-38D2-8EFF-BE45-9211D64860A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E2349AA2-398E-8DC5-0C7C-D44F8918F35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62275" y="2830449"/>
            <a:ext cx="3463197" cy="475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7152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408A6-3979-9C89-CF84-6746FFF04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9053BB-E2C7-9F5E-7B0D-FEAF1161719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5960F9-64FC-D7D6-502C-EBEC2F62C17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DA5B92A-4614-B52A-64C8-FD3C5A0BBD19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61FBD8-0AA7-23DA-C43B-BBBF581203A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58FAFD5-C761-13C5-6B6E-B0CB02E590B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D28BA5C-2397-505A-CF81-D8C991C6AD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58B3AFD-3BA6-B6C5-664E-DCE54F4C681C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7A56B11-FF92-1619-04CF-FFE371B93AC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9BE99DF-FD4F-D01F-7823-48F2FD0D31E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7" y="77254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26975A6-1C24-0DDD-218C-F967E2BC99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2" y="683901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un miroir en arabe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C8A9055-8363-8054-BC3A-8D6871F100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A1D5F704-6302-FA49-8D63-7B4C87281985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2CB3A534-F64E-626E-210C-6314E69504E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05487" y="2674827"/>
            <a:ext cx="3845585" cy="528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7898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957B-C6B5-5E6D-F06D-1B8FBD5E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3F606F-9299-A39D-6978-683DE05C07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789F7D-1340-FA49-3C7A-2BE0FEF3D6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A8F6E0-C376-7F7F-7DB9-0CEE4D9CFD3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889503-0BE7-B4A0-9BB9-A952199C258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8479F9-6C37-6C4C-8A76-9FE167574F5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0D39B8-3F3F-A22B-2DF8-25CAD50207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B95F51-2E5B-BA88-FD37-84CCBEAD8EE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F0AFE0-F552-876D-64AE-C8D5F71E8D64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A389F1-CD86-1818-56C7-06910571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489EC8-DE17-061B-9600-444BFF2EB1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miroir est à côté du placard.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510329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miroir est </a:t>
            </a:r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à côté </a:t>
            </a: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du placard.</a:t>
            </a:r>
            <a:endParaRPr lang="fr-FR" sz="4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1B876A-B0A0-C36D-4495-C04ACAE7D6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0CC82D51-AB4D-CCDA-CC68-CE7DEDBC3328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3D719CAB-EB7A-B902-3E6C-580A92B47B5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92354" y="4376043"/>
            <a:ext cx="2297777" cy="363210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A852D74-6CA9-866D-A0C3-D2A27154B09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33031" y="3292737"/>
            <a:ext cx="2685855" cy="550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3437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CD8EA-DB5D-9802-2EE9-ED0B1C244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F0B32BA-0BE3-698F-DA12-07B8788D24C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C8F8944-7D8F-B281-1FCE-15C429EC2BD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9881AF0-ADD8-B2E9-9902-EF3FCB789E53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E9781E7-F734-27B6-BCE2-5FFDC8716C1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0430301-F20A-A31B-908C-DB7163F4588C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BAC8F43-D4E7-E467-F804-A4E7FA82D50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6E7C68D-B637-04DE-6B92-5F4750ADA1BD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FFD1FA2-F132-1FAD-1DD8-D2BB94D898D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C2A3E50-3B19-AC8D-41D0-FEA724756B1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FC96EB3-10A6-2A65-8F9E-5A33D66F47C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1F80E4A-5CAF-D2AD-6D5E-04BD7CEFE42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B3C711E-F1A9-99CA-48F1-5C8E9263641F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C4F90080-2A23-A7F0-B495-2B741D45F5F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14559" y="3516553"/>
            <a:ext cx="4686882" cy="402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1215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00826-29C6-931C-4726-651F7933B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607394E-AABF-C21D-8801-84827D9781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62F41C5-F8AC-CE70-7F88-966DC2EA2BD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53C02F6-B252-19F1-E7DB-B88494ADEFA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DF2E696-9502-2D72-F8DE-C8C86A1CBDB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C88813F-3385-9A66-CA0A-B4EC9ABA82B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9650A8A-0630-4C92-A080-A49BACDDC61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931A87B-9CF7-4005-8EBD-6DC9B092670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681660A-5888-CFB8-A0C3-034798F99054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3EB0DE5-85E8-6C99-0DFF-C57863AC2DD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CA15860-5989-DC3D-2926-1DEC8CB90FC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chat.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07AC8AD-870F-6B34-3EF1-162CAE293F5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36514" y="4420225"/>
            <a:ext cx="57180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chat</a:t>
            </a:r>
            <a:r>
              <a:rPr lang="fr-FR" sz="88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B719778-D6CE-7BB9-5B21-F98CA480F92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97CB4BB7-3BBB-89C1-8B3A-8B0DECADFD7C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C0611B84-0648-686B-894F-EC759F9A4BE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39008" y="3216025"/>
            <a:ext cx="4486364" cy="385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481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2A07C-BBD6-37B8-3E9F-0C887CC72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8A8B9E8-A8EC-124F-DFCF-8916A148C57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886F14E-9DA4-CC6C-719C-3B71A61AD52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3A149AB-64E4-4852-6D30-F55B7FC1BD2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531D0FC-4B61-FD92-3C0A-21B137E74FE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3A71C17-4F01-6F8A-3740-7B30D7265F82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1321ABC-A60E-4F63-4165-DF974D15465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0DC44F8-B156-CA5E-BE69-280C7077576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D735CCB-311A-41AE-6312-B4DE628F34E3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4BB8186-9B99-5CC6-60B2-EA1FEA1F0EA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46" y="64130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F15716-1FDB-F351-DD17-24164995E64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9796" y="540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chat est sur la table.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8D1CF86-AF37-5EFC-1261-7FA3E4AA7F4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326E4C2-8724-CA41-5A17-8709F7C3811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9C69B575-79B4-62A3-7422-DB0D4AFEC8E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861285" y="2510329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chat est </a:t>
            </a:r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sur</a:t>
            </a: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 la table.</a:t>
            </a:r>
            <a:endParaRPr lang="fr-FR" sz="4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4" name="Image 13" descr="Une image contenant meubles, table, chat, illustration&#10;&#10;Description générée automatiquement">
            <a:extLst>
              <a:ext uri="{FF2B5EF4-FFF2-40B4-BE49-F238E27FC236}">
                <a16:creationId xmlns:a16="http://schemas.microsoft.com/office/drawing/2014/main" id="{A58A6107-8ABC-D152-7C61-F2C2FA6DCFB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359" y="3663529"/>
            <a:ext cx="4343381" cy="467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3851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1D76F-DF74-78E5-0FCC-09CB24948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55C5FA1-5684-6222-5FC0-D08AD055C56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AB03786-0FF9-6175-F31F-AA8B16D4255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C01A5EF-1134-6A33-BCCA-DE11459EF33B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0AAE4C-A0B6-429D-DDB2-D6A3E8FC8E4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0CAACFB-1D17-B6A1-A9F6-98DAD64A495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250AB0D-43EC-4168-74E8-453B07D0D3F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451A0CA-3292-4F3E-8E9E-8CC6780E968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2B712B4-2520-EEC1-F855-CCDD7441CBC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863EA06-B672-1061-638A-2FA8D457421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145CDCA-2BA9-F30A-6C63-D0F1896D0A8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« sur » en arabe ? 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80AA4B1-5CA9-CB67-5E64-F64B2B3FDBF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7675072-F6B8-A89A-EAC1-1EA734AD7DF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 descr="Une image contenant meubles, table, chat, illustration&#10;&#10;Description générée automatiquement">
            <a:extLst>
              <a:ext uri="{FF2B5EF4-FFF2-40B4-BE49-F238E27FC236}">
                <a16:creationId xmlns:a16="http://schemas.microsoft.com/office/drawing/2014/main" id="{2974FF09-1F27-E337-2FB2-E9B774E87E5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359" y="3663529"/>
            <a:ext cx="4343381" cy="467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4704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957B-C6B5-5E6D-F06D-1B8FBD5E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3F606F-9299-A39D-6978-683DE05C07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789F7D-1340-FA49-3C7A-2BE0FEF3D6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A8F6E0-C376-7F7F-7DB9-0CEE4D9CFD3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889503-0BE7-B4A0-9BB9-A952199C258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8479F9-6C37-6C4C-8A76-9FE167574F5A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0D39B8-3F3F-A22B-2DF8-25CAD50207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B95F51-2E5B-BA88-FD37-84CCBEAD8EE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F0AFE0-F552-876D-64AE-C8D5F71E8D6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A389F1-CD86-1818-56C7-06910571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489EC8-DE17-061B-9600-444BFF2EB1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jouet est sur le lit. </a:t>
            </a:r>
          </a:p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403181"/>
            <a:ext cx="9950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jouet est sur le lit. 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1B876A-B0A0-C36D-4495-C04ACAE7D6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8E65622-2688-7DBD-F922-74F742F9E1C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00335" y="4485576"/>
            <a:ext cx="5872358" cy="4148244"/>
          </a:xfrm>
          <a:prstGeom prst="rect">
            <a:avLst/>
          </a:prstGeom>
        </p:spPr>
      </p:pic>
      <p:pic>
        <p:nvPicPr>
          <p:cNvPr id="9" name="jouet sur le lit">
            <a:hlinkClick r:id="" action="ppaction://media"/>
            <a:extLst>
              <a:ext uri="{FF2B5EF4-FFF2-40B4-BE49-F238E27FC236}">
                <a16:creationId xmlns:a16="http://schemas.microsoft.com/office/drawing/2014/main" id="{404432F8-857B-B1F2-AF95-A4724C48174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1154905" y="801109"/>
            <a:ext cx="487363" cy="487363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17961AD-70F6-6CF4-9084-9CC0731083F2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67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2A585-2875-C4AE-306D-34EBCF0AC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BB087D-32D2-4874-AC2C-53190E55730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AD22954-7387-D712-63F7-B87F5149CF9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F8DF6EB-2999-8638-CCDF-E601218A460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6C14416-A639-0384-E749-4984806F8D5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D4BD92A-752C-41B0-6FEB-90381603EE52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2D5DEA2-835D-8CDC-E931-6416E9AF071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23482F5-CD91-7F84-FEEC-58746781753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E5784A0-C16F-4F9A-7509-C348A52AAA4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32BD07A-948D-B778-4988-5B23F852E47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46" y="64130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EB2CD0B-F67D-F3B6-62A7-3DFDE166289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9796" y="540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chat est sous la table.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D402CE4-AF80-3FDB-DC85-AB0BBF15313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3BC1411-A42B-5EF3-C796-AD733A3404BF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B7638680-DC6F-6DD9-0ECB-E57B6648DD0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861285" y="2510329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chat est </a:t>
            </a:r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sous</a:t>
            </a: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 la table.</a:t>
            </a:r>
            <a:endParaRPr lang="fr-FR" sz="4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6" name="Image 5" descr="Une image contenant table, meubles, chat, petite table basse&#10;&#10;Description générée automatiquement">
            <a:extLst>
              <a:ext uri="{FF2B5EF4-FFF2-40B4-BE49-F238E27FC236}">
                <a16:creationId xmlns:a16="http://schemas.microsoft.com/office/drawing/2014/main" id="{69AB54EB-3219-A680-FE6F-EDC86828347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823" y="4618704"/>
            <a:ext cx="4343381" cy="323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0100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A31AF-1147-4E31-7508-2E67011E1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C8DFCAA-7EB2-7214-0E23-EE02482D07C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117DA7F-8763-329D-560A-5BCB7092BD3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96F981B-95A4-5254-0E39-115D64C6778B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05DC9E0-3607-7578-CB53-1DDEB9301A0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CE6F733-21A4-51AC-5E9F-57D82254C6A0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6ABAE87-7161-3088-6228-E0563A9DDB6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2B777B7-F8F7-53D4-0A74-44D72414241D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4F7706C-976C-ED90-BBB7-40131884AE5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C2AC01-160E-E1AF-38D2-7D0C059244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E6B32D6-425A-D3C7-079C-3C7A8606801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577504E-619A-1C69-8247-6CDFDC85F96E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 descr="Une image contenant table, meubles, chat, petite table basse&#10;&#10;Description générée automatiquement">
            <a:extLst>
              <a:ext uri="{FF2B5EF4-FFF2-40B4-BE49-F238E27FC236}">
                <a16:creationId xmlns:a16="http://schemas.microsoft.com/office/drawing/2014/main" id="{FE8CE12C-58D1-017C-5C67-F7AC02B7914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823" y="4618704"/>
            <a:ext cx="4343381" cy="323848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10D5A01-20C7-AC8B-1A82-97EF3581C50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« sous » en arabe ? 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13256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41B8D-708F-EBA7-F11C-0D3E3BCDD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A6C1226-DB39-422F-4700-0C68E974887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5D9341D-0F3B-C1DD-3EFD-B95A4AC2B09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7BF786C-D186-EA65-75E8-071CB03BD93B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D1B0EB1-ACED-4918-198F-2B24CCEACAFE}"/>
                </a:ext>
              </a:extLst>
            </p:cNvPr>
            <p:cNvGrpSpPr/>
            <p:nvPr/>
          </p:nvGrpSpPr>
          <p:grpSpPr>
            <a:xfrm>
              <a:off x="228600" y="259752"/>
              <a:ext cx="8686800" cy="6338496"/>
              <a:chOff x="183903" y="177800"/>
              <a:chExt cx="8776195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04CC175-FDE3-F944-8E1B-89A30A11F1B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5C96A6E-C0BD-64B0-4F95-F27B090E1457}"/>
                  </a:ext>
                </a:extLst>
              </p:cNvPr>
              <p:cNvGrpSpPr/>
              <p:nvPr/>
            </p:nvGrpSpPr>
            <p:grpSpPr>
              <a:xfrm>
                <a:off x="189178" y="180292"/>
                <a:ext cx="8766670" cy="917087"/>
                <a:chOff x="186253" y="180292"/>
                <a:chExt cx="8769597" cy="917087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50B02C9-793E-3CC1-A827-D91543661C95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86253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F50849C-E13A-8C6A-D663-74E235B5AA54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4" y="737687"/>
                  <a:ext cx="8758101" cy="359692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659E292-DC67-5A34-92D3-53E797DCB39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14842" y="75459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BFD8800-1196-32B9-49DF-36F114339BC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67981" y="73057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Les jouets sont sous le lit.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FF326E2-4FCC-ADFC-C1E6-6D901243D48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065458" y="2454042"/>
            <a:ext cx="9542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Les jouets sont 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sous </a:t>
            </a: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lit. 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D62EF9E-5B0A-E4A0-80D5-DED1B6343C7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3493704" y="3919877"/>
            <a:ext cx="6728592" cy="3913082"/>
          </a:xfrm>
          <a:prstGeom prst="rect">
            <a:avLst/>
          </a:prstGeom>
        </p:spPr>
      </p:pic>
      <p:pic>
        <p:nvPicPr>
          <p:cNvPr id="21" name="Parcours_4_S2_s3_Vocabulaire_Phrase_1">
            <a:hlinkClick r:id="" action="ppaction://media"/>
            <a:extLst>
              <a:ext uri="{FF2B5EF4-FFF2-40B4-BE49-F238E27FC236}">
                <a16:creationId xmlns:a16="http://schemas.microsoft.com/office/drawing/2014/main" id="{C987ABA9-5CA2-8D40-6E8D-C789C90015F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222296" y="730574"/>
            <a:ext cx="549719" cy="54971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7D5B334-882A-B609-E3F3-F9C7A5188240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CCDB16E6-8B19-EDE0-0F92-2EC64DD3523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92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0C531-19CC-EB99-8DD9-A39D7C5C2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6A62F71-C845-8497-9EDB-D05E48D3D29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EEC3077-8840-44F3-0902-F16079572E1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D3EA4AB-D848-76BB-7728-A4870C763C2B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BD4B95A-A163-3CFA-C908-4E348B79222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6B31DAD-43B4-146B-1E6F-625F0277011A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116799E-9043-D166-6E87-15505A115C8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BF9478D-632B-0CDF-38FA-6DAD48398B3C}"/>
                    </a:ext>
                  </a:extLst>
                </p:cNvPr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AF1561F-3C78-9431-EAE0-2CD2DC98A4DE}"/>
                    </a:ext>
                  </a:extLst>
                </p:cNvPr>
                <p:cNvSpPr/>
                <p:nvPr>
                  <p:custDataLst>
                    <p:tags r:id="rId18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BED2A94-DD4C-68D9-74B9-50E7F7096F9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346599-993F-D06E-B2AC-78136BBD649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FA3C9FB-299D-CB2F-834C-43FCC24E82F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261069C-8AB1-89DE-6145-F1283E7EBA6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024F7EBC-D9B9-116C-E654-C3CF2B1E536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544625" y="2151641"/>
            <a:ext cx="1594058" cy="251973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DDD12DD-09B1-E645-5A1E-25930AF4018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371602" y="8444454"/>
            <a:ext cx="346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chat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6EAF1C0-AAA6-76BB-D04B-0DAEC2AFA90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850327" y="8414184"/>
            <a:ext cx="3465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sur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728C908-1A54-6D90-80BC-B6752797AAC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837098" y="8438113"/>
            <a:ext cx="4041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sous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F83BD3B-2B83-9CF8-5298-CA11E41907F0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371602" y="4773846"/>
            <a:ext cx="3465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maison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E3BCBC3-A8D1-876A-D587-7A00644517BF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4837100" y="4770338"/>
            <a:ext cx="4041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jardin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0CD8936-1D2C-671F-25CE-DBA7EF1AF736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338910" y="4770281"/>
            <a:ext cx="4005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miroir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19" name="Image 18" descr="Une image contenant fenêtre, bâtiment, maison, illustration&#10;&#10;Description générée automatiquement">
            <a:extLst>
              <a:ext uri="{FF2B5EF4-FFF2-40B4-BE49-F238E27FC236}">
                <a16:creationId xmlns:a16="http://schemas.microsoft.com/office/drawing/2014/main" id="{D4A265DE-27B2-4DE0-1D15-A145E42C8039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083" y="2009914"/>
            <a:ext cx="2235110" cy="2748229"/>
          </a:xfrm>
          <a:prstGeom prst="rect">
            <a:avLst/>
          </a:prstGeom>
        </p:spPr>
      </p:pic>
      <p:pic>
        <p:nvPicPr>
          <p:cNvPr id="20" name="Image 19" descr="Une image contenant dessin, Dessin animé, dessin humoristique, illustration&#10;&#10;Description générée automatiquement">
            <a:extLst>
              <a:ext uri="{FF2B5EF4-FFF2-40B4-BE49-F238E27FC236}">
                <a16:creationId xmlns:a16="http://schemas.microsoft.com/office/drawing/2014/main" id="{7893ADC0-BC57-A250-4773-135B377E9C25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734" y="2009914"/>
            <a:ext cx="2374532" cy="291965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4E92BB0-24C6-9EF2-F580-183AEFD04ED4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001083" y="6390821"/>
            <a:ext cx="2195222" cy="1886265"/>
          </a:xfrm>
          <a:prstGeom prst="rect">
            <a:avLst/>
          </a:prstGeom>
        </p:spPr>
      </p:pic>
      <p:pic>
        <p:nvPicPr>
          <p:cNvPr id="27" name="Image 26" descr="Une image contenant table, meubles, chat, petite table basse&#10;&#10;Description générée automatiquement">
            <a:extLst>
              <a:ext uri="{FF2B5EF4-FFF2-40B4-BE49-F238E27FC236}">
                <a16:creationId xmlns:a16="http://schemas.microsoft.com/office/drawing/2014/main" id="{FF5CAC94-5125-72D0-EDE3-C026D0047D0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071" y="6497066"/>
            <a:ext cx="2343533" cy="1747371"/>
          </a:xfrm>
          <a:prstGeom prst="rect">
            <a:avLst/>
          </a:prstGeom>
        </p:spPr>
      </p:pic>
      <p:pic>
        <p:nvPicPr>
          <p:cNvPr id="28" name="Image 27" descr="Une image contenant meubles, table, chat, illustration&#10;&#10;Description générée automatiquement">
            <a:extLst>
              <a:ext uri="{FF2B5EF4-FFF2-40B4-BE49-F238E27FC236}">
                <a16:creationId xmlns:a16="http://schemas.microsoft.com/office/drawing/2014/main" id="{643F7F5B-5FFB-B2DD-C9CE-144C91CFEF3D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697" y="5834815"/>
            <a:ext cx="2242637" cy="241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6915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8345C-4B15-18DA-1E59-C43C4DD0C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B4677B1A-E463-7B2C-8E8F-A6F166508BE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9B1DD06C-3B27-0C55-0AA1-2FE2C25884F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014663" y="2671841"/>
            <a:ext cx="10081136" cy="6463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1.  Rituels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une maison – un jardin – un miroir – sous – sur – à côté de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Où est le canapé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Sur / sous / à côté de 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4.  Écriture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200" b="1" dirty="0">
              <a:solidFill>
                <a:srgbClr val="4BACC6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0799337-192B-305C-E92E-0B04ACFB1F3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6046B2-64BF-DA1B-9889-A1A57CB3AEA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8B63F6-12F6-C69F-7C2B-F51E224611A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83682" y="508670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FA3807D-C12D-4F81-C04A-E6771E08EB3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989297"/>
            <a:ext cx="1371600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4C5F85C-9C13-A944-0724-61C9ACF70FF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4791830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90665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l’acte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979022" y="4670448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Où est le canapé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52875" y="591472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979022" y="6548500"/>
            <a:ext cx="8443805" cy="108966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sur / sous / à côté de </a:t>
            </a:r>
          </a:p>
          <a:p>
            <a:pPr defTabSz="914490">
              <a:defRPr/>
            </a:pPr>
            <a:endParaRPr lang="fr-FR" sz="3200" b="1" kern="100" dirty="0">
              <a:solidFill>
                <a:srgbClr val="106585"/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730EA-CD15-9A0E-BE35-95D47268D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B3188FA-D6A4-5975-1022-8A3ABDEA3DA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897A553-4FA8-7BA7-7B68-C0BFD705D47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AC4E15-1540-7D29-E91C-52DDA8FFACE5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079BE5-3F72-27A1-550D-818E4FA0355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70443B5-2423-16FA-92B2-BE1A5F98AE4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DD71BC0-49D1-9B5C-5E55-CAED6598B76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4B5A14-C4E5-7E01-A897-A5FA84EF7C7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9437528-A0CA-8F3A-0211-711428C5C43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CA4D3DE-AC87-C50E-7F65-371B8EAEAB6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45A9D4-2310-7B50-0B98-6DDE30D4A32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Karim dit « où est le canapé ?».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6C929804-FA2B-280B-BD00-9FE53FB8A62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297920" y="2258119"/>
            <a:ext cx="5274330" cy="1251128"/>
          </a:xfrm>
          <a:prstGeom prst="wedgeEllipseCallout">
            <a:avLst>
              <a:gd name="adj1" fmla="val -3174"/>
              <a:gd name="adj2" fmla="val 8906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Où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est le canapé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001D892-B50C-8243-1D34-46C207D30E4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9E509B7A-9078-69E8-783E-7BF54893B47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32911" y="4078808"/>
            <a:ext cx="2955612" cy="49995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B0130CA-4C29-8986-7648-89FCD85D4D6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6000592" y="4640014"/>
            <a:ext cx="3204606" cy="408588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DAD75D9-7095-1691-DA0B-C54BE288C269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52783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E3DE1-94F4-19B5-D541-0D1F79EC9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F78E64E-FBCD-E09C-34A8-11702C7A1E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16A4255-CB2A-DA21-17C7-AA8215FC5CF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8120AEA-AE59-1682-FAF9-80E06C07B2D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E23195D-80DB-C2CC-1747-C443046DA20A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5EFC3C0-1283-20FC-74AD-10A187004D5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64BF303-798C-2359-68ED-59C2D4488AB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EAAEB22-8331-48FD-911A-7735DB47F8B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4E643E5-98C9-BE4D-FD8B-CD2345F5055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4940E9B-C322-0955-0EB5-982731D078C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2ED714-10B7-17A7-7992-DA1D833B8D1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où est le canapé ?» en arabe ? 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DB31AE1-1502-4BF7-F7DA-45970DCE082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25D2676-2F7A-D17A-E0A8-50474E69FA2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749ED95E-536F-3318-39D1-CE2115D5D94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32911" y="4078808"/>
            <a:ext cx="2955612" cy="499958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3C0B9BA-876E-82C5-D41F-F969BD6D960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000592" y="4640014"/>
            <a:ext cx="3204606" cy="4085882"/>
          </a:xfrm>
          <a:prstGeom prst="rect">
            <a:avLst/>
          </a:prstGeom>
        </p:spPr>
      </p:pic>
      <p:sp>
        <p:nvSpPr>
          <p:cNvPr id="21" name="Bulle narrative : ronde 20">
            <a:extLst>
              <a:ext uri="{FF2B5EF4-FFF2-40B4-BE49-F238E27FC236}">
                <a16:creationId xmlns:a16="http://schemas.microsoft.com/office/drawing/2014/main" id="{53C4A636-2B9F-E998-16B7-0BFA2C7926F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297920" y="2258119"/>
            <a:ext cx="5274330" cy="1251128"/>
          </a:xfrm>
          <a:prstGeom prst="wedgeEllipseCallout">
            <a:avLst>
              <a:gd name="adj1" fmla="val -3174"/>
              <a:gd name="adj2" fmla="val 8906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Où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est le canapé ?</a:t>
            </a:r>
          </a:p>
        </p:txBody>
      </p:sp>
    </p:spTree>
    <p:extLst>
      <p:ext uri="{BB962C8B-B14F-4D97-AF65-F5344CB8AC3E}">
        <p14:creationId xmlns:p14="http://schemas.microsoft.com/office/powerpoint/2010/main" val="1092903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4F187-EE59-8D57-0B66-723C63CAB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689EB2-A2E2-A973-B0EC-19F5F44C780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D9DC200-56D7-7B0B-C674-D1DEF998E33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BCBC014-FDF1-5C2F-34B5-22D3CA805AA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0C379A4-8E91-938D-A313-9131F393D9BE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1FCA55A-5092-E713-316A-FB6EAE50E005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36E252B-AAC0-DB07-4ED2-B860B145CDB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312245A-9BE9-D697-F529-E22792C5B67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1830B63-C3EC-C198-2D70-CD1867C8CB1D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C6BBCEB-CEA2-87C6-842D-CD233289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926D118-6724-167B-6C57-9574ADC5E76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Rita dit « Le canapé est à côté du miroir. ».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7E704E35-7AD6-3D7E-F89B-E184A4FAD42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566593" y="1950521"/>
            <a:ext cx="4606232" cy="1580323"/>
          </a:xfrm>
          <a:prstGeom prst="wedgeEllipseCallout">
            <a:avLst>
              <a:gd name="adj1" fmla="val -12392"/>
              <a:gd name="adj2" fmla="val 8958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canapé est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à côté du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miroir.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C0A1114-8D90-874F-53D0-4C7607FC768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FFD8CB18-46ED-ED7A-6A49-277155D35DC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32911" y="4078808"/>
            <a:ext cx="2955612" cy="49995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EA58D29-4BD6-14E6-9C2F-ED64924328A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6000592" y="4640014"/>
            <a:ext cx="3204606" cy="408588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ED5580A-D149-16E7-C2C6-D98E983A4A8C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C4BA5A0E-959E-BD52-CF9F-B4E49BC8BEC2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770" y="5933914"/>
            <a:ext cx="2678487" cy="268151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995BDF8-6CBE-BE6A-52DD-F82ABC0BA40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738301" y="5756862"/>
            <a:ext cx="1594058" cy="251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969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2DE77-6104-82D1-5B18-FAE56511A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3BBE6C0-4F53-7009-BD07-77F6AA12C52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4773694-877A-9653-1B55-9AA2AE50822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FA12926-6DBF-69F1-5A13-9613EED14C2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28770F7-0BC7-B79D-ADF1-16B9AE97C03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D12C673-6D46-F64D-C09A-28E53F26985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D436748-3B0E-A699-AAC5-824D4B9C502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92F8F34-382D-3D08-1E0A-ECCF388B82B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374F758-26B2-7937-4B98-BED6ECBF940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F4BAA7A-C3CB-0F31-DEEE-C005B64C746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B92DDAF-FB04-2E16-BBC1-37F7CBEC126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Le canapé est à côté du miroir. » en arabe ? 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115ADA6-9B36-D3B3-E461-0120891C1EB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D8DCC4B6-F3EC-FCDE-D0F1-612AA4FD1A2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2C0059C6-FF29-43F4-CC52-7E1F01D0277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32911" y="4078808"/>
            <a:ext cx="2955612" cy="499958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3122C5B-228F-A53B-E0B7-024B95302A3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000592" y="4640014"/>
            <a:ext cx="3204606" cy="408588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FC899A7-173A-9A97-22F7-7DEC3128A1E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178279" y="6100762"/>
            <a:ext cx="3424053" cy="241875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A995E82-7BA0-B3BA-3CF6-067BC101C3ED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770" y="5933914"/>
            <a:ext cx="2678487" cy="268151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E47FFB4-D19B-C951-B2D1-E1A991C1BC7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738301" y="5756862"/>
            <a:ext cx="1594058" cy="2519735"/>
          </a:xfrm>
          <a:prstGeom prst="rect">
            <a:avLst/>
          </a:prstGeom>
        </p:spPr>
      </p:pic>
      <p:sp>
        <p:nvSpPr>
          <p:cNvPr id="17" name="Bulle narrative : ronde 16">
            <a:extLst>
              <a:ext uri="{FF2B5EF4-FFF2-40B4-BE49-F238E27FC236}">
                <a16:creationId xmlns:a16="http://schemas.microsoft.com/office/drawing/2014/main" id="{52B4A9DB-D93F-E3D9-C3A8-BC75F34540BB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566593" y="1950521"/>
            <a:ext cx="4606232" cy="1580323"/>
          </a:xfrm>
          <a:prstGeom prst="wedgeEllipseCallout">
            <a:avLst>
              <a:gd name="adj1" fmla="val -12392"/>
              <a:gd name="adj2" fmla="val 8958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canapé est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à côté du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miroir.</a:t>
            </a:r>
          </a:p>
        </p:txBody>
      </p:sp>
    </p:spTree>
    <p:extLst>
      <p:ext uri="{BB962C8B-B14F-4D97-AF65-F5344CB8AC3E}">
        <p14:creationId xmlns:p14="http://schemas.microsoft.com/office/powerpoint/2010/main" val="7760785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339D5-32C3-235C-6260-95075EAB6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676546D-956A-FFFD-9707-FC477F6200B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16A41F8-432F-2F4C-E6B0-DAD8442A09C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A1AA4F6-7F0A-5D56-5FCF-6A5C93766CB7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926229D-D25D-82B1-EE27-6931BB2F859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01A30F4-9222-DF1B-7E7B-BD12AB5E5342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B459C9F-EA9D-7F43-C79C-AEC55600519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37353-A7A7-5A97-5634-6B1CD66AAC9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1629224-E1B3-4EA1-1CDA-CEE1656ACDCA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0EB1E2F-2B1E-A966-C581-7C8C47C0740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B7CA566-586D-46ED-E7F8-FF4624FB0F3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Karim dit « où est le jouet ?».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C6397DCE-4C11-4F91-581C-2E93D0C3F2E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297920" y="2258119"/>
            <a:ext cx="4717574" cy="1251128"/>
          </a:xfrm>
          <a:prstGeom prst="wedgeEllipseCallout">
            <a:avLst>
              <a:gd name="adj1" fmla="val 8474"/>
              <a:gd name="adj2" fmla="val 8449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Où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est le jouet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E6E5B8E-193F-98C2-CF30-396B875B222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9B4A0134-8973-7A26-360E-8B6BA8E75DA7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32911" y="4078808"/>
            <a:ext cx="2955612" cy="49995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BDE08ED-F9B0-D8BB-CE2C-1BAD6C58E9F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6000592" y="4640014"/>
            <a:ext cx="3204606" cy="408588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46FA07C-F8A5-56A6-2DF4-B66EF83F00DD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61989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A3232-70FC-5E29-2D5F-0A0842AD8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FAEB645-F3A2-2F9B-8541-E963414A64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33114B5-DFFE-CA97-76CA-7DA4D1DEF1D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B0EE98C-FE62-5630-25CF-837F939C2DE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ACB924A-4D19-3334-D201-2812D57AD6BE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6CD03A3-05E1-5B46-AE70-3C7DA3DB7769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47FE3E4-E658-56B8-3EE6-CC4AA132CA8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571A024-A1FD-A63D-9231-3CB2656F6D3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44A3168-3AA4-014D-BCCE-7E5069ACB16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7FD8DC1-E245-8F05-F544-4F549166A02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E9F0E3C-A7E4-3D0E-2B78-CA5584AEC46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où est le jouet ?» en arabe ? 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E66BCB-BF7A-9996-5877-0886B0860CA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AAD6F75-B4B8-84E2-96B0-7B11CD25C54D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3DEC2A0-A10E-743D-C522-CEBE95806CD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32911" y="4078808"/>
            <a:ext cx="2955612" cy="499958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8FBAF1F-2849-C69E-AAF8-8FFA1C4C615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000592" y="4640014"/>
            <a:ext cx="3204606" cy="4085882"/>
          </a:xfrm>
          <a:prstGeom prst="rect">
            <a:avLst/>
          </a:prstGeom>
        </p:spPr>
      </p:pic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82947E87-8FD9-0C51-CB1D-6AB6BB1FB5C0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297920" y="2258119"/>
            <a:ext cx="4717574" cy="1251128"/>
          </a:xfrm>
          <a:prstGeom prst="wedgeEllipseCallout">
            <a:avLst>
              <a:gd name="adj1" fmla="val 8474"/>
              <a:gd name="adj2" fmla="val 8449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Où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est le jouet ?</a:t>
            </a:r>
          </a:p>
        </p:txBody>
      </p:sp>
    </p:spTree>
    <p:extLst>
      <p:ext uri="{BB962C8B-B14F-4D97-AF65-F5344CB8AC3E}">
        <p14:creationId xmlns:p14="http://schemas.microsoft.com/office/powerpoint/2010/main" val="1835332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492F7-C93A-D91C-9670-01388D9CB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37CC247-8356-1E2C-4E82-6F143E39EF8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A016DDF-B875-5E7C-D37A-EE551D8F20D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AD99D50-1827-45B5-01DC-DDF37DEEDA6D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55FE2A3-6F04-19B2-2052-584A06E4F484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45D5130-6C24-8DE2-1C5B-7C5320E9040F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66306B9-123E-A5E4-77BE-2403323E97E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D5532F4-E2FD-ABFB-8324-6CF5DE00B823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52AD87B-4177-CF55-B334-1713039DA77D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1B4D0F0-AFF1-2ACA-C0DB-C9016DC34C6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6DDC662-F3F6-71DD-3F3A-B695CDD1EA5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Rita dit « Le jouet est sur le lit. ».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A4980AEF-8227-4A52-48EC-A7F9066D23D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598472" y="2103721"/>
            <a:ext cx="5888693" cy="1405526"/>
          </a:xfrm>
          <a:prstGeom prst="wedgeEllipseCallout">
            <a:avLst>
              <a:gd name="adj1" fmla="val -12392"/>
              <a:gd name="adj2" fmla="val 8958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jouet est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sur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le lit.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A3C488E-D3B3-BDDA-E156-9E823A863D6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CCE3FCBB-F1C3-B75A-6EF0-94868294A0E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32911" y="4078808"/>
            <a:ext cx="2955612" cy="49995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2C2B705-E1D4-4FC4-5FE8-78EE0EB7CF7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6000592" y="4640014"/>
            <a:ext cx="3204606" cy="408588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BA94A05-97BA-351C-53CA-6AA2BA401DE0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AE3C1814-A8BB-AC8B-5B87-599EDCC6803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178279" y="6100762"/>
            <a:ext cx="3424053" cy="2418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8370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7DB42-7A4D-DEF8-5623-D8DB84E47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2126B6C-67A5-2FBA-E958-3D4E630ACC1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669F3B5-EBD9-E5EF-1EEC-084A52961AD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9802A2D-DC5E-5141-DF6B-B15DD9F3C44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29D1D3A-DCEE-6DEC-A7AC-D2A0F251542C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61ABEB6-3F4B-448A-2D5D-A5D21C67093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6EF22CF-90F2-0EC8-7E18-D0996C910F3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6A5148F-0727-21F2-0322-315A8B079E33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34E12CA-B486-9913-8365-05AE0F85DD7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08F11EE-E239-4EDC-A0CB-1E582617316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30F425F-468F-CA4D-388F-16D3B33AA57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Le jouet est sur le lit. » en arabe ? 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0708305-A80A-F19A-44D2-121C2E88BB3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F989EF06-EE5B-210E-3723-82BE72C4A52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76153BD6-A928-8D54-12AE-105327E8349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32911" y="4078808"/>
            <a:ext cx="2955612" cy="499958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5E3F407-F141-E8B2-50CF-3BE5311B6DC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000592" y="4640014"/>
            <a:ext cx="3204606" cy="408588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30AB107-D6C8-612C-F8BC-A381F750B8F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178279" y="6100762"/>
            <a:ext cx="3424053" cy="2418757"/>
          </a:xfrm>
          <a:prstGeom prst="rect">
            <a:avLst/>
          </a:prstGeom>
        </p:spPr>
      </p:pic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90A962F6-79B3-D6E6-FD3B-F9CE8C062C6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598472" y="2103721"/>
            <a:ext cx="5888693" cy="1405526"/>
          </a:xfrm>
          <a:prstGeom prst="wedgeEllipseCallout">
            <a:avLst>
              <a:gd name="adj1" fmla="val -12392"/>
              <a:gd name="adj2" fmla="val 8958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jouet est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sur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le lit.</a:t>
            </a:r>
          </a:p>
        </p:txBody>
      </p:sp>
    </p:spTree>
    <p:extLst>
      <p:ext uri="{BB962C8B-B14F-4D97-AF65-F5344CB8AC3E}">
        <p14:creationId xmlns:p14="http://schemas.microsoft.com/office/powerpoint/2010/main" val="1247833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4DDAC-80A7-4B0E-E0AA-C30BD8CCC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69B53B6-37CA-27C6-BAED-8430A568453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88E3B4-094A-3DC8-80E5-01462E761BF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5EDFAE6-2BB0-DC58-FE47-043D8B0B73D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A907801-82F4-4E4C-D37F-569323D18E1F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D6774CA-FF74-39A8-9D9C-343CA121100C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696BAC9-62B2-E3A1-518B-CCBAE185F92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EECC6D1-9867-A1AE-FCD4-CD6E81CA2D2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3CC8EE6-5C71-ACF7-0BAC-6D7CC61F5D3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33560BC-0220-F2A7-3823-10A86CD04C9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52493AC-1754-74E8-13F2-75C73B4D847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Karim dit « où sont les jouets ?».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394C2A50-9017-28EB-83BB-54A35957F40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297919" y="2258119"/>
            <a:ext cx="5702955" cy="1251128"/>
          </a:xfrm>
          <a:prstGeom prst="wedgeEllipseCallout">
            <a:avLst>
              <a:gd name="adj1" fmla="val -7810"/>
              <a:gd name="adj2" fmla="val 9135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Où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sont les jouet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F7FFF77-2C56-6A6B-0010-2E1CFC368B8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4897B095-D737-A550-2F7E-7D5A0D631EE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32911" y="4078808"/>
            <a:ext cx="2955612" cy="49995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2DB5E6C-7C30-827A-2054-07D94527307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6000592" y="4640014"/>
            <a:ext cx="3204606" cy="408588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58995A4-D241-E235-E9A4-9077F93C86A5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337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5A3ED-EBC2-0147-896D-7E3308F9C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088B7C3-03C4-FFC8-D55C-3097B26F8FC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0257CB1-2915-29EE-07E5-BAA9FBCB7A4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C8AFBBA-218B-1443-FB53-B3A177B6A67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73F2513-82DB-4666-0434-339DE19D32EE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B1D0180-4B0C-2657-5857-7327F9D3712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85C1756-637D-C6D5-3040-7A9352012E5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DDDF506-1D52-3940-8C79-28E00E11C6C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C032114-0F8E-09E4-6955-6D9B9130207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E8C6094-65A1-C070-45EB-D2218E43E8D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60ABD74-B69B-B76E-4482-C2B60165EA3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où sont les jouets ?» en arabe ? 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365957F-1D48-87E7-951C-03D8B8C36C2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3B77ADDE-C515-900B-DECC-8AE3E337974F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9CEDF14-7C8C-A30F-03F9-530C2A9852B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32911" y="4078808"/>
            <a:ext cx="2955612" cy="499958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181C85-76C5-6F8B-7F34-799153FB4B2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000592" y="4640014"/>
            <a:ext cx="3204606" cy="4085882"/>
          </a:xfrm>
          <a:prstGeom prst="rect">
            <a:avLst/>
          </a:prstGeom>
        </p:spPr>
      </p:pic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E57A79C4-8378-3CDC-2DA4-D1A651CEE69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297919" y="2258119"/>
            <a:ext cx="5702955" cy="1251128"/>
          </a:xfrm>
          <a:prstGeom prst="wedgeEllipseCallout">
            <a:avLst>
              <a:gd name="adj1" fmla="val -7810"/>
              <a:gd name="adj2" fmla="val 9135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Où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sont les jouet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837198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D30B4-07A4-CAB5-6F35-DEB01972E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7C5AD76-2E6C-D7A6-20DF-B8111D6E54F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745AAD6-9355-F7BA-D5F7-436FA815A1D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8EFBE23-92B4-3542-2671-319D22EC8C03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8CD6BFD-2154-DE26-32A1-04948769A753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1AFF89E-A94C-3291-3D82-2DDFBA6EE6D6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3B44FC7-DC5C-99D1-79E6-837CFD884AF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D75C06F-C3EE-03C2-8A3D-D46520150485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1991F58-39C6-45BB-B9C9-06CEF194C47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4C7A85E-11C5-C31F-C4DA-B414FFCE7C0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7E1692F-4805-CC67-65F8-BDCF36C34B7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Rita dit « Les jouets sont sous le lit. ».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705F591B-B89D-FB35-0D80-EA52C71A038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269985" y="2125918"/>
            <a:ext cx="4417066" cy="1405526"/>
          </a:xfrm>
          <a:prstGeom prst="wedgeEllipseCallout">
            <a:avLst>
              <a:gd name="adj1" fmla="val -12392"/>
              <a:gd name="adj2" fmla="val 8958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jouet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sont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sous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 lit.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87C9257-4005-035F-18FC-3BD702C27B3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5FEC003-B7BE-2E83-EAA1-AB23E67A766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32911" y="4078808"/>
            <a:ext cx="2955612" cy="49995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1DF43DB-9AAA-29FD-F50C-F747016ECD9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flipH="1">
            <a:off x="6000592" y="4640014"/>
            <a:ext cx="3204606" cy="408588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26FFD63-4E15-E989-9995-9B90A726C6B5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C534003E-DE69-7B4C-2B20-7A4B09AD24AB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8647622" y="5842907"/>
            <a:ext cx="4400959" cy="255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1147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DB9B4-4E23-AA92-9B28-805677AB0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F36F336-FF9C-03FB-3720-8027A14976A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83F237C-6F31-8577-C367-F1DE75B2285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1785D34-8448-B8F6-1CB2-890E30AA537D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573CD6B-34DF-E396-0A5A-96B1600C1B94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C341948-6A6A-C73D-0FF2-9DBE89D753A6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76F4A2B-E9EE-9380-EB09-79C4DF1AEA0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A70CDAB-D59A-AFD2-1964-BBE9B790001B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D16BFD6-EF54-B706-51FC-945CC6C65458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807A135-46E9-CE46-7980-4F46FFF3DD4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F3D9A14-A7D8-3E1B-4A3C-0C819CC5F32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Les jouets sont sous le lit. » en arabe ? 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4A8EEE-D34E-BDEC-ADAE-84FD39B1878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1CF88AC-C558-E16A-7535-5FA28250948F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B5E3B3BF-1099-88DA-B6FA-78864E9E8EF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32911" y="4078808"/>
            <a:ext cx="2955612" cy="499958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4684297-4519-69ED-8677-1AF2457C838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6000592" y="4640014"/>
            <a:ext cx="3204606" cy="4085882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21832C40-CC2D-427B-636A-234BBC4BF71A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269985" y="2125918"/>
            <a:ext cx="4417066" cy="1405526"/>
          </a:xfrm>
          <a:prstGeom prst="wedgeEllipseCallout">
            <a:avLst>
              <a:gd name="adj1" fmla="val -12392"/>
              <a:gd name="adj2" fmla="val 8958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jouet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sont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sous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 lit.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1B8ABF4-3414-B1E2-A79A-0F85301A6967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8647622" y="5842907"/>
            <a:ext cx="4400959" cy="255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74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retenir ! Sur , sous , à côté de.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7"/>
            <a:ext cx="10154010" cy="3903287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E88BA5-7451-4515-7114-13C403421C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804785" y="3953664"/>
            <a:ext cx="35530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sur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CC965E94-7EE9-AA44-9B19-ED696E80804C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2DF11A48-6393-B969-F663-829FAE5A4384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20055" y="5255410"/>
            <a:ext cx="2050594" cy="1349011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9F2CF0B-A381-2D23-9521-3FCB24339226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320054" y="3953277"/>
            <a:ext cx="20505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sous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F1391AE-1E45-5D2E-71B1-80317DF499B1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7958131" y="4107166"/>
            <a:ext cx="35376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</a:rPr>
              <a:t>à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côté de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424C463-5E32-236D-92F9-CD7879F425BB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29724" y="5260366"/>
            <a:ext cx="1909693" cy="134901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B040A71-62D5-883B-A60E-AF8B1BE08169}"/>
              </a:ext>
            </a:extLst>
          </p:cNvPr>
          <p:cNvPicPr>
            <a:picLocks noChangeAspect="1"/>
          </p:cNvPicPr>
          <p:nvPr/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51287" y="5255410"/>
            <a:ext cx="3109049" cy="134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5673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F626D-5665-BFE5-AD5B-CA712B3EC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87519C9-070E-3F1F-CF92-9776F8765A7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Où est le canapé 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CB5D1B92-509A-6E5C-7DE6-990DC1DA1AA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714D8E3-D33C-8ACC-9BE1-8BB8B87E097B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75A0D2E5-E0D8-5E75-D960-091AA2D9D12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669572" y="555497"/>
            <a:ext cx="2287767" cy="152592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72B7003-CC1D-3AA9-C624-2F94C0216BE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682" y="3795783"/>
            <a:ext cx="4066318" cy="407091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153F556-551E-EB6A-350C-92B26411540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05"/>
          <a:stretch/>
        </p:blipFill>
        <p:spPr>
          <a:xfrm>
            <a:off x="6858000" y="4152170"/>
            <a:ext cx="4536076" cy="443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6841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35545-FF97-4A22-3AC4-74FF30C99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0CBF4C0-5781-D018-7591-474B9041D7A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Où est le jouet 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EDBB6129-F96D-86A5-590E-93C3E34A484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5E7E2DF-420E-5B4D-9C33-3A1D244FA8A9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E62A0305-7ABD-5090-41BF-C3B1107124A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669572" y="555497"/>
            <a:ext cx="2287767" cy="152592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8E65622-2688-7DBD-F922-74F742F9E1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21821" y="3640878"/>
            <a:ext cx="5872358" cy="414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9367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3A1FF-9864-C3C4-4110-71FBFA1F8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FF37C0AD-3365-46BA-3669-2BA3C14AFEB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Où sont les jouets 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B1D6CF8F-F9E6-CBC4-F4D2-3700F6DBECA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4A1CA80-8888-3E50-2CB2-2DB326F2884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A23F1B54-07F8-1CE9-9806-5EE0B3BD3D4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669572" y="555497"/>
            <a:ext cx="2287767" cy="152592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47C1A1C-EFAB-1DCD-664C-4D0024084DA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601702" y="3443288"/>
            <a:ext cx="6512596" cy="378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1802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F6061-D614-676B-42B2-A88BCF934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A88CC833-F7BF-8CA2-7DC8-91DC16AE68D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C82C062-348E-4F55-611F-EDF7E6B44A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62417" y="3100478"/>
            <a:ext cx="10233382" cy="5740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 Rituels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Maison – jardin – miroir – sous – sur – à côté de.</a:t>
            </a:r>
          </a:p>
          <a:p>
            <a:pPr marR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Où est le canapé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Sur / sous / à côté de 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4.  Écriture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5545F33-5ED2-0222-D76B-EE699D6F461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F7BC7CC-4E7A-27AB-98FF-58AA6459739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7DF30D0-A8DB-32B9-A8F6-73BE70E1172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0818" y="7505596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ADF896A3-F808-5740-23A2-351707C0E6E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989297"/>
            <a:ext cx="1371600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9155F2D-3CA7-54E3-72F0-0819068D0E7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8909473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C19F3-C07C-0146-808F-458519398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9B9BDEA-7927-DF0C-BE26-E508F21FB9E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8B70682-E1CD-DC3A-0417-1DFE981C5AC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25B779-B20E-8497-8DE9-B6A5ADCD6A7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0995399-97D6-1B1B-713F-9531CDD703E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18293D8-9A08-B379-DA16-1E6740280E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E6F38699-79C3-F26C-B5D9-3562A998EBB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43400" y="213583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AAADCA7-2776-1907-C8C2-904F0520E24F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6" y="3685238"/>
            <a:ext cx="11752727" cy="3432524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0D609104-26C4-1215-A9B1-84D8E64E1174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F45BE34-2399-AED6-B029-77546A583AAD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195673ED-9208-9C72-E9B7-B2807B3B97F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5" y="4192094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21D387B-8B6A-377A-9388-60DC43D556E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03CE6EB-8A3B-5362-0C67-1812DBD8991F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28" y="4217480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Copier des mots simples.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2BE64EE-CDE2-35E6-DF40-383983287384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6" y="5187175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08B58D88-3160-7B2C-3D16-0DF8CC51170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507528" y="5192936"/>
            <a:ext cx="9780236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Écrire sous dictée des mots simples.</a:t>
            </a:r>
          </a:p>
        </p:txBody>
      </p:sp>
    </p:spTree>
    <p:extLst>
      <p:ext uri="{BB962C8B-B14F-4D97-AF65-F5344CB8AC3E}">
        <p14:creationId xmlns:p14="http://schemas.microsoft.com/office/powerpoint/2010/main" val="34117535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62622-25C2-C605-9AE0-D9151DBA4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7BB8547-96FD-9FF4-E7FE-C209DC8098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56187" y="80422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EAE49D-D4B9-1C1F-181F-3B4F18DE2EE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3387" y="726119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Prenez vos ardoises. 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B15AB1-6C9E-C74F-7E7A-30AC57D3F3D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982" y="721203"/>
            <a:ext cx="1259834" cy="1095804"/>
          </a:xfrm>
          <a:prstGeom prst="rect">
            <a:avLst/>
          </a:prstGeom>
          <a:ln w="19050">
            <a:noFill/>
          </a:ln>
          <a:effectLst/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BFAB57-6F49-0E91-A466-15188BDFBBD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87097" y="2691961"/>
            <a:ext cx="6341805" cy="4903077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501E914-537F-3662-BF82-E6A1839572B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51912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F4BD2-7C07-C4D4-69D6-5A9B06C52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42E0A37-1AEF-A31E-5DD0-DDAD515E7AB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CFD1548-5D93-24C5-006E-5CBF1EE0ED6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Regardez comment j’écris « tortue » au tableau.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40CD925-57BF-3636-C3AE-9B3569E72FA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rcRect t="-1" r="20017" b="6507"/>
          <a:stretch/>
        </p:blipFill>
        <p:spPr>
          <a:xfrm>
            <a:off x="11562736" y="609830"/>
            <a:ext cx="1424594" cy="1355577"/>
          </a:xfrm>
          <a:prstGeom prst="ellipse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FBBAF44-4ECB-34D7-8A39-025710979FA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539E0D3E-6CE2-4CBC-BDBF-3EB45394F3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88169" y="3312273"/>
            <a:ext cx="6738912" cy="366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7213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BF4A5-719A-4F1A-E316-BD192A7EA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B4C9279-A46E-6144-95AC-C6CFB1BD1E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F7973E-B2F0-ADC5-969A-1286B1D420E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Copiez « tortue » sur vos ardoises.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0FC038-9A67-8F2A-87A9-E0DC0635F5B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8984" y="612335"/>
            <a:ext cx="2487336" cy="1378698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870DDF9-2CD8-45F4-8021-734F6C596E2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1F03CFA1-F676-07C6-91B6-A91C450AB8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88169" y="3312273"/>
            <a:ext cx="6738912" cy="366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6772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3F9A1-7B3C-81C5-1CF2-CAF26E77F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0FED6F-0771-D30E-4F64-53337583FC9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99B2F2B-98BA-A54E-1FE2-87FF3086E88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AB277E-71A9-7C2D-6842-6342216A4FC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F77B884-84F7-5FEB-439A-EDAC2577B31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07A7B78-CE44-C9F0-1010-DD42A6801E4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C97AF07-5A92-6ABB-4576-402B7E71F5A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7ED02F-BA50-E0E4-CD88-E4235A3C790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27693C3-B248-5DAC-E2C9-9911C09F890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D7C4BE8-57A3-B761-52F1-DA54E1411ED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603B0C6-3850-F539-F8DD-8E1A4F7CB47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F7742C3-5D30-74AF-B32E-BD155129CD2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19E8F82F-21FC-F1F1-DF64-FA9C6364B59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36906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8A955-E174-A01C-E1EA-10D8640F3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34CBB8-EC0E-F18D-6769-6C285F5B879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910ED6C-73A4-335C-C892-C79B1D7220D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D2C50F3-002B-2ABA-5FD6-0D65C0AD204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3D0CB0-3573-E55F-2A52-8F97C9A5BD4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C0F1AF-324F-A53A-542F-2678BA3540BB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08A37F6-A4E9-1DB6-8D1B-ED922F3D842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8527138-F5FD-74B7-FAD9-BA394834C95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685F5A9-8AE2-9C6E-66D7-71FD32FEBA8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22DAE14-D30B-94FE-3F1A-58EBD7B3BFC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319547-5CED-8B55-6DF0-39EAF3A851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1889" y="759064"/>
            <a:ext cx="10233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allons faire une dictée. Écrivez le mot « soja ». Je répète « soja ». 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DCAA59-8D60-1392-6E13-7AD4CC74D75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74245" y="3212499"/>
            <a:ext cx="6967511" cy="386200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846A8B6-4475-18D8-05CB-D69093B477F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520182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38F1D-B2B7-C69F-23F5-C6110C2DC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817155A-1161-1C0E-946B-59856DD154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562E50F-B826-6850-6D86-C012F8A43F4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F92BA0-88E5-F73C-5A62-DFD2DF5EC60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9C93F3C-76B3-C08D-29D9-1EF946B7034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AA5834E-B6BB-D91A-9AA2-A1E53F618D0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676D583-B781-6857-C54F-772E40FE186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0D7E977-3096-9B25-1E02-CBEC7E5A610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5EDC445-18D1-04E0-C054-30F2AE204B3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004180A-DDD9-5341-76D8-AA55518CA9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8D6824-8C82-EAC7-D21F-7A754CF4D31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7B85AC-441C-1EF8-AC5C-1D8F4A11B3D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CB08720-2F7E-F905-33B8-AF4473CE3A6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090363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D6B3D-D2CD-3D44-B76B-FBC3C6562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981D9E-6A94-1151-B2B3-C9C2D4F676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950BAF5-7846-DD7C-1FA6-F1ADA68B65C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FC94D28-746B-BE80-C58F-C8326639B4D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A019CA2-A06B-08AD-BE72-ED51AA9ED89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9F9DC49-611D-7D1E-6F16-4AC9C6557D72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E7C4514-112E-AE68-86D6-E4471E039E4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6B7C642-CB76-68BA-C838-123504A25FCF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4B68EC7-4887-8945-1247-E9170362E65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5CF76E5-F67D-2FB0-5327-FADEE564F8C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39F053-76CE-DCD9-1427-772BA5DAED0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7913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Corrigez. Soja.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2E8176D-BDFC-EFAF-5A1D-13033369B9A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8984" y="612335"/>
            <a:ext cx="2487336" cy="137869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0F138DA-2945-138C-FE81-9D3AF9F0895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AE8C9162-A33B-E107-520B-14BE954E418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20284" y="3373857"/>
            <a:ext cx="5974923" cy="353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2514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85900" y="548413"/>
            <a:ext cx="11920374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59" y="3015512"/>
            <a:ext cx="1803809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64925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2BD67-30BF-C1DB-5074-500377720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A83FFCE-E7A0-676B-3341-9E82FDFEFD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F503C4-E48D-9BD1-FAED-143714BFCA4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F47658-E1E1-B507-D79E-2057C8934E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0DA2F46-49E3-B01E-7D23-0FF8ECD69DD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F2B428-3BD8-B1CA-8054-15F684AD4C0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861D93D-BDC4-67C2-B326-6414AF22C00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00399" y="6713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A212EF-EF0E-E5B0-2879-63B587B8E49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20205" y="424361"/>
            <a:ext cx="12195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leçon est terminée ! </a:t>
            </a:r>
          </a:p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À la maison, faites les exercices d’écriture de la page 12.  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3BB9368-D199-B202-BACA-3D9A5AC15D02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915918" y="2497816"/>
            <a:ext cx="4944951" cy="6682655"/>
            <a:chOff x="610612" y="1665210"/>
            <a:chExt cx="3296634" cy="445510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F51DA1F-AD4F-FA78-8321-B7375BA14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10612" y="1665210"/>
              <a:ext cx="3296634" cy="4455103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DFF34470-1991-9407-1BB2-636FD2BB5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7564" t="42404" r="88250" b="55389"/>
            <a:stretch/>
          </p:blipFill>
          <p:spPr>
            <a:xfrm>
              <a:off x="923527" y="3608439"/>
              <a:ext cx="234607" cy="167149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AC8DCCA-8DC5-ADF4-6CA6-43A506C8F512}"/>
                </a:ext>
              </a:extLst>
            </p:cNvPr>
            <p:cNvSpPr txBox="1"/>
            <p:nvPr/>
          </p:nvSpPr>
          <p:spPr>
            <a:xfrm>
              <a:off x="889987" y="3487420"/>
              <a:ext cx="2267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fr-FR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</a:t>
              </a: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FE70C5F1-CB92-1782-4E8E-24AFE771BC8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77234" y="2081612"/>
            <a:ext cx="5316787" cy="744138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8CD9544-DE27-90DD-1048-6FEA2AA310F6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715102" y="5935290"/>
            <a:ext cx="5641049" cy="21288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986466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10107</TotalTime>
  <Words>2012</Words>
  <Application>Microsoft Office PowerPoint</Application>
  <PresentationFormat>Personnalisé</PresentationFormat>
  <Paragraphs>423</Paragraphs>
  <Slides>67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67</vt:i4>
      </vt:variant>
    </vt:vector>
  </HeadingPairs>
  <TitlesOfParts>
    <vt:vector size="75" baseType="lpstr">
      <vt:lpstr>Dosis Bold</vt:lpstr>
      <vt:lpstr>Cambria</vt:lpstr>
      <vt:lpstr>Calibri</vt:lpstr>
      <vt:lpstr>Arial</vt:lpstr>
      <vt:lpstr>Dosis</vt:lpstr>
      <vt:lpstr>Carelia</vt:lpstr>
      <vt:lpstr>1_Office Theme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113</cp:revision>
  <dcterms:created xsi:type="dcterms:W3CDTF">2023-09-22T04:26:48Z</dcterms:created>
  <dcterms:modified xsi:type="dcterms:W3CDTF">2024-12-04T16:02:08Z</dcterms:modified>
</cp:coreProperties>
</file>