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63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99" r:id="rId20"/>
    <p:sldId id="2134808860" r:id="rId21"/>
    <p:sldId id="2134808861" r:id="rId22"/>
    <p:sldId id="2134808852" r:id="rId23"/>
    <p:sldId id="2134807641" r:id="rId24"/>
    <p:sldId id="2134808142" r:id="rId25"/>
    <p:sldId id="2134808880" r:id="rId26"/>
    <p:sldId id="2134808882" r:id="rId27"/>
    <p:sldId id="2134808919" r:id="rId28"/>
    <p:sldId id="2134808920" r:id="rId29"/>
    <p:sldId id="2134808921" r:id="rId30"/>
    <p:sldId id="2134808922" r:id="rId31"/>
    <p:sldId id="2134808923" r:id="rId32"/>
    <p:sldId id="2134808924" r:id="rId33"/>
    <p:sldId id="2134808925" r:id="rId34"/>
    <p:sldId id="2134808926" r:id="rId35"/>
    <p:sldId id="2134808927" r:id="rId36"/>
    <p:sldId id="2134808917" r:id="rId37"/>
    <p:sldId id="2134808918" r:id="rId38"/>
    <p:sldId id="2134808850" r:id="rId39"/>
    <p:sldId id="2134808916" r:id="rId40"/>
    <p:sldId id="2134808530" r:id="rId41"/>
    <p:sldId id="2134808878" r:id="rId42"/>
    <p:sldId id="2134808853" r:id="rId43"/>
    <p:sldId id="2134806216" r:id="rId44"/>
    <p:sldId id="2134808475" r:id="rId45"/>
    <p:sldId id="2134808872" r:id="rId46"/>
    <p:sldId id="2134808631" r:id="rId47"/>
    <p:sldId id="2134808635" r:id="rId48"/>
    <p:sldId id="2134808873" r:id="rId49"/>
    <p:sldId id="2134808874" r:id="rId50"/>
    <p:sldId id="2134808875" r:id="rId51"/>
    <p:sldId id="2134808876" r:id="rId52"/>
    <p:sldId id="2134808877" r:id="rId53"/>
    <p:sldId id="2134808912" r:id="rId54"/>
    <p:sldId id="2134808928" r:id="rId55"/>
    <p:sldId id="2134808914" r:id="rId56"/>
    <p:sldId id="2134808587" r:id="rId57"/>
    <p:sldId id="2134808886" r:id="rId58"/>
    <p:sldId id="2134808805" r:id="rId59"/>
    <p:sldId id="2134808775" r:id="rId60"/>
    <p:sldId id="2134808544" r:id="rId61"/>
    <p:sldId id="2134808345" r:id="rId62"/>
  </p:sldIdLst>
  <p:sldSz cx="13716000" cy="10287000"/>
  <p:notesSz cx="6858000" cy="9144000"/>
  <p:embeddedFontLst>
    <p:embeddedFont>
      <p:font typeface="Cambria" panose="02040503050406030204" pitchFamily="18" charset="0"/>
      <p:regular r:id="rId64"/>
      <p:bold r:id="rId65"/>
      <p:italic r:id="rId66"/>
      <p:boldItalic r:id="rId67"/>
    </p:embeddedFon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Dosis Bold" charset="0"/>
      <p:regular r:id="rId71"/>
      <p:bold r:id="rId7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7F7F7F"/>
    <a:srgbClr val="E46C0A"/>
    <a:srgbClr val="FDEADA"/>
    <a:srgbClr val="215968"/>
    <a:srgbClr val="7DBE00"/>
    <a:srgbClr val="8D5E2F"/>
    <a:srgbClr val="996633"/>
    <a:srgbClr val="FF66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4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3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7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2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02/12/2024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5.pn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74.xml"/><Relationship Id="rId16" Type="http://schemas.openxmlformats.org/officeDocument/2006/relationships/tags" Target="../tags/tag188.xml"/><Relationship Id="rId20" Type="http://schemas.openxmlformats.org/officeDocument/2006/relationships/image" Target="../media/image36.jpe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16.sv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1.xml"/><Relationship Id="rId7" Type="http://schemas.openxmlformats.org/officeDocument/2006/relationships/image" Target="../media/image15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5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4.svg"/><Relationship Id="rId5" Type="http://schemas.openxmlformats.org/officeDocument/2006/relationships/tags" Target="../tags/tag198.xml"/><Relationship Id="rId10" Type="http://schemas.openxmlformats.org/officeDocument/2006/relationships/image" Target="../media/image3.png"/><Relationship Id="rId4" Type="http://schemas.openxmlformats.org/officeDocument/2006/relationships/tags" Target="../tags/tag197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2.xml"/><Relationship Id="rId16" Type="http://schemas.openxmlformats.org/officeDocument/2006/relationships/image" Target="../media/image37.svg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5.xml"/><Relationship Id="rId15" Type="http://schemas.openxmlformats.org/officeDocument/2006/relationships/image" Target="../media/image32.png"/><Relationship Id="rId10" Type="http://schemas.openxmlformats.org/officeDocument/2006/relationships/tags" Target="../tags/tag210.xml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image" Target="../media/image16.svg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15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5.xml"/><Relationship Id="rId10" Type="http://schemas.openxmlformats.org/officeDocument/2006/relationships/tags" Target="../tags/tag220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image" Target="../media/image39.png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image" Target="../media/image16.sv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image" Target="../media/image15.png"/><Relationship Id="rId5" Type="http://schemas.openxmlformats.org/officeDocument/2006/relationships/tags" Target="../tags/tag22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image" Target="../media/image16.svg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image" Target="../media/image15.pn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4.xml"/><Relationship Id="rId15" Type="http://schemas.openxmlformats.org/officeDocument/2006/relationships/image" Target="../media/image40.png"/><Relationship Id="rId10" Type="http://schemas.openxmlformats.org/officeDocument/2006/relationships/tags" Target="../tags/tag239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image" Target="../media/image39.png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16.sv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image" Target="../media/image15.png"/><Relationship Id="rId5" Type="http://schemas.openxmlformats.org/officeDocument/2006/relationships/tags" Target="../tags/tag24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image" Target="../media/image16.sv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image" Target="../media/image15.pn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3.xml"/><Relationship Id="rId15" Type="http://schemas.openxmlformats.org/officeDocument/2006/relationships/image" Target="../media/image42.png"/><Relationship Id="rId10" Type="http://schemas.openxmlformats.org/officeDocument/2006/relationships/tags" Target="../tags/tag258.xml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39.pn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sv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15.png"/><Relationship Id="rId5" Type="http://schemas.openxmlformats.org/officeDocument/2006/relationships/tags" Target="../tags/tag26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6.sv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image" Target="../media/image15.pn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72.xml"/><Relationship Id="rId15" Type="http://schemas.openxmlformats.org/officeDocument/2006/relationships/image" Target="../media/image43.png"/><Relationship Id="rId10" Type="http://schemas.openxmlformats.org/officeDocument/2006/relationships/tags" Target="../tags/tag277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image" Target="../media/image39.png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12" Type="http://schemas.openxmlformats.org/officeDocument/2006/relationships/image" Target="../media/image16.sv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image" Target="../media/image15.png"/><Relationship Id="rId5" Type="http://schemas.openxmlformats.org/officeDocument/2006/relationships/tags" Target="../tags/tag28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image" Target="../media/image16.sv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15.pn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91.xml"/><Relationship Id="rId15" Type="http://schemas.openxmlformats.org/officeDocument/2006/relationships/image" Target="../media/image44.png"/><Relationship Id="rId10" Type="http://schemas.openxmlformats.org/officeDocument/2006/relationships/tags" Target="../tags/tag296.xml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07.xml"/><Relationship Id="rId18" Type="http://schemas.openxmlformats.org/officeDocument/2006/relationships/image" Target="../media/image45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tags" Target="../tags/tag306.xml"/><Relationship Id="rId17" Type="http://schemas.openxmlformats.org/officeDocument/2006/relationships/image" Target="../media/image41.jpeg"/><Relationship Id="rId2" Type="http://schemas.openxmlformats.org/officeDocument/2006/relationships/tags" Target="../tags/tag298.xml"/><Relationship Id="rId16" Type="http://schemas.openxmlformats.org/officeDocument/2006/relationships/image" Target="../media/image16.sv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5.xml"/><Relationship Id="rId5" Type="http://schemas.openxmlformats.org/officeDocument/2006/relationships/tags" Target="../tags/tag301.xml"/><Relationship Id="rId15" Type="http://schemas.openxmlformats.org/officeDocument/2006/relationships/image" Target="../media/image15.png"/><Relationship Id="rId10" Type="http://schemas.openxmlformats.org/officeDocument/2006/relationships/tags" Target="../tags/tag304.xml"/><Relationship Id="rId19" Type="http://schemas.openxmlformats.org/officeDocument/2006/relationships/image" Target="../media/image46.png"/><Relationship Id="rId4" Type="http://schemas.openxmlformats.org/officeDocument/2006/relationships/tags" Target="../tags/tag300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39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6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5.png"/><Relationship Id="rId5" Type="http://schemas.openxmlformats.org/officeDocument/2006/relationships/tags" Target="../tags/tag31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16.sv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15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21.xml"/><Relationship Id="rId15" Type="http://schemas.openxmlformats.org/officeDocument/2006/relationships/image" Target="../media/image47.png"/><Relationship Id="rId10" Type="http://schemas.openxmlformats.org/officeDocument/2006/relationships/tags" Target="../tags/tag326.xml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image" Target="../media/image39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image" Target="../media/image16.svg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image" Target="../media/image15.png"/><Relationship Id="rId5" Type="http://schemas.openxmlformats.org/officeDocument/2006/relationships/tags" Target="../tags/tag33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48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image" Target="../media/image41.jpe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40.xml"/><Relationship Id="rId15" Type="http://schemas.openxmlformats.org/officeDocument/2006/relationships/image" Target="../media/image16.svg"/><Relationship Id="rId10" Type="http://schemas.openxmlformats.org/officeDocument/2006/relationships/tags" Target="../tags/tag345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56.xml"/><Relationship Id="rId18" Type="http://schemas.openxmlformats.org/officeDocument/2006/relationships/image" Target="../media/image49.png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12" Type="http://schemas.openxmlformats.org/officeDocument/2006/relationships/tags" Target="../tags/tag355.xml"/><Relationship Id="rId17" Type="http://schemas.openxmlformats.org/officeDocument/2006/relationships/image" Target="../media/image41.jpeg"/><Relationship Id="rId2" Type="http://schemas.openxmlformats.org/officeDocument/2006/relationships/tags" Target="../tags/tag347.xml"/><Relationship Id="rId16" Type="http://schemas.openxmlformats.org/officeDocument/2006/relationships/image" Target="../media/image16.svg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tags" Target="../tags/tag354.xml"/><Relationship Id="rId5" Type="http://schemas.openxmlformats.org/officeDocument/2006/relationships/tags" Target="../tags/tag350.xml"/><Relationship Id="rId15" Type="http://schemas.openxmlformats.org/officeDocument/2006/relationships/image" Target="../media/image15.png"/><Relationship Id="rId10" Type="http://schemas.openxmlformats.org/officeDocument/2006/relationships/tags" Target="../tags/tag353.xml"/><Relationship Id="rId19" Type="http://schemas.openxmlformats.org/officeDocument/2006/relationships/image" Target="../media/image46.png"/><Relationship Id="rId4" Type="http://schemas.openxmlformats.org/officeDocument/2006/relationships/tags" Target="../tags/tag349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tags" Target="../tags/tag369.xml"/><Relationship Id="rId18" Type="http://schemas.openxmlformats.org/officeDocument/2006/relationships/image" Target="../media/image15.png"/><Relationship Id="rId26" Type="http://schemas.openxmlformats.org/officeDocument/2006/relationships/image" Target="../media/image47.png"/><Relationship Id="rId3" Type="http://schemas.openxmlformats.org/officeDocument/2006/relationships/tags" Target="../tags/tag359.xml"/><Relationship Id="rId21" Type="http://schemas.openxmlformats.org/officeDocument/2006/relationships/image" Target="../media/image48.png"/><Relationship Id="rId7" Type="http://schemas.openxmlformats.org/officeDocument/2006/relationships/tags" Target="../tags/tag363.xml"/><Relationship Id="rId12" Type="http://schemas.openxmlformats.org/officeDocument/2006/relationships/tags" Target="../tags/tag368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44.png"/><Relationship Id="rId2" Type="http://schemas.openxmlformats.org/officeDocument/2006/relationships/tags" Target="../tags/tag358.xml"/><Relationship Id="rId16" Type="http://schemas.openxmlformats.org/officeDocument/2006/relationships/tags" Target="../tags/tag372.xml"/><Relationship Id="rId20" Type="http://schemas.openxmlformats.org/officeDocument/2006/relationships/image" Target="../media/image21.png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24" Type="http://schemas.openxmlformats.org/officeDocument/2006/relationships/image" Target="../media/image43.png"/><Relationship Id="rId5" Type="http://schemas.openxmlformats.org/officeDocument/2006/relationships/tags" Target="../tags/tag361.xml"/><Relationship Id="rId15" Type="http://schemas.openxmlformats.org/officeDocument/2006/relationships/tags" Target="../tags/tag371.xml"/><Relationship Id="rId23" Type="http://schemas.openxmlformats.org/officeDocument/2006/relationships/image" Target="../media/image42.png"/><Relationship Id="rId10" Type="http://schemas.openxmlformats.org/officeDocument/2006/relationships/tags" Target="../tags/tag366.xml"/><Relationship Id="rId19" Type="http://schemas.openxmlformats.org/officeDocument/2006/relationships/image" Target="../media/image16.svg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tags" Target="../tags/tag370.xml"/><Relationship Id="rId2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image" Target="../media/image15.png"/><Relationship Id="rId18" Type="http://schemas.openxmlformats.org/officeDocument/2006/relationships/image" Target="../media/image42.png"/><Relationship Id="rId3" Type="http://schemas.openxmlformats.org/officeDocument/2006/relationships/tags" Target="../tags/tag375.xml"/><Relationship Id="rId21" Type="http://schemas.openxmlformats.org/officeDocument/2006/relationships/image" Target="../media/image47.png"/><Relationship Id="rId7" Type="http://schemas.openxmlformats.org/officeDocument/2006/relationships/tags" Target="../tags/tag37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0.png"/><Relationship Id="rId2" Type="http://schemas.openxmlformats.org/officeDocument/2006/relationships/tags" Target="../tags/tag374.xml"/><Relationship Id="rId16" Type="http://schemas.openxmlformats.org/officeDocument/2006/relationships/image" Target="../media/image48.png"/><Relationship Id="rId20" Type="http://schemas.openxmlformats.org/officeDocument/2006/relationships/image" Target="../media/image44.pn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5" Type="http://schemas.openxmlformats.org/officeDocument/2006/relationships/tags" Target="../tags/tag377.xml"/><Relationship Id="rId15" Type="http://schemas.openxmlformats.org/officeDocument/2006/relationships/image" Target="../media/image20.png"/><Relationship Id="rId10" Type="http://schemas.openxmlformats.org/officeDocument/2006/relationships/tags" Target="../tags/tag382.xml"/><Relationship Id="rId19" Type="http://schemas.openxmlformats.org/officeDocument/2006/relationships/image" Target="../media/image43.png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image" Target="../media/image16.svg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image" Target="../media/image15.png"/><Relationship Id="rId2" Type="http://schemas.openxmlformats.org/officeDocument/2006/relationships/tags" Target="../tags/tag385.xml"/><Relationship Id="rId16" Type="http://schemas.openxmlformats.org/officeDocument/2006/relationships/image" Target="../media/image45.pn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8.xml"/><Relationship Id="rId15" Type="http://schemas.openxmlformats.org/officeDocument/2006/relationships/image" Target="../media/image49.png"/><Relationship Id="rId10" Type="http://schemas.openxmlformats.org/officeDocument/2006/relationships/tags" Target="../tags/tag393.xml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12" Type="http://schemas.openxmlformats.org/officeDocument/2006/relationships/image" Target="../media/image5.png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11" Type="http://schemas.openxmlformats.org/officeDocument/2006/relationships/image" Target="../media/image4.svg"/><Relationship Id="rId5" Type="http://schemas.openxmlformats.org/officeDocument/2006/relationships/tags" Target="../tags/tag398.xml"/><Relationship Id="rId10" Type="http://schemas.openxmlformats.org/officeDocument/2006/relationships/image" Target="../media/image3.png"/><Relationship Id="rId4" Type="http://schemas.openxmlformats.org/officeDocument/2006/relationships/tags" Target="../tags/tag397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tags" Target="../tags/tag412.xml"/><Relationship Id="rId17" Type="http://schemas.openxmlformats.org/officeDocument/2006/relationships/image" Target="../media/image32.png"/><Relationship Id="rId2" Type="http://schemas.openxmlformats.org/officeDocument/2006/relationships/tags" Target="../tags/tag402.xml"/><Relationship Id="rId16" Type="http://schemas.openxmlformats.org/officeDocument/2006/relationships/image" Target="../media/image18.svg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tags" Target="../tags/tag411.xml"/><Relationship Id="rId5" Type="http://schemas.openxmlformats.org/officeDocument/2006/relationships/tags" Target="../tags/tag405.xml"/><Relationship Id="rId15" Type="http://schemas.openxmlformats.org/officeDocument/2006/relationships/image" Target="../media/image12.png"/><Relationship Id="rId10" Type="http://schemas.openxmlformats.org/officeDocument/2006/relationships/tags" Target="../tags/tag410.xml"/><Relationship Id="rId19" Type="http://schemas.openxmlformats.org/officeDocument/2006/relationships/image" Target="../media/image34.png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1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13" Type="http://schemas.openxmlformats.org/officeDocument/2006/relationships/image" Target="../media/image15.png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2.png"/><Relationship Id="rId2" Type="http://schemas.openxmlformats.org/officeDocument/2006/relationships/tags" Target="../tags/tag414.xml"/><Relationship Id="rId16" Type="http://schemas.openxmlformats.org/officeDocument/2006/relationships/image" Target="../media/image51.PNG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tags" Target="../tags/tag423.xml"/><Relationship Id="rId5" Type="http://schemas.openxmlformats.org/officeDocument/2006/relationships/tags" Target="../tags/tag417.xml"/><Relationship Id="rId15" Type="http://schemas.openxmlformats.org/officeDocument/2006/relationships/image" Target="../media/image50.png"/><Relationship Id="rId10" Type="http://schemas.openxmlformats.org/officeDocument/2006/relationships/tags" Target="../tags/tag422.xml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image" Target="../media/image15.png"/><Relationship Id="rId18" Type="http://schemas.openxmlformats.org/officeDocument/2006/relationships/image" Target="../media/image54.jpeg"/><Relationship Id="rId3" Type="http://schemas.openxmlformats.org/officeDocument/2006/relationships/tags" Target="../tags/tag426.xml"/><Relationship Id="rId7" Type="http://schemas.openxmlformats.org/officeDocument/2006/relationships/tags" Target="../tags/tag43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3.png"/><Relationship Id="rId2" Type="http://schemas.openxmlformats.org/officeDocument/2006/relationships/tags" Target="../tags/tag425.xml"/><Relationship Id="rId16" Type="http://schemas.openxmlformats.org/officeDocument/2006/relationships/image" Target="../media/image52.png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5" Type="http://schemas.openxmlformats.org/officeDocument/2006/relationships/tags" Target="../tags/tag428.xml"/><Relationship Id="rId15" Type="http://schemas.openxmlformats.org/officeDocument/2006/relationships/image" Target="../media/image50.png"/><Relationship Id="rId10" Type="http://schemas.openxmlformats.org/officeDocument/2006/relationships/tags" Target="../tags/tag433.xml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image" Target="../media/image16.svg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15.png"/><Relationship Id="rId17" Type="http://schemas.openxmlformats.org/officeDocument/2006/relationships/image" Target="../media/image54.jpeg"/><Relationship Id="rId2" Type="http://schemas.openxmlformats.org/officeDocument/2006/relationships/tags" Target="../tags/tag436.xml"/><Relationship Id="rId16" Type="http://schemas.openxmlformats.org/officeDocument/2006/relationships/image" Target="../media/image52.png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39.xml"/><Relationship Id="rId15" Type="http://schemas.openxmlformats.org/officeDocument/2006/relationships/image" Target="../media/image53.png"/><Relationship Id="rId10" Type="http://schemas.openxmlformats.org/officeDocument/2006/relationships/tags" Target="../tags/tag444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3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image" Target="../media/image51.PNG"/><Relationship Id="rId2" Type="http://schemas.openxmlformats.org/officeDocument/2006/relationships/tags" Target="../tags/tag446.xml"/><Relationship Id="rId16" Type="http://schemas.openxmlformats.org/officeDocument/2006/relationships/image" Target="../media/image50.png"/><Relationship Id="rId20" Type="http://schemas.openxmlformats.org/officeDocument/2006/relationships/image" Target="../media/image56.jp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image" Target="../media/image16.svg"/><Relationship Id="rId10" Type="http://schemas.openxmlformats.org/officeDocument/2006/relationships/tags" Target="../tags/tag454.xml"/><Relationship Id="rId19" Type="http://schemas.openxmlformats.org/officeDocument/2006/relationships/image" Target="../media/image47.png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image" Target="../media/image15.png"/><Relationship Id="rId18" Type="http://schemas.openxmlformats.org/officeDocument/2006/relationships/image" Target="../media/image47.png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3.png"/><Relationship Id="rId2" Type="http://schemas.openxmlformats.org/officeDocument/2006/relationships/tags" Target="../tags/tag458.xml"/><Relationship Id="rId16" Type="http://schemas.openxmlformats.org/officeDocument/2006/relationships/image" Target="../media/image51.PNG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tags" Target="../tags/tag467.xml"/><Relationship Id="rId5" Type="http://schemas.openxmlformats.org/officeDocument/2006/relationships/tags" Target="../tags/tag461.xml"/><Relationship Id="rId15" Type="http://schemas.openxmlformats.org/officeDocument/2006/relationships/image" Target="../media/image55.png"/><Relationship Id="rId10" Type="http://schemas.openxmlformats.org/officeDocument/2006/relationships/tags" Target="../tags/tag466.xml"/><Relationship Id="rId19" Type="http://schemas.openxmlformats.org/officeDocument/2006/relationships/image" Target="../media/image56.jpg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1.PNG"/><Relationship Id="rId3" Type="http://schemas.openxmlformats.org/officeDocument/2006/relationships/tags" Target="../tags/tag470.xml"/><Relationship Id="rId7" Type="http://schemas.openxmlformats.org/officeDocument/2006/relationships/tags" Target="../tags/tag474.xml"/><Relationship Id="rId12" Type="http://schemas.openxmlformats.org/officeDocument/2006/relationships/tags" Target="../tags/tag479.xml"/><Relationship Id="rId17" Type="http://schemas.openxmlformats.org/officeDocument/2006/relationships/image" Target="../media/image52.png"/><Relationship Id="rId2" Type="http://schemas.openxmlformats.org/officeDocument/2006/relationships/tags" Target="../tags/tag469.xml"/><Relationship Id="rId16" Type="http://schemas.openxmlformats.org/officeDocument/2006/relationships/image" Target="../media/image50.png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tags" Target="../tags/tag478.xml"/><Relationship Id="rId5" Type="http://schemas.openxmlformats.org/officeDocument/2006/relationships/tags" Target="../tags/tag472.xml"/><Relationship Id="rId15" Type="http://schemas.openxmlformats.org/officeDocument/2006/relationships/image" Target="../media/image16.svg"/><Relationship Id="rId10" Type="http://schemas.openxmlformats.org/officeDocument/2006/relationships/tags" Target="../tags/tag477.xml"/><Relationship Id="rId19" Type="http://schemas.openxmlformats.org/officeDocument/2006/relationships/image" Target="../media/image49.png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7.xml"/><Relationship Id="rId13" Type="http://schemas.openxmlformats.org/officeDocument/2006/relationships/image" Target="../media/image15.png"/><Relationship Id="rId18" Type="http://schemas.openxmlformats.org/officeDocument/2006/relationships/image" Target="../media/image49.png"/><Relationship Id="rId3" Type="http://schemas.openxmlformats.org/officeDocument/2006/relationships/tags" Target="../tags/tag482.xml"/><Relationship Id="rId7" Type="http://schemas.openxmlformats.org/officeDocument/2006/relationships/tags" Target="../tags/tag48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1.PNG"/><Relationship Id="rId2" Type="http://schemas.openxmlformats.org/officeDocument/2006/relationships/tags" Target="../tags/tag481.xml"/><Relationship Id="rId16" Type="http://schemas.openxmlformats.org/officeDocument/2006/relationships/image" Target="../media/image52.png"/><Relationship Id="rId1" Type="http://schemas.openxmlformats.org/officeDocument/2006/relationships/tags" Target="../tags/tag480.xml"/><Relationship Id="rId6" Type="http://schemas.openxmlformats.org/officeDocument/2006/relationships/tags" Target="../tags/tag485.xml"/><Relationship Id="rId11" Type="http://schemas.openxmlformats.org/officeDocument/2006/relationships/tags" Target="../tags/tag490.xml"/><Relationship Id="rId5" Type="http://schemas.openxmlformats.org/officeDocument/2006/relationships/tags" Target="../tags/tag484.xml"/><Relationship Id="rId15" Type="http://schemas.openxmlformats.org/officeDocument/2006/relationships/image" Target="../media/image55.png"/><Relationship Id="rId10" Type="http://schemas.openxmlformats.org/officeDocument/2006/relationships/tags" Target="../tags/tag489.xml"/><Relationship Id="rId4" Type="http://schemas.openxmlformats.org/officeDocument/2006/relationships/tags" Target="../tags/tag483.xml"/><Relationship Id="rId9" Type="http://schemas.openxmlformats.org/officeDocument/2006/relationships/tags" Target="../tags/tag488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1.PNG"/><Relationship Id="rId3" Type="http://schemas.openxmlformats.org/officeDocument/2006/relationships/tags" Target="../tags/tag493.xml"/><Relationship Id="rId7" Type="http://schemas.openxmlformats.org/officeDocument/2006/relationships/tags" Target="../tags/tag497.xml"/><Relationship Id="rId12" Type="http://schemas.openxmlformats.org/officeDocument/2006/relationships/tags" Target="../tags/tag502.xml"/><Relationship Id="rId17" Type="http://schemas.openxmlformats.org/officeDocument/2006/relationships/image" Target="../media/image52.png"/><Relationship Id="rId2" Type="http://schemas.openxmlformats.org/officeDocument/2006/relationships/tags" Target="../tags/tag492.xml"/><Relationship Id="rId16" Type="http://schemas.openxmlformats.org/officeDocument/2006/relationships/image" Target="../media/image50.png"/><Relationship Id="rId1" Type="http://schemas.openxmlformats.org/officeDocument/2006/relationships/tags" Target="../tags/tag491.xml"/><Relationship Id="rId6" Type="http://schemas.openxmlformats.org/officeDocument/2006/relationships/tags" Target="../tags/tag496.xml"/><Relationship Id="rId11" Type="http://schemas.openxmlformats.org/officeDocument/2006/relationships/tags" Target="../tags/tag501.xml"/><Relationship Id="rId5" Type="http://schemas.openxmlformats.org/officeDocument/2006/relationships/tags" Target="../tags/tag495.xml"/><Relationship Id="rId15" Type="http://schemas.openxmlformats.org/officeDocument/2006/relationships/image" Target="../media/image16.svg"/><Relationship Id="rId10" Type="http://schemas.openxmlformats.org/officeDocument/2006/relationships/tags" Target="../tags/tag500.xml"/><Relationship Id="rId19" Type="http://schemas.openxmlformats.org/officeDocument/2006/relationships/image" Target="../media/image48.png"/><Relationship Id="rId4" Type="http://schemas.openxmlformats.org/officeDocument/2006/relationships/tags" Target="../tags/tag494.xml"/><Relationship Id="rId9" Type="http://schemas.openxmlformats.org/officeDocument/2006/relationships/tags" Target="../tags/tag499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0.xml"/><Relationship Id="rId13" Type="http://schemas.openxmlformats.org/officeDocument/2006/relationships/image" Target="../media/image15.png"/><Relationship Id="rId18" Type="http://schemas.openxmlformats.org/officeDocument/2006/relationships/image" Target="../media/image48.png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1.PNG"/><Relationship Id="rId2" Type="http://schemas.openxmlformats.org/officeDocument/2006/relationships/tags" Target="../tags/tag504.xml"/><Relationship Id="rId16" Type="http://schemas.openxmlformats.org/officeDocument/2006/relationships/image" Target="../media/image52.png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tags" Target="../tags/tag513.xml"/><Relationship Id="rId5" Type="http://schemas.openxmlformats.org/officeDocument/2006/relationships/tags" Target="../tags/tag507.xml"/><Relationship Id="rId15" Type="http://schemas.openxmlformats.org/officeDocument/2006/relationships/image" Target="../media/image55.png"/><Relationship Id="rId10" Type="http://schemas.openxmlformats.org/officeDocument/2006/relationships/tags" Target="../tags/tag512.xml"/><Relationship Id="rId4" Type="http://schemas.openxmlformats.org/officeDocument/2006/relationships/tags" Target="../tags/tag506.xml"/><Relationship Id="rId9" Type="http://schemas.openxmlformats.org/officeDocument/2006/relationships/tags" Target="../tags/tag511.xml"/><Relationship Id="rId14" Type="http://schemas.openxmlformats.org/officeDocument/2006/relationships/image" Target="../media/image1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2.png"/><Relationship Id="rId3" Type="http://schemas.openxmlformats.org/officeDocument/2006/relationships/tags" Target="../tags/tag516.xml"/><Relationship Id="rId7" Type="http://schemas.openxmlformats.org/officeDocument/2006/relationships/tags" Target="../tags/tag520.xml"/><Relationship Id="rId12" Type="http://schemas.openxmlformats.org/officeDocument/2006/relationships/tags" Target="../tags/tag525.xml"/><Relationship Id="rId17" Type="http://schemas.openxmlformats.org/officeDocument/2006/relationships/image" Target="../media/image57.PNG"/><Relationship Id="rId2" Type="http://schemas.openxmlformats.org/officeDocument/2006/relationships/tags" Target="../tags/tag515.xml"/><Relationship Id="rId16" Type="http://schemas.openxmlformats.org/officeDocument/2006/relationships/image" Target="../media/image50.png"/><Relationship Id="rId1" Type="http://schemas.openxmlformats.org/officeDocument/2006/relationships/tags" Target="../tags/tag514.xml"/><Relationship Id="rId6" Type="http://schemas.openxmlformats.org/officeDocument/2006/relationships/tags" Target="../tags/tag519.xml"/><Relationship Id="rId11" Type="http://schemas.openxmlformats.org/officeDocument/2006/relationships/tags" Target="../tags/tag524.xml"/><Relationship Id="rId5" Type="http://schemas.openxmlformats.org/officeDocument/2006/relationships/tags" Target="../tags/tag518.xml"/><Relationship Id="rId15" Type="http://schemas.openxmlformats.org/officeDocument/2006/relationships/image" Target="../media/image16.svg"/><Relationship Id="rId10" Type="http://schemas.openxmlformats.org/officeDocument/2006/relationships/tags" Target="../tags/tag523.xml"/><Relationship Id="rId19" Type="http://schemas.openxmlformats.org/officeDocument/2006/relationships/image" Target="../media/image44.png"/><Relationship Id="rId4" Type="http://schemas.openxmlformats.org/officeDocument/2006/relationships/tags" Target="../tags/tag517.xml"/><Relationship Id="rId9" Type="http://schemas.openxmlformats.org/officeDocument/2006/relationships/tags" Target="../tags/tag522.xml"/><Relationship Id="rId1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image" Target="../media/image15.png"/><Relationship Id="rId18" Type="http://schemas.openxmlformats.org/officeDocument/2006/relationships/image" Target="../media/image40.png"/><Relationship Id="rId3" Type="http://schemas.openxmlformats.org/officeDocument/2006/relationships/tags" Target="../tags/tag528.xml"/><Relationship Id="rId7" Type="http://schemas.openxmlformats.org/officeDocument/2006/relationships/tags" Target="../tags/tag5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8.png"/><Relationship Id="rId2" Type="http://schemas.openxmlformats.org/officeDocument/2006/relationships/tags" Target="../tags/tag527.xml"/><Relationship Id="rId16" Type="http://schemas.openxmlformats.org/officeDocument/2006/relationships/image" Target="../media/image58.png"/><Relationship Id="rId1" Type="http://schemas.openxmlformats.org/officeDocument/2006/relationships/tags" Target="../tags/tag526.xml"/><Relationship Id="rId6" Type="http://schemas.openxmlformats.org/officeDocument/2006/relationships/tags" Target="../tags/tag531.xml"/><Relationship Id="rId11" Type="http://schemas.openxmlformats.org/officeDocument/2006/relationships/tags" Target="../tags/tag536.xml"/><Relationship Id="rId5" Type="http://schemas.openxmlformats.org/officeDocument/2006/relationships/tags" Target="../tags/tag530.xml"/><Relationship Id="rId15" Type="http://schemas.openxmlformats.org/officeDocument/2006/relationships/image" Target="../media/image50.png"/><Relationship Id="rId10" Type="http://schemas.openxmlformats.org/officeDocument/2006/relationships/tags" Target="../tags/tag535.xml"/><Relationship Id="rId4" Type="http://schemas.openxmlformats.org/officeDocument/2006/relationships/tags" Target="../tags/tag529.xml"/><Relationship Id="rId9" Type="http://schemas.openxmlformats.org/officeDocument/2006/relationships/tags" Target="../tags/tag534.xml"/><Relationship Id="rId14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539.xml"/><Relationship Id="rId7" Type="http://schemas.openxmlformats.org/officeDocument/2006/relationships/tags" Target="../tags/tag543.xml"/><Relationship Id="rId12" Type="http://schemas.openxmlformats.org/officeDocument/2006/relationships/tags" Target="../tags/tag548.xml"/><Relationship Id="rId2" Type="http://schemas.openxmlformats.org/officeDocument/2006/relationships/tags" Target="../tags/tag538.xml"/><Relationship Id="rId16" Type="http://schemas.openxmlformats.org/officeDocument/2006/relationships/image" Target="../media/image50.png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tags" Target="../tags/tag547.xml"/><Relationship Id="rId5" Type="http://schemas.openxmlformats.org/officeDocument/2006/relationships/tags" Target="../tags/tag541.xml"/><Relationship Id="rId15" Type="http://schemas.openxmlformats.org/officeDocument/2006/relationships/image" Target="../media/image16.svg"/><Relationship Id="rId10" Type="http://schemas.openxmlformats.org/officeDocument/2006/relationships/tags" Target="../tags/tag546.xml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51.xml"/><Relationship Id="rId7" Type="http://schemas.openxmlformats.org/officeDocument/2006/relationships/image" Target="../media/image16.svg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5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55.xml"/><Relationship Id="rId7" Type="http://schemas.openxmlformats.org/officeDocument/2006/relationships/image" Target="../media/image16.svg"/><Relationship Id="rId2" Type="http://schemas.openxmlformats.org/officeDocument/2006/relationships/tags" Target="../tags/tag554.xml"/><Relationship Id="rId1" Type="http://schemas.openxmlformats.org/officeDocument/2006/relationships/tags" Target="../tags/tag55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5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62.xml"/><Relationship Id="rId13" Type="http://schemas.openxmlformats.org/officeDocument/2006/relationships/image" Target="../media/image16.svg"/><Relationship Id="rId3" Type="http://schemas.openxmlformats.org/officeDocument/2006/relationships/tags" Target="../tags/tag559.xml"/><Relationship Id="rId7" Type="http://schemas.openxmlformats.org/officeDocument/2006/relationships/tags" Target="../tags/tag561.xml"/><Relationship Id="rId12" Type="http://schemas.openxmlformats.org/officeDocument/2006/relationships/image" Target="../media/image15.png"/><Relationship Id="rId2" Type="http://schemas.openxmlformats.org/officeDocument/2006/relationships/tags" Target="../tags/tag558.xml"/><Relationship Id="rId1" Type="http://schemas.openxmlformats.org/officeDocument/2006/relationships/tags" Target="../tags/tag557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6.png"/><Relationship Id="rId10" Type="http://schemas.openxmlformats.org/officeDocument/2006/relationships/tags" Target="../tags/tag564.xml"/><Relationship Id="rId4" Type="http://schemas.openxmlformats.org/officeDocument/2006/relationships/tags" Target="../tags/tag560.xml"/><Relationship Id="rId9" Type="http://schemas.openxmlformats.org/officeDocument/2006/relationships/tags" Target="../tags/tag563.xml"/><Relationship Id="rId14" Type="http://schemas.openxmlformats.org/officeDocument/2006/relationships/image" Target="../media/image60.gi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72.xml"/><Relationship Id="rId13" Type="http://schemas.openxmlformats.org/officeDocument/2006/relationships/image" Target="../media/image61.jpg"/><Relationship Id="rId18" Type="http://schemas.openxmlformats.org/officeDocument/2006/relationships/image" Target="../media/image65.png"/><Relationship Id="rId3" Type="http://schemas.openxmlformats.org/officeDocument/2006/relationships/tags" Target="../tags/tag567.xml"/><Relationship Id="rId7" Type="http://schemas.openxmlformats.org/officeDocument/2006/relationships/tags" Target="../tags/tag571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66.xml"/><Relationship Id="rId16" Type="http://schemas.openxmlformats.org/officeDocument/2006/relationships/image" Target="../media/image64.png"/><Relationship Id="rId1" Type="http://schemas.openxmlformats.org/officeDocument/2006/relationships/tags" Target="../tags/tag565.xml"/><Relationship Id="rId6" Type="http://schemas.openxmlformats.org/officeDocument/2006/relationships/tags" Target="../tags/tag570.xml"/><Relationship Id="rId11" Type="http://schemas.openxmlformats.org/officeDocument/2006/relationships/image" Target="../media/image15.png"/><Relationship Id="rId5" Type="http://schemas.openxmlformats.org/officeDocument/2006/relationships/tags" Target="../tags/tag569.xml"/><Relationship Id="rId15" Type="http://schemas.openxmlformats.org/officeDocument/2006/relationships/image" Target="../media/image63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68.xml"/><Relationship Id="rId9" Type="http://schemas.openxmlformats.org/officeDocument/2006/relationships/tags" Target="../tags/tag573.xml"/><Relationship Id="rId14" Type="http://schemas.openxmlformats.org/officeDocument/2006/relationships/image" Target="../media/image62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image" Target="../media/image66.png"/><Relationship Id="rId3" Type="http://schemas.openxmlformats.org/officeDocument/2006/relationships/tags" Target="../tags/tag576.xml"/><Relationship Id="rId7" Type="http://schemas.openxmlformats.org/officeDocument/2006/relationships/tags" Target="../tags/tag580.xml"/><Relationship Id="rId12" Type="http://schemas.openxmlformats.org/officeDocument/2006/relationships/image" Target="../media/image16.svg"/><Relationship Id="rId2" Type="http://schemas.openxmlformats.org/officeDocument/2006/relationships/tags" Target="../tags/tag575.xml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image" Target="../media/image15.png"/><Relationship Id="rId5" Type="http://schemas.openxmlformats.org/officeDocument/2006/relationships/tags" Target="../tags/tag57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12" Type="http://schemas.openxmlformats.org/officeDocument/2006/relationships/image" Target="../media/image35.png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image" Target="../media/image16.svg"/><Relationship Id="rId5" Type="http://schemas.openxmlformats.org/officeDocument/2006/relationships/tags" Target="../tags/tag587.xml"/><Relationship Id="rId10" Type="http://schemas.openxmlformats.org/officeDocument/2006/relationships/image" Target="../media/image15.png"/><Relationship Id="rId4" Type="http://schemas.openxmlformats.org/officeDocument/2006/relationships/tags" Target="../tags/tag58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Sous/sur/à coté de.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S’il te plait ouvre la porte !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il/elle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86088" y="3291230"/>
            <a:ext cx="10088360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placard - le bureau - le lit - le réfrigérateur - les jouets – le tapis.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7747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7C1F7A-425F-D5D0-FAF1-02071CBD72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09FA413-B30C-A562-F3AB-180F7657C7B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8990801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E872C32-C607-C7C4-F9B1-FC3FBF5D9B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0013A6E-4719-2C8A-B560-D2F48E3E3AC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1729E1-D6BF-1E72-B663-C7C4B3D812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y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903D598-BBCC-8F01-2009-F45CC6E52E8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BC1FAB-D318-A6A5-29EB-54E65644F3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y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C0987F9-3328-C9FC-D29A-C1451B2B6FC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oli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jup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peti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Tortu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0D6C169-55FE-CE2B-21F5-3B1FE80997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2606146" y="5617948"/>
            <a:ext cx="161165" cy="74430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7AFDCB-F1E6-4D9C-41FD-B22F2B21AC0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3454296" y="5615125"/>
            <a:ext cx="171561" cy="74430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9AA1F196-A46C-4B10-2087-1994A91C47F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612817" y="7346477"/>
            <a:ext cx="153148" cy="11804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AD5F7BDB-69E9-F77F-BCA7-7CA63B130B5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5845594" y="7485001"/>
            <a:ext cx="153148" cy="90011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7C1A34D9-23BB-DDE6-85CB-327F6B16F48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7350022" y="5425519"/>
            <a:ext cx="153145" cy="1137185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326FFCBB-DEDD-89D9-57EC-E9AA8994931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5012633" y="5625969"/>
            <a:ext cx="161165" cy="74430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AC9F63F2-4F1D-AAD2-C16F-8E10BC4F61A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5742213" y="5764024"/>
            <a:ext cx="163540" cy="470569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6B6302FE-790D-55A5-1F4A-B5C618B4056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9767526" y="5524386"/>
            <a:ext cx="185227" cy="9394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arenthèse ouvrante 18">
            <a:extLst>
              <a:ext uri="{FF2B5EF4-FFF2-40B4-BE49-F238E27FC236}">
                <a16:creationId xmlns:a16="http://schemas.microsoft.com/office/drawing/2014/main" id="{6440EF69-6C86-C813-90FA-2F55927CEF1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10686809" y="5688806"/>
            <a:ext cx="157273" cy="614736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45B7E707-8C9B-46DF-0412-EDD9FABA39A8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6200000">
            <a:off x="7936040" y="7576022"/>
            <a:ext cx="153146" cy="73758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67EE0A53-9FB9-3D5A-8511-6BAD4C10A0B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16200000">
            <a:off x="8844937" y="7527654"/>
            <a:ext cx="153146" cy="8343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AF599C1-94EF-5EB2-FB2C-D91EDF60D12C}"/>
              </a:ext>
            </a:extLst>
          </p:cNvPr>
          <p:cNvGraphicFramePr>
            <a:graphicFrameLocks noGrp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902067-DC1D-3BCE-B382-C0051FD62C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oli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jup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peti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Tortu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405E802-E62A-1026-59B8-233500429F5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76084" y="3291230"/>
            <a:ext cx="8768229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 placard - le bureau - le lit - le réfrigérateur - les jouets – le tapis.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2365" y="490571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257424" y="4256955"/>
            <a:ext cx="11339839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28888" y="5248202"/>
            <a:ext cx="94726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placard - le bureau - le lit - le réfrigérateur – </a:t>
            </a:r>
          </a:p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les jouets – le tapis.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C57B-EF08-5F29-8515-54251843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F0989D-5573-D98F-03BD-80FB523C3B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B5A627-42D3-5622-5516-0BA4E82AF5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9311B9-3C1F-7A11-5836-E0D2C9D8B2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E66B8F-9FD8-6128-6576-4C1300A834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4BA529-851D-5C58-036D-FCCA88478AE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064E07F-6552-A1D3-52EB-4F1E7211FDA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00126F5-C2FB-3219-C31E-4A87FA9C965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1200162-9D43-1C87-E1C0-82C4A9EED64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9EAAAC5-90B6-97B3-639B-300930ED44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546167-3402-7CE8-2419-E394BCDF2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3172EB-B28F-42B0-47F2-8443E595A7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22EF440-7E54-9A26-72DA-7F6E8BB44DA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796B6416-9B28-8D6E-7BB6-EAA0931B0D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075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5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23BF-487A-7E89-6220-DFDB4B8D7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2C1140-3E76-B442-6174-3744974F75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C45511-94A9-F8E4-DAAF-A73509602A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E342F7-C65B-7AF3-444B-9A3430BE22F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4B9F92-A188-B259-C5A2-996DA89C2C7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2CA589-A0D5-0DF8-0987-55DAA516D89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6E37BFE-B3B8-F78B-5896-A6FB646FF46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001BA4-5774-9758-021D-16E8A532F2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A7F5EC-7EEF-0F67-0408-01F53BDC0C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D1BB16-13B8-61F2-E42E-3BDDC370B0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241970-103E-658F-3839-556CDE67C9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placard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7B6314-D32D-20A8-22AB-23DF8DFB94C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7AA9620-907E-A8FC-03B4-312B4B0DE5E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04D19DEC-116E-150A-64E2-1FC8AA0F2F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2600" y="2974181"/>
            <a:ext cx="3528575" cy="4338637"/>
          </a:xfrm>
          <a:prstGeom prst="rect">
            <a:avLst/>
          </a:prstGeom>
        </p:spPr>
      </p:pic>
      <p:sp>
        <p:nvSpPr>
          <p:cNvPr id="16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placard.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</p:spTree>
    <p:extLst>
      <p:ext uri="{BB962C8B-B14F-4D97-AF65-F5344CB8AC3E}">
        <p14:creationId xmlns:p14="http://schemas.microsoft.com/office/powerpoint/2010/main" val="2890693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3972-CA93-EE9A-0F4D-B3AA646D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90DC6-7D8E-1D0B-0211-44EF279513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B65F53-F466-846A-1060-292B75CABB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A09B46-FF37-C419-32D3-D9B2F1F1D81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21CE6E-0898-4381-B48A-2D42A0018F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41FC124-0873-5948-CE06-CD549F9A112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9BB0F5-1930-0B23-A46A-EDF828E6FD7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8BD2958-6344-4F21-7EC6-A2BEAD5A2B6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7C31EC7-32AD-0BC3-0685-C38E8FB82E1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C8B1E3C-0814-FBA5-718F-8BE15FF257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36F0AD-E1DB-B942-D3C6-7B883FC005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4A0B61-050D-0C1F-AF2E-F15DDF0C92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1D74854-6599-C8CD-3915-18BC8E0AB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8FE92C-BC24-CC6D-F642-DAB6326657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25125" y="2065983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59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4D27-9FA9-F03E-E08A-925013299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1ACDDA-943A-A4F2-209C-FC16099379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D31311-B10F-D843-CCC7-F2A7F46FDCC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C9F102-6B15-762B-4217-255A4D2053A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0486E2-72D8-9545-AEE3-B7C5D485079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9437894-D4FD-275D-6389-D71A979ACB2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917458A-1038-21A9-0D87-E4B922F4F1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376324F-9306-F215-F292-66A38664B6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ED512B-B777-E86A-75A6-95CCDF61F70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6FF058F-0B8F-6213-F3E9-22A9DAE921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A7A6F0-D8CA-2DA2-20A4-5351203144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bureau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D3949A-BD7F-995F-4256-3CD8DE87FA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7C0754-A98A-D7B1-51AA-3CFA642ACD4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EF8A08C7-4A17-ECB4-5A3A-A43AB8781070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bureau.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F37230-E58C-E830-E6F8-58ECCCC99A2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65128" y="2748856"/>
            <a:ext cx="3903519" cy="47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48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FCB9-AC73-16B6-0667-55C4AAA64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FD5DCB-BC5D-A248-40F9-6D91AB6FEE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9AA00-5A00-8C3C-7BA2-BF7452E305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BC3B3C-D3F6-F467-4953-0DF3BD3091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E4715D-0791-1876-F431-66A31026C4C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55B88F-779D-C917-FEF9-D291F6EF01A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F517AE-5AD0-E5A0-AD25-AFC2A2DEB7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AD3BFC-D1FD-E072-3356-72B10E77AE4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C0B68D-8A58-D066-D4FC-C2242783827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60BA933-90F7-243E-C450-F8B26C3694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8D7DC74-D9CD-3529-FB9F-0EB4ABA6E53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8D826D-210C-B1BA-BFA5-3AF3BEFF44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D559444-381B-0115-F7B3-DA50ACD27F2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8EF9FB1-9937-4227-A174-5AE24BE3ECE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25125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22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E5DB4-B31F-755B-5436-54AB8D87E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4C6F8D-E3DC-364F-B1FE-1DE2BD5220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637A8B-E615-4527-60AC-5FE5888D0D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4BC824-10BC-169B-224D-E63EAC35D96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61722D-9B90-0365-F698-AA7BEFC0B3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213AE6-E01D-CAED-9BED-CFB24A0AF1F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595321-16D9-2760-DCDD-37A7A42088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07C4D52-4378-2D7C-D3A7-3D9D115C44C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02D4041-0951-90F2-1547-52A28F125A2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38A1648-12A6-F327-582D-648F3BC9EB9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AC2759-DB48-D733-438F-CDCCE54891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lit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FD3FA1-8AFB-0D86-4D9A-66973C0DB4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2FCC56-B1C3-0552-85C4-1DA249031C0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3FEFF6F4-36A2-D933-F4A3-9C7007CB3835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lit.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86807B-A067-D0B3-F793-65B22093F9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21484" y="3155156"/>
            <a:ext cx="3234204" cy="39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67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0801D-00B9-47E1-90F2-4029F0A6A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78459F-6A92-D700-5ED9-A46B56493F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B9CDBC-5F02-3CA1-FDE7-3FDE84607B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A1AB4C-5354-D566-3586-AF149B60A2E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5DB4CB-4FCD-E43D-30F5-DFD4523C1A7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780BC9-BE02-730D-9742-E2DE3A0B7B1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E59A10-AE06-41D7-EF6B-F1F2880C79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BC9153-E1C7-CAC3-1A02-2218A02CC50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5D166C0-0FDF-3298-A2D5-57F4A9F931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E702A2F-C3A3-10AF-B1DC-2B8CFB7498F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32E428-45B6-368E-04A6-52EE266B15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FD5FA2-88BD-F9B7-7913-AA1EAD3FE1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E370080-1B70-8FC9-E7CA-9DD5F4715BC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06BE6D85-FB76-1DF9-117B-BCA884FF27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01017" y="3226851"/>
            <a:ext cx="7513966" cy="38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0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8A908-CD29-E98D-3C43-8FC39E8D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3C8E2B-304A-32B4-CD60-D9548255202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7F7E66-939D-6B12-4A9B-B8A6C50AB9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783A8D-B596-C601-9425-521F74650DF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F0D72B-2151-9F49-5369-C2F8F431A0E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7BD7F81-2F19-D6DC-5858-22EB57DBFBB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E3D9C53-2B1B-57B6-490A-3C7B0C66CED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7A75C95-6395-2288-57A5-A6C46E97CE6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F1E37-CEB9-3249-AA8A-423976F24EA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A47AA93-3BF1-9E98-2A9E-6C44551F1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CCCA16-A3BD-16E9-ABDF-6067EAB06D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jouets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DFDC12-1564-177C-01BE-E46E950B93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4A9643-88FA-4B33-CF66-BDB40F3123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D6964FED-61D2-8017-13D6-3716539E8535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jouets.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C3404C-7986-9FED-15E0-E4ADCA25DA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0743" y="3799944"/>
            <a:ext cx="5267231" cy="268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0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jouet est sur le lit.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jouet est sur le lit.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8E65622-2688-7DBD-F922-74F742F9E1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335" y="4485576"/>
            <a:ext cx="5872358" cy="4148244"/>
          </a:xfrm>
          <a:prstGeom prst="rect">
            <a:avLst/>
          </a:prstGeom>
        </p:spPr>
      </p:pic>
      <p:pic>
        <p:nvPicPr>
          <p:cNvPr id="9" name="jouet sur le lit">
            <a:hlinkClick r:id="" action="ppaction://media"/>
            <a:extLst>
              <a:ext uri="{FF2B5EF4-FFF2-40B4-BE49-F238E27FC236}">
                <a16:creationId xmlns:a16="http://schemas.microsoft.com/office/drawing/2014/main" id="{404432F8-857B-B1F2-AF95-A4724C481747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13938" y="8011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3F665-8F1D-CFB5-B50B-EDD7A7EF5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66913E-DD70-A97C-3BF4-6DE2E861767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57AD358-E6CB-8514-B439-5D2564FDC9E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82BC2E-8B06-D2BD-CE70-D0C11F98423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FE76B3-962D-AC05-B419-2EE7A76E09D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1785960-1F2E-8576-8499-9A22237F889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DE5AF23-9D3A-8F5F-C499-01CFC9D8962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99B48B-0EB0-D6D2-37BA-4E8EBD167AA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E83C825-1CDA-096E-A03F-5A9D425560B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A2A4A5E-BA88-3D87-C6BA-E8B87441662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7305140-08B6-17CF-61B6-E98A8E5684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34F2E4-71C8-D3FA-28B8-098AE64859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006EC6C-E063-B64B-2A0E-EB151EA1612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1E85045-A6F0-2CFF-79AC-343E4E6E76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8589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18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800E3-F1FE-226F-0BCF-B5D05B0C1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4FD8E4-CA8A-13F1-1485-77A418421D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F177-C78D-CF08-27D0-E32E780A254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A2E16B-088A-2BDA-3002-202B37E490F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1EC3E9B-F737-2B24-B771-8E6845FC81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1AF1B97-59B8-F886-DCD7-08B5532FF26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00C29EB-D16D-3D36-AF45-984548BF730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95E169-A0D3-650E-00B8-BF1CA2FDED4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3C7FBF9-687A-FD77-57F0-51226DD9D4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76E1069-E710-B5AA-0762-F130844301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3CAC8C-9E21-5FF7-F04A-AD1DAC64FE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tapis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128D43-A9B0-FCD0-0F41-CB8AB65B7F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900CCEB-86AD-2459-2ADD-75243BAD829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B6977ADB-B85E-14A1-9390-DB9A5297C14F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 tapis.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C82221-30CB-4567-5544-5C62AE59B6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23147" y="2931319"/>
            <a:ext cx="3598294" cy="44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364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9ED4E-F744-6D79-91BE-9D69D3818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635468-6A8D-C17A-C291-61C99C4927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618763-6688-FC57-5738-B5BBC00714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79C8A2-ACD6-768B-C686-CA5ED49280F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5CDAAD-0A38-56AF-96CE-E9C69CCDD6F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F85DF45-3956-5DCE-4C10-56356E87E20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8C54453-0AA2-E79E-7720-5DC8D9CD3FF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E0F9E44-140D-7F7D-FAD1-0CD54230774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810BDC3-163B-8AA7-CB1F-DD96C62CFFA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F0C3D2-27EA-41FB-AEDD-36610BB4CA4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1441D8-18E2-04FE-65C3-096B13897E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CDA654-225D-0005-30C4-9C976F44A7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8490552-12C3-DCE9-5242-C8A61EA4EBD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0D3BD94-CBC9-20D6-52EC-0ED16E01C5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7101" y="3078931"/>
            <a:ext cx="4318825" cy="531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7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1C434-35CA-A3DE-056D-50A3DCF0C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B59DC6-7009-78AE-E80D-CAEA3E6EE8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99B4CE4-CB1F-5908-1011-2EEC2E9C9CD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D749FD-5924-2CCF-3AB7-9D56242C0EB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4D073B-2374-9F95-E727-62967285AEA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8794F9-A859-3E92-BC8C-FC2BDA1FA5D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D58304-99E4-071F-AAB5-61D0C707EC6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5980B1-8572-FF63-7A2A-78CDBED0D4B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78D2A7-4E1C-A19E-B541-D6CA991DE6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ED78E27-444C-59E4-C786-B75063A375B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760120" y="4475718"/>
            <a:ext cx="6761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7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réfrigérateur </a:t>
            </a:r>
            <a:endParaRPr lang="fr-FR" sz="8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E4CD17-B259-441D-7321-B41639A3109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EB0B65B-F7C1-2809-B49C-23347126AAC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9588F3B-5E5D-EC85-9A08-FA6DB56EA8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6191" y="3206009"/>
            <a:ext cx="3151488" cy="3874981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13E75206-1252-E1B5-65C8-C4585721944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6">
            <a:extLst>
              <a:ext uri="{FF2B5EF4-FFF2-40B4-BE49-F238E27FC236}">
                <a16:creationId xmlns:a16="http://schemas.microsoft.com/office/drawing/2014/main" id="{EB7456C6-EACA-DC02-B0D4-25C30C1B3726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réfrigérateur.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</p:spTree>
    <p:extLst>
      <p:ext uri="{BB962C8B-B14F-4D97-AF65-F5344CB8AC3E}">
        <p14:creationId xmlns:p14="http://schemas.microsoft.com/office/powerpoint/2010/main" val="100009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réfrigérateur est dans la cuisine.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D920A65-B5A3-DA1E-0DCE-FA295B55ABB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37572" y="3046482"/>
            <a:ext cx="5240855" cy="64440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réfrigérateur est dans la cuisine.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réfrugérateur ds cuisine">
            <a:hlinkClick r:id="" action="ppaction://media"/>
            <a:extLst>
              <a:ext uri="{FF2B5EF4-FFF2-40B4-BE49-F238E27FC236}">
                <a16:creationId xmlns:a16="http://schemas.microsoft.com/office/drawing/2014/main" id="{12AE3D4F-2650-BC92-EDAA-AEA0946260A6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799637" y="7701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3D90AD1-0172-9776-6B8B-3FFF0D42C8F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60162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réfrigérateur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850327" y="8571352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tapis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7098" y="859528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jouets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874FBD-A772-D9B3-C9A7-C6712C89E95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37992" y="6030397"/>
            <a:ext cx="1932715" cy="23764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2B82DE-EAE5-449C-CD97-FD3130F25F4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93021" y="2288236"/>
            <a:ext cx="2034838" cy="250198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8F5907C-5ACB-D5F0-E361-6722F6D6E40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840580" y="2425423"/>
            <a:ext cx="2034839" cy="250198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39E9A7-34E1-20AF-1ACD-3448AEB9E25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244604" y="2411251"/>
            <a:ext cx="2194099" cy="269780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63A3A09-6A48-DEAE-DDCD-B4CD3623C21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46152" y="6478414"/>
            <a:ext cx="3047069" cy="155448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24C6F0B-4A7C-4C81-BE92-BBD78BC356D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668666" y="6180696"/>
            <a:ext cx="1790546" cy="220160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placard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bureau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38910" y="4770281"/>
            <a:ext cx="4005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66730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63BEADF0-BDB6-4EC8-5D72-2128971FD1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2E9D47-E307-1359-E88D-851F938205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6D176D-BD67-3E15-E3B9-16DD4FB29A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41521" y="6061102"/>
            <a:ext cx="1743888" cy="21442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E507F5-363E-97FB-0074-6AF9DC7EC6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27233" y="2711525"/>
            <a:ext cx="1836034" cy="225753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61219F-C669-26D4-2955-595429A86F6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74792" y="2848712"/>
            <a:ext cx="1836035" cy="225753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E9220B-28D7-07EA-6332-29A8981AB35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78816" y="2853672"/>
            <a:ext cx="1979735" cy="243422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D4CAACE-CB55-0B3C-4D40-F9014AC5159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49681" y="6428816"/>
            <a:ext cx="2749370" cy="140260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334135-F5C7-3CCD-AB1D-EA21E56A9C4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2194" y="6194322"/>
            <a:ext cx="1615610" cy="19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80EE013-24F2-8D66-2131-F2BB39B3B3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809899-3682-12AA-53BE-B6A01ACCB3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53541" y="2465318"/>
            <a:ext cx="4362708" cy="53642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8EA177-BE27-9C3A-A4E1-91809F2761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42627" y="4317914"/>
            <a:ext cx="3672362" cy="259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57525" y="3291230"/>
            <a:ext cx="10016922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placard - le bureau - le lit - le réfrigérateur - les jouets – le tapis.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389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27584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 y a quoi dans… ? 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491348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Dans … il y a …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942313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690898-1225-170A-305E-E2F31A1447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03C6FE-143B-7AAE-E87B-09999F21A6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3F5253-4E7D-FBC8-F5BD-72538DF6926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423E8B-4216-BB19-92A3-1F73BE1A13E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2CCE08-1869-7A5E-169E-402D8836C35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DEEFF8-28E6-15E6-057B-3839224772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64395F-2324-3C21-E362-C1C5EF76B5A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86C2EE-C293-3680-06F9-4FE21179DB9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Il y a quoi dans ta chambre?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ta chambre ?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CE9C181-FECB-2D3C-D47A-EEE9BA607A9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05E3589-6D0E-E658-2DCA-F2F079A96B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EDE519-2DC6-C78F-BC73-E07CB0CD9A0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48836" y="4886281"/>
            <a:ext cx="3118344" cy="3834228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71E287F6-0ECA-31D1-7610-F7EA434D2E1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5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Il y a quoi dans ta chambre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FC8D4B-9107-1747-4C28-058F110C306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48836" y="4886281"/>
            <a:ext cx="3118344" cy="3834228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967E578-6627-AAE6-6CA2-3B9659CD34E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ta chambre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70DC0A-EA9D-A559-527A-DDDB89D96D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C02C7AB-B048-4E82-FE55-A5717DCE02D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Dans ma chambre, il y a un lit et un tapis.».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864340" y="2037004"/>
            <a:ext cx="5165485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chambre,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lit et un tapis.</a:t>
            </a:r>
          </a:p>
        </p:txBody>
      </p:sp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1CC2361-7C42-A939-6EAD-89F5D121B16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62408A-EDCE-9513-E22A-48887E83470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47762" y="4437897"/>
            <a:ext cx="1979735" cy="243422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21CEAC-C094-EFB7-5A1F-6F55792EFE8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73402" y="6775740"/>
            <a:ext cx="1615610" cy="1986508"/>
          </a:xfrm>
          <a:prstGeom prst="rect">
            <a:avLst/>
          </a:prstGeom>
        </p:spPr>
      </p:pic>
      <p:pic>
        <p:nvPicPr>
          <p:cNvPr id="27" name="Image 2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C745824-34FC-A98B-577D-E49BE5E082F9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3DCB6-0EC0-8069-E10F-51810F8E93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78D2A-C8BD-7BB7-1BAE-3C07D7F97F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698B50-4384-4538-498F-4726BDB0BF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C04843-DD21-FDEC-5655-339E3665C13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CD85F-2CB7-A265-829F-1029428207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D257D-E945-B18A-B943-6F52F7F343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707D8CF-FC04-0C63-0067-D78ABBA2A8D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8E522CA-F1E5-FC99-095F-BDB5453D61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8F7EC35-D3D6-3AA5-1ACB-C71CF11A171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Dans ma chambre, il y a un lit et un tapis.»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EDC817B7-BE06-4052-49A9-67928EC7B84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864340" y="2037004"/>
            <a:ext cx="5165485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chambre,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lit et un tapis.</a:t>
            </a:r>
          </a:p>
        </p:txBody>
      </p:sp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521A977-C17A-87B0-4D1B-AB08770A8E0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72DBAA-87CC-40ED-47D0-B3CD1D9251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47762" y="4437897"/>
            <a:ext cx="1979735" cy="243422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BFC5E6-FF56-F0D1-1D64-C7D34E9DE87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73402" y="6775740"/>
            <a:ext cx="1615610" cy="1986508"/>
          </a:xfrm>
          <a:prstGeom prst="rect">
            <a:avLst/>
          </a:prstGeom>
        </p:spPr>
      </p:pic>
      <p:pic>
        <p:nvPicPr>
          <p:cNvPr id="13" name="Image 1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7A98DC0-2A67-D0C5-B0A2-9A46B1F9B354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B534-85D5-78AA-4A4D-60730C9A0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7FE517-A9A0-5913-F293-813F238709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59CEC9-6E81-08DD-A8BE-6C2D287B05E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911A09-02CC-5CAB-F146-51A0D36B721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0DF4C2-1AA9-3C85-09FD-84B1487610C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65478B4-F29A-25A4-060E-39B208C76EB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3EF6C7-F6E8-A412-C9B1-2EF3BDE0328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614CA0-DFE6-E06D-29A0-64634A78DCF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C0DC1F-233C-1A27-D7AF-EA719969589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2CA62F3-3C7E-D2FF-FA70-998EF6B0725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FEC587-D5F5-40CF-28D6-5E2369F4621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Il y a quoi dans la cuisine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5CAFC7-223F-27D2-DD04-1ED97D9ED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486E08-92C1-9BE6-F626-51801A338A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51370" y="2369808"/>
            <a:ext cx="4378779" cy="1544197"/>
          </a:xfrm>
          <a:prstGeom prst="wedgeEllipseCallout">
            <a:avLst>
              <a:gd name="adj1" fmla="val -21832"/>
              <a:gd name="adj2" fmla="val 81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quoi dans la cuisine ?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780060F-60DA-9E13-9C66-E67A61C5EBF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9E8EDDC-D1A6-B648-F848-22801819E6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240525" y="4769030"/>
            <a:ext cx="3379887" cy="4309366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3F49AFD-DB1D-8BE2-F188-614C1AC4157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0324" y="4271958"/>
            <a:ext cx="3074286" cy="52003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BF9FC3-7739-DF7A-29C9-53FB195D7F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2617" y="4649039"/>
            <a:ext cx="2950758" cy="362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85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05CF9-1EAF-F55E-B709-AD4A88C5D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AC75B6-62F8-26A1-C9D4-16FE0C00F5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0F831DA-0866-EC6C-DA65-B91E590CFA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22DE1E-E38A-2928-F17D-0319C26B78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A26A4-93ED-026F-BFC2-C4CBF19A0B8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C27F12-659E-6F32-1AA3-4278ED5E3A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0E78299-57D6-7CEA-84B3-5EF67B0A08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48BFD2-6B47-3B19-4EBB-6E628CB63F4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B7F33B-E929-FA5A-008F-CBFFC2D3D30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8DBB17-6FAA-F55E-12F1-02B7E0FD23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C870F65-7C14-4197-44FD-1E9E46B3A7E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028968D-D385-35AA-89FC-958673A423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Il y a quoi dans la cuisine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5F5FA7-0B20-8312-C216-77E05EB1B5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FD0C9ECF-9A6A-9989-3419-89A6DADC53B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51370" y="2369808"/>
            <a:ext cx="4378779" cy="1544197"/>
          </a:xfrm>
          <a:prstGeom prst="wedgeEllipseCallout">
            <a:avLst>
              <a:gd name="adj1" fmla="val -21832"/>
              <a:gd name="adj2" fmla="val 81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quoi dans la cuisine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8CDC7B-AC8A-3DFE-3DCB-8962FF1446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240525" y="4769030"/>
            <a:ext cx="3379887" cy="4309366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9E5F802-86C0-C4EB-DBD9-8BB168FBD97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0324" y="4271958"/>
            <a:ext cx="3074286" cy="52003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DB0034-895B-A7F9-4A2B-5D07088DE0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92617" y="4649039"/>
            <a:ext cx="2950758" cy="362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7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39F56-E5A3-FC1D-6A2D-58C81C1AE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7A8612-DA5E-8FC1-8E53-4C8D429AEF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E9E87A-5204-A509-89E7-A216585C89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332F0B-10D8-5A46-59B5-8B0834EDCBD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A7C286-5550-9331-4F5A-23E99D68B0E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337C36-587A-A129-8848-BDC698896D5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3CCDD71-9BED-8838-934F-BA75C0CD2F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174BB77-06D4-8D67-E76C-05C3A66A75A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E44878-C191-19CC-0284-F44C8E1E1A14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F89A8F-79A6-2004-0889-1E293394F5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060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615212-5895-ED92-BEAD-DEFCB6BF27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« Dans la cuisine, il y a un réfrigérateur.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B632FBE-256F-7602-2E39-496B2ED859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3A654A4-82CC-A607-A3BA-4873FE2B20C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F3B8F094-094A-97AB-FB3D-7542A1556FE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555040" y="2103722"/>
            <a:ext cx="5817685" cy="1685460"/>
          </a:xfrm>
          <a:prstGeom prst="wedgeEllipseCallout">
            <a:avLst>
              <a:gd name="adj1" fmla="val -21802"/>
              <a:gd name="adj2" fmla="val 7400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cuisine,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réfrigérateur.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AA8431-DDC7-5BCE-95AB-A32674B1D41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240525" y="4769030"/>
            <a:ext cx="3379887" cy="4309366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04F3616-7492-4693-B1E7-617637AE84A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0324" y="4271958"/>
            <a:ext cx="3074286" cy="520033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86D57A-30B3-4B9E-57E2-99966DC4861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05583" y="5075883"/>
            <a:ext cx="2408826" cy="296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49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8ED8-5EAF-B21F-999C-584543CE1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E5C180-1BA7-EDEF-AB7B-FDC16E607E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798A23-85FB-E485-5009-5C74127C8F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7C7FDA-59D3-1AA3-70BA-983972A55C8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157606-9628-EC4D-1A4E-29779D892E4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352734-C489-7E1F-64AB-6B668770399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B70FEF-5240-E54E-0EFA-BD649B7495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5592C9-5ED5-643D-1837-F0F37E5393D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1E28B5-A56F-1D4A-7F8C-57C6D9D4A68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A939B0-03E5-67CB-2BD3-2AA13924ED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F6FC6C7-3E9F-3B9E-2E0D-95D1C679670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B3B567A2-CC61-3194-829D-394E80B2A0D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Dans la cuisine, il y a un réfrigérateur.»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F732-81E6-A9DC-E011-7817605752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FCB194F-E898-1779-0A3A-01DBDB864FA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555040" y="2103722"/>
            <a:ext cx="5817685" cy="1685460"/>
          </a:xfrm>
          <a:prstGeom prst="wedgeEllipseCallout">
            <a:avLst>
              <a:gd name="adj1" fmla="val -21802"/>
              <a:gd name="adj2" fmla="val 7400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cuisine,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réfrigérateur.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E15D75-5A5D-05A5-8570-8007A18938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240525" y="4769030"/>
            <a:ext cx="3379887" cy="4309366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6813C86-F9D0-444B-457E-9446D7040E2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0324" y="4271958"/>
            <a:ext cx="3074286" cy="52003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CDBDC4-B3E8-65DF-7D65-29A9EACCFE0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05583" y="5075883"/>
            <a:ext cx="2408826" cy="296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324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94DC97-FB50-9C94-F7D5-856490C7DE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004F2E-2F52-B624-231C-AE07F5DA0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Dans ma chambre, il y a un bureau et des jouets.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9309" y="2140078"/>
            <a:ext cx="12940478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chambre,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il y a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bureau et des jouets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D35D297-C032-90EB-489A-93DEE4B4A96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245235F4-DC9F-A63B-C955-EDBD6F2B750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8789" y="4260884"/>
            <a:ext cx="2446852" cy="38416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BBCAD8-6EBD-EDB9-F957-64A90B7EDA4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3870" y="3795880"/>
            <a:ext cx="2193639" cy="26972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FE5042-6FAE-F0CF-2CD3-A02F495FC10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46005" y="6491120"/>
            <a:ext cx="2749370" cy="14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FF5A-B6F5-B779-B8D9-80AF1AED4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2CD1F28-87AF-A9BF-48FF-CDB72BB3B7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8A6BFE-31CE-05C0-60B5-BFCD0EB9377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B35FDD-6772-96B7-6832-CC0CBEAC2E1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3F5EF-74D9-0385-8ABC-A5D94C54450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A6A4C5D-E0F2-F108-0E5E-71745D89BAF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95B2F21-5006-5275-2BB4-2F17DB92E8B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1278018-CB0E-47EA-3249-675667448CE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990DEB-F300-8949-9612-90B8D6B3C68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34AE05-4609-5352-1190-6FF2F24D07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E7DECB-089F-EA82-838E-9AF93A2B8B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Dans la cuisine, il y a un placard et un réfrigérateur.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ADD0C8-BB67-5FA8-E79F-DAD62877EA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01E78E99-3EF0-6CDC-6EC6-494BCD9F967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5021" y="2140078"/>
            <a:ext cx="1294173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cuisine,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il y a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placard</a:t>
            </a:r>
            <a:r>
              <a:rPr lang="ar-MA" sz="4400" b="1" dirty="0">
                <a:solidFill>
                  <a:srgbClr val="215968"/>
                </a:solidFill>
                <a:latin typeface="Dosis" pitchFamily="2" charset="0"/>
              </a:rPr>
              <a:t> </a:t>
            </a:r>
            <a:r>
              <a:rPr lang="fr-MA" sz="4400" b="1" dirty="0">
                <a:solidFill>
                  <a:srgbClr val="215968"/>
                </a:solidFill>
                <a:latin typeface="Dosis" pitchFamily="2" charset="0"/>
              </a:rPr>
              <a:t>et un réfrigérateur.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CE78C08-E00A-3FFA-5789-06FAD050B43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B61B66E-3123-5E00-FA66-C686CB8281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4119386" y="4293769"/>
            <a:ext cx="1409877" cy="364334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53100C-DC96-337F-769D-89720C75802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15147" y="5963465"/>
            <a:ext cx="1951057" cy="23989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43FF12-EC3F-9BAB-C721-89EE21DDD7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15147" y="3819228"/>
            <a:ext cx="1743889" cy="214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841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Dans … , il y a …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8"/>
            <a:ext cx="9893145" cy="258888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795867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42439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y a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682C261-57FF-2EF7-5E5E-1580D7EBE4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chambre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425009" y="2593744"/>
            <a:ext cx="7204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46AA54F-9C7E-21A1-852E-3D790A7CA4A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9A2B-F89D-3C6A-AA58-26332DF1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D5C0E7-ED9B-179C-7354-AF6EB1C8D8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2F725-AFDD-3A72-65F4-141707C2E1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la cuisine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12DD923-E8D6-F640-BD67-6013075ECED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59BAD09-1EED-6339-7E08-054F714335FB}"/>
              </a:ext>
            </a:extLst>
          </p:cNvPr>
          <p:cNvSpPr txBox="1"/>
          <p:nvPr/>
        </p:nvSpPr>
        <p:spPr>
          <a:xfrm>
            <a:off x="3425009" y="2593744"/>
            <a:ext cx="66720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cuisine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AD83A6A2-533C-D2ED-05E7-B34B9256717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113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56250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12.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137592" y="2460978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5EF0356-36A1-8CD8-D20E-AF81CAEB8C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7234" y="2081612"/>
            <a:ext cx="5316787" cy="74413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838767" y="2814638"/>
            <a:ext cx="5477653" cy="3128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9679</TotalTime>
  <Words>1878</Words>
  <Application>Microsoft Office PowerPoint</Application>
  <PresentationFormat>Personnalisé</PresentationFormat>
  <Paragraphs>339</Paragraphs>
  <Slides>60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60</vt:i4>
      </vt:variant>
    </vt:vector>
  </HeadingPairs>
  <TitlesOfParts>
    <vt:vector size="68" baseType="lpstr">
      <vt:lpstr>Cambria</vt:lpstr>
      <vt:lpstr>Dosis</vt:lpstr>
      <vt:lpstr>Arial</vt:lpstr>
      <vt:lpstr>Calibri</vt:lpstr>
      <vt:lpstr>Dosis Bold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106</cp:revision>
  <dcterms:created xsi:type="dcterms:W3CDTF">2023-09-22T04:26:48Z</dcterms:created>
  <dcterms:modified xsi:type="dcterms:W3CDTF">2024-12-02T16:51:12Z</dcterms:modified>
</cp:coreProperties>
</file>