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  <p:sldMasterId id="2147483816" r:id="rId3"/>
  </p:sldMasterIdLst>
  <p:notesMasterIdLst>
    <p:notesMasterId r:id="rId74"/>
  </p:notesMasterIdLst>
  <p:sldIdLst>
    <p:sldId id="2134805884" r:id="rId4"/>
    <p:sldId id="2134808272" r:id="rId5"/>
    <p:sldId id="2134808393" r:id="rId6"/>
    <p:sldId id="2134805583" r:id="rId7"/>
    <p:sldId id="2134808443" r:id="rId8"/>
    <p:sldId id="2134805475" r:id="rId9"/>
    <p:sldId id="2134808573" r:id="rId10"/>
    <p:sldId id="2134808321" r:id="rId11"/>
    <p:sldId id="2134808384" r:id="rId12"/>
    <p:sldId id="2134808322" r:id="rId13"/>
    <p:sldId id="2134808958" r:id="rId14"/>
    <p:sldId id="2134808325" r:id="rId15"/>
    <p:sldId id="2134808807" r:id="rId16"/>
    <p:sldId id="2134808694" r:id="rId17"/>
    <p:sldId id="2134808127" r:id="rId18"/>
    <p:sldId id="2134808922" r:id="rId19"/>
    <p:sldId id="2134808933" r:id="rId20"/>
    <p:sldId id="2134808923" r:id="rId21"/>
    <p:sldId id="2134808934" r:id="rId22"/>
    <p:sldId id="2134808848" r:id="rId23"/>
    <p:sldId id="2134808849" r:id="rId24"/>
    <p:sldId id="2134808850" r:id="rId25"/>
    <p:sldId id="2134808851" r:id="rId26"/>
    <p:sldId id="2134808808" r:id="rId27"/>
    <p:sldId id="2134808794" r:id="rId28"/>
    <p:sldId id="2134808832" r:id="rId29"/>
    <p:sldId id="2134808770" r:id="rId30"/>
    <p:sldId id="2134808771" r:id="rId31"/>
    <p:sldId id="2134808772" r:id="rId32"/>
    <p:sldId id="2134808773" r:id="rId33"/>
    <p:sldId id="2134808833" r:id="rId34"/>
    <p:sldId id="2134808774" r:id="rId35"/>
    <p:sldId id="2134808776" r:id="rId36"/>
    <p:sldId id="2134808777" r:id="rId37"/>
    <p:sldId id="2134808778" r:id="rId38"/>
    <p:sldId id="2134808779" r:id="rId39"/>
    <p:sldId id="2134808780" r:id="rId40"/>
    <p:sldId id="2134808212" r:id="rId41"/>
    <p:sldId id="2134808816" r:id="rId42"/>
    <p:sldId id="2134808817" r:id="rId43"/>
    <p:sldId id="2134808834" r:id="rId44"/>
    <p:sldId id="2134808835" r:id="rId45"/>
    <p:sldId id="2134808809" r:id="rId46"/>
    <p:sldId id="2134808782" r:id="rId47"/>
    <p:sldId id="2134808935" r:id="rId48"/>
    <p:sldId id="2134808379" r:id="rId49"/>
    <p:sldId id="2134808273" r:id="rId50"/>
    <p:sldId id="2134808936" r:id="rId51"/>
    <p:sldId id="2134808854" r:id="rId52"/>
    <p:sldId id="2134808959" r:id="rId53"/>
    <p:sldId id="2134808856" r:id="rId54"/>
    <p:sldId id="2134808937" r:id="rId55"/>
    <p:sldId id="2134808938" r:id="rId56"/>
    <p:sldId id="2134808939" r:id="rId57"/>
    <p:sldId id="2134808911" r:id="rId58"/>
    <p:sldId id="2134808912" r:id="rId59"/>
    <p:sldId id="2134808940" r:id="rId60"/>
    <p:sldId id="2134808838" r:id="rId61"/>
    <p:sldId id="2134808925" r:id="rId62"/>
    <p:sldId id="2134808839" r:id="rId63"/>
    <p:sldId id="2134808941" r:id="rId64"/>
    <p:sldId id="2134808942" r:id="rId65"/>
    <p:sldId id="2134808943" r:id="rId66"/>
    <p:sldId id="2134808810" r:id="rId67"/>
    <p:sldId id="2134808507" r:id="rId68"/>
    <p:sldId id="2134806005" r:id="rId69"/>
    <p:sldId id="2134808478" r:id="rId70"/>
    <p:sldId id="2134808805" r:id="rId71"/>
    <p:sldId id="2134808775" r:id="rId72"/>
    <p:sldId id="2134808345" r:id="rId73"/>
  </p:sldIdLst>
  <p:sldSz cx="13716000" cy="10287000"/>
  <p:notesSz cx="6858000" cy="9144000"/>
  <p:embeddedFontLst>
    <p:embeddedFont>
      <p:font typeface="Cambria" panose="02040503050406030204" pitchFamily="18" charset="0"/>
      <p:regular r:id="rId75"/>
      <p:bold r:id="rId76"/>
      <p:italic r:id="rId77"/>
      <p:boldItalic r:id="rId78"/>
    </p:embeddedFont>
    <p:embeddedFont>
      <p:font typeface="Carelia" panose="020B0604020202020204" charset="0"/>
      <p:regular r:id="rId79"/>
    </p:embeddedFont>
    <p:embeddedFont>
      <p:font typeface="Dosis" pitchFamily="2" charset="0"/>
      <p:regular r:id="rId80"/>
      <p:bold r:id="rId81"/>
    </p:embeddedFont>
    <p:embeddedFont>
      <p:font typeface="Dosis Bold" pitchFamily="2" charset="0"/>
      <p:regular r:id="rId82"/>
      <p:bold r:id="rId83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F2F2"/>
    <a:srgbClr val="7DBE00"/>
    <a:srgbClr val="D3E9B5"/>
    <a:srgbClr val="215968"/>
    <a:srgbClr val="FFFFFF"/>
    <a:srgbClr val="8DC63F"/>
    <a:srgbClr val="FDEADA"/>
    <a:srgbClr val="8D5E2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97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11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presProps" Target="presProp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font" Target="fonts/font3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font" Target="fonts/font6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2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tableStyles" Target="tableStyles.xml"/><Relationship Id="rId61" Type="http://schemas.openxmlformats.org/officeDocument/2006/relationships/slide" Target="slides/slide58.xml"/><Relationship Id="rId8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05/12/2024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541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3998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8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50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42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33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660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2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2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227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7" indent="0">
              <a:buNone/>
              <a:defRPr sz="1500" b="1"/>
            </a:lvl2pPr>
            <a:lvl3pPr marL="685835" indent="0">
              <a:buNone/>
              <a:defRPr sz="1350" b="1"/>
            </a:lvl3pPr>
            <a:lvl4pPr marL="1028751" indent="0">
              <a:buNone/>
              <a:defRPr sz="1200" b="1"/>
            </a:lvl4pPr>
            <a:lvl5pPr marL="1371669" indent="0">
              <a:buNone/>
              <a:defRPr sz="1200" b="1"/>
            </a:lvl5pPr>
            <a:lvl6pPr marL="1714586" indent="0">
              <a:buNone/>
              <a:defRPr sz="1200" b="1"/>
            </a:lvl6pPr>
            <a:lvl7pPr marL="2057504" indent="0">
              <a:buNone/>
              <a:defRPr sz="1200" b="1"/>
            </a:lvl7pPr>
            <a:lvl8pPr marL="2400420" indent="0">
              <a:buNone/>
              <a:defRPr sz="1200" b="1"/>
            </a:lvl8pPr>
            <a:lvl9pPr marL="2743337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7" indent="0">
              <a:buNone/>
              <a:defRPr sz="1500" b="1"/>
            </a:lvl2pPr>
            <a:lvl3pPr marL="685835" indent="0">
              <a:buNone/>
              <a:defRPr sz="1350" b="1"/>
            </a:lvl3pPr>
            <a:lvl4pPr marL="1028751" indent="0">
              <a:buNone/>
              <a:defRPr sz="1200" b="1"/>
            </a:lvl4pPr>
            <a:lvl5pPr marL="1371669" indent="0">
              <a:buNone/>
              <a:defRPr sz="1200" b="1"/>
            </a:lvl5pPr>
            <a:lvl6pPr marL="1714586" indent="0">
              <a:buNone/>
              <a:defRPr sz="1200" b="1"/>
            </a:lvl6pPr>
            <a:lvl7pPr marL="2057504" indent="0">
              <a:buNone/>
              <a:defRPr sz="1200" b="1"/>
            </a:lvl7pPr>
            <a:lvl8pPr marL="2400420" indent="0">
              <a:buNone/>
              <a:defRPr sz="1200" b="1"/>
            </a:lvl8pPr>
            <a:lvl9pPr marL="2743337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2335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2576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0133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273053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435103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17" indent="0">
              <a:buNone/>
              <a:defRPr sz="900"/>
            </a:lvl2pPr>
            <a:lvl3pPr marL="685835" indent="0">
              <a:buNone/>
              <a:defRPr sz="750"/>
            </a:lvl3pPr>
            <a:lvl4pPr marL="1028751" indent="0">
              <a:buNone/>
              <a:defRPr sz="675"/>
            </a:lvl4pPr>
            <a:lvl5pPr marL="1371669" indent="0">
              <a:buNone/>
              <a:defRPr sz="675"/>
            </a:lvl5pPr>
            <a:lvl6pPr marL="1714586" indent="0">
              <a:buNone/>
              <a:defRPr sz="675"/>
            </a:lvl6pPr>
            <a:lvl7pPr marL="2057504" indent="0">
              <a:buNone/>
              <a:defRPr sz="675"/>
            </a:lvl7pPr>
            <a:lvl8pPr marL="2400420" indent="0">
              <a:buNone/>
              <a:defRPr sz="675"/>
            </a:lvl8pPr>
            <a:lvl9pPr marL="2743337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0468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1" indent="0">
              <a:buNone/>
              <a:defRPr sz="1500"/>
            </a:lvl4pPr>
            <a:lvl5pPr marL="1371669" indent="0">
              <a:buNone/>
              <a:defRPr sz="1500"/>
            </a:lvl5pPr>
            <a:lvl6pPr marL="1714586" indent="0">
              <a:buNone/>
              <a:defRPr sz="1500"/>
            </a:lvl6pPr>
            <a:lvl7pPr marL="2057504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17" indent="0">
              <a:buNone/>
              <a:defRPr sz="900"/>
            </a:lvl2pPr>
            <a:lvl3pPr marL="685835" indent="0">
              <a:buNone/>
              <a:defRPr sz="750"/>
            </a:lvl3pPr>
            <a:lvl4pPr marL="1028751" indent="0">
              <a:buNone/>
              <a:defRPr sz="675"/>
            </a:lvl4pPr>
            <a:lvl5pPr marL="1371669" indent="0">
              <a:buNone/>
              <a:defRPr sz="675"/>
            </a:lvl5pPr>
            <a:lvl6pPr marL="1714586" indent="0">
              <a:buNone/>
              <a:defRPr sz="675"/>
            </a:lvl6pPr>
            <a:lvl7pPr marL="2057504" indent="0">
              <a:buNone/>
              <a:defRPr sz="675"/>
            </a:lvl7pPr>
            <a:lvl8pPr marL="2400420" indent="0">
              <a:buNone/>
              <a:defRPr sz="675"/>
            </a:lvl8pPr>
            <a:lvl9pPr marL="2743337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6619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6599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0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0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13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2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3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3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3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74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3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89" indent="-257189" algn="l" defTabSz="68583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41" indent="-214323" algn="l" defTabSz="685835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94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10" indent="-171459" algn="l" defTabSz="685835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127" indent="-171459" algn="l" defTabSz="685835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045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61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79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96" indent="-171459" algn="l" defTabSz="68583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17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35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51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86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504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420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337" algn="l" defTabSz="68583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7.svg"/><Relationship Id="rId3" Type="http://schemas.openxmlformats.org/officeDocument/2006/relationships/tags" Target="../tags/tag3.xml"/><Relationship Id="rId21" Type="http://schemas.openxmlformats.org/officeDocument/2006/relationships/image" Target="../media/image10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6.png"/><Relationship Id="rId2" Type="http://schemas.openxmlformats.org/officeDocument/2006/relationships/tags" Target="../tags/tag2.xml"/><Relationship Id="rId16" Type="http://schemas.openxmlformats.org/officeDocument/2006/relationships/image" Target="../media/image5.svg"/><Relationship Id="rId20" Type="http://schemas.openxmlformats.org/officeDocument/2006/relationships/image" Target="../media/image9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4.png"/><Relationship Id="rId10" Type="http://schemas.openxmlformats.org/officeDocument/2006/relationships/tags" Target="../tags/tag10.xml"/><Relationship Id="rId19" Type="http://schemas.openxmlformats.org/officeDocument/2006/relationships/image" Target="../media/image8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6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5.svg"/><Relationship Id="rId2" Type="http://schemas.openxmlformats.org/officeDocument/2006/relationships/tags" Target="../tags/tag14.xml"/><Relationship Id="rId16" Type="http://schemas.openxmlformats.org/officeDocument/2006/relationships/image" Target="../media/image12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4.png"/><Relationship Id="rId5" Type="http://schemas.openxmlformats.org/officeDocument/2006/relationships/tags" Target="../tags/tag17.xml"/><Relationship Id="rId15" Type="http://schemas.openxmlformats.org/officeDocument/2006/relationships/image" Target="../media/image11.png"/><Relationship Id="rId10" Type="http://schemas.openxmlformats.org/officeDocument/2006/relationships/image" Target="../media/image3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3.xml"/><Relationship Id="rId7" Type="http://schemas.openxmlformats.org/officeDocument/2006/relationships/image" Target="../media/image3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svg"/><Relationship Id="rId5" Type="http://schemas.openxmlformats.org/officeDocument/2006/relationships/tags" Target="../tags/tag25.xml"/><Relationship Id="rId10" Type="http://schemas.openxmlformats.org/officeDocument/2006/relationships/image" Target="../media/image6.png"/><Relationship Id="rId4" Type="http://schemas.openxmlformats.org/officeDocument/2006/relationships/tags" Target="../tags/tag24.xml"/><Relationship Id="rId9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image" Target="../media/image3.jpeg"/><Relationship Id="rId18" Type="http://schemas.openxmlformats.org/officeDocument/2006/relationships/image" Target="../media/image17.png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16.svg"/><Relationship Id="rId2" Type="http://schemas.openxmlformats.org/officeDocument/2006/relationships/tags" Target="../tags/tag27.xml"/><Relationship Id="rId16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image" Target="../media/image14.svg"/><Relationship Id="rId10" Type="http://schemas.openxmlformats.org/officeDocument/2006/relationships/tags" Target="../tags/tag35.xml"/><Relationship Id="rId19" Type="http://schemas.openxmlformats.org/officeDocument/2006/relationships/image" Target="../media/image18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tags" Target="../tags/tag49.xml"/><Relationship Id="rId18" Type="http://schemas.openxmlformats.org/officeDocument/2006/relationships/tags" Target="../tags/tag54.xml"/><Relationship Id="rId26" Type="http://schemas.openxmlformats.org/officeDocument/2006/relationships/image" Target="../media/image21.png"/><Relationship Id="rId3" Type="http://schemas.openxmlformats.org/officeDocument/2006/relationships/tags" Target="../tags/tag39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3.xml"/><Relationship Id="rId12" Type="http://schemas.openxmlformats.org/officeDocument/2006/relationships/tags" Target="../tags/tag48.xml"/><Relationship Id="rId17" Type="http://schemas.openxmlformats.org/officeDocument/2006/relationships/tags" Target="../tags/tag53.xml"/><Relationship Id="rId25" Type="http://schemas.openxmlformats.org/officeDocument/2006/relationships/image" Target="../media/image20.jpeg"/><Relationship Id="rId2" Type="http://schemas.openxmlformats.org/officeDocument/2006/relationships/tags" Target="../tags/tag38.xml"/><Relationship Id="rId16" Type="http://schemas.openxmlformats.org/officeDocument/2006/relationships/tags" Target="../tags/tag52.xml"/><Relationship Id="rId20" Type="http://schemas.openxmlformats.org/officeDocument/2006/relationships/tags" Target="../tags/tag56.xml"/><Relationship Id="rId29" Type="http://schemas.openxmlformats.org/officeDocument/2006/relationships/image" Target="../media/image24.jpeg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tags" Target="../tags/tag47.xml"/><Relationship Id="rId24" Type="http://schemas.openxmlformats.org/officeDocument/2006/relationships/image" Target="../media/image19.svg"/><Relationship Id="rId32" Type="http://schemas.openxmlformats.org/officeDocument/2006/relationships/image" Target="../media/image27.png"/><Relationship Id="rId5" Type="http://schemas.openxmlformats.org/officeDocument/2006/relationships/tags" Target="../tags/tag41.xml"/><Relationship Id="rId15" Type="http://schemas.openxmlformats.org/officeDocument/2006/relationships/tags" Target="../tags/tag51.xml"/><Relationship Id="rId23" Type="http://schemas.openxmlformats.org/officeDocument/2006/relationships/image" Target="../media/image13.png"/><Relationship Id="rId28" Type="http://schemas.openxmlformats.org/officeDocument/2006/relationships/image" Target="../media/image23.png"/><Relationship Id="rId10" Type="http://schemas.openxmlformats.org/officeDocument/2006/relationships/tags" Target="../tags/tag46.xml"/><Relationship Id="rId19" Type="http://schemas.openxmlformats.org/officeDocument/2006/relationships/tags" Target="../tags/tag55.xml"/><Relationship Id="rId31" Type="http://schemas.openxmlformats.org/officeDocument/2006/relationships/image" Target="../media/image26.png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tags" Target="../tags/tag50.xml"/><Relationship Id="rId22" Type="http://schemas.openxmlformats.org/officeDocument/2006/relationships/image" Target="../media/image3.jpeg"/><Relationship Id="rId27" Type="http://schemas.openxmlformats.org/officeDocument/2006/relationships/image" Target="../media/image22.png"/><Relationship Id="rId30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tags" Target="../tags/tag69.xml"/><Relationship Id="rId18" Type="http://schemas.openxmlformats.org/officeDocument/2006/relationships/tags" Target="../tags/tag74.xml"/><Relationship Id="rId26" Type="http://schemas.openxmlformats.org/officeDocument/2006/relationships/image" Target="../media/image28.png"/><Relationship Id="rId3" Type="http://schemas.openxmlformats.org/officeDocument/2006/relationships/tags" Target="../tags/tag59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tags" Target="../tags/tag73.xml"/><Relationship Id="rId25" Type="http://schemas.openxmlformats.org/officeDocument/2006/relationships/image" Target="../media/image11.png"/><Relationship Id="rId2" Type="http://schemas.openxmlformats.org/officeDocument/2006/relationships/tags" Target="../tags/tag58.xml"/><Relationship Id="rId16" Type="http://schemas.openxmlformats.org/officeDocument/2006/relationships/tags" Target="../tags/tag72.xml"/><Relationship Id="rId20" Type="http://schemas.openxmlformats.org/officeDocument/2006/relationships/tags" Target="../tags/tag76.xml"/><Relationship Id="rId29" Type="http://schemas.openxmlformats.org/officeDocument/2006/relationships/image" Target="../media/image31.png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24" Type="http://schemas.openxmlformats.org/officeDocument/2006/relationships/image" Target="../media/image19.svg"/><Relationship Id="rId5" Type="http://schemas.openxmlformats.org/officeDocument/2006/relationships/tags" Target="../tags/tag61.xml"/><Relationship Id="rId15" Type="http://schemas.openxmlformats.org/officeDocument/2006/relationships/tags" Target="../tags/tag71.xml"/><Relationship Id="rId23" Type="http://schemas.openxmlformats.org/officeDocument/2006/relationships/image" Target="../media/image13.png"/><Relationship Id="rId28" Type="http://schemas.openxmlformats.org/officeDocument/2006/relationships/image" Target="../media/image30.png"/><Relationship Id="rId10" Type="http://schemas.openxmlformats.org/officeDocument/2006/relationships/tags" Target="../tags/tag66.xml"/><Relationship Id="rId19" Type="http://schemas.openxmlformats.org/officeDocument/2006/relationships/tags" Target="../tags/tag75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tags" Target="../tags/tag70.xml"/><Relationship Id="rId22" Type="http://schemas.openxmlformats.org/officeDocument/2006/relationships/image" Target="../media/image3.jpeg"/><Relationship Id="rId27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tags" Target="../tags/tag79.xml"/><Relationship Id="rId7" Type="http://schemas.openxmlformats.org/officeDocument/2006/relationships/image" Target="../media/image19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3.png"/><Relationship Id="rId11" Type="http://schemas.microsoft.com/office/2007/relationships/hdphoto" Target="../media/hdphoto2.wdp"/><Relationship Id="rId5" Type="http://schemas.openxmlformats.org/officeDocument/2006/relationships/image" Target="../media/image3.jpeg"/><Relationship Id="rId10" Type="http://schemas.openxmlformats.org/officeDocument/2006/relationships/image" Target="../media/image33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82.xml"/><Relationship Id="rId7" Type="http://schemas.openxmlformats.org/officeDocument/2006/relationships/image" Target="../media/image3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svg"/><Relationship Id="rId5" Type="http://schemas.openxmlformats.org/officeDocument/2006/relationships/tags" Target="../tags/tag84.xml"/><Relationship Id="rId10" Type="http://schemas.openxmlformats.org/officeDocument/2006/relationships/image" Target="../media/image6.png"/><Relationship Id="rId4" Type="http://schemas.openxmlformats.org/officeDocument/2006/relationships/tags" Target="../tags/tag83.xml"/><Relationship Id="rId9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9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3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3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tags" Target="../tags/tag96.xml"/><Relationship Id="rId7" Type="http://schemas.openxmlformats.org/officeDocument/2006/relationships/image" Target="../media/image4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7.svg"/><Relationship Id="rId4" Type="http://schemas.openxmlformats.org/officeDocument/2006/relationships/tags" Target="../tags/tag97.xml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9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3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3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tags" Target="../tags/tag129.xml"/><Relationship Id="rId7" Type="http://schemas.openxmlformats.org/officeDocument/2006/relationships/image" Target="../media/image4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7.svg"/><Relationship Id="rId4" Type="http://schemas.openxmlformats.org/officeDocument/2006/relationships/tags" Target="../tags/tag130.xml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34.png"/><Relationship Id="rId3" Type="http://schemas.openxmlformats.org/officeDocument/2006/relationships/tags" Target="../tags/tag133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.svg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tags" Target="../tags/tag136.xml"/><Relationship Id="rId11" Type="http://schemas.openxmlformats.org/officeDocument/2006/relationships/image" Target="../media/image6.png"/><Relationship Id="rId5" Type="http://schemas.openxmlformats.org/officeDocument/2006/relationships/tags" Target="../tags/tag135.xml"/><Relationship Id="rId10" Type="http://schemas.openxmlformats.org/officeDocument/2006/relationships/image" Target="../media/image5.svg"/><Relationship Id="rId4" Type="http://schemas.openxmlformats.org/officeDocument/2006/relationships/tags" Target="../tags/tag134.xml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44.xml"/><Relationship Id="rId13" Type="http://schemas.openxmlformats.org/officeDocument/2006/relationships/image" Target="../media/image35.png"/><Relationship Id="rId3" Type="http://schemas.openxmlformats.org/officeDocument/2006/relationships/tags" Target="../tags/tag139.xml"/><Relationship Id="rId7" Type="http://schemas.openxmlformats.org/officeDocument/2006/relationships/tags" Target="../tags/tag143.xml"/><Relationship Id="rId12" Type="http://schemas.openxmlformats.org/officeDocument/2006/relationships/image" Target="../media/image19.svg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6" Type="http://schemas.openxmlformats.org/officeDocument/2006/relationships/tags" Target="../tags/tag142.xml"/><Relationship Id="rId11" Type="http://schemas.openxmlformats.org/officeDocument/2006/relationships/image" Target="../media/image13.png"/><Relationship Id="rId5" Type="http://schemas.openxmlformats.org/officeDocument/2006/relationships/tags" Target="../tags/tag141.xml"/><Relationship Id="rId15" Type="http://schemas.openxmlformats.org/officeDocument/2006/relationships/image" Target="../media/image37.png"/><Relationship Id="rId10" Type="http://schemas.openxmlformats.org/officeDocument/2006/relationships/image" Target="../media/image3.jpeg"/><Relationship Id="rId4" Type="http://schemas.openxmlformats.org/officeDocument/2006/relationships/tags" Target="../tags/tag140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3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52.xml"/><Relationship Id="rId13" Type="http://schemas.openxmlformats.org/officeDocument/2006/relationships/image" Target="../media/image38.png"/><Relationship Id="rId3" Type="http://schemas.openxmlformats.org/officeDocument/2006/relationships/tags" Target="../tags/tag147.xml"/><Relationship Id="rId7" Type="http://schemas.openxmlformats.org/officeDocument/2006/relationships/tags" Target="../tags/tag151.xml"/><Relationship Id="rId12" Type="http://schemas.openxmlformats.org/officeDocument/2006/relationships/image" Target="../media/image16.svg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11" Type="http://schemas.openxmlformats.org/officeDocument/2006/relationships/image" Target="../media/image15.png"/><Relationship Id="rId5" Type="http://schemas.openxmlformats.org/officeDocument/2006/relationships/tags" Target="../tags/tag14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8.xml"/><Relationship Id="rId9" Type="http://schemas.openxmlformats.org/officeDocument/2006/relationships/tags" Target="../tags/tag15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6.xml"/><Relationship Id="rId7" Type="http://schemas.openxmlformats.org/officeDocument/2006/relationships/image" Target="../media/image15.png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8.xml"/><Relationship Id="rId4" Type="http://schemas.openxmlformats.org/officeDocument/2006/relationships/tags" Target="../tags/tag157.xml"/><Relationship Id="rId9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61.xml"/><Relationship Id="rId7" Type="http://schemas.openxmlformats.org/officeDocument/2006/relationships/image" Target="../media/image15.png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6.xml"/><Relationship Id="rId7" Type="http://schemas.openxmlformats.org/officeDocument/2006/relationships/image" Target="../media/image22.png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8.xml"/><Relationship Id="rId4" Type="http://schemas.openxmlformats.org/officeDocument/2006/relationships/tags" Target="../tags/tag167.xml"/><Relationship Id="rId9" Type="http://schemas.openxmlformats.org/officeDocument/2006/relationships/image" Target="../media/image1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1.xml"/><Relationship Id="rId7" Type="http://schemas.openxmlformats.org/officeDocument/2006/relationships/image" Target="../media/image15.png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9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6.xml"/><Relationship Id="rId7" Type="http://schemas.openxmlformats.org/officeDocument/2006/relationships/image" Target="../media/image15.png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8.xml"/><Relationship Id="rId4" Type="http://schemas.openxmlformats.org/officeDocument/2006/relationships/tags" Target="../tags/tag177.xml"/><Relationship Id="rId9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81.xml"/><Relationship Id="rId7" Type="http://schemas.openxmlformats.org/officeDocument/2006/relationships/image" Target="../media/image15.png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9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86.xml"/><Relationship Id="rId7" Type="http://schemas.openxmlformats.org/officeDocument/2006/relationships/image" Target="../media/image15.png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8.xml"/><Relationship Id="rId4" Type="http://schemas.openxmlformats.org/officeDocument/2006/relationships/tags" Target="../tags/tag187.xml"/><Relationship Id="rId9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91.xml"/><Relationship Id="rId7" Type="http://schemas.openxmlformats.org/officeDocument/2006/relationships/image" Target="../media/image15.png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9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34.png"/><Relationship Id="rId3" Type="http://schemas.openxmlformats.org/officeDocument/2006/relationships/tags" Target="../tags/tag196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.svg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11" Type="http://schemas.openxmlformats.org/officeDocument/2006/relationships/image" Target="../media/image6.png"/><Relationship Id="rId5" Type="http://schemas.openxmlformats.org/officeDocument/2006/relationships/tags" Target="../tags/tag198.xml"/><Relationship Id="rId10" Type="http://schemas.openxmlformats.org/officeDocument/2006/relationships/image" Target="../media/image5.svg"/><Relationship Id="rId4" Type="http://schemas.openxmlformats.org/officeDocument/2006/relationships/tags" Target="../tags/tag197.xml"/><Relationship Id="rId9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image" Target="../media/image19.svg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image" Target="../media/image13.png"/><Relationship Id="rId2" Type="http://schemas.openxmlformats.org/officeDocument/2006/relationships/tags" Target="../tags/tag201.xml"/><Relationship Id="rId16" Type="http://schemas.openxmlformats.org/officeDocument/2006/relationships/image" Target="../media/image37.png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image" Target="../media/image3.jpeg"/><Relationship Id="rId5" Type="http://schemas.openxmlformats.org/officeDocument/2006/relationships/tags" Target="../tags/tag204.xml"/><Relationship Id="rId15" Type="http://schemas.openxmlformats.org/officeDocument/2006/relationships/image" Target="../media/image36.sv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16.xml"/><Relationship Id="rId13" Type="http://schemas.openxmlformats.org/officeDocument/2006/relationships/tags" Target="../tags/tag221.xml"/><Relationship Id="rId18" Type="http://schemas.openxmlformats.org/officeDocument/2006/relationships/image" Target="../media/image22.png"/><Relationship Id="rId3" Type="http://schemas.openxmlformats.org/officeDocument/2006/relationships/tags" Target="../tags/tag211.xml"/><Relationship Id="rId21" Type="http://schemas.openxmlformats.org/officeDocument/2006/relationships/image" Target="../media/image42.png"/><Relationship Id="rId7" Type="http://schemas.openxmlformats.org/officeDocument/2006/relationships/tags" Target="../tags/tag215.xml"/><Relationship Id="rId12" Type="http://schemas.openxmlformats.org/officeDocument/2006/relationships/tags" Target="../tags/tag220.xml"/><Relationship Id="rId17" Type="http://schemas.openxmlformats.org/officeDocument/2006/relationships/image" Target="../media/image16.svg"/><Relationship Id="rId2" Type="http://schemas.openxmlformats.org/officeDocument/2006/relationships/tags" Target="../tags/tag210.xml"/><Relationship Id="rId16" Type="http://schemas.openxmlformats.org/officeDocument/2006/relationships/image" Target="../media/image15.png"/><Relationship Id="rId20" Type="http://schemas.openxmlformats.org/officeDocument/2006/relationships/image" Target="../media/image41.png"/><Relationship Id="rId1" Type="http://schemas.openxmlformats.org/officeDocument/2006/relationships/tags" Target="../tags/tag209.xml"/><Relationship Id="rId6" Type="http://schemas.openxmlformats.org/officeDocument/2006/relationships/tags" Target="../tags/tag214.xml"/><Relationship Id="rId11" Type="http://schemas.openxmlformats.org/officeDocument/2006/relationships/tags" Target="../tags/tag219.xml"/><Relationship Id="rId5" Type="http://schemas.openxmlformats.org/officeDocument/2006/relationships/tags" Target="../tags/tag213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218.xml"/><Relationship Id="rId19" Type="http://schemas.openxmlformats.org/officeDocument/2006/relationships/image" Target="../media/image40.png"/><Relationship Id="rId4" Type="http://schemas.openxmlformats.org/officeDocument/2006/relationships/tags" Target="../tags/tag212.xml"/><Relationship Id="rId9" Type="http://schemas.openxmlformats.org/officeDocument/2006/relationships/tags" Target="../tags/tag217.xml"/><Relationship Id="rId14" Type="http://schemas.openxmlformats.org/officeDocument/2006/relationships/tags" Target="../tags/tag222.xml"/><Relationship Id="rId22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225.xml"/><Relationship Id="rId7" Type="http://schemas.openxmlformats.org/officeDocument/2006/relationships/image" Target="../media/image16.svg"/><Relationship Id="rId2" Type="http://schemas.openxmlformats.org/officeDocument/2006/relationships/tags" Target="../tags/tag224.xml"/><Relationship Id="rId1" Type="http://schemas.openxmlformats.org/officeDocument/2006/relationships/tags" Target="../tags/tag22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2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34.xml"/><Relationship Id="rId13" Type="http://schemas.openxmlformats.org/officeDocument/2006/relationships/image" Target="../media/image16.svg"/><Relationship Id="rId18" Type="http://schemas.openxmlformats.org/officeDocument/2006/relationships/image" Target="../media/image43.png"/><Relationship Id="rId3" Type="http://schemas.openxmlformats.org/officeDocument/2006/relationships/tags" Target="../tags/tag229.xml"/><Relationship Id="rId7" Type="http://schemas.openxmlformats.org/officeDocument/2006/relationships/tags" Target="../tags/tag233.xml"/><Relationship Id="rId12" Type="http://schemas.openxmlformats.org/officeDocument/2006/relationships/image" Target="../media/image15.png"/><Relationship Id="rId17" Type="http://schemas.openxmlformats.org/officeDocument/2006/relationships/image" Target="../media/image42.png"/><Relationship Id="rId2" Type="http://schemas.openxmlformats.org/officeDocument/2006/relationships/tags" Target="../tags/tag228.xml"/><Relationship Id="rId16" Type="http://schemas.openxmlformats.org/officeDocument/2006/relationships/image" Target="../media/image41.png"/><Relationship Id="rId1" Type="http://schemas.openxmlformats.org/officeDocument/2006/relationships/tags" Target="../tags/tag227.xml"/><Relationship Id="rId6" Type="http://schemas.openxmlformats.org/officeDocument/2006/relationships/tags" Target="../tags/tag232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31.xml"/><Relationship Id="rId15" Type="http://schemas.openxmlformats.org/officeDocument/2006/relationships/image" Target="../media/image40.png"/><Relationship Id="rId10" Type="http://schemas.openxmlformats.org/officeDocument/2006/relationships/tags" Target="../tags/tag236.xml"/><Relationship Id="rId4" Type="http://schemas.openxmlformats.org/officeDocument/2006/relationships/tags" Target="../tags/tag230.xml"/><Relationship Id="rId9" Type="http://schemas.openxmlformats.org/officeDocument/2006/relationships/tags" Target="../tags/tag235.xml"/><Relationship Id="rId1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44.xml"/><Relationship Id="rId13" Type="http://schemas.openxmlformats.org/officeDocument/2006/relationships/image" Target="../media/image16.svg"/><Relationship Id="rId3" Type="http://schemas.openxmlformats.org/officeDocument/2006/relationships/tags" Target="../tags/tag239.xml"/><Relationship Id="rId7" Type="http://schemas.openxmlformats.org/officeDocument/2006/relationships/tags" Target="../tags/tag243.xml"/><Relationship Id="rId12" Type="http://schemas.openxmlformats.org/officeDocument/2006/relationships/image" Target="../media/image15.png"/><Relationship Id="rId17" Type="http://schemas.openxmlformats.org/officeDocument/2006/relationships/image" Target="../media/image43.png"/><Relationship Id="rId2" Type="http://schemas.openxmlformats.org/officeDocument/2006/relationships/tags" Target="../tags/tag238.xml"/><Relationship Id="rId16" Type="http://schemas.openxmlformats.org/officeDocument/2006/relationships/image" Target="../media/image41.png"/><Relationship Id="rId1" Type="http://schemas.openxmlformats.org/officeDocument/2006/relationships/tags" Target="../tags/tag237.xml"/><Relationship Id="rId6" Type="http://schemas.openxmlformats.org/officeDocument/2006/relationships/tags" Target="../tags/tag242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41.xml"/><Relationship Id="rId15" Type="http://schemas.openxmlformats.org/officeDocument/2006/relationships/image" Target="../media/image40.png"/><Relationship Id="rId10" Type="http://schemas.openxmlformats.org/officeDocument/2006/relationships/tags" Target="../tags/tag246.xml"/><Relationship Id="rId4" Type="http://schemas.openxmlformats.org/officeDocument/2006/relationships/tags" Target="../tags/tag240.xml"/><Relationship Id="rId9" Type="http://schemas.openxmlformats.org/officeDocument/2006/relationships/tags" Target="../tags/tag245.xml"/><Relationship Id="rId1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249.xml"/><Relationship Id="rId7" Type="http://schemas.openxmlformats.org/officeDocument/2006/relationships/image" Target="../media/image16.svg"/><Relationship Id="rId12" Type="http://schemas.openxmlformats.org/officeDocument/2006/relationships/image" Target="../media/image43.png"/><Relationship Id="rId2" Type="http://schemas.openxmlformats.org/officeDocument/2006/relationships/tags" Target="../tags/tag248.xml"/><Relationship Id="rId1" Type="http://schemas.openxmlformats.org/officeDocument/2006/relationships/tags" Target="../tags/tag247.xml"/><Relationship Id="rId6" Type="http://schemas.openxmlformats.org/officeDocument/2006/relationships/image" Target="../media/image15.png"/><Relationship Id="rId11" Type="http://schemas.openxmlformats.org/officeDocument/2006/relationships/image" Target="../media/image4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1.png"/><Relationship Id="rId4" Type="http://schemas.openxmlformats.org/officeDocument/2006/relationships/tags" Target="../tags/tag250.xml"/><Relationship Id="rId9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58.xml"/><Relationship Id="rId13" Type="http://schemas.openxmlformats.org/officeDocument/2006/relationships/image" Target="../media/image16.svg"/><Relationship Id="rId18" Type="http://schemas.openxmlformats.org/officeDocument/2006/relationships/image" Target="../media/image47.png"/><Relationship Id="rId3" Type="http://schemas.openxmlformats.org/officeDocument/2006/relationships/tags" Target="../tags/tag253.xml"/><Relationship Id="rId7" Type="http://schemas.openxmlformats.org/officeDocument/2006/relationships/tags" Target="../tags/tag257.xml"/><Relationship Id="rId12" Type="http://schemas.openxmlformats.org/officeDocument/2006/relationships/image" Target="../media/image15.png"/><Relationship Id="rId17" Type="http://schemas.openxmlformats.org/officeDocument/2006/relationships/image" Target="../media/image46.png"/><Relationship Id="rId2" Type="http://schemas.openxmlformats.org/officeDocument/2006/relationships/tags" Target="../tags/tag252.xml"/><Relationship Id="rId16" Type="http://schemas.openxmlformats.org/officeDocument/2006/relationships/image" Target="../media/image45.jpeg"/><Relationship Id="rId20" Type="http://schemas.openxmlformats.org/officeDocument/2006/relationships/image" Target="../media/image49.jpeg"/><Relationship Id="rId1" Type="http://schemas.openxmlformats.org/officeDocument/2006/relationships/tags" Target="../tags/tag251.xml"/><Relationship Id="rId6" Type="http://schemas.openxmlformats.org/officeDocument/2006/relationships/tags" Target="../tags/tag256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55.xml"/><Relationship Id="rId15" Type="http://schemas.openxmlformats.org/officeDocument/2006/relationships/image" Target="../media/image44.jpeg"/><Relationship Id="rId10" Type="http://schemas.openxmlformats.org/officeDocument/2006/relationships/tags" Target="../tags/tag260.xml"/><Relationship Id="rId19" Type="http://schemas.openxmlformats.org/officeDocument/2006/relationships/image" Target="../media/image48.jpeg"/><Relationship Id="rId4" Type="http://schemas.openxmlformats.org/officeDocument/2006/relationships/tags" Target="../tags/tag254.xml"/><Relationship Id="rId9" Type="http://schemas.openxmlformats.org/officeDocument/2006/relationships/tags" Target="../tags/tag259.xml"/><Relationship Id="rId1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3" Type="http://schemas.openxmlformats.org/officeDocument/2006/relationships/tags" Target="../tags/tag263.xml"/><Relationship Id="rId7" Type="http://schemas.openxmlformats.org/officeDocument/2006/relationships/tags" Target="../tags/tag267.xml"/><Relationship Id="rId12" Type="http://schemas.openxmlformats.org/officeDocument/2006/relationships/image" Target="../media/image50.png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image" Target="../media/image16.svg"/><Relationship Id="rId5" Type="http://schemas.openxmlformats.org/officeDocument/2006/relationships/tags" Target="../tags/tag265.xml"/><Relationship Id="rId10" Type="http://schemas.openxmlformats.org/officeDocument/2006/relationships/image" Target="../media/image15.png"/><Relationship Id="rId4" Type="http://schemas.openxmlformats.org/officeDocument/2006/relationships/tags" Target="../tags/tag264.xml"/><Relationship Id="rId9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13" Type="http://schemas.openxmlformats.org/officeDocument/2006/relationships/image" Target="../media/image16.svg"/><Relationship Id="rId18" Type="http://schemas.openxmlformats.org/officeDocument/2006/relationships/image" Target="../media/image47.png"/><Relationship Id="rId3" Type="http://schemas.openxmlformats.org/officeDocument/2006/relationships/tags" Target="../tags/tag271.xml"/><Relationship Id="rId7" Type="http://schemas.openxmlformats.org/officeDocument/2006/relationships/tags" Target="../tags/tag275.xml"/><Relationship Id="rId12" Type="http://schemas.openxmlformats.org/officeDocument/2006/relationships/image" Target="../media/image15.png"/><Relationship Id="rId17" Type="http://schemas.openxmlformats.org/officeDocument/2006/relationships/image" Target="../media/image46.png"/><Relationship Id="rId2" Type="http://schemas.openxmlformats.org/officeDocument/2006/relationships/tags" Target="../tags/tag270.xml"/><Relationship Id="rId16" Type="http://schemas.openxmlformats.org/officeDocument/2006/relationships/image" Target="../media/image45.jpeg"/><Relationship Id="rId20" Type="http://schemas.openxmlformats.org/officeDocument/2006/relationships/image" Target="../media/image49.jpeg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73.xml"/><Relationship Id="rId15" Type="http://schemas.openxmlformats.org/officeDocument/2006/relationships/image" Target="../media/image44.jpeg"/><Relationship Id="rId10" Type="http://schemas.openxmlformats.org/officeDocument/2006/relationships/tags" Target="../tags/tag278.xml"/><Relationship Id="rId19" Type="http://schemas.openxmlformats.org/officeDocument/2006/relationships/image" Target="../media/image48.jpeg"/><Relationship Id="rId4" Type="http://schemas.openxmlformats.org/officeDocument/2006/relationships/tags" Target="../tags/tag272.xml"/><Relationship Id="rId9" Type="http://schemas.openxmlformats.org/officeDocument/2006/relationships/tags" Target="../tags/tag277.xml"/><Relationship Id="rId1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286.xml"/><Relationship Id="rId13" Type="http://schemas.openxmlformats.org/officeDocument/2006/relationships/image" Target="../media/image16.svg"/><Relationship Id="rId18" Type="http://schemas.openxmlformats.org/officeDocument/2006/relationships/image" Target="../media/image47.png"/><Relationship Id="rId3" Type="http://schemas.openxmlformats.org/officeDocument/2006/relationships/tags" Target="../tags/tag281.xml"/><Relationship Id="rId7" Type="http://schemas.openxmlformats.org/officeDocument/2006/relationships/tags" Target="../tags/tag285.xml"/><Relationship Id="rId12" Type="http://schemas.openxmlformats.org/officeDocument/2006/relationships/image" Target="../media/image15.png"/><Relationship Id="rId17" Type="http://schemas.openxmlformats.org/officeDocument/2006/relationships/image" Target="../media/image46.png"/><Relationship Id="rId2" Type="http://schemas.openxmlformats.org/officeDocument/2006/relationships/tags" Target="../tags/tag280.xml"/><Relationship Id="rId16" Type="http://schemas.openxmlformats.org/officeDocument/2006/relationships/image" Target="../media/image45.jpeg"/><Relationship Id="rId20" Type="http://schemas.openxmlformats.org/officeDocument/2006/relationships/image" Target="../media/image49.jpeg"/><Relationship Id="rId1" Type="http://schemas.openxmlformats.org/officeDocument/2006/relationships/tags" Target="../tags/tag279.xml"/><Relationship Id="rId6" Type="http://schemas.openxmlformats.org/officeDocument/2006/relationships/tags" Target="../tags/tag28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83.xml"/><Relationship Id="rId15" Type="http://schemas.openxmlformats.org/officeDocument/2006/relationships/image" Target="../media/image44.jpeg"/><Relationship Id="rId10" Type="http://schemas.openxmlformats.org/officeDocument/2006/relationships/tags" Target="../tags/tag288.xml"/><Relationship Id="rId19" Type="http://schemas.openxmlformats.org/officeDocument/2006/relationships/image" Target="../media/image48.jpeg"/><Relationship Id="rId4" Type="http://schemas.openxmlformats.org/officeDocument/2006/relationships/tags" Target="../tags/tag282.xml"/><Relationship Id="rId9" Type="http://schemas.openxmlformats.org/officeDocument/2006/relationships/tags" Target="../tags/tag287.xml"/><Relationship Id="rId1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49.jpeg"/><Relationship Id="rId3" Type="http://schemas.openxmlformats.org/officeDocument/2006/relationships/tags" Target="../tags/tag291.xml"/><Relationship Id="rId7" Type="http://schemas.openxmlformats.org/officeDocument/2006/relationships/image" Target="../media/image15.png"/><Relationship Id="rId12" Type="http://schemas.openxmlformats.org/officeDocument/2006/relationships/image" Target="../media/image48.jpeg"/><Relationship Id="rId2" Type="http://schemas.openxmlformats.org/officeDocument/2006/relationships/tags" Target="../tags/tag290.xml"/><Relationship Id="rId1" Type="http://schemas.openxmlformats.org/officeDocument/2006/relationships/tags" Target="../tags/tag28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7.png"/><Relationship Id="rId5" Type="http://schemas.openxmlformats.org/officeDocument/2006/relationships/tags" Target="../tags/tag293.xml"/><Relationship Id="rId15" Type="http://schemas.openxmlformats.org/officeDocument/2006/relationships/image" Target="../media/image46.png"/><Relationship Id="rId10" Type="http://schemas.openxmlformats.org/officeDocument/2006/relationships/image" Target="../media/image44.jpeg"/><Relationship Id="rId4" Type="http://schemas.openxmlformats.org/officeDocument/2006/relationships/tags" Target="../tags/tag292.xml"/><Relationship Id="rId9" Type="http://schemas.openxmlformats.org/officeDocument/2006/relationships/image" Target="../media/image51.jpeg"/><Relationship Id="rId14" Type="http://schemas.openxmlformats.org/officeDocument/2006/relationships/image" Target="../media/image45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01.xml"/><Relationship Id="rId13" Type="http://schemas.openxmlformats.org/officeDocument/2006/relationships/image" Target="../media/image16.svg"/><Relationship Id="rId3" Type="http://schemas.openxmlformats.org/officeDocument/2006/relationships/tags" Target="../tags/tag296.xml"/><Relationship Id="rId7" Type="http://schemas.openxmlformats.org/officeDocument/2006/relationships/tags" Target="../tags/tag300.xml"/><Relationship Id="rId12" Type="http://schemas.openxmlformats.org/officeDocument/2006/relationships/image" Target="../media/image15.png"/><Relationship Id="rId17" Type="http://schemas.openxmlformats.org/officeDocument/2006/relationships/image" Target="../media/image54.png"/><Relationship Id="rId2" Type="http://schemas.openxmlformats.org/officeDocument/2006/relationships/tags" Target="../tags/tag295.xml"/><Relationship Id="rId16" Type="http://schemas.openxmlformats.org/officeDocument/2006/relationships/image" Target="../media/image53.png"/><Relationship Id="rId1" Type="http://schemas.openxmlformats.org/officeDocument/2006/relationships/tags" Target="../tags/tag294.xml"/><Relationship Id="rId6" Type="http://schemas.openxmlformats.org/officeDocument/2006/relationships/tags" Target="../tags/tag299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98.xml"/><Relationship Id="rId15" Type="http://schemas.openxmlformats.org/officeDocument/2006/relationships/image" Target="../media/image52.jpeg"/><Relationship Id="rId10" Type="http://schemas.openxmlformats.org/officeDocument/2006/relationships/tags" Target="../tags/tag303.xml"/><Relationship Id="rId4" Type="http://schemas.openxmlformats.org/officeDocument/2006/relationships/tags" Target="../tags/tag297.xml"/><Relationship Id="rId9" Type="http://schemas.openxmlformats.org/officeDocument/2006/relationships/tags" Target="../tags/tag302.xml"/><Relationship Id="rId1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11.xml"/><Relationship Id="rId13" Type="http://schemas.openxmlformats.org/officeDocument/2006/relationships/image" Target="../media/image16.svg"/><Relationship Id="rId3" Type="http://schemas.openxmlformats.org/officeDocument/2006/relationships/tags" Target="../tags/tag306.xml"/><Relationship Id="rId7" Type="http://schemas.openxmlformats.org/officeDocument/2006/relationships/tags" Target="../tags/tag310.xml"/><Relationship Id="rId12" Type="http://schemas.openxmlformats.org/officeDocument/2006/relationships/image" Target="../media/image15.png"/><Relationship Id="rId17" Type="http://schemas.openxmlformats.org/officeDocument/2006/relationships/image" Target="../media/image57.jpeg"/><Relationship Id="rId2" Type="http://schemas.openxmlformats.org/officeDocument/2006/relationships/tags" Target="../tags/tag305.xml"/><Relationship Id="rId16" Type="http://schemas.openxmlformats.org/officeDocument/2006/relationships/image" Target="../media/image56.png"/><Relationship Id="rId1" Type="http://schemas.openxmlformats.org/officeDocument/2006/relationships/tags" Target="../tags/tag304.xml"/><Relationship Id="rId6" Type="http://schemas.openxmlformats.org/officeDocument/2006/relationships/tags" Target="../tags/tag309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08.xml"/><Relationship Id="rId15" Type="http://schemas.openxmlformats.org/officeDocument/2006/relationships/image" Target="../media/image55.png"/><Relationship Id="rId10" Type="http://schemas.openxmlformats.org/officeDocument/2006/relationships/tags" Target="../tags/tag313.xml"/><Relationship Id="rId4" Type="http://schemas.openxmlformats.org/officeDocument/2006/relationships/tags" Target="../tags/tag307.xml"/><Relationship Id="rId9" Type="http://schemas.openxmlformats.org/officeDocument/2006/relationships/tags" Target="../tags/tag312.xml"/><Relationship Id="rId1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21.xml"/><Relationship Id="rId13" Type="http://schemas.openxmlformats.org/officeDocument/2006/relationships/image" Target="../media/image15.png"/><Relationship Id="rId18" Type="http://schemas.openxmlformats.org/officeDocument/2006/relationships/image" Target="../media/image60.png"/><Relationship Id="rId3" Type="http://schemas.openxmlformats.org/officeDocument/2006/relationships/tags" Target="../tags/tag316.xml"/><Relationship Id="rId7" Type="http://schemas.openxmlformats.org/officeDocument/2006/relationships/tags" Target="../tags/tag320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9.png"/><Relationship Id="rId2" Type="http://schemas.openxmlformats.org/officeDocument/2006/relationships/tags" Target="../tags/tag315.xml"/><Relationship Id="rId16" Type="http://schemas.openxmlformats.org/officeDocument/2006/relationships/image" Target="../media/image58.png"/><Relationship Id="rId1" Type="http://schemas.openxmlformats.org/officeDocument/2006/relationships/tags" Target="../tags/tag314.xml"/><Relationship Id="rId6" Type="http://schemas.openxmlformats.org/officeDocument/2006/relationships/tags" Target="../tags/tag319.xml"/><Relationship Id="rId11" Type="http://schemas.openxmlformats.org/officeDocument/2006/relationships/tags" Target="../tags/tag324.xml"/><Relationship Id="rId5" Type="http://schemas.openxmlformats.org/officeDocument/2006/relationships/tags" Target="../tags/tag318.xml"/><Relationship Id="rId15" Type="http://schemas.openxmlformats.org/officeDocument/2006/relationships/image" Target="../media/image22.png"/><Relationship Id="rId10" Type="http://schemas.openxmlformats.org/officeDocument/2006/relationships/tags" Target="../tags/tag323.xml"/><Relationship Id="rId19" Type="http://schemas.openxmlformats.org/officeDocument/2006/relationships/image" Target="../media/image61.png"/><Relationship Id="rId4" Type="http://schemas.openxmlformats.org/officeDocument/2006/relationships/tags" Target="../tags/tag317.xml"/><Relationship Id="rId9" Type="http://schemas.openxmlformats.org/officeDocument/2006/relationships/tags" Target="../tags/tag322.xml"/><Relationship Id="rId14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327.xml"/><Relationship Id="rId7" Type="http://schemas.openxmlformats.org/officeDocument/2006/relationships/image" Target="../media/image16.svg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2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36.xml"/><Relationship Id="rId13" Type="http://schemas.openxmlformats.org/officeDocument/2006/relationships/image" Target="../media/image16.svg"/><Relationship Id="rId18" Type="http://schemas.openxmlformats.org/officeDocument/2006/relationships/image" Target="../media/image61.png"/><Relationship Id="rId3" Type="http://schemas.openxmlformats.org/officeDocument/2006/relationships/tags" Target="../tags/tag331.xml"/><Relationship Id="rId7" Type="http://schemas.openxmlformats.org/officeDocument/2006/relationships/tags" Target="../tags/tag335.xml"/><Relationship Id="rId12" Type="http://schemas.openxmlformats.org/officeDocument/2006/relationships/image" Target="../media/image15.png"/><Relationship Id="rId17" Type="http://schemas.openxmlformats.org/officeDocument/2006/relationships/image" Target="../media/image60.png"/><Relationship Id="rId2" Type="http://schemas.openxmlformats.org/officeDocument/2006/relationships/tags" Target="../tags/tag330.xml"/><Relationship Id="rId16" Type="http://schemas.openxmlformats.org/officeDocument/2006/relationships/image" Target="../media/image59.png"/><Relationship Id="rId1" Type="http://schemas.openxmlformats.org/officeDocument/2006/relationships/tags" Target="../tags/tag329.xml"/><Relationship Id="rId6" Type="http://schemas.openxmlformats.org/officeDocument/2006/relationships/tags" Target="../tags/tag33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33.xml"/><Relationship Id="rId15" Type="http://schemas.openxmlformats.org/officeDocument/2006/relationships/image" Target="../media/image58.png"/><Relationship Id="rId10" Type="http://schemas.openxmlformats.org/officeDocument/2006/relationships/tags" Target="../tags/tag338.xml"/><Relationship Id="rId4" Type="http://schemas.openxmlformats.org/officeDocument/2006/relationships/tags" Target="../tags/tag332.xml"/><Relationship Id="rId9" Type="http://schemas.openxmlformats.org/officeDocument/2006/relationships/tags" Target="../tags/tag337.xml"/><Relationship Id="rId1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346.xml"/><Relationship Id="rId13" Type="http://schemas.openxmlformats.org/officeDocument/2006/relationships/image" Target="../media/image16.svg"/><Relationship Id="rId3" Type="http://schemas.openxmlformats.org/officeDocument/2006/relationships/tags" Target="../tags/tag341.xml"/><Relationship Id="rId7" Type="http://schemas.openxmlformats.org/officeDocument/2006/relationships/tags" Target="../tags/tag345.xml"/><Relationship Id="rId12" Type="http://schemas.openxmlformats.org/officeDocument/2006/relationships/image" Target="../media/image15.png"/><Relationship Id="rId17" Type="http://schemas.openxmlformats.org/officeDocument/2006/relationships/image" Target="../media/image61.png"/><Relationship Id="rId2" Type="http://schemas.openxmlformats.org/officeDocument/2006/relationships/tags" Target="../tags/tag340.xml"/><Relationship Id="rId16" Type="http://schemas.openxmlformats.org/officeDocument/2006/relationships/image" Target="../media/image60.png"/><Relationship Id="rId1" Type="http://schemas.openxmlformats.org/officeDocument/2006/relationships/tags" Target="../tags/tag339.xml"/><Relationship Id="rId6" Type="http://schemas.openxmlformats.org/officeDocument/2006/relationships/tags" Target="../tags/tag34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43.xml"/><Relationship Id="rId15" Type="http://schemas.openxmlformats.org/officeDocument/2006/relationships/image" Target="../media/image58.png"/><Relationship Id="rId10" Type="http://schemas.openxmlformats.org/officeDocument/2006/relationships/tags" Target="../tags/tag348.xml"/><Relationship Id="rId4" Type="http://schemas.openxmlformats.org/officeDocument/2006/relationships/tags" Target="../tags/tag342.xml"/><Relationship Id="rId9" Type="http://schemas.openxmlformats.org/officeDocument/2006/relationships/tags" Target="../tags/tag347.xml"/><Relationship Id="rId14" Type="http://schemas.openxmlformats.org/officeDocument/2006/relationships/image" Target="../media/image2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61.png"/><Relationship Id="rId3" Type="http://schemas.openxmlformats.org/officeDocument/2006/relationships/tags" Target="../tags/tag351.xml"/><Relationship Id="rId7" Type="http://schemas.openxmlformats.org/officeDocument/2006/relationships/image" Target="../media/image15.png"/><Relationship Id="rId12" Type="http://schemas.openxmlformats.org/officeDocument/2006/relationships/image" Target="../media/image60.png"/><Relationship Id="rId2" Type="http://schemas.openxmlformats.org/officeDocument/2006/relationships/tags" Target="../tags/tag350.xml"/><Relationship Id="rId1" Type="http://schemas.openxmlformats.org/officeDocument/2006/relationships/tags" Target="../tags/tag34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9.png"/><Relationship Id="rId5" Type="http://schemas.openxmlformats.org/officeDocument/2006/relationships/tags" Target="../tags/tag353.xml"/><Relationship Id="rId10" Type="http://schemas.openxmlformats.org/officeDocument/2006/relationships/image" Target="../media/image58.png"/><Relationship Id="rId4" Type="http://schemas.openxmlformats.org/officeDocument/2006/relationships/tags" Target="../tags/tag352.xml"/><Relationship Id="rId9" Type="http://schemas.openxmlformats.org/officeDocument/2006/relationships/image" Target="../media/image51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34.png"/><Relationship Id="rId3" Type="http://schemas.openxmlformats.org/officeDocument/2006/relationships/tags" Target="../tags/tag356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.svg"/><Relationship Id="rId2" Type="http://schemas.openxmlformats.org/officeDocument/2006/relationships/tags" Target="../tags/tag355.xml"/><Relationship Id="rId1" Type="http://schemas.openxmlformats.org/officeDocument/2006/relationships/tags" Target="../tags/tag354.xml"/><Relationship Id="rId6" Type="http://schemas.openxmlformats.org/officeDocument/2006/relationships/tags" Target="../tags/tag359.xml"/><Relationship Id="rId11" Type="http://schemas.openxmlformats.org/officeDocument/2006/relationships/image" Target="../media/image6.png"/><Relationship Id="rId5" Type="http://schemas.openxmlformats.org/officeDocument/2006/relationships/tags" Target="../tags/tag358.xml"/><Relationship Id="rId10" Type="http://schemas.openxmlformats.org/officeDocument/2006/relationships/image" Target="../media/image5.svg"/><Relationship Id="rId4" Type="http://schemas.openxmlformats.org/officeDocument/2006/relationships/tags" Target="../tags/tag357.xml"/><Relationship Id="rId9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367.xml"/><Relationship Id="rId13" Type="http://schemas.openxmlformats.org/officeDocument/2006/relationships/image" Target="../media/image19.svg"/><Relationship Id="rId3" Type="http://schemas.openxmlformats.org/officeDocument/2006/relationships/tags" Target="../tags/tag362.xml"/><Relationship Id="rId7" Type="http://schemas.openxmlformats.org/officeDocument/2006/relationships/tags" Target="../tags/tag366.xml"/><Relationship Id="rId12" Type="http://schemas.openxmlformats.org/officeDocument/2006/relationships/image" Target="../media/image13.png"/><Relationship Id="rId2" Type="http://schemas.openxmlformats.org/officeDocument/2006/relationships/tags" Target="../tags/tag361.xml"/><Relationship Id="rId16" Type="http://schemas.openxmlformats.org/officeDocument/2006/relationships/image" Target="../media/image37.png"/><Relationship Id="rId1" Type="http://schemas.openxmlformats.org/officeDocument/2006/relationships/tags" Target="../tags/tag360.xml"/><Relationship Id="rId6" Type="http://schemas.openxmlformats.org/officeDocument/2006/relationships/tags" Target="../tags/tag365.xml"/><Relationship Id="rId11" Type="http://schemas.openxmlformats.org/officeDocument/2006/relationships/image" Target="../media/image3.jpeg"/><Relationship Id="rId5" Type="http://schemas.openxmlformats.org/officeDocument/2006/relationships/tags" Target="../tags/tag364.xml"/><Relationship Id="rId15" Type="http://schemas.openxmlformats.org/officeDocument/2006/relationships/image" Target="../media/image36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63.xml"/><Relationship Id="rId9" Type="http://schemas.openxmlformats.org/officeDocument/2006/relationships/tags" Target="../tags/tag368.xml"/><Relationship Id="rId1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tags" Target="../tags/tag371.xml"/><Relationship Id="rId7" Type="http://schemas.openxmlformats.org/officeDocument/2006/relationships/image" Target="../media/image16.svg"/><Relationship Id="rId2" Type="http://schemas.openxmlformats.org/officeDocument/2006/relationships/tags" Target="../tags/tag370.xml"/><Relationship Id="rId1" Type="http://schemas.openxmlformats.org/officeDocument/2006/relationships/tags" Target="../tags/tag369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3.PNG"/><Relationship Id="rId4" Type="http://schemas.openxmlformats.org/officeDocument/2006/relationships/tags" Target="../tags/tag372.xml"/><Relationship Id="rId9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tags" Target="../tags/tag375.xml"/><Relationship Id="rId7" Type="http://schemas.openxmlformats.org/officeDocument/2006/relationships/image" Target="../media/image16.svg"/><Relationship Id="rId2" Type="http://schemas.openxmlformats.org/officeDocument/2006/relationships/tags" Target="../tags/tag374.xml"/><Relationship Id="rId1" Type="http://schemas.openxmlformats.org/officeDocument/2006/relationships/tags" Target="../tags/tag37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3.PNG"/><Relationship Id="rId4" Type="http://schemas.openxmlformats.org/officeDocument/2006/relationships/tags" Target="../tags/tag376.xml"/><Relationship Id="rId9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384.xml"/><Relationship Id="rId13" Type="http://schemas.openxmlformats.org/officeDocument/2006/relationships/image" Target="../media/image15.png"/><Relationship Id="rId3" Type="http://schemas.openxmlformats.org/officeDocument/2006/relationships/tags" Target="../tags/tag379.xml"/><Relationship Id="rId7" Type="http://schemas.openxmlformats.org/officeDocument/2006/relationships/tags" Target="../tags/tag383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66.png"/><Relationship Id="rId2" Type="http://schemas.openxmlformats.org/officeDocument/2006/relationships/tags" Target="../tags/tag378.xml"/><Relationship Id="rId16" Type="http://schemas.openxmlformats.org/officeDocument/2006/relationships/image" Target="../media/image65.png"/><Relationship Id="rId1" Type="http://schemas.openxmlformats.org/officeDocument/2006/relationships/tags" Target="../tags/tag377.xml"/><Relationship Id="rId6" Type="http://schemas.openxmlformats.org/officeDocument/2006/relationships/tags" Target="../tags/tag382.xml"/><Relationship Id="rId11" Type="http://schemas.openxmlformats.org/officeDocument/2006/relationships/tags" Target="../tags/tag387.xml"/><Relationship Id="rId5" Type="http://schemas.openxmlformats.org/officeDocument/2006/relationships/tags" Target="../tags/tag381.xml"/><Relationship Id="rId15" Type="http://schemas.openxmlformats.org/officeDocument/2006/relationships/image" Target="../media/image21.png"/><Relationship Id="rId10" Type="http://schemas.openxmlformats.org/officeDocument/2006/relationships/tags" Target="../tags/tag386.xml"/><Relationship Id="rId4" Type="http://schemas.openxmlformats.org/officeDocument/2006/relationships/tags" Target="../tags/tag380.xml"/><Relationship Id="rId9" Type="http://schemas.openxmlformats.org/officeDocument/2006/relationships/tags" Target="../tags/tag385.xml"/><Relationship Id="rId14" Type="http://schemas.openxmlformats.org/officeDocument/2006/relationships/image" Target="../media/image16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395.xml"/><Relationship Id="rId13" Type="http://schemas.openxmlformats.org/officeDocument/2006/relationships/image" Target="../media/image15.png"/><Relationship Id="rId3" Type="http://schemas.openxmlformats.org/officeDocument/2006/relationships/tags" Target="../tags/tag390.xml"/><Relationship Id="rId7" Type="http://schemas.openxmlformats.org/officeDocument/2006/relationships/tags" Target="../tags/tag394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66.png"/><Relationship Id="rId2" Type="http://schemas.openxmlformats.org/officeDocument/2006/relationships/tags" Target="../tags/tag389.xml"/><Relationship Id="rId16" Type="http://schemas.openxmlformats.org/officeDocument/2006/relationships/image" Target="../media/image67.png"/><Relationship Id="rId1" Type="http://schemas.openxmlformats.org/officeDocument/2006/relationships/tags" Target="../tags/tag388.xml"/><Relationship Id="rId6" Type="http://schemas.openxmlformats.org/officeDocument/2006/relationships/tags" Target="../tags/tag393.xml"/><Relationship Id="rId11" Type="http://schemas.openxmlformats.org/officeDocument/2006/relationships/tags" Target="../tags/tag398.xml"/><Relationship Id="rId5" Type="http://schemas.openxmlformats.org/officeDocument/2006/relationships/tags" Target="../tags/tag392.xml"/><Relationship Id="rId15" Type="http://schemas.openxmlformats.org/officeDocument/2006/relationships/image" Target="../media/image21.png"/><Relationship Id="rId10" Type="http://schemas.openxmlformats.org/officeDocument/2006/relationships/tags" Target="../tags/tag397.xml"/><Relationship Id="rId4" Type="http://schemas.openxmlformats.org/officeDocument/2006/relationships/tags" Target="../tags/tag391.xml"/><Relationship Id="rId9" Type="http://schemas.openxmlformats.org/officeDocument/2006/relationships/tags" Target="../tags/tag396.xml"/><Relationship Id="rId14" Type="http://schemas.openxmlformats.org/officeDocument/2006/relationships/image" Target="../media/image16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06.xml"/><Relationship Id="rId13" Type="http://schemas.openxmlformats.org/officeDocument/2006/relationships/image" Target="../media/image63.PNG"/><Relationship Id="rId3" Type="http://schemas.openxmlformats.org/officeDocument/2006/relationships/tags" Target="../tags/tag401.xml"/><Relationship Id="rId7" Type="http://schemas.openxmlformats.org/officeDocument/2006/relationships/tags" Target="../tags/tag405.xml"/><Relationship Id="rId12" Type="http://schemas.openxmlformats.org/officeDocument/2006/relationships/image" Target="../media/image68.jpeg"/><Relationship Id="rId2" Type="http://schemas.openxmlformats.org/officeDocument/2006/relationships/tags" Target="../tags/tag400.xml"/><Relationship Id="rId16" Type="http://schemas.openxmlformats.org/officeDocument/2006/relationships/image" Target="../media/image70.png"/><Relationship Id="rId1" Type="http://schemas.openxmlformats.org/officeDocument/2006/relationships/tags" Target="../tags/tag399.xml"/><Relationship Id="rId6" Type="http://schemas.openxmlformats.org/officeDocument/2006/relationships/tags" Target="../tags/tag404.xml"/><Relationship Id="rId11" Type="http://schemas.openxmlformats.org/officeDocument/2006/relationships/image" Target="../media/image16.svg"/><Relationship Id="rId5" Type="http://schemas.openxmlformats.org/officeDocument/2006/relationships/tags" Target="../tags/tag403.xml"/><Relationship Id="rId15" Type="http://schemas.openxmlformats.org/officeDocument/2006/relationships/image" Target="../media/image62.png"/><Relationship Id="rId10" Type="http://schemas.openxmlformats.org/officeDocument/2006/relationships/image" Target="../media/image15.png"/><Relationship Id="rId4" Type="http://schemas.openxmlformats.org/officeDocument/2006/relationships/tags" Target="../tags/tag402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70.png"/><Relationship Id="rId3" Type="http://schemas.openxmlformats.org/officeDocument/2006/relationships/tags" Target="../tags/tag409.xml"/><Relationship Id="rId7" Type="http://schemas.openxmlformats.org/officeDocument/2006/relationships/tags" Target="../tags/tag413.xml"/><Relationship Id="rId12" Type="http://schemas.openxmlformats.org/officeDocument/2006/relationships/image" Target="../media/image69.png"/><Relationship Id="rId2" Type="http://schemas.openxmlformats.org/officeDocument/2006/relationships/tags" Target="../tags/tag408.xml"/><Relationship Id="rId1" Type="http://schemas.openxmlformats.org/officeDocument/2006/relationships/tags" Target="../tags/tag407.xml"/><Relationship Id="rId6" Type="http://schemas.openxmlformats.org/officeDocument/2006/relationships/tags" Target="../tags/tag412.xml"/><Relationship Id="rId11" Type="http://schemas.openxmlformats.org/officeDocument/2006/relationships/image" Target="../media/image63.PNG"/><Relationship Id="rId5" Type="http://schemas.openxmlformats.org/officeDocument/2006/relationships/tags" Target="../tags/tag411.xml"/><Relationship Id="rId15" Type="http://schemas.openxmlformats.org/officeDocument/2006/relationships/image" Target="../media/image68.jpeg"/><Relationship Id="rId10" Type="http://schemas.openxmlformats.org/officeDocument/2006/relationships/image" Target="../media/image16.svg"/><Relationship Id="rId4" Type="http://schemas.openxmlformats.org/officeDocument/2006/relationships/tags" Target="../tags/tag410.xml"/><Relationship Id="rId9" Type="http://schemas.openxmlformats.org/officeDocument/2006/relationships/image" Target="../media/image15.png"/><Relationship Id="rId14" Type="http://schemas.openxmlformats.org/officeDocument/2006/relationships/image" Target="../media/image7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421.xml"/><Relationship Id="rId13" Type="http://schemas.openxmlformats.org/officeDocument/2006/relationships/image" Target="../media/image16.svg"/><Relationship Id="rId3" Type="http://schemas.openxmlformats.org/officeDocument/2006/relationships/tags" Target="../tags/tag416.xml"/><Relationship Id="rId7" Type="http://schemas.openxmlformats.org/officeDocument/2006/relationships/tags" Target="../tags/tag420.xml"/><Relationship Id="rId12" Type="http://schemas.openxmlformats.org/officeDocument/2006/relationships/image" Target="../media/image15.png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18.xml"/><Relationship Id="rId10" Type="http://schemas.openxmlformats.org/officeDocument/2006/relationships/tags" Target="../tags/tag423.xml"/><Relationship Id="rId4" Type="http://schemas.openxmlformats.org/officeDocument/2006/relationships/tags" Target="../tags/tag417.xml"/><Relationship Id="rId9" Type="http://schemas.openxmlformats.org/officeDocument/2006/relationships/tags" Target="../tags/tag422.xml"/><Relationship Id="rId14" Type="http://schemas.openxmlformats.org/officeDocument/2006/relationships/image" Target="../media/image7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70.png"/><Relationship Id="rId3" Type="http://schemas.openxmlformats.org/officeDocument/2006/relationships/tags" Target="../tags/tag426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3.PNG"/><Relationship Id="rId2" Type="http://schemas.openxmlformats.org/officeDocument/2006/relationships/tags" Target="../tags/tag425.xml"/><Relationship Id="rId1" Type="http://schemas.openxmlformats.org/officeDocument/2006/relationships/tags" Target="../tags/tag424.xml"/><Relationship Id="rId6" Type="http://schemas.openxmlformats.org/officeDocument/2006/relationships/tags" Target="../tags/tag429.xml"/><Relationship Id="rId11" Type="http://schemas.openxmlformats.org/officeDocument/2006/relationships/image" Target="../media/image62.png"/><Relationship Id="rId5" Type="http://schemas.openxmlformats.org/officeDocument/2006/relationships/tags" Target="../tags/tag428.xml"/><Relationship Id="rId10" Type="http://schemas.openxmlformats.org/officeDocument/2006/relationships/image" Target="../media/image69.png"/><Relationship Id="rId4" Type="http://schemas.openxmlformats.org/officeDocument/2006/relationships/tags" Target="../tags/tag427.xml"/><Relationship Id="rId9" Type="http://schemas.openxmlformats.org/officeDocument/2006/relationships/image" Target="../media/image16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76.jpg"/><Relationship Id="rId3" Type="http://schemas.openxmlformats.org/officeDocument/2006/relationships/tags" Target="../tags/tag432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5.PNG"/><Relationship Id="rId2" Type="http://schemas.openxmlformats.org/officeDocument/2006/relationships/tags" Target="../tags/tag431.xml"/><Relationship Id="rId1" Type="http://schemas.openxmlformats.org/officeDocument/2006/relationships/tags" Target="../tags/tag430.xml"/><Relationship Id="rId6" Type="http://schemas.openxmlformats.org/officeDocument/2006/relationships/tags" Target="../tags/tag435.xml"/><Relationship Id="rId11" Type="http://schemas.openxmlformats.org/officeDocument/2006/relationships/image" Target="../media/image70.png"/><Relationship Id="rId5" Type="http://schemas.openxmlformats.org/officeDocument/2006/relationships/tags" Target="../tags/tag434.xml"/><Relationship Id="rId10" Type="http://schemas.openxmlformats.org/officeDocument/2006/relationships/image" Target="../media/image74.png"/><Relationship Id="rId4" Type="http://schemas.openxmlformats.org/officeDocument/2006/relationships/tags" Target="../tags/tag433.xml"/><Relationship Id="rId9" Type="http://schemas.openxmlformats.org/officeDocument/2006/relationships/image" Target="../media/image16.sv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443.xml"/><Relationship Id="rId13" Type="http://schemas.openxmlformats.org/officeDocument/2006/relationships/image" Target="../media/image16.svg"/><Relationship Id="rId3" Type="http://schemas.openxmlformats.org/officeDocument/2006/relationships/tags" Target="../tags/tag438.xml"/><Relationship Id="rId7" Type="http://schemas.openxmlformats.org/officeDocument/2006/relationships/tags" Target="../tags/tag442.xml"/><Relationship Id="rId12" Type="http://schemas.openxmlformats.org/officeDocument/2006/relationships/image" Target="../media/image15.png"/><Relationship Id="rId2" Type="http://schemas.openxmlformats.org/officeDocument/2006/relationships/tags" Target="../tags/tag437.xml"/><Relationship Id="rId1" Type="http://schemas.openxmlformats.org/officeDocument/2006/relationships/tags" Target="../tags/tag436.xml"/><Relationship Id="rId6" Type="http://schemas.openxmlformats.org/officeDocument/2006/relationships/tags" Target="../tags/tag441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40.xml"/><Relationship Id="rId10" Type="http://schemas.openxmlformats.org/officeDocument/2006/relationships/tags" Target="../tags/tag445.xml"/><Relationship Id="rId4" Type="http://schemas.openxmlformats.org/officeDocument/2006/relationships/tags" Target="../tags/tag439.xml"/><Relationship Id="rId9" Type="http://schemas.openxmlformats.org/officeDocument/2006/relationships/tags" Target="../tags/tag444.xml"/><Relationship Id="rId14" Type="http://schemas.openxmlformats.org/officeDocument/2006/relationships/image" Target="../media/image7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453.xml"/><Relationship Id="rId13" Type="http://schemas.openxmlformats.org/officeDocument/2006/relationships/image" Target="../media/image15.png"/><Relationship Id="rId3" Type="http://schemas.openxmlformats.org/officeDocument/2006/relationships/tags" Target="../tags/tag448.xml"/><Relationship Id="rId7" Type="http://schemas.openxmlformats.org/officeDocument/2006/relationships/tags" Target="../tags/tag452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73.PNG"/><Relationship Id="rId2" Type="http://schemas.openxmlformats.org/officeDocument/2006/relationships/tags" Target="../tags/tag447.xml"/><Relationship Id="rId16" Type="http://schemas.openxmlformats.org/officeDocument/2006/relationships/image" Target="../media/image41.png"/><Relationship Id="rId1" Type="http://schemas.openxmlformats.org/officeDocument/2006/relationships/tags" Target="../tags/tag446.xml"/><Relationship Id="rId6" Type="http://schemas.openxmlformats.org/officeDocument/2006/relationships/tags" Target="../tags/tag451.xml"/><Relationship Id="rId11" Type="http://schemas.openxmlformats.org/officeDocument/2006/relationships/tags" Target="../tags/tag456.xml"/><Relationship Id="rId5" Type="http://schemas.openxmlformats.org/officeDocument/2006/relationships/tags" Target="../tags/tag450.xml"/><Relationship Id="rId15" Type="http://schemas.openxmlformats.org/officeDocument/2006/relationships/image" Target="../media/image70.png"/><Relationship Id="rId10" Type="http://schemas.openxmlformats.org/officeDocument/2006/relationships/tags" Target="../tags/tag455.xml"/><Relationship Id="rId4" Type="http://schemas.openxmlformats.org/officeDocument/2006/relationships/tags" Target="../tags/tag449.xml"/><Relationship Id="rId9" Type="http://schemas.openxmlformats.org/officeDocument/2006/relationships/tags" Target="../tags/tag454.xml"/><Relationship Id="rId14" Type="http://schemas.openxmlformats.org/officeDocument/2006/relationships/image" Target="../media/image16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464.xml"/><Relationship Id="rId13" Type="http://schemas.openxmlformats.org/officeDocument/2006/relationships/image" Target="../media/image70.png"/><Relationship Id="rId3" Type="http://schemas.openxmlformats.org/officeDocument/2006/relationships/tags" Target="../tags/tag459.xml"/><Relationship Id="rId7" Type="http://schemas.openxmlformats.org/officeDocument/2006/relationships/tags" Target="../tags/tag463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16.svg"/><Relationship Id="rId2" Type="http://schemas.openxmlformats.org/officeDocument/2006/relationships/tags" Target="../tags/tag458.xml"/><Relationship Id="rId16" Type="http://schemas.openxmlformats.org/officeDocument/2006/relationships/image" Target="../media/image15.png"/><Relationship Id="rId1" Type="http://schemas.openxmlformats.org/officeDocument/2006/relationships/tags" Target="../tags/tag457.xml"/><Relationship Id="rId6" Type="http://schemas.openxmlformats.org/officeDocument/2006/relationships/tags" Target="../tags/tag462.xml"/><Relationship Id="rId11" Type="http://schemas.openxmlformats.org/officeDocument/2006/relationships/tags" Target="../tags/tag467.xml"/><Relationship Id="rId5" Type="http://schemas.openxmlformats.org/officeDocument/2006/relationships/tags" Target="../tags/tag461.xml"/><Relationship Id="rId15" Type="http://schemas.openxmlformats.org/officeDocument/2006/relationships/image" Target="../media/image77.png"/><Relationship Id="rId10" Type="http://schemas.openxmlformats.org/officeDocument/2006/relationships/tags" Target="../tags/tag466.xml"/><Relationship Id="rId4" Type="http://schemas.openxmlformats.org/officeDocument/2006/relationships/tags" Target="../tags/tag460.xml"/><Relationship Id="rId9" Type="http://schemas.openxmlformats.org/officeDocument/2006/relationships/tags" Target="../tags/tag465.xml"/><Relationship Id="rId14" Type="http://schemas.openxmlformats.org/officeDocument/2006/relationships/image" Target="../media/image7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tags" Target="../tags/tag470.xml"/><Relationship Id="rId7" Type="http://schemas.openxmlformats.org/officeDocument/2006/relationships/image" Target="../media/image16.svg"/><Relationship Id="rId2" Type="http://schemas.openxmlformats.org/officeDocument/2006/relationships/tags" Target="../tags/tag469.xml"/><Relationship Id="rId1" Type="http://schemas.openxmlformats.org/officeDocument/2006/relationships/tags" Target="../tags/tag46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71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tags" Target="../tags/tag474.xml"/><Relationship Id="rId7" Type="http://schemas.openxmlformats.org/officeDocument/2006/relationships/image" Target="../media/image16.svg"/><Relationship Id="rId2" Type="http://schemas.openxmlformats.org/officeDocument/2006/relationships/tags" Target="../tags/tag473.xml"/><Relationship Id="rId1" Type="http://schemas.openxmlformats.org/officeDocument/2006/relationships/tags" Target="../tags/tag47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9.png"/><Relationship Id="rId4" Type="http://schemas.openxmlformats.org/officeDocument/2006/relationships/tags" Target="../tags/tag475.xml"/><Relationship Id="rId9" Type="http://schemas.openxmlformats.org/officeDocument/2006/relationships/image" Target="../media/image78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483.xml"/><Relationship Id="rId13" Type="http://schemas.openxmlformats.org/officeDocument/2006/relationships/image" Target="../media/image15.png"/><Relationship Id="rId18" Type="http://schemas.openxmlformats.org/officeDocument/2006/relationships/image" Target="../media/image61.png"/><Relationship Id="rId3" Type="http://schemas.openxmlformats.org/officeDocument/2006/relationships/tags" Target="../tags/tag478.xml"/><Relationship Id="rId7" Type="http://schemas.openxmlformats.org/officeDocument/2006/relationships/tags" Target="../tags/tag482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60.png"/><Relationship Id="rId2" Type="http://schemas.openxmlformats.org/officeDocument/2006/relationships/tags" Target="../tags/tag477.xml"/><Relationship Id="rId16" Type="http://schemas.openxmlformats.org/officeDocument/2006/relationships/image" Target="../media/image59.png"/><Relationship Id="rId1" Type="http://schemas.openxmlformats.org/officeDocument/2006/relationships/tags" Target="../tags/tag476.xml"/><Relationship Id="rId6" Type="http://schemas.openxmlformats.org/officeDocument/2006/relationships/tags" Target="../tags/tag481.xml"/><Relationship Id="rId11" Type="http://schemas.openxmlformats.org/officeDocument/2006/relationships/tags" Target="../tags/tag486.xml"/><Relationship Id="rId5" Type="http://schemas.openxmlformats.org/officeDocument/2006/relationships/tags" Target="../tags/tag480.xml"/><Relationship Id="rId15" Type="http://schemas.openxmlformats.org/officeDocument/2006/relationships/image" Target="../media/image58.png"/><Relationship Id="rId10" Type="http://schemas.openxmlformats.org/officeDocument/2006/relationships/tags" Target="../tags/tag485.xml"/><Relationship Id="rId19" Type="http://schemas.openxmlformats.org/officeDocument/2006/relationships/image" Target="../media/image51.jpeg"/><Relationship Id="rId4" Type="http://schemas.openxmlformats.org/officeDocument/2006/relationships/tags" Target="../tags/tag479.xml"/><Relationship Id="rId9" Type="http://schemas.openxmlformats.org/officeDocument/2006/relationships/tags" Target="../tags/tag484.xml"/><Relationship Id="rId14" Type="http://schemas.openxmlformats.org/officeDocument/2006/relationships/image" Target="../media/image16.sv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494.xml"/><Relationship Id="rId13" Type="http://schemas.openxmlformats.org/officeDocument/2006/relationships/image" Target="../media/image16.svg"/><Relationship Id="rId3" Type="http://schemas.openxmlformats.org/officeDocument/2006/relationships/tags" Target="../tags/tag489.xml"/><Relationship Id="rId7" Type="http://schemas.openxmlformats.org/officeDocument/2006/relationships/tags" Target="../tags/tag493.xml"/><Relationship Id="rId12" Type="http://schemas.openxmlformats.org/officeDocument/2006/relationships/image" Target="../media/image15.png"/><Relationship Id="rId2" Type="http://schemas.openxmlformats.org/officeDocument/2006/relationships/tags" Target="../tags/tag488.xml"/><Relationship Id="rId1" Type="http://schemas.openxmlformats.org/officeDocument/2006/relationships/tags" Target="../tags/tag487.xml"/><Relationship Id="rId6" Type="http://schemas.openxmlformats.org/officeDocument/2006/relationships/tags" Target="../tags/tag492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491.xml"/><Relationship Id="rId10" Type="http://schemas.openxmlformats.org/officeDocument/2006/relationships/tags" Target="../tags/tag496.xml"/><Relationship Id="rId4" Type="http://schemas.openxmlformats.org/officeDocument/2006/relationships/tags" Target="../tags/tag490.xml"/><Relationship Id="rId9" Type="http://schemas.openxmlformats.org/officeDocument/2006/relationships/tags" Target="../tags/tag495.xml"/><Relationship Id="rId14" Type="http://schemas.openxmlformats.org/officeDocument/2006/relationships/image" Target="../media/image7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70.png"/><Relationship Id="rId3" Type="http://schemas.openxmlformats.org/officeDocument/2006/relationships/tags" Target="../tags/tag499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8.png"/><Relationship Id="rId2" Type="http://schemas.openxmlformats.org/officeDocument/2006/relationships/tags" Target="../tags/tag498.xml"/><Relationship Id="rId1" Type="http://schemas.openxmlformats.org/officeDocument/2006/relationships/tags" Target="../tags/tag497.xml"/><Relationship Id="rId6" Type="http://schemas.openxmlformats.org/officeDocument/2006/relationships/tags" Target="../tags/tag502.xml"/><Relationship Id="rId11" Type="http://schemas.openxmlformats.org/officeDocument/2006/relationships/image" Target="../media/image80.png"/><Relationship Id="rId5" Type="http://schemas.openxmlformats.org/officeDocument/2006/relationships/tags" Target="../tags/tag501.xml"/><Relationship Id="rId10" Type="http://schemas.openxmlformats.org/officeDocument/2006/relationships/image" Target="../media/image73.PNG"/><Relationship Id="rId4" Type="http://schemas.openxmlformats.org/officeDocument/2006/relationships/tags" Target="../tags/tag500.xml"/><Relationship Id="rId9" Type="http://schemas.openxmlformats.org/officeDocument/2006/relationships/image" Target="../media/image16.sv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505.xml"/><Relationship Id="rId7" Type="http://schemas.openxmlformats.org/officeDocument/2006/relationships/image" Target="../media/image16.svg"/><Relationship Id="rId2" Type="http://schemas.openxmlformats.org/officeDocument/2006/relationships/tags" Target="../tags/tag504.xml"/><Relationship Id="rId1" Type="http://schemas.openxmlformats.org/officeDocument/2006/relationships/tags" Target="../tags/tag50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1.png"/><Relationship Id="rId4" Type="http://schemas.openxmlformats.org/officeDocument/2006/relationships/tags" Target="../tags/tag506.xml"/><Relationship Id="rId9" Type="http://schemas.openxmlformats.org/officeDocument/2006/relationships/image" Target="../media/image8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tags" Target="../tags/tag509.xml"/><Relationship Id="rId7" Type="http://schemas.openxmlformats.org/officeDocument/2006/relationships/image" Target="../media/image16.svg"/><Relationship Id="rId2" Type="http://schemas.openxmlformats.org/officeDocument/2006/relationships/tags" Target="../tags/tag508.xml"/><Relationship Id="rId1" Type="http://schemas.openxmlformats.org/officeDocument/2006/relationships/tags" Target="../tags/tag507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1.png"/><Relationship Id="rId4" Type="http://schemas.openxmlformats.org/officeDocument/2006/relationships/tags" Target="../tags/tag510.xml"/><Relationship Id="rId9" Type="http://schemas.openxmlformats.org/officeDocument/2006/relationships/image" Target="../media/image7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34.png"/><Relationship Id="rId3" Type="http://schemas.openxmlformats.org/officeDocument/2006/relationships/tags" Target="../tags/tag513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.svg"/><Relationship Id="rId2" Type="http://schemas.openxmlformats.org/officeDocument/2006/relationships/tags" Target="../tags/tag512.xml"/><Relationship Id="rId1" Type="http://schemas.openxmlformats.org/officeDocument/2006/relationships/tags" Target="../tags/tag511.xml"/><Relationship Id="rId6" Type="http://schemas.openxmlformats.org/officeDocument/2006/relationships/tags" Target="../tags/tag516.xml"/><Relationship Id="rId11" Type="http://schemas.openxmlformats.org/officeDocument/2006/relationships/image" Target="../media/image6.png"/><Relationship Id="rId5" Type="http://schemas.openxmlformats.org/officeDocument/2006/relationships/tags" Target="../tags/tag515.xml"/><Relationship Id="rId10" Type="http://schemas.openxmlformats.org/officeDocument/2006/relationships/image" Target="../media/image5.svg"/><Relationship Id="rId4" Type="http://schemas.openxmlformats.org/officeDocument/2006/relationships/tags" Target="../tags/tag514.xml"/><Relationship Id="rId9" Type="http://schemas.openxmlformats.org/officeDocument/2006/relationships/image" Target="../media/image4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524.xml"/><Relationship Id="rId13" Type="http://schemas.openxmlformats.org/officeDocument/2006/relationships/image" Target="../media/image19.svg"/><Relationship Id="rId3" Type="http://schemas.openxmlformats.org/officeDocument/2006/relationships/tags" Target="../tags/tag519.xml"/><Relationship Id="rId7" Type="http://schemas.openxmlformats.org/officeDocument/2006/relationships/tags" Target="../tags/tag523.xml"/><Relationship Id="rId12" Type="http://schemas.openxmlformats.org/officeDocument/2006/relationships/image" Target="../media/image13.png"/><Relationship Id="rId2" Type="http://schemas.openxmlformats.org/officeDocument/2006/relationships/tags" Target="../tags/tag518.xml"/><Relationship Id="rId16" Type="http://schemas.openxmlformats.org/officeDocument/2006/relationships/image" Target="../media/image37.png"/><Relationship Id="rId1" Type="http://schemas.openxmlformats.org/officeDocument/2006/relationships/tags" Target="../tags/tag517.xml"/><Relationship Id="rId6" Type="http://schemas.openxmlformats.org/officeDocument/2006/relationships/tags" Target="../tags/tag522.xml"/><Relationship Id="rId11" Type="http://schemas.openxmlformats.org/officeDocument/2006/relationships/image" Target="../media/image3.jpeg"/><Relationship Id="rId5" Type="http://schemas.openxmlformats.org/officeDocument/2006/relationships/tags" Target="../tags/tag521.xml"/><Relationship Id="rId15" Type="http://schemas.openxmlformats.org/officeDocument/2006/relationships/image" Target="../media/image36.sv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20.xml"/><Relationship Id="rId9" Type="http://schemas.openxmlformats.org/officeDocument/2006/relationships/tags" Target="../tags/tag525.xml"/><Relationship Id="rId14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6.xml"/><Relationship Id="rId6" Type="http://schemas.openxmlformats.org/officeDocument/2006/relationships/image" Target="../media/image83.png"/><Relationship Id="rId5" Type="http://schemas.openxmlformats.org/officeDocument/2006/relationships/image" Target="../media/image82.jpeg"/><Relationship Id="rId4" Type="http://schemas.openxmlformats.org/officeDocument/2006/relationships/image" Target="../media/image16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7.xml"/><Relationship Id="rId6" Type="http://schemas.openxmlformats.org/officeDocument/2006/relationships/image" Target="../media/image84.png"/><Relationship Id="rId5" Type="http://schemas.openxmlformats.org/officeDocument/2006/relationships/image" Target="../media/image25.jpeg"/><Relationship Id="rId4" Type="http://schemas.openxmlformats.org/officeDocument/2006/relationships/image" Target="../media/image16.sv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533.xml"/><Relationship Id="rId13" Type="http://schemas.openxmlformats.org/officeDocument/2006/relationships/image" Target="../media/image16.svg"/><Relationship Id="rId3" Type="http://schemas.openxmlformats.org/officeDocument/2006/relationships/tags" Target="../tags/tag530.xml"/><Relationship Id="rId7" Type="http://schemas.openxmlformats.org/officeDocument/2006/relationships/tags" Target="../tags/tag532.xml"/><Relationship Id="rId12" Type="http://schemas.openxmlformats.org/officeDocument/2006/relationships/image" Target="../media/image15.png"/><Relationship Id="rId2" Type="http://schemas.openxmlformats.org/officeDocument/2006/relationships/tags" Target="../tags/tag529.xml"/><Relationship Id="rId1" Type="http://schemas.openxmlformats.org/officeDocument/2006/relationships/tags" Target="../tags/tag528.xml"/><Relationship Id="rId6" Type="http://schemas.openxmlformats.org/officeDocument/2006/relationships/audio" Target="../media/media1.mp3"/><Relationship Id="rId11" Type="http://schemas.openxmlformats.org/officeDocument/2006/relationships/slideLayout" Target="../slideLayouts/slideLayout7.xml"/><Relationship Id="rId5" Type="http://schemas.microsoft.com/office/2007/relationships/media" Target="../media/media1.mp3"/><Relationship Id="rId15" Type="http://schemas.openxmlformats.org/officeDocument/2006/relationships/image" Target="../media/image86.png"/><Relationship Id="rId10" Type="http://schemas.openxmlformats.org/officeDocument/2006/relationships/tags" Target="../tags/tag535.xml"/><Relationship Id="rId4" Type="http://schemas.openxmlformats.org/officeDocument/2006/relationships/tags" Target="../tags/tag531.xml"/><Relationship Id="rId9" Type="http://schemas.openxmlformats.org/officeDocument/2006/relationships/tags" Target="../tags/tag534.xml"/><Relationship Id="rId14" Type="http://schemas.openxmlformats.org/officeDocument/2006/relationships/image" Target="../media/image85.gif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543.xml"/><Relationship Id="rId13" Type="http://schemas.openxmlformats.org/officeDocument/2006/relationships/image" Target="../media/image87.jpg"/><Relationship Id="rId18" Type="http://schemas.openxmlformats.org/officeDocument/2006/relationships/image" Target="../media/image90.png"/><Relationship Id="rId3" Type="http://schemas.openxmlformats.org/officeDocument/2006/relationships/tags" Target="../tags/tag538.xml"/><Relationship Id="rId7" Type="http://schemas.openxmlformats.org/officeDocument/2006/relationships/tags" Target="../tags/tag542.xml"/><Relationship Id="rId12" Type="http://schemas.openxmlformats.org/officeDocument/2006/relationships/image" Target="../media/image16.svg"/><Relationship Id="rId17" Type="http://schemas.microsoft.com/office/2007/relationships/hdphoto" Target="../media/hdphoto3.wdp"/><Relationship Id="rId2" Type="http://schemas.openxmlformats.org/officeDocument/2006/relationships/tags" Target="../tags/tag537.xml"/><Relationship Id="rId16" Type="http://schemas.openxmlformats.org/officeDocument/2006/relationships/image" Target="../media/image89.png"/><Relationship Id="rId1" Type="http://schemas.openxmlformats.org/officeDocument/2006/relationships/tags" Target="../tags/tag536.xml"/><Relationship Id="rId6" Type="http://schemas.openxmlformats.org/officeDocument/2006/relationships/tags" Target="../tags/tag541.xml"/><Relationship Id="rId11" Type="http://schemas.openxmlformats.org/officeDocument/2006/relationships/image" Target="../media/image15.png"/><Relationship Id="rId5" Type="http://schemas.openxmlformats.org/officeDocument/2006/relationships/tags" Target="../tags/tag540.xml"/><Relationship Id="rId15" Type="http://schemas.openxmlformats.org/officeDocument/2006/relationships/image" Target="../media/image88.jp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539.xml"/><Relationship Id="rId9" Type="http://schemas.openxmlformats.org/officeDocument/2006/relationships/tags" Target="../tags/tag544.xml"/><Relationship Id="rId14" Type="http://schemas.openxmlformats.org/officeDocument/2006/relationships/image" Target="../media/image68.jpe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552.xml"/><Relationship Id="rId3" Type="http://schemas.openxmlformats.org/officeDocument/2006/relationships/tags" Target="../tags/tag547.xml"/><Relationship Id="rId7" Type="http://schemas.openxmlformats.org/officeDocument/2006/relationships/tags" Target="../tags/tag551.xml"/><Relationship Id="rId12" Type="http://schemas.openxmlformats.org/officeDocument/2006/relationships/image" Target="../media/image38.png"/><Relationship Id="rId2" Type="http://schemas.openxmlformats.org/officeDocument/2006/relationships/tags" Target="../tags/tag546.xml"/><Relationship Id="rId1" Type="http://schemas.openxmlformats.org/officeDocument/2006/relationships/tags" Target="../tags/tag545.xml"/><Relationship Id="rId6" Type="http://schemas.openxmlformats.org/officeDocument/2006/relationships/tags" Target="../tags/tag550.xml"/><Relationship Id="rId11" Type="http://schemas.openxmlformats.org/officeDocument/2006/relationships/image" Target="../media/image16.svg"/><Relationship Id="rId5" Type="http://schemas.openxmlformats.org/officeDocument/2006/relationships/tags" Target="../tags/tag549.xml"/><Relationship Id="rId10" Type="http://schemas.openxmlformats.org/officeDocument/2006/relationships/image" Target="../media/image15.png"/><Relationship Id="rId4" Type="http://schemas.openxmlformats.org/officeDocument/2006/relationships/tags" Target="../tags/tag548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428624" y="7148621"/>
            <a:ext cx="7008876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428623" y="7328993"/>
            <a:ext cx="696315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3 - Séance 6 : </a:t>
            </a:r>
            <a:r>
              <a:rPr lang="en-US" sz="4001" dirty="0" err="1">
                <a:solidFill>
                  <a:prstClr val="white"/>
                </a:solidFill>
                <a:latin typeface="Dosis Bold"/>
              </a:rPr>
              <a:t>Révision</a:t>
            </a:r>
            <a:endParaRPr lang="en-US" sz="400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45273" y="3465138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4669" y="123248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1505B8-D640-28F0-EC5B-8A818F5C260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42086" y="3989040"/>
            <a:ext cx="1383178" cy="62607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6DD81F-7FF4-8387-9FAC-F1DBB8D1627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87790" y="5609958"/>
            <a:ext cx="1383178" cy="62607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56D08C-3C5B-F459-DB85-142D243B28E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61732" y="7159866"/>
            <a:ext cx="1383178" cy="62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C76CCD5-CD2F-41C1-8743-3FECDCFE3D81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BB808EF-9D93-AAFD-CA37-003BF8BB355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DCB4E67-CC49-D1E7-38FF-8BF9D0F67007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Cahier   </a:t>
              </a: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2CAF4DA8-3FD3-7185-4131-BC714A28AC7E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4810865B-D484-8212-7FFA-F3016FED010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7919D08-B1E3-38FC-1F4F-44703ED97D98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C933764-7946-2705-2487-B84579FD473B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12A5FF7F-517F-FAB7-60B6-48200704EAA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571964" y="6578796"/>
            <a:ext cx="1617678" cy="198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7162" y="4165444"/>
            <a:ext cx="13558837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ctr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3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94472" y="3194774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C’est qui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C’est / ce sont mes (…)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rgbClr val="D3E9B5"/>
          </a:solidFill>
          <a:ln>
            <a:solidFill>
              <a:srgbClr val="7DB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DBE0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133413" y="5673722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Comment s’appelle [membre]</a:t>
            </a:r>
          </a:p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Il/elle s’appelle [….]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639041" y="2965100"/>
            <a:ext cx="4765844" cy="143017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Il y a combien de pièces dans ta maison ? </a:t>
            </a:r>
          </a:p>
          <a:p>
            <a:pPr marL="342917" indent="-342917" algn="just" defTabSz="6858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Il y a (…)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639041" y="5635422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ton frère/ta sœurs 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Il/Elle est dans (…)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EE51A0B9-06D9-F036-7F9A-4277A21E1AD3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1150429" y="8153962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Comment est ton [membre]</a:t>
            </a:r>
          </a:p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Il/elle est (…)</a:t>
            </a:r>
          </a:p>
        </p:txBody>
      </p:sp>
    </p:spTree>
    <p:extLst>
      <p:ext uri="{BB962C8B-B14F-4D97-AF65-F5344CB8AC3E}">
        <p14:creationId xmlns:p14="http://schemas.microsoft.com/office/powerpoint/2010/main" val="3162268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C87C6F96-CCAE-203B-48B5-C171466B18B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732626" y="1572326"/>
            <a:ext cx="6250746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 : Révision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C00087-FC8B-4B52-140B-FF64A7B665F9}"/>
              </a:ext>
            </a:extLst>
          </p:cNvPr>
          <p:cNvSpPr txBox="1"/>
          <p:nvPr/>
        </p:nvSpPr>
        <p:spPr>
          <a:xfrm>
            <a:off x="1000647" y="2891396"/>
            <a:ext cx="1171470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lnSpc>
                <a:spcPct val="150000"/>
              </a:lnSpc>
              <a:spcAft>
                <a:spcPts val="2700"/>
              </a:spcAft>
            </a:pPr>
            <a:r>
              <a:rPr lang="fr-FR" sz="42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Remarques importantes : </a:t>
            </a:r>
          </a:p>
          <a:p>
            <a:pPr marL="685800" indent="-685800" algn="just" defTabSz="685800">
              <a:spcAft>
                <a:spcPts val="2700"/>
              </a:spcAft>
              <a:buFont typeface="Arial" panose="020B0604020202020204" pitchFamily="34" charset="0"/>
              <a:buChar char="•"/>
            </a:pPr>
            <a:r>
              <a:rPr lang="fr-FR" sz="4200" b="1" dirty="0">
                <a:solidFill>
                  <a:srgbClr val="215968"/>
                </a:solidFill>
                <a:latin typeface="Dosis" pitchFamily="2" charset="0"/>
              </a:rPr>
              <a:t>La révision hebdomadaire peut se faire en </a:t>
            </a:r>
            <a:r>
              <a:rPr lang="fr-FR" sz="42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1 ou 2 séances </a:t>
            </a:r>
            <a:r>
              <a:rPr lang="fr-FR" sz="4200" b="1" dirty="0">
                <a:solidFill>
                  <a:srgbClr val="215968"/>
                </a:solidFill>
                <a:latin typeface="Dosis" pitchFamily="2" charset="0"/>
              </a:rPr>
              <a:t>en fonction de la progression de la classe, au choix de l’enseignant.     </a:t>
            </a:r>
          </a:p>
          <a:p>
            <a:pPr marL="685800" indent="-685800" algn="just" defTabSz="685800">
              <a:spcAft>
                <a:spcPts val="2700"/>
              </a:spcAft>
              <a:buFont typeface="Arial" panose="020B0604020202020204" pitchFamily="34" charset="0"/>
              <a:buChar char="•"/>
            </a:pPr>
            <a:r>
              <a:rPr lang="fr-FR" sz="4200" b="1" dirty="0">
                <a:solidFill>
                  <a:srgbClr val="215968"/>
                </a:solidFill>
                <a:latin typeface="Dosis" pitchFamily="2" charset="0"/>
              </a:rPr>
              <a:t>L’objectif est que </a:t>
            </a:r>
            <a:r>
              <a:rPr lang="fr-FR" sz="42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80% des élèves </a:t>
            </a:r>
            <a:r>
              <a:rPr lang="fr-FR" sz="4200" b="1" dirty="0">
                <a:solidFill>
                  <a:srgbClr val="215968"/>
                </a:solidFill>
                <a:latin typeface="Dosis" pitchFamily="2" charset="0"/>
              </a:rPr>
              <a:t>maîtrisent les compétences visées au terme de la révision</a:t>
            </a:r>
            <a:r>
              <a:rPr lang="fr-FR" sz="4200" b="1" dirty="0">
                <a:solidFill>
                  <a:srgbClr val="215968"/>
                </a:solidFill>
                <a:latin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14510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6A6A9-90E6-B467-D31A-0AA49B4D7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02001E57-7E40-0071-0E6B-179C1A6F40C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5785F9C-31A0-49E4-ED27-C0B0609901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537" y="3277343"/>
            <a:ext cx="8287701" cy="5078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Lecture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Vocabulaire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Outils de langue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  </a:t>
            </a:r>
          </a:p>
          <a:p>
            <a:pPr defTabSz="914445"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D695614-1C8A-A9DD-7097-B03F27E403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E28E3B4-C680-B90C-98D4-9F63836112C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E3A4D8D2-4E8C-5A03-74BA-EB1B7673DFA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5245" y="1479368"/>
            <a:ext cx="4719761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D6B102-9A38-B059-6C2B-F219753346C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71127" y="3334089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687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D0164-1F05-10DB-A140-87E3885E1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C72C707-B77B-BABD-0A03-45178D6EA3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BEB7082-CCBE-8900-2D7F-EBE49255F4C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496CC51-D826-6187-8BF2-4AA784684FA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592CD26-4BC4-C06E-11A1-D9AD60C4ED4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8AD818-9947-8308-F70A-E7C3EFF5B8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9ECC72F-DB82-C7DB-8E91-E1E77E0962E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636817" y="2740181"/>
            <a:ext cx="5029200" cy="497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5DD14B1-55CC-FB48-3BF1-F904CCDA178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4130027"/>
            <a:ext cx="11752727" cy="2695413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5ACE8096-0F93-9457-1AA4-844091A5EB09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B4DABF5D-C09D-4D23-B16A-D6AB137C80A9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9BEA363-BD43-A041-FDAA-26BDD79F2B7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4511F2C-91BB-AE7F-3BA2-B0FC9093B0A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424977" y="4845892"/>
            <a:ext cx="555474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FCBFF324-D79F-F30F-EFA4-FAD186563AF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38814" y="484206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Lire correctement les lettres et les mots de la semaine.</a:t>
            </a:r>
          </a:p>
        </p:txBody>
      </p:sp>
    </p:spTree>
    <p:extLst>
      <p:ext uri="{BB962C8B-B14F-4D97-AF65-F5344CB8AC3E}">
        <p14:creationId xmlns:p14="http://schemas.microsoft.com/office/powerpoint/2010/main" val="3521321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5306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74819" y="2559863"/>
            <a:ext cx="7596461" cy="623796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A231350-F4B1-8788-17E3-1DEC78C0FFF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</p:spTree>
    <p:extLst>
      <p:ext uri="{BB962C8B-B14F-4D97-AF65-F5344CB8AC3E}">
        <p14:creationId xmlns:p14="http://schemas.microsoft.com/office/powerpoint/2010/main" val="2227972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3598-025B-CE27-EE5B-B19A6E78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6E412B8-750B-2BA5-96E4-173C3514C5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068462-CA1D-7A13-1494-F54E11417C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C6C9CE-4184-894F-3A21-F668D6F757F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C02272A-9917-AEB4-3CD1-E92CBEB6311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3653F98-2C38-C9ED-5F9D-30C5C18A7CA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e    u    o    é    i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d   f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n   g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883954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F7BCA-6416-3356-4670-6AEE66B7D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CA8126A-1FD8-B236-BF4B-D291E36A8D2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86114FA-071C-9A2F-1A3E-F217C492B59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040690-A6A1-FE92-F205-6CC4353D746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83CD314-A062-A550-6EA7-C2058BF777C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7F766ED5-B828-825A-8C67-FE6DF315A7F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 e    u    o    é    i    ou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d   f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n   g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222228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0C44-0DEF-CDE8-96EE-9F8EC3D6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EEAEBD-130F-96E0-9659-5F6ECFD964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C4A2D2-A70B-8F0A-5A93-E9234E0EF7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s   p   r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c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q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x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z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y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h   j   w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D621CA-FE05-35E6-D7D6-B5454D97CDF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7953A63-5858-1096-E840-3A9EDFC21E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5CE06B7-720E-13F2-12AB-45846BF0037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161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6096E-5934-34AA-0713-F7EF408F3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E9A39-39C7-0F7A-DA9E-F4A6CDE7DF7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71904D94-1A65-D4CC-6DAB-9B8A387FC0E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26919" y="84615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F63943-356B-1837-886B-B40400A91D1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94939" y="604760"/>
            <a:ext cx="1894143" cy="126338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89C97AA-4A7F-5F6E-CD14-FFC866B99D6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A5DF624-B7A1-D5B4-8AB5-71008679CF2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s   p   r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c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q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x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z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y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h   j   w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7720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C2CFD-0148-23FF-224D-1A106D613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D3B22DD-498B-B730-CE76-8224372CA2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450798-788C-5310-4443-19916C2AA61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7F3082-D38B-BDCF-E9E7-AE34635C9B0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94994F-07C1-7750-E580-7C2F40C4F5F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08804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four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ni</a:t>
            </a:r>
            <a:r>
              <a:rPr lang="pt-B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vach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bébé</a:t>
            </a:r>
            <a:endParaRPr lang="fr-FR" sz="7200" b="1" kern="0" spc="48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dormir   cheval     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4727E15-4CCF-03AC-B47E-D4AFB3C1464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645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6C175-78CA-5DFF-10B6-CF9BDE052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9F318F3-A562-1A24-D866-591B2F8478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A26341C-DE35-FF9C-3B01-89F096BD404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66048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le lire.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98E8178-66C3-BB97-E9B4-B21CBC14FF7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A65234C-76C4-2F3B-B188-84568F68A9F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8C502F17-5FFD-92A2-F4BB-89C6A7EF8B4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8804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four   </a:t>
            </a:r>
            <a:r>
              <a:rPr lang="pt-BR" sz="7200" b="1" kern="0" spc="480" dirty="0">
                <a:solidFill>
                  <a:srgbClr val="106584"/>
                </a:solidFill>
                <a:latin typeface="Dosis" pitchFamily="2" charset="0"/>
              </a:rPr>
              <a:t>ni</a:t>
            </a:r>
            <a:r>
              <a:rPr lang="pt-B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vach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bébé</a:t>
            </a:r>
            <a:endParaRPr lang="fr-FR" sz="7200" b="1" kern="0" spc="48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dormir   cheval      </a:t>
            </a:r>
          </a:p>
        </p:txBody>
      </p:sp>
    </p:spTree>
    <p:extLst>
      <p:ext uri="{BB962C8B-B14F-4D97-AF65-F5344CB8AC3E}">
        <p14:creationId xmlns:p14="http://schemas.microsoft.com/office/powerpoint/2010/main" val="3819839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8F823-C8C0-4588-35A7-C4503A7FB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8F0AE03-9271-60A5-B2DD-F2B312668D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169A7C-545B-2B7F-AAAB-47DBC333DEA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251B95-7AC7-57E3-C37D-1506BBD61CC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07F4419-3F77-A9FB-077E-4D7FA3AD6F1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80700276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54BFEF3F-F44A-565B-28EB-722E6D44E40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8149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farin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lavé   sofa   radi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buch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robo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73265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0FBC1-87BD-A06D-94E5-4B7669203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C60C0D45-2A5D-0FE4-63CE-A7926918B7A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72733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0BC1026-9431-7107-3463-48856345E57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66048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mot, je vais désigner un élève pour le lire.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11C8B9-2D9F-E3B0-B014-4989ED766FC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9463CC9-9AD2-E910-9005-B118FCFBB4B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156127791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1E642E46-B17D-99A0-2587-CFF5539ED20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8149" y="3816213"/>
            <a:ext cx="1283970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farin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lavé   sofa   radi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</a:t>
            </a:r>
          </a:p>
          <a:p>
            <a:pPr algn="ctr" defTabSz="1028804">
              <a:spcAft>
                <a:spcPts val="2700"/>
              </a:spcAft>
              <a:defRPr/>
            </a:pP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buch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robo</a:t>
            </a:r>
            <a:r>
              <a:rPr lang="fr-FR" sz="72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r>
              <a:rPr lang="fr-FR" sz="7200" b="1" kern="0" spc="480" dirty="0">
                <a:solidFill>
                  <a:srgbClr val="106584"/>
                </a:solidFill>
                <a:latin typeface="Dosis" pitchFamily="2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365716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78065-1B57-A6DA-F994-15765083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DC63A84-C44B-7A7A-1D1C-45BC4AF4AF4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BB87010-ED3C-7D7A-0678-18087F68BF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537" y="3205903"/>
            <a:ext cx="8287701" cy="5078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Vocabulaire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Outils de langue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  </a:t>
            </a:r>
          </a:p>
          <a:p>
            <a:pPr defTabSz="914445"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B51082F-F356-F133-DAFF-0E395FBA50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2E707833-ACD3-935B-8C33-DDD360A2883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183FCFED-4883-279C-7755-12BB266492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5245" y="1479368"/>
            <a:ext cx="4719761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3EB3642-523E-8407-379D-39BF34B1F20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85414" y="4381500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234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F130E-90A2-1BC5-EA38-E8B213800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30A47BA-2EEB-9918-0036-0AA3E89B61E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29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D2C57DC-A498-5E93-C836-F5FEF4A3991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4E5861B-190C-32D1-5AB9-B4386CE60344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0199E17-9349-EF27-3116-A3731D0D878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A62CB69-0313-1002-40A7-8E8F038EB3B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847DBCC-8DFD-A892-E670-68F3AAAD522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A1FBDEBE-35E7-369D-44F2-D43763BCC22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2E784BB1-9834-DB60-54F6-D15BC814EFE4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AB10F1-8572-BD40-570F-89A788137D6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F23DA85B-29C8-B506-F5C9-D93F6DB05D0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55343" y="4677734"/>
            <a:ext cx="9545565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mots de vocabulaire de la semaine.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F26861B-845A-E30E-97E0-81B47455EF6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641670" y="4582254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63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53389-011A-FC8F-1691-1FC92F9AE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ED576FB-7EA8-A06F-009B-406CC391302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DC87E91-6D94-25C9-4A12-33BCB024ED2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8C43630-DC55-B4BA-0858-36CCBDBE2B9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04AC70-D65E-B6AE-2B2C-EC8F80D47B7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B1EA892-53D3-38ED-CD5C-E13A60B6B1B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EF36759-5393-A082-E292-C541C0149ED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338F5B0-0862-CEF3-FF10-B2FFBC1A7DBB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F607049-E00A-DB0B-8356-ADEB2F194B8E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A63D580-D3B0-B186-0EB8-C94551AB42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2BE8681-6DDA-884D-119D-0D319646148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Répétez après moi.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D61D383-6977-9C57-64BE-77169E07318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33" name="Tableau 32">
            <a:extLst>
              <a:ext uri="{FF2B5EF4-FFF2-40B4-BE49-F238E27FC236}">
                <a16:creationId xmlns:a16="http://schemas.microsoft.com/office/drawing/2014/main" id="{3BF3D49B-FA34-F8F7-5B93-FF86D7E27FC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DBB81D41-FA98-1172-D235-C39DB8CD8B9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68824" y="6174814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petit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9C5E905-E12A-88FC-3609-B0C713BF227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630670" y="6171306"/>
            <a:ext cx="3344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grand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B78C293-9C4F-1E2C-269E-D8CE208380C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0498893" y="6128285"/>
            <a:ext cx="1871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vieux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F944DC0-F862-A8EC-07C0-8761AC843972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952356" y="6152214"/>
            <a:ext cx="2534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jeune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92D9589-AEA0-3A91-69C4-5EC99CC818F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61435" y="3834507"/>
            <a:ext cx="1824676" cy="216940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3141BEB-928C-FE65-FEFC-AE3E6944066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02816" y="3404957"/>
            <a:ext cx="1640366" cy="256676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A54A2C4-ED61-7E25-CF08-38DD3906A33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55056" y="3296918"/>
            <a:ext cx="2128839" cy="277186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3502BBB-8507-A4A8-9D8A-D38DB8AEBDB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498893" y="3293215"/>
            <a:ext cx="1834757" cy="272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8535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04BBD-DFAD-C014-4DE9-FC2D5904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2982B80-35F1-826D-7284-C0906691F5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A02FB8-27B5-2D53-619A-31542FA9A3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allons jouer au jeu du mot invisible.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DC72B3E-0F90-78C8-AE7F-D28F81BFDACE}"/>
              </a:ext>
            </a:extLst>
          </p:cNvPr>
          <p:cNvSpPr txBox="1"/>
          <p:nvPr/>
        </p:nvSpPr>
        <p:spPr>
          <a:xfrm>
            <a:off x="3411493" y="3308742"/>
            <a:ext cx="69079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du mot invisible </a:t>
            </a:r>
          </a:p>
        </p:txBody>
      </p:sp>
      <p:pic>
        <p:nvPicPr>
          <p:cNvPr id="7" name="Image 6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898F2083-85D9-A0ED-F09A-B66C95969A6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13216" y="4833898"/>
            <a:ext cx="2653147" cy="3210211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30EA674-8CCE-646B-8E19-D0A757191B2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100012835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382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D7E0E-9FE4-59EB-EDD8-FA2517D46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04DD426-71E5-A242-5053-9555E86740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819C473-4023-6839-8B5A-9134F74AB55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854E47B-BE13-7658-4525-EF82C0950AA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AF0A5AB-5CC6-B6EF-49E7-618452F3B67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02A1DC3-9887-4213-C265-DF6018889C6F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A4716CE-937F-42F7-720F-8FA94F48452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94EAB90-C8B0-C983-18E5-E2C74CA7DBC3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BB6D4D5-F51E-B81C-A007-EA25F60C13C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4744BDD-537A-B5BD-F404-5AAE6B61993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50A94C2-80A6-4901-A5B4-1468C3A5DC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Observez bien ces 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images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Je vais enlever une image. Vous devez la trouver. 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FC9F27A-3FE5-C33F-5B33-0B0E352C508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95996BA9-EF21-AC58-E87F-FCA0BBFFB89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8E6A4BF6-BE56-7702-7716-4D777C6200A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71852" y="4205601"/>
            <a:ext cx="1824676" cy="216940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688E795-5B76-593D-CBF2-B634D9BCEDD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13233" y="3776051"/>
            <a:ext cx="1640366" cy="256676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CF7E7C-4506-EB84-2A85-F5A8D2FA061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65473" y="3668012"/>
            <a:ext cx="2128839" cy="277186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CAD72A-84A3-523A-BE32-829F7BF5DEB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509310" y="3664309"/>
            <a:ext cx="1834757" cy="272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663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7B5C4-4C78-82CC-6A57-2508AAA65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889DF4-37A9-EC0D-C624-DD58B599BE2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3198298-F119-A399-234A-9AA6E12D9A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47B141C-3C50-256D-961A-175ABD9ED38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AFCF44F-DCA3-99B3-8A7C-AE8166F158E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13CEBA5-66B2-6719-BC57-0CA76B8FB35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87BA97A-9F57-7BF9-4D84-401ACCB309C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A30B01B-E136-DE85-B15A-331650C89FE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B326FD8-F034-3375-D49E-9F48EA8290D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2BF697E-1743-2569-DC04-CF629D85C53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27725" y="8579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96C0C08-CAC7-CC19-8ADA-AE6DE48EF07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3779" y="729780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Quelle image a disparu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1CA242-F374-C30C-42E6-235AB6CF0AB7}"/>
              </a:ext>
            </a:extLst>
          </p:cNvPr>
          <p:cNvSpPr txBox="1"/>
          <p:nvPr/>
        </p:nvSpPr>
        <p:spPr>
          <a:xfrm>
            <a:off x="7469521" y="3405170"/>
            <a:ext cx="38576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39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?</a:t>
            </a:r>
            <a:endParaRPr lang="fr-MA" sz="199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849ABCD-EBF0-C024-AA98-B43C20C27ED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8D67C4BC-9F5B-B4BA-E10D-38E9F731833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74496904-02E7-F4E9-07E4-EC8868960C6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71852" y="4205601"/>
            <a:ext cx="1824676" cy="216940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6EABE9E-D93D-AFDC-E481-4C1A411C3D3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13233" y="3776051"/>
            <a:ext cx="1640366" cy="256676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A358BD5-2486-88D6-9EAC-E9133F81158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509310" y="3664309"/>
            <a:ext cx="1834757" cy="272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002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A97F7-011A-AC4B-8AF4-FE8EDA92B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71AA1E4-ACC8-9038-EC31-437B235E2B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CED302-10FB-1154-4C57-FC1D3011833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L’image qui manque est « jeune ».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B6F8700-182F-7577-B165-48E3F8A3767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DC9506CF-E2CE-6047-EB6D-2E21D0727C4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2DA1DA3D-2CE1-BB9B-22E2-DDFA5036AB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1852" y="4205601"/>
            <a:ext cx="1824676" cy="21694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F9B910-245E-E0D6-C72A-B298FFC9E8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13233" y="3776051"/>
            <a:ext cx="1640366" cy="256676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E22819-A200-C5CB-B373-1306BC75D76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65473" y="3668012"/>
            <a:ext cx="2128839" cy="27718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85E1F6-368E-FB9A-F150-E87DBDE65BA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09310" y="3664309"/>
            <a:ext cx="1834757" cy="2722752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0190E18F-7D9D-875E-22B8-AEDF97C2DD24}"/>
              </a:ext>
            </a:extLst>
          </p:cNvPr>
          <p:cNvSpPr/>
          <p:nvPr/>
        </p:nvSpPr>
        <p:spPr>
          <a:xfrm>
            <a:off x="6828655" y="2901370"/>
            <a:ext cx="2986858" cy="430514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14511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F5CD4-43B0-EF5B-A6AD-E6A2895A7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57EAFC0-98C4-0C14-4DAE-4FD19E013A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358630F-A65A-25A3-9DC7-7B0EBFB985A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638A81-B340-5583-360A-EA53ACBFA5F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2BAD62-C225-50C8-2B9A-2442560F01A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1522CBD-D822-8844-C81F-4266C7340AD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F882C8-318C-7C0D-298B-1FAB886F79C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A72C31C-E2A8-7718-59B3-AFAD10F22AF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5811693-426E-6531-5040-A97DC28E5B4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2466DE0-CD8F-6340-22E7-2B909E02BC9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A8FBAB5-6196-50A7-B9CA-A67E7D216AB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déjà vu ces mots. Répétez après moi.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FD1F8A9-E5CB-7C5B-DDE0-B8049F2C662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39" name="Tableau 38">
            <a:extLst>
              <a:ext uri="{FF2B5EF4-FFF2-40B4-BE49-F238E27FC236}">
                <a16:creationId xmlns:a16="http://schemas.microsoft.com/office/drawing/2014/main" id="{BF56E614-D255-E3EB-6648-882945AFE9D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4B7EA80B-109E-A3A8-2CC0-A9BD738AC77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525" y="6298996"/>
            <a:ext cx="2344665" cy="2097004"/>
          </a:xfrm>
          <a:prstGeom prst="rect">
            <a:avLst/>
          </a:prstGeom>
        </p:spPr>
      </p:pic>
      <p:pic>
        <p:nvPicPr>
          <p:cNvPr id="7" name="Image 6" descr="Une image contenant clipart, dessin humoristique, dessin, illustration&#10;&#10;Description générée automatiquement">
            <a:extLst>
              <a:ext uri="{FF2B5EF4-FFF2-40B4-BE49-F238E27FC236}">
                <a16:creationId xmlns:a16="http://schemas.microsoft.com/office/drawing/2014/main" id="{04CA40D7-010F-2B68-B90C-B8216AAA8D0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49" y="2244342"/>
            <a:ext cx="1870534" cy="23796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43AC0A-4B6E-E6CA-6CD0-B10BB86FB71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71675" y="5918282"/>
            <a:ext cx="2045808" cy="251546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49AB35-2EF3-1E46-1951-A4174D3F5B4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33435" y="2572829"/>
            <a:ext cx="1742057" cy="214198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32A898B-8C0B-D07B-5095-07A0EB87A53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139" y="6508316"/>
            <a:ext cx="1522012" cy="152373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2148DE5-C939-653A-3479-0922A31FA2D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5" y="2564983"/>
            <a:ext cx="2120840" cy="2123241"/>
          </a:xfrm>
          <a:prstGeom prst="rect">
            <a:avLst/>
          </a:prstGeom>
        </p:spPr>
      </p:pic>
      <p:sp>
        <p:nvSpPr>
          <p:cNvPr id="32" name="ZoneTexte 13">
            <a:extLst>
              <a:ext uri="{FF2B5EF4-FFF2-40B4-BE49-F238E27FC236}">
                <a16:creationId xmlns:a16="http://schemas.microsoft.com/office/drawing/2014/main" id="{753FD366-3A8A-C420-6BAB-22B3BDAFA3A3}"/>
              </a:ext>
            </a:extLst>
          </p:cNvPr>
          <p:cNvSpPr txBox="1"/>
          <p:nvPr/>
        </p:nvSpPr>
        <p:spPr>
          <a:xfrm>
            <a:off x="1567546" y="8444812"/>
            <a:ext cx="281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fort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3" name="ZoneTexte 15">
            <a:extLst>
              <a:ext uri="{FF2B5EF4-FFF2-40B4-BE49-F238E27FC236}">
                <a16:creationId xmlns:a16="http://schemas.microsoft.com/office/drawing/2014/main" id="{C72A35FE-9014-785C-1A93-5069842E9543}"/>
              </a:ext>
            </a:extLst>
          </p:cNvPr>
          <p:cNvSpPr txBox="1"/>
          <p:nvPr/>
        </p:nvSpPr>
        <p:spPr>
          <a:xfrm>
            <a:off x="5836573" y="8444812"/>
            <a:ext cx="2534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bûches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6" name="ZoneTexte 16">
            <a:extLst>
              <a:ext uri="{FF2B5EF4-FFF2-40B4-BE49-F238E27FC236}">
                <a16:creationId xmlns:a16="http://schemas.microsoft.com/office/drawing/2014/main" id="{592F930E-E334-2B5C-8B2F-11A0C1BE7F4B}"/>
              </a:ext>
            </a:extLst>
          </p:cNvPr>
          <p:cNvSpPr txBox="1"/>
          <p:nvPr/>
        </p:nvSpPr>
        <p:spPr>
          <a:xfrm>
            <a:off x="9858372" y="8456745"/>
            <a:ext cx="1873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effacer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0" name="ZoneTexte 13">
            <a:extLst>
              <a:ext uri="{FF2B5EF4-FFF2-40B4-BE49-F238E27FC236}">
                <a16:creationId xmlns:a16="http://schemas.microsoft.com/office/drawing/2014/main" id="{6597F1B8-09B2-BBA6-13CC-30D4E4F7BB4E}"/>
              </a:ext>
            </a:extLst>
          </p:cNvPr>
          <p:cNvSpPr txBox="1"/>
          <p:nvPr/>
        </p:nvSpPr>
        <p:spPr>
          <a:xfrm>
            <a:off x="1764408" y="4847306"/>
            <a:ext cx="2328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farine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1" name="ZoneTexte 15">
            <a:extLst>
              <a:ext uri="{FF2B5EF4-FFF2-40B4-BE49-F238E27FC236}">
                <a16:creationId xmlns:a16="http://schemas.microsoft.com/office/drawing/2014/main" id="{A1CE89B5-4D0B-EB0F-6A3C-413F30808753}"/>
              </a:ext>
            </a:extLst>
          </p:cNvPr>
          <p:cNvSpPr txBox="1"/>
          <p:nvPr/>
        </p:nvSpPr>
        <p:spPr>
          <a:xfrm>
            <a:off x="6033435" y="4847306"/>
            <a:ext cx="1871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gentille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2" name="ZoneTexte 16">
            <a:extLst>
              <a:ext uri="{FF2B5EF4-FFF2-40B4-BE49-F238E27FC236}">
                <a16:creationId xmlns:a16="http://schemas.microsoft.com/office/drawing/2014/main" id="{0E982428-E255-8286-36D2-3530C3C29607}"/>
              </a:ext>
            </a:extLst>
          </p:cNvPr>
          <p:cNvSpPr txBox="1"/>
          <p:nvPr/>
        </p:nvSpPr>
        <p:spPr>
          <a:xfrm>
            <a:off x="9401175" y="4859239"/>
            <a:ext cx="2550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robot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1647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41CBB-B2AA-E5C5-5BE8-D8A58A5B9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A36BF74-7D14-7794-3686-8D4F3FD057B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777690-81C2-78D8-7641-4B9A6D20E8F1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CDDCDD-AFD7-A730-35D1-8CD7CADD432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DCB4992-FE6B-AF5E-3576-E3DD6977169E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7951824-79FA-FEAE-32AD-E3036680E99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15170B-DBA1-3761-4C1C-1B751D0AECEC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97944C-1FA0-16D7-55A4-6AD8A5EE34AD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4A332F6-CCD2-0372-9FD7-8B866456434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524CE5-A87A-C0B4-0571-5B7334F3B6C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allons jouer au jeu des mots qui bougent.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64809C-393B-5D3F-AD4B-594828419C76}"/>
              </a:ext>
            </a:extLst>
          </p:cNvPr>
          <p:cNvSpPr txBox="1"/>
          <p:nvPr/>
        </p:nvSpPr>
        <p:spPr>
          <a:xfrm>
            <a:off x="2491830" y="3448525"/>
            <a:ext cx="83333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106584"/>
                </a:solidFill>
              </a:rPr>
              <a:t>Jeu des mots qui bougent</a:t>
            </a:r>
          </a:p>
        </p:txBody>
      </p:sp>
      <p:pic>
        <p:nvPicPr>
          <p:cNvPr id="14" name="Image 1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CC51ACAD-3720-23F0-4EEF-B9D11A24A67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173" y="4808622"/>
            <a:ext cx="2677823" cy="3163053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ACBCC5F-1DB8-3243-0926-6D1170F2F34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5344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80B93-E83E-6CFA-38B5-A1928444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03C715-02E0-38B2-8F74-DF0B3BD858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EE4CABD-A05E-E213-A0AF-B5EBCE47B3D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F4F249-FA1D-D491-7A74-89BCB6B4B7A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F05B6AC-1B5A-CE65-2644-85D0D0D0D2E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008FC74-C12E-E0C9-9A48-5898FF543EE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C942C60-FD3D-7A09-3639-A872EBABA85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87AB3CC-7DBD-85BB-B964-E74F32BFAF9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E9E9FAE-5D73-9311-E6C9-C0042BE6706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2DE6E5B-7DC7-DBA7-E72D-17731AC20A4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9F145B-B5DE-A03E-EE39-5B208271278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2526" y="576203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Observez bien ces mots. Je vais bouger deux mots. Vous devez les trouver. 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28654E9-49E8-7049-D8A2-30ABB89E95C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35" name="Tableau 34">
            <a:extLst>
              <a:ext uri="{FF2B5EF4-FFF2-40B4-BE49-F238E27FC236}">
                <a16:creationId xmlns:a16="http://schemas.microsoft.com/office/drawing/2014/main" id="{111A0794-7D27-7B54-80BE-1238A53D4E0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6E88FD8D-DC53-225B-1955-FD4A98ED47F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547" y="6417821"/>
            <a:ext cx="2344665" cy="2097004"/>
          </a:xfrm>
          <a:prstGeom prst="rect">
            <a:avLst/>
          </a:prstGeom>
        </p:spPr>
      </p:pic>
      <p:pic>
        <p:nvPicPr>
          <p:cNvPr id="7" name="Image 6" descr="Une image contenant clipart, dessin humoristique, dessin, illustration&#10;&#10;Description générée automatiquement">
            <a:extLst>
              <a:ext uri="{FF2B5EF4-FFF2-40B4-BE49-F238E27FC236}">
                <a16:creationId xmlns:a16="http://schemas.microsoft.com/office/drawing/2014/main" id="{2FB19997-A1B1-B0AF-9D92-0BCD18474CB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071" y="2363167"/>
            <a:ext cx="1870534" cy="237963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AA10ABD-9B8C-C4B3-7F46-DC0DE0DCBA0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158697" y="6037107"/>
            <a:ext cx="2045808" cy="251546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5280F51-BD96-2B4B-F8B7-97AF91B26FA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20457" y="2691654"/>
            <a:ext cx="1742057" cy="21419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E4F4750-7BFA-92F4-4728-95997F72A5B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161" y="6627141"/>
            <a:ext cx="1522012" cy="152373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169E7AD-2253-AE38-9BFC-A5E41595C21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697" y="2683808"/>
            <a:ext cx="2120840" cy="212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8211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5ACD6-5571-1723-C3D9-0D2572DA8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408CCB-1BC1-7EBC-87AA-BD5B18C1780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FA2EAB8-A714-FA08-4DA7-192A77DE183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367619A-9F9E-F33F-6AB0-1DEF32D042E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1EA5047-D981-656D-1718-9229B04C497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2B60FAE-2A9C-3EF1-3601-5EA2D9426833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72556B-AFF8-4CCD-2B98-85A400FCCD3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D422AE3-C231-BF92-896A-4E4F54F5F16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3EBB593-90F3-5251-3478-CCA01B25E88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503D248-84CA-3B27-5C09-60063E3CBAD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944B3A-71D6-AF41-49D5-587C89F064E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Quels sont les mots qui ont bougé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D194977-9D36-AEC8-471F-0443AD87726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07506" y="568235"/>
            <a:ext cx="1894143" cy="1263383"/>
          </a:xfrm>
          <a:prstGeom prst="rect">
            <a:avLst/>
          </a:prstGeom>
        </p:spPr>
      </p:pic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8E002538-2C36-C7F0-60A1-70B771B5771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F48854CD-EA46-1830-2B4E-A3B53236569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547" y="6417821"/>
            <a:ext cx="2344665" cy="2097004"/>
          </a:xfrm>
          <a:prstGeom prst="rect">
            <a:avLst/>
          </a:prstGeom>
        </p:spPr>
      </p:pic>
      <p:pic>
        <p:nvPicPr>
          <p:cNvPr id="16" name="Image 15" descr="Une image contenant clipart, dessin humoristique, dessin, illustration&#10;&#10;Description générée automatiquement">
            <a:extLst>
              <a:ext uri="{FF2B5EF4-FFF2-40B4-BE49-F238E27FC236}">
                <a16:creationId xmlns:a16="http://schemas.microsoft.com/office/drawing/2014/main" id="{0AEE510C-3BB0-20C3-A6B3-BC74701538A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957" y="5968293"/>
            <a:ext cx="1870534" cy="237963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5C1B798-3FF8-EA0D-4632-BBC45C81948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86263" y="2490536"/>
            <a:ext cx="2045808" cy="251546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D541574-CF6B-7F24-0346-A3E23F476AA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20457" y="2691654"/>
            <a:ext cx="1742057" cy="214198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FC3755C-13B6-56B6-4E3C-9124EFEAAE1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161" y="6627141"/>
            <a:ext cx="1522012" cy="152373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F39B5C-5E10-0E25-E303-5C32FF0F533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697" y="2683808"/>
            <a:ext cx="2120840" cy="212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445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2A584-CF39-F8E8-8046-BBA7009B1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94BC70B-D764-88A7-B920-CD1ED3A3108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7C54FFA4-32A5-CE7C-886E-2C992D5210D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853F84-4996-79BC-C168-75CEF2DD71D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 qui ont bougé sont « fort » et « un robot ».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3DFED2D-63E4-CCE4-29B3-9EC75B6192F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C4504A8D-F043-C774-B8FC-162947884DD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7A092382-348B-1C9A-FE79-30ACA7D31D9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547" y="6417821"/>
            <a:ext cx="2344665" cy="20970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41F3CCD-E353-D12C-243C-474097B4376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20457" y="2691654"/>
            <a:ext cx="1742057" cy="21419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4B0464F-A5C6-0315-A95B-72E3E21513A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161" y="6627141"/>
            <a:ext cx="1522012" cy="15237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35C0F17-AF6D-33C1-75A4-3993FE4D889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697" y="2683808"/>
            <a:ext cx="2120840" cy="2123241"/>
          </a:xfrm>
          <a:prstGeom prst="rect">
            <a:avLst/>
          </a:prstGeom>
        </p:spPr>
      </p:pic>
      <p:pic>
        <p:nvPicPr>
          <p:cNvPr id="28" name="Image 27" descr="Une image contenant clipart, dessin humoristique, dessin, illustration&#10;&#10;Description générée automatiquement">
            <a:extLst>
              <a:ext uri="{FF2B5EF4-FFF2-40B4-BE49-F238E27FC236}">
                <a16:creationId xmlns:a16="http://schemas.microsoft.com/office/drawing/2014/main" id="{738B3DDB-97C9-FC8D-DF56-5D2C01D359E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957" y="5968293"/>
            <a:ext cx="1870534" cy="237963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2872DC0-B3F1-6E31-9559-9EDFFFADA12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86263" y="2490536"/>
            <a:ext cx="2045808" cy="2515468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6E0B922B-1387-9F9C-7FBE-328E5B1CDCB7}"/>
              </a:ext>
            </a:extLst>
          </p:cNvPr>
          <p:cNvSpPr/>
          <p:nvPr/>
        </p:nvSpPr>
        <p:spPr>
          <a:xfrm>
            <a:off x="1867666" y="5772690"/>
            <a:ext cx="2642951" cy="289317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DDEA33AB-1EDA-A98F-AD16-FFB250C40E6B}"/>
              </a:ext>
            </a:extLst>
          </p:cNvPr>
          <p:cNvSpPr/>
          <p:nvPr/>
        </p:nvSpPr>
        <p:spPr>
          <a:xfrm>
            <a:off x="9615724" y="2250326"/>
            <a:ext cx="2642951" cy="289317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33863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CCDDA1-751A-A5FA-C449-D5631F2CC7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3BF924-EC1D-63C4-9124-CE8ABA354B1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1BE738-361B-845B-10F2-90646DFE9D2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D4384F-C324-DD08-D5B9-B337EC57620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186F8BE-B0F1-2FA1-7AE8-438DC5333A6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FA8C08-0177-4493-1C03-4AD869EB406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4FE092-AF3C-8A6A-AE0A-A36399F281E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DFFC01A-F694-C8D6-FC3B-B3C7F18E185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28F0CC-2786-B5D4-4D51-731281E7515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11179" y="724849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dire une phrase. Qui veut me montrer la bonne image ?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B0AF840-F3E4-B051-B53F-5DA4DBE3274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443969" y="2522108"/>
            <a:ext cx="66194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bébé dort dans son lit.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6C5E8E4-D111-B1E8-7265-A511F66DBBF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56CCC801-6D3E-2AC1-52CC-41E5B3B22E2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 descr="Une image contenant dessin, clipart, croquis, illustration&#10;&#10;Description générée automatiquement">
            <a:extLst>
              <a:ext uri="{FF2B5EF4-FFF2-40B4-BE49-F238E27FC236}">
                <a16:creationId xmlns:a16="http://schemas.microsoft.com/office/drawing/2014/main" id="{4F9C59EB-C85B-ED63-6522-D2BD3603910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080" y="4779956"/>
            <a:ext cx="3219332" cy="240616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E2E630F-632A-6446-0813-619096DBBE7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453822" y="4154767"/>
            <a:ext cx="2727151" cy="335322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B65D06-9675-FD97-9D60-04A89DFC343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01291" y="4636536"/>
            <a:ext cx="1943517" cy="238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53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FD821-BA1B-51FB-F84C-D7C9CAE7E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6021967-2070-D576-66B0-AC8AF77FAC0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2DF3AB1-4BBA-1B29-901C-4E6652687E1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00EAD0F-14EA-12EB-D44B-6CBE007EE89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3AE2E52-F095-25B4-8A8A-E37AA9149F9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420F634-C206-E082-6EF6-0E94C27FC87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035ABBB-DA29-D463-4309-6E15C48552C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22CF0C-7366-A0A3-72E4-6590158D98C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F829EB-A329-7E19-27D0-532C7F9656F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8873C1C-2CC3-1615-2633-38DDAD1561B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B81D81D-DBDB-923B-01F9-65312723B54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677515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dire une phrase. Qui veut me montrer la bonne image ?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C08D036-F413-77E4-FBBE-9D134C2D87E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443969" y="2788424"/>
            <a:ext cx="66194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 sœur est gentille.</a:t>
            </a:r>
            <a:endParaRPr kumimoji="0" lang="fr-FR" sz="4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9599DC1-8757-5BBA-E2DF-5FD4919FB12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AD032F7B-7411-72E7-C17E-B0B5C89221C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A8628FDE-0277-38FC-8469-BF83F7393C7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76385" y="4357688"/>
            <a:ext cx="2189948" cy="322442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2A7E37-61B6-4ABB-0161-948DCB944141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75027" y="4217272"/>
            <a:ext cx="2061908" cy="374136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36DCB1C-D77A-21CF-44DE-6B2084139A1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192" y="4384316"/>
            <a:ext cx="2061907" cy="350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663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5B34C-5749-3835-6B47-688327646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4A885A-36BD-9A7C-CAAA-813AF0C827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517A291-6DF8-C643-885D-3AB62409778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162F9C4-82E1-2402-98F8-C21B0734171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F6136AF-E0AA-A60E-8500-7D9EDEE551F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DBF40CB-6036-950B-8D83-B7897074ADC0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0FF22E8-1661-0E67-472A-7805950BD1C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6691867-F43B-FC6E-6639-B74CDDB0B39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159B3E-7CB2-F8A3-D770-56F8A3D4CDC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7DD6F91-95C6-7DC6-6042-EC7631A1B07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0772" y="8248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2E734751-1CCF-E966-BE0B-4EFD63960F1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7" y="5870"/>
          <a:ext cx="1009105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233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6028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88953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4.  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4A275191-96AB-E52A-6DF6-D284EE94D29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85901" y="735877"/>
            <a:ext cx="9344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nous allons dire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pièces de la maison. Répétez après moi.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1AD9C7-ED62-F20E-E88F-C4462F72884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604731" y="719607"/>
            <a:ext cx="1440440" cy="1209206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EE871A6C-2BE8-B746-B739-A63F0B3AF49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15">
            <a:extLst>
              <a:ext uri="{FF2B5EF4-FFF2-40B4-BE49-F238E27FC236}">
                <a16:creationId xmlns:a16="http://schemas.microsoft.com/office/drawing/2014/main" id="{437A180C-C2F8-26D9-379D-FD3FAAA68007}"/>
              </a:ext>
            </a:extLst>
          </p:cNvPr>
          <p:cNvSpPr txBox="1"/>
          <p:nvPr/>
        </p:nvSpPr>
        <p:spPr>
          <a:xfrm>
            <a:off x="2728913" y="8601980"/>
            <a:ext cx="4129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salle de bain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1F43C18-2F24-F0C1-DD10-D0B8EA0183F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89955" y="1974313"/>
            <a:ext cx="2489020" cy="306042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F6C51EC-D878-40D9-DBA0-9384E433F71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07916" y="2092489"/>
            <a:ext cx="2335566" cy="287174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073D14A-2CCB-ED56-3042-64DC713756A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36479" y="5409601"/>
            <a:ext cx="2801540" cy="344469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02D9A28-59B0-58A4-9B02-1B0D3550912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589955" y="5889993"/>
            <a:ext cx="2335566" cy="2871746"/>
          </a:xfrm>
          <a:prstGeom prst="rect">
            <a:avLst/>
          </a:prstGeom>
        </p:spPr>
      </p:pic>
      <p:sp>
        <p:nvSpPr>
          <p:cNvPr id="6" name="ZoneTexte 13">
            <a:extLst>
              <a:ext uri="{FF2B5EF4-FFF2-40B4-BE49-F238E27FC236}">
                <a16:creationId xmlns:a16="http://schemas.microsoft.com/office/drawing/2014/main" id="{28131EA1-FC22-1796-D094-269A0043A297}"/>
              </a:ext>
            </a:extLst>
          </p:cNvPr>
          <p:cNvSpPr txBox="1"/>
          <p:nvPr/>
        </p:nvSpPr>
        <p:spPr>
          <a:xfrm>
            <a:off x="3160724" y="4763270"/>
            <a:ext cx="3414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chambre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7" name="ZoneTexte 15">
            <a:extLst>
              <a:ext uri="{FF2B5EF4-FFF2-40B4-BE49-F238E27FC236}">
                <a16:creationId xmlns:a16="http://schemas.microsoft.com/office/drawing/2014/main" id="{7CD27AED-6F41-D4E8-98B8-A14BB4E24BE3}"/>
              </a:ext>
            </a:extLst>
          </p:cNvPr>
          <p:cNvSpPr txBox="1"/>
          <p:nvPr/>
        </p:nvSpPr>
        <p:spPr>
          <a:xfrm>
            <a:off x="7211717" y="4782122"/>
            <a:ext cx="2875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la cuisine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9A649B0-1402-D5BF-F803-EA3894B715AD}"/>
              </a:ext>
            </a:extLst>
          </p:cNvPr>
          <p:cNvSpPr txBox="1"/>
          <p:nvPr/>
        </p:nvSpPr>
        <p:spPr>
          <a:xfrm>
            <a:off x="7226004" y="8565381"/>
            <a:ext cx="34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salon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7172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DE07B-0482-4A86-6753-1492A7310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1F2B840-217B-F255-2F86-EC77ED17A5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392" y="80578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907B317-DE00-286D-002F-35D7B3D7E15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7967" y="718168"/>
            <a:ext cx="956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allons jouer au jeu du mot invisible.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ABEF0BB-8F83-6AF3-BD9D-A18681D5EEBD}"/>
              </a:ext>
            </a:extLst>
          </p:cNvPr>
          <p:cNvSpPr txBox="1"/>
          <p:nvPr/>
        </p:nvSpPr>
        <p:spPr>
          <a:xfrm>
            <a:off x="3404009" y="3156342"/>
            <a:ext cx="69079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du mot invisible. </a:t>
            </a:r>
          </a:p>
        </p:txBody>
      </p:sp>
      <p:pic>
        <p:nvPicPr>
          <p:cNvPr id="7" name="Image 6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E200B4B0-BF29-E4B5-661C-3C2953A335D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72372" y="4559434"/>
            <a:ext cx="2571253" cy="3111123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4C31AEF-F5DC-F938-1D01-950EEFAB863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4718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4A07D-879D-BC39-583C-4567D0F59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0954AA6-3C26-335C-6E68-46810C2127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55E7BC6-F960-3BAD-6B00-F07ACB5599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4A2851-C8F2-76C7-69AD-137CCD06FB1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6CA2B00-39A5-3D09-0A8C-7F6D77F02AA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A992097-DD9C-AD7F-C03E-C09DD6A2E51F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C66F95F-666F-6F7F-144F-8862D8E922F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6E8088D-BE46-EBB0-3C67-829EB2409CA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683C878-24AD-0655-B768-26D69EC4595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F9539B8-4BF0-BE0C-349E-F0C9016E9C1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26472" y="7043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9BE806-AE6F-7DAE-0321-251455F992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62526" y="547627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Observez bien ces 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pièces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Je vais enlever une. Vous devez la trouver. 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m’expliquer la règle du jeu en arabe ? </a:t>
            </a:r>
          </a:p>
        </p:txBody>
      </p:sp>
      <p:pic>
        <p:nvPicPr>
          <p:cNvPr id="9" name="Image 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E7EC7DAE-0442-061F-ECBC-D0327EF47C8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40605" y="452216"/>
            <a:ext cx="1250264" cy="1512774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A1A890D8-A912-2815-FFCE-A5D61B942BB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A531E62B-E81F-88AE-37CB-379CAE13C44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7243" y="3479560"/>
            <a:ext cx="2736500" cy="33647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038EE73-9427-07A4-3429-F292468FB7E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41375" y="3658340"/>
            <a:ext cx="2335566" cy="287174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C7870FD-D5B3-AB98-563C-9D3CCC4DAF8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432974" y="3347156"/>
            <a:ext cx="2524871" cy="31045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228E7EF-0F98-33AA-2080-57A7B011D6D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49776" y="3801081"/>
            <a:ext cx="2335566" cy="287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2025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C277D-9DAE-52BF-9A7E-A5A8EB201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BBC493E-B1E1-4D6F-299F-FA7F7671818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9AEABF-3CB1-D805-B09A-E795B130D7D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9E6A14-DFDA-D596-46E6-2A858A11A4D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8F0B6CB-3CF2-30F7-B257-FFDC519DFD0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C670A67-1219-B53C-1CEC-59169A71E91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D256316-95AC-FEC4-CA37-29F7C947C8A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3FE3739-A841-6790-1D59-D52BA583060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4169BB7-1975-0415-7046-6F5D386B1C6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A357349-7A84-140E-39F3-60C125245C3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44500" y="84244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305160-7597-B93E-178D-A14FBEA615E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16000" y="75533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Quelle pièce a disparu ?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1FE6647-957C-416C-3488-6DDEC9474B8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07506" y="568235"/>
            <a:ext cx="1894143" cy="1263383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27C0DA5-2ACD-2A6E-D4A6-CA1E9495834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29B1F03A-4F03-8954-80CA-FAAF75DD5A6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93577" y="3461138"/>
            <a:ext cx="2736500" cy="33647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BA4C91D-8D88-8DE6-9363-683DB5801AF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95564" y="3523626"/>
            <a:ext cx="2524871" cy="310451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46F9CD-99AA-D584-B719-CB3237F1375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86856" y="3825785"/>
            <a:ext cx="2335566" cy="287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1476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705B5-64C0-21A4-FB9B-6A27EF550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BC11B1-1B40-5B7E-5874-EB4004632B9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578F9CEC-139F-4AF8-20EE-27C8C07C54D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54182" y="82902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72F0501-C0F2-7FAE-EAFB-85E2A87A29A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62526" y="75533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pièce qui a disparu est 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la cuisine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220D2D9-3765-9FE6-7C72-38E60F4ADD0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FF4F6483-B1BB-4643-3688-F888EA29ECB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79450879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CF23698E-F16F-894E-DEBA-0AA2548A9A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7243" y="3479560"/>
            <a:ext cx="2736500" cy="33647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BBAC0B-BAF4-2A39-DB77-E91088D1E0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1375" y="3658340"/>
            <a:ext cx="2335566" cy="287174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9A891E6-5FE8-2DD4-5927-E9024A22DE3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32974" y="3347156"/>
            <a:ext cx="2524871" cy="310451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F385FF9-FBFA-68E3-0AF8-C65C57ED37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49776" y="3801081"/>
            <a:ext cx="2335566" cy="2871746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D6ECABA7-46CD-7FFB-4C53-CE7B15DFA37F}"/>
              </a:ext>
            </a:extLst>
          </p:cNvPr>
          <p:cNvSpPr/>
          <p:nvPr/>
        </p:nvSpPr>
        <p:spPr>
          <a:xfrm>
            <a:off x="7020512" y="3675867"/>
            <a:ext cx="3034446" cy="297210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08987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7B4BF-67AE-4D50-CF69-E477C3D6D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9566CEB-6910-3696-E8DE-505DD17376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B1AE9F7-2381-814A-3140-7DE176DAA3E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537" y="3205897"/>
            <a:ext cx="8287701" cy="5078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Vocabulaire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Outils de langue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  </a:t>
            </a:r>
          </a:p>
          <a:p>
            <a:pPr defTabSz="914445"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3CEE6FA-476F-773E-04DD-0BF264E23D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A47AEA9-4231-CE32-C607-E1302F4F53D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E5F87783-3D89-FE2B-652C-2CE9153E918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5245" y="1479368"/>
            <a:ext cx="4719761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8FC608-09C6-E6C8-6FF5-3AC4CE073E5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56852" y="5364053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5320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C57B7-8B58-B7AB-6B00-7B835A74A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B80AB1E-6D9B-072D-C1FE-BAF91BF0F8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42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A30D85-2F27-A42E-AA77-74556190FB8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19188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D07EC3B-E5DF-144B-BD83-C78F0D24D61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AA3CCDC-87C7-D72C-71EA-699789CEDB91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2120CC06-CD2B-099A-0D73-BC13CBB5F3B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5B4045B-34AB-0F1F-0510-66A83C58FD3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5BB7B4F1-19BF-6D8F-4C42-134374F4A19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49321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BA6D18C-B45C-3134-87CD-7B5EA921529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24702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1C9E4A-D71D-1185-6A3A-DB3199281C6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F9A344A-26DD-3EF9-CAB6-B098B1929BE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702599" y="4823280"/>
            <a:ext cx="8127326" cy="9534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S’approprier les actes de parole et les outils de langue de la semaine.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991D094-B820-CFCF-B9F8-7573D758CAE0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657955" y="4828106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8517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90CD7-3279-31E2-F765-98668A07B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D671F0D-E933-01A7-F643-7646A9A95CE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1300" y="7773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9C85F13-D43C-7C76-38D0-D4D4E1CEFAB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09126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C’est mon frère.».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F2E5FD0-0513-F6F5-D604-F38931C4338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0DB3E368-A446-916F-F2A0-9A84770B83E3}"/>
              </a:ext>
            </a:extLst>
          </p:cNvPr>
          <p:cNvSpPr/>
          <p:nvPr/>
        </p:nvSpPr>
        <p:spPr>
          <a:xfrm>
            <a:off x="2486824" y="2213957"/>
            <a:ext cx="4371176" cy="1158997"/>
          </a:xfrm>
          <a:prstGeom prst="wedgeEllipseCallout">
            <a:avLst>
              <a:gd name="adj1" fmla="val 13453"/>
              <a:gd name="adj2" fmla="val 9451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90"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C’est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mon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frère.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A45B001-5E7A-8ECD-86DD-D0F1CA4EE8BD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0ED22ED9-35FA-536B-D3EB-1DA4A9B93F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92913" y="4289798"/>
            <a:ext cx="2362598" cy="4170439"/>
          </a:xfrm>
          <a:prstGeom prst="rect">
            <a:avLst/>
          </a:prstGeom>
        </p:spPr>
      </p:pic>
      <p:pic>
        <p:nvPicPr>
          <p:cNvPr id="5" name="Image 4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4E3738C9-90EF-3FC9-93EF-D7418BF86A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28304" y="4096086"/>
            <a:ext cx="2362598" cy="417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0640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1D86E-A562-A396-159F-8397B0984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C673B82-21FB-BA2E-E57E-E99B3088806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21300" y="77734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5B5CE5-AE69-C17B-8073-78F435E51D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500" y="711131"/>
            <a:ext cx="1003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« Ce sont mes parents.».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7A7489-FFAB-BA7C-F7B6-AB7930ED5A1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6C929804-FA2B-280B-BD00-9FE53FB8A626}"/>
              </a:ext>
            </a:extLst>
          </p:cNvPr>
          <p:cNvSpPr/>
          <p:nvPr/>
        </p:nvSpPr>
        <p:spPr>
          <a:xfrm>
            <a:off x="2035968" y="2206564"/>
            <a:ext cx="3986212" cy="1444141"/>
          </a:xfrm>
          <a:prstGeom prst="wedgeEllipseCallout">
            <a:avLst>
              <a:gd name="adj1" fmla="val 19905"/>
              <a:gd name="adj2" fmla="val 7472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90"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Ce sont mes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parents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15BA634B-728C-8F48-811A-4791C11B4BDD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1126027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1ED061CE-83C8-002D-B61E-3914204BD0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02067" y="3351664"/>
            <a:ext cx="4077965" cy="4914861"/>
          </a:xfrm>
          <a:prstGeom prst="rect">
            <a:avLst/>
          </a:prstGeom>
        </p:spPr>
      </p:pic>
      <p:pic>
        <p:nvPicPr>
          <p:cNvPr id="5" name="Image 4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AE0F2256-6CB2-BA7C-2E50-8C59FE05947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28304" y="4096086"/>
            <a:ext cx="2362598" cy="417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793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ED468-F543-B133-48A7-16E112B72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058A6C-3484-4B8E-B947-48F23E74A6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2BA472-3CA3-6F37-424B-FBE77ED16A5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72A284-15D3-B851-2064-71EB73C9D2C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5243C2-9232-7201-001D-22144B139A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6C5BB64-4516-C47F-A872-D7483F10735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9DF776C-CE89-2294-1E09-7734FFDD713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B095E16-2989-85C7-4E69-1C374C46906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683358-09D5-D96E-02FC-E0D093DB6F4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3036575-2496-8D6C-BDEE-C75D5DE954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6775" y="61733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C1606F0-6F26-512E-603B-0E36497DFF3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qui ? Que va dire la fille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55BEA1-6CBF-5ABC-7D0D-CCB30548B8B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C’est qui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8723C34-8E0A-FF32-8C17-911E527F5C1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7B374FA7-3312-3E85-A242-78608349015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84035" y="521734"/>
            <a:ext cx="1894143" cy="12633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A40103-A4CD-37D3-B4BF-38EB2B019FD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52249" y="4034007"/>
            <a:ext cx="4049152" cy="416925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C428880-2A21-70BF-D94A-9ABAE7C6C25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91423" y="5143500"/>
            <a:ext cx="1676537" cy="319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156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E0BC0-587D-C8A0-BDF1-D561715CA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DF3334-4541-BB09-8839-916FC07D1E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F4985AE-260E-9D58-CD99-C24E020ADB0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6B5350-E074-C00F-2D10-F81DE9C131F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A5472C9-A955-EC69-2FFD-A5265462191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E126864-C237-FAF7-6360-C6758526FE2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1688012-7BA4-E0B1-FD04-D22FD1DABA9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D490775-7C6F-0E2A-AE72-FFEF36F116B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65F2587-0152-B7C7-4A59-CCB4E435605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001ED42-3E9A-A347-4DB3-64DE534B572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58568" y="79077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AFF310-5AC8-5F11-6F8E-3E2A8E4D527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7218" y="666656"/>
            <a:ext cx="10864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qui ? Que va dire la fille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728B70-E9E0-37DB-E1D8-93F6580D389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C’est qui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41DE05F-4586-1B8B-92B0-093F4C5E72C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F7254866-778E-0EED-9420-E8704D50AF4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384035" y="521734"/>
            <a:ext cx="1894143" cy="126338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F8F600C-7382-59AE-5FD4-9C0AE7C657B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88782" y="4814889"/>
            <a:ext cx="4514850" cy="348697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8F5580-D4E0-8710-9D49-6689CCA98D4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91423" y="5143500"/>
            <a:ext cx="1676537" cy="319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411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7EDF1-C2E9-C779-CBBE-081B8847E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6B0AB93-6500-1EA5-EE67-99CEE405B2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67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9150112B-80C5-ED18-C2FF-2BE7BBC33AF7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784628" y="4521520"/>
            <a:ext cx="1255965" cy="155559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56E32A12-45BE-5C39-CCC5-8EF36F956D4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602809" y="2378419"/>
            <a:ext cx="3769291" cy="1470552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5484BFA-8C80-7465-9841-2900A746C5B9}"/>
              </a:ext>
            </a:extLst>
          </p:cNvPr>
          <p:cNvSpPr txBox="1"/>
          <p:nvPr/>
        </p:nvSpPr>
        <p:spPr>
          <a:xfrm>
            <a:off x="2051561" y="2607079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tu as un frère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9490C3B8-0459-4C4A-6185-5D7128358B4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386637" y="2642288"/>
            <a:ext cx="3769291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C0C872D-BDDF-E5E1-D497-4DDAEF294FD4}"/>
              </a:ext>
            </a:extLst>
          </p:cNvPr>
          <p:cNvSpPr txBox="1"/>
          <p:nvPr/>
        </p:nvSpPr>
        <p:spPr>
          <a:xfrm>
            <a:off x="7679999" y="3056628"/>
            <a:ext cx="3307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7DBE00"/>
                </a:solidFill>
                <a:latin typeface="Dosis" pitchFamily="2" charset="0"/>
              </a:rPr>
              <a:t>Oui, j’ai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un frère. 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26A35E9-F97A-2E23-656F-C7016A1414E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Est-ce que tu as un frère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Oui, j’ai un frère.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833299F9-4E49-23A2-7697-B93B75FBBF0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395" y="4352483"/>
            <a:ext cx="2674067" cy="4675484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CAD81AA8-B6FD-E3BA-30A8-FB7073399AE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1856272E-D728-3EEF-E903-F857D56F571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68882" y="4405743"/>
            <a:ext cx="2674067" cy="44279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1A1D15E-7D64-357F-5991-2B56677D1F4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547131" y="5963613"/>
            <a:ext cx="1811557" cy="306435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86475AA-6B2C-129F-583E-FA435726833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8629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2A24C-04DA-38D1-595D-438245413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1909F6A-D6D7-82E5-EBA6-95DA4D0FF0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67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44B9B0D-7573-B795-2EA3-814665D8F81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602809" y="2378419"/>
            <a:ext cx="3769291" cy="1470552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54347C6-B259-46F4-62A0-531EF3F777FF}"/>
              </a:ext>
            </a:extLst>
          </p:cNvPr>
          <p:cNvSpPr txBox="1"/>
          <p:nvPr/>
        </p:nvSpPr>
        <p:spPr>
          <a:xfrm>
            <a:off x="2051561" y="2607079"/>
            <a:ext cx="2898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Est-ce que tu </a:t>
            </a:r>
            <a:r>
              <a:rPr lang="fr-FR" sz="3200" b="1">
                <a:solidFill>
                  <a:srgbClr val="215968"/>
                </a:solidFill>
                <a:latin typeface="Dosis" pitchFamily="2" charset="0"/>
              </a:rPr>
              <a:t>as une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sœur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B354660B-6D5C-17E5-59AC-50DB767231D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86637" y="2642288"/>
            <a:ext cx="3769291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B7149DF-757E-D8FB-D479-60894D46EC56}"/>
              </a:ext>
            </a:extLst>
          </p:cNvPr>
          <p:cNvSpPr txBox="1"/>
          <p:nvPr/>
        </p:nvSpPr>
        <p:spPr>
          <a:xfrm>
            <a:off x="7679999" y="3056628"/>
            <a:ext cx="33070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latin typeface="Dosis" pitchFamily="2" charset="0"/>
              </a:rPr>
              <a:t>Non, je n’ai pas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de sœur.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39E4116-7AE4-5941-4F35-07F6A47D0D6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Est-ce que tu as une sœur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Non, je n’ai pas de sœur.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5363550A-3209-1007-430A-EA57DF2A4A0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395" y="4352483"/>
            <a:ext cx="2674067" cy="4675484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E5CEC710-2415-D38B-E464-9E53F5DF065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0703F3AA-44E8-FC22-934E-8C6F385F2C5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68882" y="4405743"/>
            <a:ext cx="2674067" cy="44279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199E61-A0C8-F0A0-EB76-31EF015B431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  <p:pic>
        <p:nvPicPr>
          <p:cNvPr id="3" name="Image 2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78D807C7-2BD0-95BA-C17A-DE65B85F645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2614" y="5774176"/>
            <a:ext cx="1772051" cy="2997527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C41628CC-65B6-7740-5972-4378BC61EE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11711908" y="4749462"/>
            <a:ext cx="804125" cy="89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1280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DB9BA-E662-01AC-FBA0-3AA819BB7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F7D43E-994C-E692-D3B8-A291FDF19E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604A250-761D-689D-DA82-07CEC7D42DA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9300ADA-7C10-170C-BBF3-702FE241011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9E1101D-1989-63BB-CB15-46FB21EB057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C0C258F-8B82-69F3-6900-5C2DE7C5ACC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CF75FC9-1220-1841-99D3-18D2E84F535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48070DA-0883-BA01-B3A1-32E450A779D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B0BA19A-0002-C898-2FB1-545B1D6F271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31CD57-299A-5C56-A4E1-45A957D557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F2489E-DD70-0895-91B3-B73A19520C9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449730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Est-ce que tu as un frère/une sœur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F7776F9-49A3-9987-B4A5-7D8FB3C5A43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Est-ce que tu as un frère / une sœur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95F2810-E46C-A116-8080-4B325554E6D9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6B6E5E7-B357-C1B4-3BE9-DC74060C2E7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8583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7D60C-9A7B-068D-09E6-63C1DE5CE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0C59A11-C326-EE24-4357-2A98CD2003F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6333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2FC0DE46-B9F7-03EC-E8F3-1BC4629936C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389107" y="2163901"/>
            <a:ext cx="4340185" cy="1670782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4739F2E-146A-628B-81B1-8D574B3BC80F}"/>
              </a:ext>
            </a:extLst>
          </p:cNvPr>
          <p:cNvSpPr txBox="1"/>
          <p:nvPr/>
        </p:nvSpPr>
        <p:spPr>
          <a:xfrm>
            <a:off x="1715806" y="2534708"/>
            <a:ext cx="37692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Comment s’appelle ton frère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96B7F6BE-B6F1-D257-F9AC-19E187F34AB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86637" y="2642288"/>
            <a:ext cx="3769291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80DE3C-B22E-24F0-DA39-ABF6FEA4D94A}"/>
              </a:ext>
            </a:extLst>
          </p:cNvPr>
          <p:cNvSpPr txBox="1"/>
          <p:nvPr/>
        </p:nvSpPr>
        <p:spPr>
          <a:xfrm>
            <a:off x="7679999" y="3056628"/>
            <a:ext cx="3307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Il s’appelle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Adam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B10E392-9DE5-0D43-5961-FC65C50F617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Comment s’appelle ton frère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Il s’appelle Adam.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4E266E0B-6614-C3EA-5AB3-D0286E8BD2E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864EF37A-74A0-866D-9393-C9B9C221A0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8882" y="4405743"/>
            <a:ext cx="2674067" cy="44279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398708-902B-F8A8-A8F4-35DC99CBC1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50149" y="5463551"/>
            <a:ext cx="1811557" cy="306435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55BE52-21B2-D327-2B2F-E73092CB6C2B}"/>
              </a:ext>
            </a:extLst>
          </p:cNvPr>
          <p:cNvSpPr txBox="1"/>
          <p:nvPr/>
        </p:nvSpPr>
        <p:spPr>
          <a:xfrm>
            <a:off x="11582091" y="6190163"/>
            <a:ext cx="1405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Adam </a:t>
            </a:r>
          </a:p>
        </p:txBody>
      </p:sp>
      <p:pic>
        <p:nvPicPr>
          <p:cNvPr id="9" name="Image 8" descr="Une image contenant clipart, sourire, habits, dessin humoristique&#10;&#10;Description générée automatiquement">
            <a:extLst>
              <a:ext uri="{FF2B5EF4-FFF2-40B4-BE49-F238E27FC236}">
                <a16:creationId xmlns:a16="http://schemas.microsoft.com/office/drawing/2014/main" id="{21AA1598-DBDD-2B25-38C1-FB878F105A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736" y="4182931"/>
            <a:ext cx="2889569" cy="488787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C4D5CD-CC0F-6348-6836-FF5CA031BFC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1568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CD627-533B-E5DC-241D-8E65073A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05CDE2C-3D53-A974-C44D-78E158833A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65509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436B34E-8AAE-2D2D-7A6B-9C1B574A1C1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602809" y="2178189"/>
            <a:ext cx="3997891" cy="1670782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0B166DB-8686-94C9-E77B-2B51D97D5EFC}"/>
              </a:ext>
            </a:extLst>
          </p:cNvPr>
          <p:cNvSpPr txBox="1"/>
          <p:nvPr/>
        </p:nvSpPr>
        <p:spPr>
          <a:xfrm>
            <a:off x="1787246" y="2534708"/>
            <a:ext cx="36277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Comment s’appelle ta sœur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703832A8-DC48-6B17-E24F-13BAD55F2DB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86637" y="2642288"/>
            <a:ext cx="3769291" cy="1470552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762DA37-287F-D919-5395-C9B868F94E22}"/>
              </a:ext>
            </a:extLst>
          </p:cNvPr>
          <p:cNvSpPr txBox="1"/>
          <p:nvPr/>
        </p:nvSpPr>
        <p:spPr>
          <a:xfrm>
            <a:off x="7679999" y="3056628"/>
            <a:ext cx="3307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Elle s’appelle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Nada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ECB6FD7-99B8-0BF6-7767-3DDE47B0E7A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dit : « Comment s’appelle ta sœur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dit : « Elle s’appelle Nada.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7457C632-C460-B2B5-E1F1-44958699075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95AB4A27-E3B4-DD16-8A6C-B53C5E86AC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0265051" y="5489348"/>
            <a:ext cx="1781754" cy="309039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222B9E-63C1-1AEA-B541-B154DE21A642}"/>
              </a:ext>
            </a:extLst>
          </p:cNvPr>
          <p:cNvSpPr txBox="1"/>
          <p:nvPr/>
        </p:nvSpPr>
        <p:spPr>
          <a:xfrm>
            <a:off x="11582091" y="6190163"/>
            <a:ext cx="1289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Nada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DBEE279-93DB-A5D3-2872-3CB48691663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  <p:pic>
        <p:nvPicPr>
          <p:cNvPr id="7" name="Image 6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A670318C-68D5-D6AD-D08B-F8D66617106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472" y="4571348"/>
            <a:ext cx="2798936" cy="4734563"/>
          </a:xfrm>
          <a:prstGeom prst="rect">
            <a:avLst/>
          </a:prstGeom>
        </p:spPr>
      </p:pic>
      <p:pic>
        <p:nvPicPr>
          <p:cNvPr id="11" name="Image 10" descr="Une image contenant dessin, clipart, illustration, croquis&#10;&#10;Description générée automatiquement">
            <a:extLst>
              <a:ext uri="{FF2B5EF4-FFF2-40B4-BE49-F238E27FC236}">
                <a16:creationId xmlns:a16="http://schemas.microsoft.com/office/drawing/2014/main" id="{BF3E471A-2C7B-40E5-D8B0-7828A79E5F6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028" y="4571348"/>
            <a:ext cx="1676400" cy="448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000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E2C1F-0717-EC8D-CBB1-F5967B78F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C56D6B-6666-55CF-871A-08C2F4C160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0D5D20E-98E1-B302-A9FF-45D7FF5FDA6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C6B1875-B62F-0E52-365A-60A0063688C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5DF4174-A2FC-9370-CF6A-2E76E13AC23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1BB3118-A145-0EA6-674F-BECF9A26EDD9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036C717-123C-904C-C814-CF7DDD22961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0E7B7D-FB6A-A185-C9AD-8A3487E9E34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4235E33-BD28-07A5-3632-549D5C73B3D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3A20151-3328-9DC3-9022-2FB5F7D4E90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6050" y="6490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53F5384-E7C4-B6BE-5FBF-BADE1BBBEB8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531" y="2363167"/>
            <a:ext cx="9933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Comment s’appelle ton frère/ta sœur ? 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2C52750-999C-F826-C023-336A4E6152C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83442" y="537721"/>
            <a:ext cx="1086451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Comment s’appelle ton frère/ta sœur ? 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E0D3F92-6DAA-53DA-FC2C-9630FCBE789D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4315" y="4070867"/>
            <a:ext cx="6452610" cy="447839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91C2D5F-8944-0EAA-6FAD-D76C1A5C6291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4160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743B8-6D46-46DD-8FF8-E83FA8C78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8E682CF-E21A-FC10-7BF8-9E5A5D4F1B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48E8BAD-CF4B-4619-0E79-4EB2A3CD9FF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2C20E16-A7C5-49FE-FB82-077E50649A0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42E4AB6-FEFC-30FF-1F88-AE1811392764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3E40B3-D1AD-156E-B9B8-34113FBA4AA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D3D7125-5893-1E73-6B9E-2879BF2940F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AD50E34-ECA2-E473-614E-F82E63031A9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32AD8D2-3460-04B2-93F8-DE1E259C9C0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CD8E87-FE6F-06FD-8F8F-A6CCA2BEA4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4686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6C92A4-33D2-38D0-A0CE-E6A72591D29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703737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dit: « Il est grand. »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FD0CC3-F574-F607-6361-9ADB76EF3FB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DF52BFD0-573E-F848-D982-CBFC54DAB26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055613" y="2140078"/>
            <a:ext cx="9934493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est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grand.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55283CA-C675-4C8F-96FE-54F89C86DC1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32705" y="3716961"/>
            <a:ext cx="2968684" cy="4645243"/>
          </a:xfrm>
          <a:prstGeom prst="rect">
            <a:avLst/>
          </a:prstGeom>
        </p:spPr>
      </p:pic>
      <p:pic>
        <p:nvPicPr>
          <p:cNvPr id="6" name="Image 5" descr="Une image contenant clipart, sourire, habits, dessin humoristique&#10;&#10;Description générée automatiquement">
            <a:extLst>
              <a:ext uri="{FF2B5EF4-FFF2-40B4-BE49-F238E27FC236}">
                <a16:creationId xmlns:a16="http://schemas.microsoft.com/office/drawing/2014/main" id="{C2E87258-AD60-DB59-F1F5-0285E49438A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968" y="4007930"/>
            <a:ext cx="2446852" cy="4138992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B103D25-1635-D1F5-D21E-2EC7AC7050E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52228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C32FB-84D7-FBBB-C246-42E07BB50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B9A3C8-4A1D-47CA-E9E7-D36CB1EFBE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E752956-3E37-2A69-ACEB-5AEF4CE6221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0DAF1E6-4231-4200-38B9-FD70D35D6F3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8869A-D085-426C-BDC2-CFF9F9443E7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01D6C8D-96B3-CA67-A486-532AE7A9247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1DD91FB-B9AE-7FAE-BD38-E84671B8BAB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97F517F-72C4-83A8-34AC-19D1D26367B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2AEB8DA-96E7-C118-7C62-F73FFFC1DFC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BAAFBC7D-09EC-B72D-72AE-619397A5C32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82BC0AF6-D171-88E1-D079-3AD720A492E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055613" y="2140078"/>
            <a:ext cx="9934493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Elle est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forte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24" name="Image 23" descr="Une image contenant clipart, sourire, habits, dessin humoristique&#10;&#10;Description générée automatiquement">
            <a:extLst>
              <a:ext uri="{FF2B5EF4-FFF2-40B4-BE49-F238E27FC236}">
                <a16:creationId xmlns:a16="http://schemas.microsoft.com/office/drawing/2014/main" id="{A9263C55-76E9-D20B-0B10-C21EDEC36AE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968" y="4007930"/>
            <a:ext cx="2446852" cy="41389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DC5D63-1349-5340-486D-090E848EE99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85820" y="4190024"/>
            <a:ext cx="2220646" cy="3774803"/>
          </a:xfrm>
          <a:prstGeom prst="rect">
            <a:avLst/>
          </a:prstGeom>
        </p:spPr>
      </p:pic>
      <p:sp>
        <p:nvSpPr>
          <p:cNvPr id="6" name="Freeform 8">
            <a:extLst>
              <a:ext uri="{FF2B5EF4-FFF2-40B4-BE49-F238E27FC236}">
                <a16:creationId xmlns:a16="http://schemas.microsoft.com/office/drawing/2014/main" id="{02D4C099-FD0D-3670-CA60-98FE5AE62B7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840720" y="76863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164CC34-415A-235F-B33D-51556944416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21546" y="703737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dit: « Elle est forte. » 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8A4FB5D-3F0B-84DA-FC09-9CDC78DEC6B0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9978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Comment est ton frère/ta sœur ?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CB5D1B92-509A-6E5C-7DE6-990DC1DA1AA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37FA98-269E-21E4-DA04-157D87FAF85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7164" y="3465698"/>
            <a:ext cx="7054421" cy="489607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C0A8B4-8FB5-615E-D719-8738AD3EBBA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906531" y="2363167"/>
            <a:ext cx="993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Comment est ton frère/ta sœur ?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BA1711E-8EB9-7984-8961-5A7B03528C9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71743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22A5A-C8E6-2405-1F0E-69856FC95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11AAA14-D7EC-2B44-A95E-62C3CBA524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24037" y="58655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BC2707D-F072-5CBA-9768-1D3264C003F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8EADE064-6108-36FF-2793-86B536E639F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365FE788-1AC1-37A9-4725-680CA4EA16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3656870" y="4044778"/>
            <a:ext cx="2703193" cy="492676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E700BB7-E90C-FF44-21A1-B60713A89B6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98649" y="560695"/>
            <a:ext cx="10860039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Il y a combien de pièces dans ta maison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dit : « Il y a 5 pièces. 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23F42E90-F024-BCB8-D775-93EEBFC7C87E}"/>
              </a:ext>
            </a:extLst>
          </p:cNvPr>
          <p:cNvSpPr/>
          <p:nvPr/>
        </p:nvSpPr>
        <p:spPr>
          <a:xfrm>
            <a:off x="1398636" y="2126887"/>
            <a:ext cx="4829175" cy="1917891"/>
          </a:xfrm>
          <a:prstGeom prst="wedgeEllipseCallout">
            <a:avLst>
              <a:gd name="adj1" fmla="val 22878"/>
              <a:gd name="adj2" fmla="val 6816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oneTexte 15">
            <a:extLst>
              <a:ext uri="{FF2B5EF4-FFF2-40B4-BE49-F238E27FC236}">
                <a16:creationId xmlns:a16="http://schemas.microsoft.com/office/drawing/2014/main" id="{B136C2B8-B654-64DC-89E1-AD72EC8F99D9}"/>
              </a:ext>
            </a:extLst>
          </p:cNvPr>
          <p:cNvSpPr txBox="1"/>
          <p:nvPr/>
        </p:nvSpPr>
        <p:spPr>
          <a:xfrm>
            <a:off x="1721234" y="2524396"/>
            <a:ext cx="4297745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combien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pièces dans ta maison ? </a:t>
            </a:r>
          </a:p>
        </p:txBody>
      </p:sp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49063720-5FF8-84E6-91FE-B7A64DC53D2B}"/>
              </a:ext>
            </a:extLst>
          </p:cNvPr>
          <p:cNvSpPr/>
          <p:nvPr/>
        </p:nvSpPr>
        <p:spPr>
          <a:xfrm>
            <a:off x="8271703" y="2454621"/>
            <a:ext cx="3723063" cy="1450924"/>
          </a:xfrm>
          <a:prstGeom prst="wedgeEllipseCallout">
            <a:avLst>
              <a:gd name="adj1" fmla="val -28306"/>
              <a:gd name="adj2" fmla="val 7314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5">
            <a:extLst>
              <a:ext uri="{FF2B5EF4-FFF2-40B4-BE49-F238E27FC236}">
                <a16:creationId xmlns:a16="http://schemas.microsoft.com/office/drawing/2014/main" id="{44861626-E78E-10EC-D969-FC2F47DB11FA}"/>
              </a:ext>
            </a:extLst>
          </p:cNvPr>
          <p:cNvSpPr txBox="1"/>
          <p:nvPr/>
        </p:nvSpPr>
        <p:spPr>
          <a:xfrm>
            <a:off x="8355662" y="2899155"/>
            <a:ext cx="3596240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pièces.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9BE7DCC-9297-E895-D075-5488859161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19422" y="4472402"/>
            <a:ext cx="1553202" cy="407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069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D6C4D-B881-C1AE-4110-32AF956F2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289EF66-D618-22AC-D66E-E11C0A45016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6F7CA50-C8AD-918D-7B0E-3805B4E77A2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1293A93-797D-641E-5836-5D7A4406760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F21C028-4BA9-CA5E-6560-D1499AF12E0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4BC443F-A4C6-9CF3-15E6-9595E8867E3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CA08CEB-769C-6A98-9516-EFDF8839339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104FE25-862D-31B8-F4BB-56D06F535E2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4080488-16F2-FEF3-0FCF-ADBAA291FBC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B716F43-F4FB-502E-A035-D0897294E8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72781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E6D4CA-B1DA-B7E7-6B90-4D0C3078FA5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611887"/>
            <a:ext cx="9208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dit « Il y a 5 pièces : un salon, 2 chambres, une cuisine et la salle de bain.»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C7A6548-7D35-F87B-E5A4-B21A5F1D15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66283" y="2147306"/>
            <a:ext cx="11813533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 </a:t>
            </a:r>
            <a:r>
              <a:rPr lang="fr-FR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pièces : un salon, 2 chambres, une cuisine et la salle de bain</a:t>
            </a:r>
            <a:r>
              <a:rPr lang="fr-MA" sz="32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8DF3B9-46BB-B6FC-3EE3-CADD7C0528F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26950" y="3956893"/>
            <a:ext cx="1957061" cy="240634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754624A-43F7-6AE0-A66A-EA9D339B6A7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47084" y="4689843"/>
            <a:ext cx="1836403" cy="225799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1E30C8-80F7-36F5-D747-198D699D959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21546" y="4553893"/>
            <a:ext cx="1985250" cy="244100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6A34962-EC9B-0E8E-3AE5-46E78FEC6BA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30052" y="4661267"/>
            <a:ext cx="1836403" cy="225798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1542AA8-17F8-56A0-DF0F-966A91D9FFF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08624" y="5838664"/>
            <a:ext cx="1957061" cy="2406347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04A9444-85C5-0086-E038-1C10EDD4EFC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C5BFE831-E4DE-25B0-5184-1C5C06D33A6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074" y="435171"/>
            <a:ext cx="1382652" cy="137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4022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01FC7-8B19-AF35-8FFB-11AECC961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ED2FB2B-5DF6-17C7-5902-1B11EC6AD38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57DED9-5A4D-0C01-F1EF-8357CB03227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9DBF6A4-F364-2CA8-B3B1-D8646175C8C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49451C6-8074-B89D-5CC5-10197F8E94B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39CD919-7916-8B19-E84F-88C6B00FA259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312F34E-4F01-A832-21B5-198CA1EF5BC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35E41DC-03A0-F461-C141-3651AA577BB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7A5535E-C839-D87B-BE2F-24D4C4C47E6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ADACB13-027A-A211-171C-D8654F07B1B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8338" y="64147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A0D94AA-3D08-B75B-6FFD-52514E83504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3442" y="513847"/>
            <a:ext cx="11714221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des questions.  </a:t>
            </a:r>
          </a:p>
          <a:p>
            <a:pPr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Il y a combien de pièce dans ta maison ? Dis-moi les pièces de ta maison.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78C1BF6-5A0C-9EA1-787F-677AF983F56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489087"/>
            <a:ext cx="993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Il y a combien de pièce dans ta maison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E393F79-1C21-27C3-7AC4-9E5B79FD973D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48627" y="4151833"/>
            <a:ext cx="6338310" cy="4399061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0949BEEF-948D-9674-A7D3-796DD18882E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79398783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59095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92184-1066-5889-387E-2402187DE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F7D5E8C-BD0C-B7A8-BECB-502EBCBFAAE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27364" y="61155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8596DC69-9CC0-B2AA-8248-BDABF72BBD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59891" y="2647943"/>
            <a:ext cx="3997891" cy="1298253"/>
          </a:xfrm>
          <a:prstGeom prst="wedgeEllipseCallout">
            <a:avLst>
              <a:gd name="adj1" fmla="val 19499"/>
              <a:gd name="adj2" fmla="val 7990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378127E-F416-48D4-93FE-6A562ED21694}"/>
              </a:ext>
            </a:extLst>
          </p:cNvPr>
          <p:cNvSpPr txBox="1"/>
          <p:nvPr/>
        </p:nvSpPr>
        <p:spPr>
          <a:xfrm>
            <a:off x="1245616" y="3004681"/>
            <a:ext cx="3769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ton frère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96D67261-CD97-371B-818C-77E0C870893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943719" y="2543175"/>
            <a:ext cx="3997891" cy="1569665"/>
          </a:xfrm>
          <a:prstGeom prst="wedgeEllipseCallout">
            <a:avLst>
              <a:gd name="adj1" fmla="val -13671"/>
              <a:gd name="adj2" fmla="val 684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DC8EEC3-D2FD-5456-3E78-748D69519D38}"/>
              </a:ext>
            </a:extLst>
          </p:cNvPr>
          <p:cNvSpPr txBox="1"/>
          <p:nvPr/>
        </p:nvSpPr>
        <p:spPr>
          <a:xfrm>
            <a:off x="7208507" y="3056628"/>
            <a:ext cx="3564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est dans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salon.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3C9A99D-1CB8-1537-4AE8-F12B4918D9F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60515" y="560695"/>
            <a:ext cx="11098173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dit : « où est ton frère ? »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dit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: « Il est dans le salon. ». 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FFCAC903-55F5-E2C2-59BD-9C3E0540744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clipart, sourire, habits, dessin humoristique&#10;&#10;Description générée automatiquement">
            <a:extLst>
              <a:ext uri="{FF2B5EF4-FFF2-40B4-BE49-F238E27FC236}">
                <a16:creationId xmlns:a16="http://schemas.microsoft.com/office/drawing/2014/main" id="{D635656D-E9D9-BA42-6AD2-11DE3E285A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885" y="4154856"/>
            <a:ext cx="2889569" cy="48878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C211F1-D61A-823C-09F2-FAAA9855AA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56454" y="4960055"/>
            <a:ext cx="3365439" cy="30499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297F69-67BD-1977-C93A-E851B6A780FD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774390" y="3998140"/>
            <a:ext cx="2827545" cy="51534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6E787D0-2CC1-13B5-EB29-4DA82CC21DE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59989"/>
            <a:ext cx="1224453" cy="135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1107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5514B-9626-3BBE-AD72-45F115D86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2F5C40A2-65E3-BA0B-7B58-0537371B7C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Où est le garçon ?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537AE7E2-F8B4-A5D0-189E-0E1CF63FF65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9ADE2B-03D3-D055-0A83-F13F848070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3444" y="3148849"/>
            <a:ext cx="5103653" cy="6275306"/>
          </a:xfrm>
          <a:prstGeom prst="rect">
            <a:avLst/>
          </a:prstGeom>
        </p:spPr>
      </p:pic>
      <p:pic>
        <p:nvPicPr>
          <p:cNvPr id="6" name="Image 5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3948A98D-002D-E2FF-020E-0A3CF45EAB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334" y="4700234"/>
            <a:ext cx="2136731" cy="3614405"/>
          </a:xfrm>
          <a:prstGeom prst="rect">
            <a:avLst/>
          </a:prstGeom>
        </p:spPr>
      </p:pic>
      <p:sp>
        <p:nvSpPr>
          <p:cNvPr id="7" name="ZoneTexte 10">
            <a:extLst>
              <a:ext uri="{FF2B5EF4-FFF2-40B4-BE49-F238E27FC236}">
                <a16:creationId xmlns:a16="http://schemas.microsoft.com/office/drawing/2014/main" id="{750024A7-14A9-F729-5C5F-B56237358E4B}"/>
              </a:ext>
            </a:extLst>
          </p:cNvPr>
          <p:cNvSpPr txBox="1"/>
          <p:nvPr/>
        </p:nvSpPr>
        <p:spPr>
          <a:xfrm>
            <a:off x="1738556" y="2463045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le garçon ?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53D9CBD-3113-6B9F-1164-1159E6674AF2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28817BE2-C97C-E22B-0D4E-967F70120B7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2426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614B2-E615-45D8-73C3-0A71AE153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98FE4DD-5EF1-9578-7A42-7FAB49358F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Où est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148357B7-7F9A-07ED-AEEE-B3E2FC9BED0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8098EF8-EA23-D2F2-3E60-D26B3E9BB8F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653A8FFA-C594-632F-0BE8-22DB6F2D54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7601" y="2774506"/>
            <a:ext cx="5620797" cy="6911173"/>
          </a:xfrm>
          <a:prstGeom prst="rect">
            <a:avLst/>
          </a:prstGeom>
        </p:spPr>
      </p:pic>
      <p:pic>
        <p:nvPicPr>
          <p:cNvPr id="3" name="Image 2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CE2ABB9D-D77A-FB83-C0D5-3B6EFDF0A8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34023" y="5161868"/>
            <a:ext cx="1762051" cy="3006686"/>
          </a:xfrm>
          <a:prstGeom prst="rect">
            <a:avLst/>
          </a:prstGeom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1EA9586E-BB3A-FF1F-816A-E7100F5A7DAF}"/>
              </a:ext>
            </a:extLst>
          </p:cNvPr>
          <p:cNvSpPr txBox="1"/>
          <p:nvPr/>
        </p:nvSpPr>
        <p:spPr>
          <a:xfrm>
            <a:off x="1861285" y="2668274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la fille ?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762C7A2-1A31-11DE-D864-49111195022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2366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27ECA-A73D-2B6D-6C4A-A2A272579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0F29BE4-540D-D105-5F24-0353AF4500E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33571B2-7793-EE74-6FC5-50D22BCF732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537" y="3220194"/>
            <a:ext cx="8287701" cy="5078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Vocabulaire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Outils de langue</a:t>
            </a:r>
          </a:p>
          <a:p>
            <a:pPr defTabSz="914445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4. Écriture  </a:t>
            </a:r>
          </a:p>
          <a:p>
            <a:pPr defTabSz="914445">
              <a:defRPr/>
            </a:pPr>
            <a:endParaRPr lang="fr-FR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4939CBC-0E62-876C-BE89-DA8252BDF22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696B12C-372E-87E1-8D0D-501D048470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FE538F2F-F00A-00F8-7FAF-C39306769AE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55245" y="1479368"/>
            <a:ext cx="4719761" cy="542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Séance 6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86EBEA-3519-D5AF-B9B4-568AB17D33A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42565" y="6434480"/>
            <a:ext cx="149711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885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FC2F2-F15F-7FDE-DB55-233E4BA9E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6AEA9B4-E395-9A1C-9C9E-5C00546246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42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86D295A-C150-FB47-1266-15985A7B9D4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EC5CABC-DA83-4E5E-9E81-CEB76365A64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213B070-1694-7EC2-2274-F99AD3F058C0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4B6CD92-32AD-05E5-F2CC-DDFE8556891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11624A0-326C-EAD2-DE60-D589EF991E0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8D17433D-82B7-EFE6-2467-755E51E283A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509494E5-D6A2-19B4-583F-48666788C21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BFC76A8-1A01-3D87-32F9-A8E2FFAB4AB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888C3C46-4C61-F2A9-30DA-CC69B876C18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783949" y="5263529"/>
            <a:ext cx="9518986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Écrire correctement des mots.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2E092A-930D-EB04-0284-82F0E0AC84D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641670" y="5139473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320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10EB0DA-D858-5632-8AD1-97C4A3A852BD}"/>
              </a:ext>
            </a:extLst>
          </p:cNvPr>
          <p:cNvSpPr/>
          <p:nvPr/>
        </p:nvSpPr>
        <p:spPr>
          <a:xfrm rot="10800000" flipH="1">
            <a:off x="777879" y="74701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F7BBE3-DD44-175A-A113-23A2307F92F2}"/>
              </a:ext>
            </a:extLst>
          </p:cNvPr>
          <p:cNvSpPr txBox="1"/>
          <p:nvPr/>
        </p:nvSpPr>
        <p:spPr>
          <a:xfrm>
            <a:off x="1463679" y="675645"/>
            <a:ext cx="12252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Prenez vos cahiers. Nous allons écrire des mots.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630317-669E-F542-2B1C-42CDC62E33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723ADB6-6E66-DFA0-5FDA-C01603E88E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004"/>
          <a:stretch/>
        </p:blipFill>
        <p:spPr>
          <a:xfrm>
            <a:off x="4204125" y="2960257"/>
            <a:ext cx="5307750" cy="5323294"/>
          </a:xfrm>
          <a:prstGeom prst="rect">
            <a:avLst/>
          </a:prstGeom>
          <a:ln w="38100">
            <a:noFill/>
          </a:ln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8D7EFB1-3850-CA4B-2267-8C5E53A66A6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62519988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3113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2E0B8-BB25-5A8E-2004-2FBAF8A21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0730822-C939-24EE-4E9D-80535028DC49}"/>
              </a:ext>
            </a:extLst>
          </p:cNvPr>
          <p:cNvSpPr/>
          <p:nvPr/>
        </p:nvSpPr>
        <p:spPr>
          <a:xfrm rot="10800000" flipH="1">
            <a:off x="777879" y="74701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702A5F-C1AE-EAB6-D86F-8D1EC631F742}"/>
              </a:ext>
            </a:extLst>
          </p:cNvPr>
          <p:cNvSpPr txBox="1"/>
          <p:nvPr/>
        </p:nvSpPr>
        <p:spPr>
          <a:xfrm>
            <a:off x="1463679" y="675645"/>
            <a:ext cx="12252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Ecrivez 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ces mots sur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vos cahiers en suivant le modèle.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940FCCD-6650-521D-38AC-A9EF75670D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440" y="675645"/>
            <a:ext cx="1733762" cy="121264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13E51B2-5BCB-97BD-5125-8AF3A64A8DB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659975"/>
              </p:ext>
            </p:extLst>
          </p:nvPr>
        </p:nvGraphicFramePr>
        <p:xfrm>
          <a:off x="1398636" y="-22122"/>
          <a:ext cx="1086003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174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82095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BB902C1B-EDFA-0542-EC61-60F6EE59E3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5279" y="3010669"/>
            <a:ext cx="10305441" cy="527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0713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86800" cy="6338496"/>
              <a:chOff x="183903" y="177800"/>
              <a:chExt cx="8776195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84139" y="180292"/>
                <a:ext cx="8766670" cy="810309"/>
                <a:chOff x="181212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81212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7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93234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9394</TotalTime>
  <Words>2267</Words>
  <Application>Microsoft Office PowerPoint</Application>
  <PresentationFormat>Personnalisé</PresentationFormat>
  <Paragraphs>444</Paragraphs>
  <Slides>70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70</vt:i4>
      </vt:variant>
    </vt:vector>
  </HeadingPairs>
  <TitlesOfParts>
    <vt:vector size="80" baseType="lpstr">
      <vt:lpstr>Cambria</vt:lpstr>
      <vt:lpstr>Dosis Bold</vt:lpstr>
      <vt:lpstr>Carelia</vt:lpstr>
      <vt:lpstr>Dosis</vt:lpstr>
      <vt:lpstr>Calibri </vt:lpstr>
      <vt:lpstr>Arial</vt:lpstr>
      <vt:lpstr>Calibri</vt:lpstr>
      <vt:lpstr>1_Office Theme</vt:lpstr>
      <vt:lpstr>2_Office Theme</vt:lpstr>
      <vt:lpstr>3_Office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108</cp:revision>
  <dcterms:created xsi:type="dcterms:W3CDTF">2023-09-22T04:26:48Z</dcterms:created>
  <dcterms:modified xsi:type="dcterms:W3CDTF">2024-12-05T11:11:56Z</dcterms:modified>
</cp:coreProperties>
</file>