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77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858" r:id="rId13"/>
    <p:sldId id="2134808837" r:id="rId14"/>
    <p:sldId id="2134808838" r:id="rId15"/>
    <p:sldId id="2134808127" r:id="rId16"/>
    <p:sldId id="2134808839" r:id="rId17"/>
    <p:sldId id="2134808885" r:id="rId18"/>
    <p:sldId id="2134808840" r:id="rId19"/>
    <p:sldId id="2134808887" r:id="rId20"/>
    <p:sldId id="2134808860" r:id="rId21"/>
    <p:sldId id="2134808861" r:id="rId22"/>
    <p:sldId id="2134808882" r:id="rId23"/>
    <p:sldId id="2134807641" r:id="rId24"/>
    <p:sldId id="2134808543" r:id="rId25"/>
    <p:sldId id="2134808542" r:id="rId26"/>
    <p:sldId id="2134808142" r:id="rId27"/>
    <p:sldId id="2134808129" r:id="rId28"/>
    <p:sldId id="2134808385" r:id="rId29"/>
    <p:sldId id="2134808888" r:id="rId30"/>
    <p:sldId id="2134808889" r:id="rId31"/>
    <p:sldId id="2134808535" r:id="rId32"/>
    <p:sldId id="2134808247" r:id="rId33"/>
    <p:sldId id="2134808536" r:id="rId34"/>
    <p:sldId id="2134808526" r:id="rId35"/>
    <p:sldId id="2134808902" r:id="rId36"/>
    <p:sldId id="2134808597" r:id="rId37"/>
    <p:sldId id="2134808598" r:id="rId38"/>
    <p:sldId id="2134808903" r:id="rId39"/>
    <p:sldId id="2134808904" r:id="rId40"/>
    <p:sldId id="2134808850" r:id="rId41"/>
    <p:sldId id="2134808627" r:id="rId42"/>
    <p:sldId id="2134808883" r:id="rId43"/>
    <p:sldId id="2134806216" r:id="rId44"/>
    <p:sldId id="2134808183" r:id="rId45"/>
    <p:sldId id="2134808890" r:id="rId46"/>
    <p:sldId id="2134808891" r:id="rId47"/>
    <p:sldId id="2134808892" r:id="rId48"/>
    <p:sldId id="2134808862" r:id="rId49"/>
    <p:sldId id="2134808615" r:id="rId50"/>
    <p:sldId id="2134808617" r:id="rId51"/>
    <p:sldId id="2134808619" r:id="rId52"/>
    <p:sldId id="2134808907" r:id="rId53"/>
    <p:sldId id="2134808911" r:id="rId54"/>
    <p:sldId id="2134808909" r:id="rId55"/>
    <p:sldId id="2134808912" r:id="rId56"/>
    <p:sldId id="2134808908" r:id="rId57"/>
    <p:sldId id="2134808913" r:id="rId58"/>
    <p:sldId id="2134808863" r:id="rId59"/>
    <p:sldId id="2134808914" r:id="rId60"/>
    <p:sldId id="2134808587" r:id="rId61"/>
    <p:sldId id="2134808378" r:id="rId62"/>
    <p:sldId id="2134808854" r:id="rId63"/>
    <p:sldId id="2134808881" r:id="rId64"/>
    <p:sldId id="2134808880" r:id="rId65"/>
    <p:sldId id="2134808867" r:id="rId66"/>
    <p:sldId id="2134808868" r:id="rId67"/>
    <p:sldId id="2134808869" r:id="rId68"/>
    <p:sldId id="2134808870" r:id="rId69"/>
    <p:sldId id="2134808874" r:id="rId70"/>
    <p:sldId id="2134808875" r:id="rId71"/>
    <p:sldId id="2134808876" r:id="rId72"/>
    <p:sldId id="2134808805" r:id="rId73"/>
    <p:sldId id="2134808884" r:id="rId74"/>
    <p:sldId id="2134808901" r:id="rId75"/>
    <p:sldId id="2134808345" r:id="rId76"/>
  </p:sldIdLst>
  <p:sldSz cx="13716000" cy="10287000"/>
  <p:notesSz cx="6858000" cy="9144000"/>
  <p:embeddedFontLst>
    <p:embeddedFont>
      <p:font typeface="Abadi" panose="020B0604020104020204" pitchFamily="34" charset="0"/>
      <p:regular r:id="rId78"/>
    </p:embeddedFont>
    <p:embeddedFont>
      <p:font typeface="Cambria" panose="02040503050406030204" pitchFamily="18" charset="0"/>
      <p:regular r:id="rId79"/>
      <p:bold r:id="rId80"/>
      <p:italic r:id="rId81"/>
      <p:boldItalic r:id="rId82"/>
    </p:embeddedFont>
    <p:embeddedFont>
      <p:font typeface="Carelia" panose="020B0604020202020204" charset="0"/>
      <p:regular r:id="rId83"/>
    </p:embeddedFont>
    <p:embeddedFont>
      <p:font typeface="Dosis" pitchFamily="2" charset="0"/>
      <p:regular r:id="rId84"/>
      <p:bold r:id="rId85"/>
    </p:embeddedFont>
    <p:embeddedFont>
      <p:font typeface="Dosis Bold" charset="0"/>
      <p:regular r:id="rId86"/>
      <p:bold r:id="rId87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FDEADA"/>
    <a:srgbClr val="7DBE00"/>
    <a:srgbClr val="215968"/>
    <a:srgbClr val="8D5E2F"/>
    <a:srgbClr val="996633"/>
    <a:srgbClr val="FF66CC"/>
    <a:srgbClr val="009644"/>
    <a:srgbClr val="FEF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03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302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3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7.fntdata"/><Relationship Id="rId89" Type="http://schemas.openxmlformats.org/officeDocument/2006/relationships/viewProps" Target="view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font" Target="fonts/font2.fntdata"/><Relationship Id="rId5" Type="http://schemas.openxmlformats.org/officeDocument/2006/relationships/slide" Target="slides/slide3.xml"/><Relationship Id="rId90" Type="http://schemas.openxmlformats.org/officeDocument/2006/relationships/theme" Target="theme/theme1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font" Target="fonts/font6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0.fntdata"/><Relationship Id="rId61" Type="http://schemas.openxmlformats.org/officeDocument/2006/relationships/slide" Target="slides/slide59.xml"/><Relationship Id="rId82" Type="http://schemas.openxmlformats.org/officeDocument/2006/relationships/font" Target="fonts/font5.fntdata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26/11/2024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8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5.xml"/><Relationship Id="rId7" Type="http://schemas.openxmlformats.org/officeDocument/2006/relationships/image" Target="../media/image21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image" Target="../media/image1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tags" Target="../tags/tag185.xml"/><Relationship Id="rId18" Type="http://schemas.openxmlformats.org/officeDocument/2006/relationships/image" Target="../media/image16.sv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image" Target="../media/image15.png"/><Relationship Id="rId2" Type="http://schemas.openxmlformats.org/officeDocument/2006/relationships/tags" Target="../tags/tag174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tags" Target="../tags/tag187.xml"/><Relationship Id="rId10" Type="http://schemas.openxmlformats.org/officeDocument/2006/relationships/tags" Target="../tags/tag182.xml"/><Relationship Id="rId19" Type="http://schemas.openxmlformats.org/officeDocument/2006/relationships/image" Target="../media/image36.jpeg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tags" Target="../tags/tag18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0.xml"/><Relationship Id="rId7" Type="http://schemas.openxmlformats.org/officeDocument/2006/relationships/image" Target="../media/image15.pn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95.xml"/><Relationship Id="rId7" Type="http://schemas.openxmlformats.org/officeDocument/2006/relationships/tags" Target="../tags/tag199.xml"/><Relationship Id="rId12" Type="http://schemas.openxmlformats.org/officeDocument/2006/relationships/image" Target="../media/image5.pn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image" Target="../media/image4.svg"/><Relationship Id="rId5" Type="http://schemas.openxmlformats.org/officeDocument/2006/relationships/tags" Target="../tags/tag197.xml"/><Relationship Id="rId10" Type="http://schemas.openxmlformats.org/officeDocument/2006/relationships/image" Target="../media/image3.png"/><Relationship Id="rId4" Type="http://schemas.openxmlformats.org/officeDocument/2006/relationships/tags" Target="../tags/tag196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12.png"/><Relationship Id="rId18" Type="http://schemas.openxmlformats.org/officeDocument/2006/relationships/image" Target="../media/image34.pn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image" Target="../media/image2.jpeg"/><Relationship Id="rId17" Type="http://schemas.openxmlformats.org/officeDocument/2006/relationships/image" Target="../media/image33.svg"/><Relationship Id="rId2" Type="http://schemas.openxmlformats.org/officeDocument/2006/relationships/tags" Target="../tags/tag201.xml"/><Relationship Id="rId16" Type="http://schemas.openxmlformats.org/officeDocument/2006/relationships/image" Target="../media/image37.sv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04.xml"/><Relationship Id="rId15" Type="http://schemas.openxmlformats.org/officeDocument/2006/relationships/image" Target="../media/image32.png"/><Relationship Id="rId10" Type="http://schemas.openxmlformats.org/officeDocument/2006/relationships/tags" Target="../tags/tag209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1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13" Type="http://schemas.openxmlformats.org/officeDocument/2006/relationships/image" Target="../media/image21.png"/><Relationship Id="rId18" Type="http://schemas.openxmlformats.org/officeDocument/2006/relationships/image" Target="../media/image42.png"/><Relationship Id="rId3" Type="http://schemas.openxmlformats.org/officeDocument/2006/relationships/tags" Target="../tags/tag212.xml"/><Relationship Id="rId7" Type="http://schemas.openxmlformats.org/officeDocument/2006/relationships/tags" Target="../tags/tag216.xml"/><Relationship Id="rId12" Type="http://schemas.openxmlformats.org/officeDocument/2006/relationships/image" Target="../media/image16.svg"/><Relationship Id="rId17" Type="http://schemas.openxmlformats.org/officeDocument/2006/relationships/image" Target="../media/image41.png"/><Relationship Id="rId2" Type="http://schemas.openxmlformats.org/officeDocument/2006/relationships/tags" Target="../tags/tag211.xml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image" Target="../media/image15.png"/><Relationship Id="rId5" Type="http://schemas.openxmlformats.org/officeDocument/2006/relationships/tags" Target="../tags/tag214.xml"/><Relationship Id="rId15" Type="http://schemas.openxmlformats.org/officeDocument/2006/relationships/image" Target="../media/image39.png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43.png"/><Relationship Id="rId4" Type="http://schemas.openxmlformats.org/officeDocument/2006/relationships/tags" Target="../tags/tag213.xml"/><Relationship Id="rId9" Type="http://schemas.openxmlformats.org/officeDocument/2006/relationships/tags" Target="../tags/tag218.xml"/><Relationship Id="rId1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6.xml"/><Relationship Id="rId13" Type="http://schemas.openxmlformats.org/officeDocument/2006/relationships/image" Target="../media/image16.svg"/><Relationship Id="rId18" Type="http://schemas.openxmlformats.org/officeDocument/2006/relationships/image" Target="../media/image41.png"/><Relationship Id="rId3" Type="http://schemas.openxmlformats.org/officeDocument/2006/relationships/tags" Target="../tags/tag221.xml"/><Relationship Id="rId21" Type="http://schemas.openxmlformats.org/officeDocument/2006/relationships/image" Target="../media/image44.png"/><Relationship Id="rId7" Type="http://schemas.openxmlformats.org/officeDocument/2006/relationships/tags" Target="../tags/tag225.xml"/><Relationship Id="rId12" Type="http://schemas.openxmlformats.org/officeDocument/2006/relationships/image" Target="../media/image15.png"/><Relationship Id="rId17" Type="http://schemas.openxmlformats.org/officeDocument/2006/relationships/image" Target="../media/image40.png"/><Relationship Id="rId2" Type="http://schemas.openxmlformats.org/officeDocument/2006/relationships/tags" Target="../tags/tag220.xml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23.xml"/><Relationship Id="rId15" Type="http://schemas.openxmlformats.org/officeDocument/2006/relationships/image" Target="../media/image38.png"/><Relationship Id="rId10" Type="http://schemas.openxmlformats.org/officeDocument/2006/relationships/tags" Target="../tags/tag228.xml"/><Relationship Id="rId19" Type="http://schemas.openxmlformats.org/officeDocument/2006/relationships/image" Target="../media/image42.png"/><Relationship Id="rId4" Type="http://schemas.openxmlformats.org/officeDocument/2006/relationships/tags" Target="../tags/tag222.xml"/><Relationship Id="rId9" Type="http://schemas.openxmlformats.org/officeDocument/2006/relationships/tags" Target="../tags/tag227.xml"/><Relationship Id="rId1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13" Type="http://schemas.openxmlformats.org/officeDocument/2006/relationships/image" Target="../media/image16.svg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12" Type="http://schemas.openxmlformats.org/officeDocument/2006/relationships/image" Target="../media/image15.png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33.xml"/><Relationship Id="rId10" Type="http://schemas.openxmlformats.org/officeDocument/2006/relationships/tags" Target="../tags/tag238.xml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46.xml"/><Relationship Id="rId13" Type="http://schemas.openxmlformats.org/officeDocument/2006/relationships/image" Target="../media/image46.png"/><Relationship Id="rId3" Type="http://schemas.openxmlformats.org/officeDocument/2006/relationships/tags" Target="../tags/tag241.xml"/><Relationship Id="rId7" Type="http://schemas.openxmlformats.org/officeDocument/2006/relationships/tags" Target="../tags/tag245.xml"/><Relationship Id="rId12" Type="http://schemas.openxmlformats.org/officeDocument/2006/relationships/image" Target="../media/image16.svg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tags" Target="../tags/tag244.xml"/><Relationship Id="rId11" Type="http://schemas.openxmlformats.org/officeDocument/2006/relationships/image" Target="../media/image15.png"/><Relationship Id="rId5" Type="http://schemas.openxmlformats.org/officeDocument/2006/relationships/tags" Target="../tags/tag24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42.xml"/><Relationship Id="rId9" Type="http://schemas.openxmlformats.org/officeDocument/2006/relationships/tags" Target="../tags/tag247.xml"/><Relationship Id="rId1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image" Target="../media/image15.png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49.xml"/><Relationship Id="rId16" Type="http://schemas.openxmlformats.org/officeDocument/2006/relationships/image" Target="../media/image49.jpeg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5" Type="http://schemas.openxmlformats.org/officeDocument/2006/relationships/image" Target="../media/image48.jpeg"/><Relationship Id="rId10" Type="http://schemas.openxmlformats.org/officeDocument/2006/relationships/tags" Target="../tags/tag257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66.xml"/><Relationship Id="rId13" Type="http://schemas.openxmlformats.org/officeDocument/2006/relationships/image" Target="../media/image46.png"/><Relationship Id="rId3" Type="http://schemas.openxmlformats.org/officeDocument/2006/relationships/tags" Target="../tags/tag261.xml"/><Relationship Id="rId7" Type="http://schemas.openxmlformats.org/officeDocument/2006/relationships/tags" Target="../tags/tag265.xml"/><Relationship Id="rId12" Type="http://schemas.openxmlformats.org/officeDocument/2006/relationships/image" Target="../media/image16.svg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tags" Target="../tags/tag264.xml"/><Relationship Id="rId11" Type="http://schemas.openxmlformats.org/officeDocument/2006/relationships/image" Target="../media/image15.png"/><Relationship Id="rId5" Type="http://schemas.openxmlformats.org/officeDocument/2006/relationships/tags" Target="../tags/tag26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62.xml"/><Relationship Id="rId9" Type="http://schemas.openxmlformats.org/officeDocument/2006/relationships/tags" Target="../tags/tag267.xml"/><Relationship Id="rId1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75.xml"/><Relationship Id="rId13" Type="http://schemas.openxmlformats.org/officeDocument/2006/relationships/image" Target="../media/image15.png"/><Relationship Id="rId3" Type="http://schemas.openxmlformats.org/officeDocument/2006/relationships/tags" Target="../tags/tag270.xml"/><Relationship Id="rId7" Type="http://schemas.openxmlformats.org/officeDocument/2006/relationships/tags" Target="../tags/tag27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69.xml"/><Relationship Id="rId16" Type="http://schemas.openxmlformats.org/officeDocument/2006/relationships/image" Target="../media/image51.jpeg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tags" Target="../tags/tag278.xml"/><Relationship Id="rId5" Type="http://schemas.openxmlformats.org/officeDocument/2006/relationships/tags" Target="../tags/tag272.xml"/><Relationship Id="rId15" Type="http://schemas.openxmlformats.org/officeDocument/2006/relationships/image" Target="../media/image48.jpeg"/><Relationship Id="rId10" Type="http://schemas.openxmlformats.org/officeDocument/2006/relationships/tags" Target="../tags/tag277.xml"/><Relationship Id="rId4" Type="http://schemas.openxmlformats.org/officeDocument/2006/relationships/tags" Target="../tags/tag271.xml"/><Relationship Id="rId9" Type="http://schemas.openxmlformats.org/officeDocument/2006/relationships/tags" Target="../tags/tag276.xml"/><Relationship Id="rId1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6.xml"/><Relationship Id="rId13" Type="http://schemas.openxmlformats.org/officeDocument/2006/relationships/image" Target="../media/image52.png"/><Relationship Id="rId3" Type="http://schemas.openxmlformats.org/officeDocument/2006/relationships/tags" Target="../tags/tag281.xml"/><Relationship Id="rId7" Type="http://schemas.openxmlformats.org/officeDocument/2006/relationships/tags" Target="../tags/tag285.xml"/><Relationship Id="rId12" Type="http://schemas.openxmlformats.org/officeDocument/2006/relationships/image" Target="../media/image16.svg"/><Relationship Id="rId2" Type="http://schemas.openxmlformats.org/officeDocument/2006/relationships/tags" Target="../tags/tag280.xml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11" Type="http://schemas.openxmlformats.org/officeDocument/2006/relationships/image" Target="../media/image15.png"/><Relationship Id="rId5" Type="http://schemas.openxmlformats.org/officeDocument/2006/relationships/tags" Target="../tags/tag28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82.xml"/><Relationship Id="rId9" Type="http://schemas.openxmlformats.org/officeDocument/2006/relationships/tags" Target="../tags/tag287.xml"/><Relationship Id="rId1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298.xml"/><Relationship Id="rId18" Type="http://schemas.openxmlformats.org/officeDocument/2006/relationships/image" Target="../media/image53.png"/><Relationship Id="rId3" Type="http://schemas.openxmlformats.org/officeDocument/2006/relationships/tags" Target="../tags/tag290.xml"/><Relationship Id="rId7" Type="http://schemas.openxmlformats.org/officeDocument/2006/relationships/tags" Target="../tags/tag294.xml"/><Relationship Id="rId12" Type="http://schemas.openxmlformats.org/officeDocument/2006/relationships/tags" Target="../tags/tag297.xml"/><Relationship Id="rId17" Type="http://schemas.openxmlformats.org/officeDocument/2006/relationships/image" Target="../media/image48.jpeg"/><Relationship Id="rId2" Type="http://schemas.openxmlformats.org/officeDocument/2006/relationships/tags" Target="../tags/tag289.xml"/><Relationship Id="rId16" Type="http://schemas.openxmlformats.org/officeDocument/2006/relationships/image" Target="../media/image16.svg"/><Relationship Id="rId1" Type="http://schemas.openxmlformats.org/officeDocument/2006/relationships/tags" Target="../tags/tag288.xml"/><Relationship Id="rId6" Type="http://schemas.openxmlformats.org/officeDocument/2006/relationships/tags" Target="../tags/tag293.xml"/><Relationship Id="rId11" Type="http://schemas.openxmlformats.org/officeDocument/2006/relationships/tags" Target="../tags/tag296.xml"/><Relationship Id="rId5" Type="http://schemas.openxmlformats.org/officeDocument/2006/relationships/tags" Target="../tags/tag292.xml"/><Relationship Id="rId15" Type="http://schemas.openxmlformats.org/officeDocument/2006/relationships/image" Target="../media/image15.png"/><Relationship Id="rId10" Type="http://schemas.openxmlformats.org/officeDocument/2006/relationships/tags" Target="../tags/tag295.xml"/><Relationship Id="rId19" Type="http://schemas.openxmlformats.org/officeDocument/2006/relationships/image" Target="../media/image54.png"/><Relationship Id="rId4" Type="http://schemas.openxmlformats.org/officeDocument/2006/relationships/tags" Target="../tags/tag291.xml"/><Relationship Id="rId9" Type="http://schemas.openxmlformats.org/officeDocument/2006/relationships/audio" Target="../media/media1.wav"/><Relationship Id="rId14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06.xml"/><Relationship Id="rId13" Type="http://schemas.openxmlformats.org/officeDocument/2006/relationships/image" Target="../media/image15.png"/><Relationship Id="rId3" Type="http://schemas.openxmlformats.org/officeDocument/2006/relationships/tags" Target="../tags/tag301.xml"/><Relationship Id="rId7" Type="http://schemas.openxmlformats.org/officeDocument/2006/relationships/tags" Target="../tags/tag30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00.xml"/><Relationship Id="rId16" Type="http://schemas.openxmlformats.org/officeDocument/2006/relationships/image" Target="../media/image55.jpeg"/><Relationship Id="rId1" Type="http://schemas.openxmlformats.org/officeDocument/2006/relationships/tags" Target="../tags/tag299.xml"/><Relationship Id="rId6" Type="http://schemas.openxmlformats.org/officeDocument/2006/relationships/tags" Target="../tags/tag304.xml"/><Relationship Id="rId11" Type="http://schemas.openxmlformats.org/officeDocument/2006/relationships/tags" Target="../tags/tag309.xml"/><Relationship Id="rId5" Type="http://schemas.openxmlformats.org/officeDocument/2006/relationships/tags" Target="../tags/tag303.xml"/><Relationship Id="rId15" Type="http://schemas.openxmlformats.org/officeDocument/2006/relationships/image" Target="../media/image48.jpeg"/><Relationship Id="rId10" Type="http://schemas.openxmlformats.org/officeDocument/2006/relationships/tags" Target="../tags/tag308.xml"/><Relationship Id="rId4" Type="http://schemas.openxmlformats.org/officeDocument/2006/relationships/tags" Target="../tags/tag302.xml"/><Relationship Id="rId9" Type="http://schemas.openxmlformats.org/officeDocument/2006/relationships/tags" Target="../tags/tag307.xml"/><Relationship Id="rId14" Type="http://schemas.openxmlformats.org/officeDocument/2006/relationships/image" Target="../media/image16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17.xml"/><Relationship Id="rId13" Type="http://schemas.openxmlformats.org/officeDocument/2006/relationships/image" Target="../media/image26.png"/><Relationship Id="rId3" Type="http://schemas.openxmlformats.org/officeDocument/2006/relationships/tags" Target="../tags/tag312.xml"/><Relationship Id="rId7" Type="http://schemas.openxmlformats.org/officeDocument/2006/relationships/tags" Target="../tags/tag316.xml"/><Relationship Id="rId12" Type="http://schemas.openxmlformats.org/officeDocument/2006/relationships/image" Target="../media/image16.svg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image" Target="../media/image15.png"/><Relationship Id="rId5" Type="http://schemas.openxmlformats.org/officeDocument/2006/relationships/tags" Target="../tags/tag31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13.xml"/><Relationship Id="rId9" Type="http://schemas.openxmlformats.org/officeDocument/2006/relationships/tags" Target="../tags/tag318.xml"/><Relationship Id="rId14" Type="http://schemas.openxmlformats.org/officeDocument/2006/relationships/image" Target="../media/image56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26.xml"/><Relationship Id="rId13" Type="http://schemas.openxmlformats.org/officeDocument/2006/relationships/image" Target="../media/image15.png"/><Relationship Id="rId3" Type="http://schemas.openxmlformats.org/officeDocument/2006/relationships/tags" Target="../tags/tag321.xml"/><Relationship Id="rId7" Type="http://schemas.openxmlformats.org/officeDocument/2006/relationships/tags" Target="../tags/tag32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20.xml"/><Relationship Id="rId16" Type="http://schemas.openxmlformats.org/officeDocument/2006/relationships/image" Target="../media/image57.jpeg"/><Relationship Id="rId1" Type="http://schemas.openxmlformats.org/officeDocument/2006/relationships/tags" Target="../tags/tag319.xml"/><Relationship Id="rId6" Type="http://schemas.openxmlformats.org/officeDocument/2006/relationships/tags" Target="../tags/tag324.xml"/><Relationship Id="rId11" Type="http://schemas.openxmlformats.org/officeDocument/2006/relationships/tags" Target="../tags/tag329.xml"/><Relationship Id="rId5" Type="http://schemas.openxmlformats.org/officeDocument/2006/relationships/tags" Target="../tags/tag323.xml"/><Relationship Id="rId15" Type="http://schemas.openxmlformats.org/officeDocument/2006/relationships/image" Target="../media/image48.jpeg"/><Relationship Id="rId10" Type="http://schemas.openxmlformats.org/officeDocument/2006/relationships/tags" Target="../tags/tag328.xml"/><Relationship Id="rId4" Type="http://schemas.openxmlformats.org/officeDocument/2006/relationships/tags" Target="../tags/tag322.xml"/><Relationship Id="rId9" Type="http://schemas.openxmlformats.org/officeDocument/2006/relationships/tags" Target="../tags/tag327.xml"/><Relationship Id="rId1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37.xml"/><Relationship Id="rId13" Type="http://schemas.openxmlformats.org/officeDocument/2006/relationships/image" Target="../media/image46.png"/><Relationship Id="rId3" Type="http://schemas.openxmlformats.org/officeDocument/2006/relationships/tags" Target="../tags/tag332.xml"/><Relationship Id="rId7" Type="http://schemas.openxmlformats.org/officeDocument/2006/relationships/tags" Target="../tags/tag336.xml"/><Relationship Id="rId12" Type="http://schemas.openxmlformats.org/officeDocument/2006/relationships/image" Target="../media/image16.svg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6" Type="http://schemas.openxmlformats.org/officeDocument/2006/relationships/tags" Target="../tags/tag335.xml"/><Relationship Id="rId11" Type="http://schemas.openxmlformats.org/officeDocument/2006/relationships/image" Target="../media/image15.png"/><Relationship Id="rId5" Type="http://schemas.openxmlformats.org/officeDocument/2006/relationships/tags" Target="../tags/tag33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33.xml"/><Relationship Id="rId9" Type="http://schemas.openxmlformats.org/officeDocument/2006/relationships/tags" Target="../tags/tag338.xml"/><Relationship Id="rId14" Type="http://schemas.openxmlformats.org/officeDocument/2006/relationships/image" Target="../media/image58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46.xml"/><Relationship Id="rId13" Type="http://schemas.openxmlformats.org/officeDocument/2006/relationships/image" Target="../media/image15.png"/><Relationship Id="rId3" Type="http://schemas.openxmlformats.org/officeDocument/2006/relationships/tags" Target="../tags/tag341.xml"/><Relationship Id="rId7" Type="http://schemas.openxmlformats.org/officeDocument/2006/relationships/tags" Target="../tags/tag34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40.xml"/><Relationship Id="rId16" Type="http://schemas.openxmlformats.org/officeDocument/2006/relationships/image" Target="../media/image59.jpeg"/><Relationship Id="rId1" Type="http://schemas.openxmlformats.org/officeDocument/2006/relationships/tags" Target="../tags/tag339.xml"/><Relationship Id="rId6" Type="http://schemas.openxmlformats.org/officeDocument/2006/relationships/tags" Target="../tags/tag344.xml"/><Relationship Id="rId11" Type="http://schemas.openxmlformats.org/officeDocument/2006/relationships/tags" Target="../tags/tag349.xml"/><Relationship Id="rId5" Type="http://schemas.openxmlformats.org/officeDocument/2006/relationships/tags" Target="../tags/tag343.xml"/><Relationship Id="rId15" Type="http://schemas.openxmlformats.org/officeDocument/2006/relationships/image" Target="../media/image48.jpeg"/><Relationship Id="rId10" Type="http://schemas.openxmlformats.org/officeDocument/2006/relationships/tags" Target="../tags/tag348.xml"/><Relationship Id="rId4" Type="http://schemas.openxmlformats.org/officeDocument/2006/relationships/tags" Target="../tags/tag342.xml"/><Relationship Id="rId9" Type="http://schemas.openxmlformats.org/officeDocument/2006/relationships/tags" Target="../tags/tag347.xml"/><Relationship Id="rId14" Type="http://schemas.openxmlformats.org/officeDocument/2006/relationships/image" Target="../media/image16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57.xml"/><Relationship Id="rId13" Type="http://schemas.openxmlformats.org/officeDocument/2006/relationships/image" Target="../media/image52.png"/><Relationship Id="rId3" Type="http://schemas.openxmlformats.org/officeDocument/2006/relationships/tags" Target="../tags/tag352.xml"/><Relationship Id="rId7" Type="http://schemas.openxmlformats.org/officeDocument/2006/relationships/tags" Target="../tags/tag356.xml"/><Relationship Id="rId12" Type="http://schemas.openxmlformats.org/officeDocument/2006/relationships/image" Target="../media/image16.svg"/><Relationship Id="rId2" Type="http://schemas.openxmlformats.org/officeDocument/2006/relationships/tags" Target="../tags/tag351.xml"/><Relationship Id="rId1" Type="http://schemas.openxmlformats.org/officeDocument/2006/relationships/tags" Target="../tags/tag350.xml"/><Relationship Id="rId6" Type="http://schemas.openxmlformats.org/officeDocument/2006/relationships/tags" Target="../tags/tag355.xml"/><Relationship Id="rId11" Type="http://schemas.openxmlformats.org/officeDocument/2006/relationships/image" Target="../media/image15.png"/><Relationship Id="rId5" Type="http://schemas.openxmlformats.org/officeDocument/2006/relationships/tags" Target="../tags/tag35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53.xml"/><Relationship Id="rId9" Type="http://schemas.openxmlformats.org/officeDocument/2006/relationships/tags" Target="../tags/tag35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66.xml"/><Relationship Id="rId13" Type="http://schemas.openxmlformats.org/officeDocument/2006/relationships/image" Target="../media/image15.png"/><Relationship Id="rId3" Type="http://schemas.openxmlformats.org/officeDocument/2006/relationships/tags" Target="../tags/tag361.xml"/><Relationship Id="rId7" Type="http://schemas.openxmlformats.org/officeDocument/2006/relationships/tags" Target="../tags/tag36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tags" Target="../tags/tag364.xml"/><Relationship Id="rId11" Type="http://schemas.openxmlformats.org/officeDocument/2006/relationships/tags" Target="../tags/tag369.xml"/><Relationship Id="rId5" Type="http://schemas.openxmlformats.org/officeDocument/2006/relationships/tags" Target="../tags/tag363.xml"/><Relationship Id="rId15" Type="http://schemas.openxmlformats.org/officeDocument/2006/relationships/image" Target="../media/image48.jpeg"/><Relationship Id="rId10" Type="http://schemas.openxmlformats.org/officeDocument/2006/relationships/tags" Target="../tags/tag368.xml"/><Relationship Id="rId4" Type="http://schemas.openxmlformats.org/officeDocument/2006/relationships/tags" Target="../tags/tag362.xml"/><Relationship Id="rId9" Type="http://schemas.openxmlformats.org/officeDocument/2006/relationships/tags" Target="../tags/tag367.xml"/><Relationship Id="rId1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77.xml"/><Relationship Id="rId13" Type="http://schemas.openxmlformats.org/officeDocument/2006/relationships/tags" Target="../tags/tag380.xml"/><Relationship Id="rId18" Type="http://schemas.openxmlformats.org/officeDocument/2006/relationships/image" Target="../media/image16.svg"/><Relationship Id="rId3" Type="http://schemas.openxmlformats.org/officeDocument/2006/relationships/tags" Target="../tags/tag372.xml"/><Relationship Id="rId21" Type="http://schemas.openxmlformats.org/officeDocument/2006/relationships/image" Target="../media/image61.png"/><Relationship Id="rId7" Type="http://schemas.openxmlformats.org/officeDocument/2006/relationships/tags" Target="../tags/tag376.xml"/><Relationship Id="rId12" Type="http://schemas.openxmlformats.org/officeDocument/2006/relationships/tags" Target="../tags/tag379.xml"/><Relationship Id="rId17" Type="http://schemas.openxmlformats.org/officeDocument/2006/relationships/image" Target="../media/image15.png"/><Relationship Id="rId2" Type="http://schemas.openxmlformats.org/officeDocument/2006/relationships/tags" Target="../tags/tag371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60.PNG"/><Relationship Id="rId1" Type="http://schemas.openxmlformats.org/officeDocument/2006/relationships/tags" Target="../tags/tag370.xml"/><Relationship Id="rId6" Type="http://schemas.openxmlformats.org/officeDocument/2006/relationships/tags" Target="../tags/tag375.xml"/><Relationship Id="rId11" Type="http://schemas.openxmlformats.org/officeDocument/2006/relationships/audio" Target="../media/media2.wav"/><Relationship Id="rId5" Type="http://schemas.openxmlformats.org/officeDocument/2006/relationships/tags" Target="../tags/tag374.xml"/><Relationship Id="rId15" Type="http://schemas.openxmlformats.org/officeDocument/2006/relationships/tags" Target="../tags/tag382.xml"/><Relationship Id="rId10" Type="http://schemas.microsoft.com/office/2007/relationships/media" Target="../media/media2.wav"/><Relationship Id="rId19" Type="http://schemas.openxmlformats.org/officeDocument/2006/relationships/image" Target="../media/image48.jpeg"/><Relationship Id="rId4" Type="http://schemas.openxmlformats.org/officeDocument/2006/relationships/tags" Target="../tags/tag373.xml"/><Relationship Id="rId9" Type="http://schemas.openxmlformats.org/officeDocument/2006/relationships/tags" Target="../tags/tag378.xml"/><Relationship Id="rId14" Type="http://schemas.openxmlformats.org/officeDocument/2006/relationships/tags" Target="../tags/tag381.xml"/><Relationship Id="rId22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90.xml"/><Relationship Id="rId13" Type="http://schemas.openxmlformats.org/officeDocument/2006/relationships/image" Target="../media/image16.svg"/><Relationship Id="rId18" Type="http://schemas.openxmlformats.org/officeDocument/2006/relationships/image" Target="../media/image65.jpeg"/><Relationship Id="rId3" Type="http://schemas.openxmlformats.org/officeDocument/2006/relationships/tags" Target="../tags/tag385.xml"/><Relationship Id="rId7" Type="http://schemas.openxmlformats.org/officeDocument/2006/relationships/tags" Target="../tags/tag389.xml"/><Relationship Id="rId12" Type="http://schemas.openxmlformats.org/officeDocument/2006/relationships/image" Target="../media/image15.png"/><Relationship Id="rId17" Type="http://schemas.openxmlformats.org/officeDocument/2006/relationships/image" Target="../media/image64.jpeg"/><Relationship Id="rId2" Type="http://schemas.openxmlformats.org/officeDocument/2006/relationships/tags" Target="../tags/tag384.xml"/><Relationship Id="rId16" Type="http://schemas.openxmlformats.org/officeDocument/2006/relationships/image" Target="../media/image63.jpeg"/><Relationship Id="rId1" Type="http://schemas.openxmlformats.org/officeDocument/2006/relationships/tags" Target="../tags/tag383.xml"/><Relationship Id="rId6" Type="http://schemas.openxmlformats.org/officeDocument/2006/relationships/tags" Target="../tags/tag388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87.xml"/><Relationship Id="rId15" Type="http://schemas.openxmlformats.org/officeDocument/2006/relationships/image" Target="../media/image62.jpeg"/><Relationship Id="rId10" Type="http://schemas.openxmlformats.org/officeDocument/2006/relationships/tags" Target="../tags/tag392.xml"/><Relationship Id="rId19" Type="http://schemas.openxmlformats.org/officeDocument/2006/relationships/image" Target="../media/image66.jpeg"/><Relationship Id="rId4" Type="http://schemas.openxmlformats.org/officeDocument/2006/relationships/tags" Target="../tags/tag386.xml"/><Relationship Id="rId9" Type="http://schemas.openxmlformats.org/officeDocument/2006/relationships/tags" Target="../tags/tag391.xml"/><Relationship Id="rId1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395.xml"/><Relationship Id="rId7" Type="http://schemas.openxmlformats.org/officeDocument/2006/relationships/tags" Target="../tags/tag399.xml"/><Relationship Id="rId12" Type="http://schemas.openxmlformats.org/officeDocument/2006/relationships/image" Target="../media/image5.png"/><Relationship Id="rId2" Type="http://schemas.openxmlformats.org/officeDocument/2006/relationships/tags" Target="../tags/tag394.xml"/><Relationship Id="rId1" Type="http://schemas.openxmlformats.org/officeDocument/2006/relationships/tags" Target="../tags/tag393.xml"/><Relationship Id="rId6" Type="http://schemas.openxmlformats.org/officeDocument/2006/relationships/tags" Target="../tags/tag398.xml"/><Relationship Id="rId11" Type="http://schemas.openxmlformats.org/officeDocument/2006/relationships/image" Target="../media/image4.svg"/><Relationship Id="rId5" Type="http://schemas.openxmlformats.org/officeDocument/2006/relationships/tags" Target="../tags/tag397.xml"/><Relationship Id="rId10" Type="http://schemas.openxmlformats.org/officeDocument/2006/relationships/image" Target="../media/image3.png"/><Relationship Id="rId4" Type="http://schemas.openxmlformats.org/officeDocument/2006/relationships/tags" Target="../tags/tag396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07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3.svg"/><Relationship Id="rId3" Type="http://schemas.openxmlformats.org/officeDocument/2006/relationships/tags" Target="../tags/tag402.xml"/><Relationship Id="rId7" Type="http://schemas.openxmlformats.org/officeDocument/2006/relationships/tags" Target="../tags/tag406.xml"/><Relationship Id="rId12" Type="http://schemas.openxmlformats.org/officeDocument/2006/relationships/tags" Target="../tags/tag411.xml"/><Relationship Id="rId17" Type="http://schemas.openxmlformats.org/officeDocument/2006/relationships/image" Target="../media/image32.png"/><Relationship Id="rId2" Type="http://schemas.openxmlformats.org/officeDocument/2006/relationships/tags" Target="../tags/tag401.xml"/><Relationship Id="rId16" Type="http://schemas.openxmlformats.org/officeDocument/2006/relationships/image" Target="../media/image18.svg"/><Relationship Id="rId1" Type="http://schemas.openxmlformats.org/officeDocument/2006/relationships/tags" Target="../tags/tag400.xml"/><Relationship Id="rId6" Type="http://schemas.openxmlformats.org/officeDocument/2006/relationships/tags" Target="../tags/tag405.xml"/><Relationship Id="rId11" Type="http://schemas.openxmlformats.org/officeDocument/2006/relationships/tags" Target="../tags/tag410.xml"/><Relationship Id="rId5" Type="http://schemas.openxmlformats.org/officeDocument/2006/relationships/tags" Target="../tags/tag404.xml"/><Relationship Id="rId15" Type="http://schemas.openxmlformats.org/officeDocument/2006/relationships/image" Target="../media/image12.png"/><Relationship Id="rId10" Type="http://schemas.openxmlformats.org/officeDocument/2006/relationships/tags" Target="../tags/tag409.xml"/><Relationship Id="rId19" Type="http://schemas.openxmlformats.org/officeDocument/2006/relationships/image" Target="../media/image34.png"/><Relationship Id="rId4" Type="http://schemas.openxmlformats.org/officeDocument/2006/relationships/tags" Target="../tags/tag403.xml"/><Relationship Id="rId9" Type="http://schemas.openxmlformats.org/officeDocument/2006/relationships/tags" Target="../tags/tag408.xml"/><Relationship Id="rId14" Type="http://schemas.openxmlformats.org/officeDocument/2006/relationships/image" Target="../media/image2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19.xml"/><Relationship Id="rId13" Type="http://schemas.openxmlformats.org/officeDocument/2006/relationships/tags" Target="../tags/tag424.xml"/><Relationship Id="rId18" Type="http://schemas.openxmlformats.org/officeDocument/2006/relationships/image" Target="../media/image68.PNG"/><Relationship Id="rId3" Type="http://schemas.openxmlformats.org/officeDocument/2006/relationships/tags" Target="../tags/tag414.xml"/><Relationship Id="rId7" Type="http://schemas.openxmlformats.org/officeDocument/2006/relationships/tags" Target="../tags/tag418.xml"/><Relationship Id="rId12" Type="http://schemas.openxmlformats.org/officeDocument/2006/relationships/tags" Target="../tags/tag423.xml"/><Relationship Id="rId17" Type="http://schemas.openxmlformats.org/officeDocument/2006/relationships/image" Target="../media/image67.png"/><Relationship Id="rId2" Type="http://schemas.openxmlformats.org/officeDocument/2006/relationships/tags" Target="../tags/tag413.xml"/><Relationship Id="rId16" Type="http://schemas.openxmlformats.org/officeDocument/2006/relationships/image" Target="../media/image16.svg"/><Relationship Id="rId1" Type="http://schemas.openxmlformats.org/officeDocument/2006/relationships/tags" Target="../tags/tag412.xml"/><Relationship Id="rId6" Type="http://schemas.openxmlformats.org/officeDocument/2006/relationships/tags" Target="../tags/tag417.xml"/><Relationship Id="rId11" Type="http://schemas.openxmlformats.org/officeDocument/2006/relationships/tags" Target="../tags/tag422.xml"/><Relationship Id="rId5" Type="http://schemas.openxmlformats.org/officeDocument/2006/relationships/tags" Target="../tags/tag416.xml"/><Relationship Id="rId15" Type="http://schemas.openxmlformats.org/officeDocument/2006/relationships/image" Target="../media/image15.png"/><Relationship Id="rId10" Type="http://schemas.openxmlformats.org/officeDocument/2006/relationships/tags" Target="../tags/tag421.xml"/><Relationship Id="rId19" Type="http://schemas.openxmlformats.org/officeDocument/2006/relationships/image" Target="../media/image69.png"/><Relationship Id="rId4" Type="http://schemas.openxmlformats.org/officeDocument/2006/relationships/tags" Target="../tags/tag415.xml"/><Relationship Id="rId9" Type="http://schemas.openxmlformats.org/officeDocument/2006/relationships/tags" Target="../tags/tag420.xml"/><Relationship Id="rId14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32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2.png"/><Relationship Id="rId3" Type="http://schemas.openxmlformats.org/officeDocument/2006/relationships/tags" Target="../tags/tag427.xml"/><Relationship Id="rId7" Type="http://schemas.openxmlformats.org/officeDocument/2006/relationships/tags" Target="../tags/tag431.xml"/><Relationship Id="rId12" Type="http://schemas.openxmlformats.org/officeDocument/2006/relationships/tags" Target="../tags/tag436.xml"/><Relationship Id="rId17" Type="http://schemas.openxmlformats.org/officeDocument/2006/relationships/image" Target="../media/image69.png"/><Relationship Id="rId2" Type="http://schemas.openxmlformats.org/officeDocument/2006/relationships/tags" Target="../tags/tag426.xml"/><Relationship Id="rId16" Type="http://schemas.openxmlformats.org/officeDocument/2006/relationships/image" Target="../media/image68.PNG"/><Relationship Id="rId1" Type="http://schemas.openxmlformats.org/officeDocument/2006/relationships/tags" Target="../tags/tag425.xml"/><Relationship Id="rId6" Type="http://schemas.openxmlformats.org/officeDocument/2006/relationships/tags" Target="../tags/tag430.xml"/><Relationship Id="rId11" Type="http://schemas.openxmlformats.org/officeDocument/2006/relationships/tags" Target="../tags/tag435.xml"/><Relationship Id="rId5" Type="http://schemas.openxmlformats.org/officeDocument/2006/relationships/tags" Target="../tags/tag429.xml"/><Relationship Id="rId15" Type="http://schemas.openxmlformats.org/officeDocument/2006/relationships/image" Target="../media/image16.svg"/><Relationship Id="rId10" Type="http://schemas.openxmlformats.org/officeDocument/2006/relationships/tags" Target="../tags/tag434.xml"/><Relationship Id="rId4" Type="http://schemas.openxmlformats.org/officeDocument/2006/relationships/tags" Target="../tags/tag428.xml"/><Relationship Id="rId9" Type="http://schemas.openxmlformats.org/officeDocument/2006/relationships/tags" Target="../tags/tag433.xml"/><Relationship Id="rId1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44.xml"/><Relationship Id="rId13" Type="http://schemas.openxmlformats.org/officeDocument/2006/relationships/tags" Target="../tags/tag449.xml"/><Relationship Id="rId18" Type="http://schemas.openxmlformats.org/officeDocument/2006/relationships/image" Target="../media/image69.png"/><Relationship Id="rId3" Type="http://schemas.openxmlformats.org/officeDocument/2006/relationships/tags" Target="../tags/tag439.xml"/><Relationship Id="rId21" Type="http://schemas.openxmlformats.org/officeDocument/2006/relationships/image" Target="../media/image72.PNG"/><Relationship Id="rId7" Type="http://schemas.openxmlformats.org/officeDocument/2006/relationships/tags" Target="../tags/tag443.xml"/><Relationship Id="rId12" Type="http://schemas.openxmlformats.org/officeDocument/2006/relationships/tags" Target="../tags/tag448.xml"/><Relationship Id="rId17" Type="http://schemas.openxmlformats.org/officeDocument/2006/relationships/image" Target="../media/image67.png"/><Relationship Id="rId2" Type="http://schemas.openxmlformats.org/officeDocument/2006/relationships/tags" Target="../tags/tag438.xml"/><Relationship Id="rId16" Type="http://schemas.openxmlformats.org/officeDocument/2006/relationships/image" Target="../media/image16.svg"/><Relationship Id="rId20" Type="http://schemas.openxmlformats.org/officeDocument/2006/relationships/image" Target="../media/image71.jpeg"/><Relationship Id="rId1" Type="http://schemas.openxmlformats.org/officeDocument/2006/relationships/tags" Target="../tags/tag437.xml"/><Relationship Id="rId6" Type="http://schemas.openxmlformats.org/officeDocument/2006/relationships/tags" Target="../tags/tag442.xml"/><Relationship Id="rId11" Type="http://schemas.openxmlformats.org/officeDocument/2006/relationships/tags" Target="../tags/tag447.xml"/><Relationship Id="rId5" Type="http://schemas.openxmlformats.org/officeDocument/2006/relationships/tags" Target="../tags/tag441.xml"/><Relationship Id="rId15" Type="http://schemas.openxmlformats.org/officeDocument/2006/relationships/image" Target="../media/image15.png"/><Relationship Id="rId10" Type="http://schemas.openxmlformats.org/officeDocument/2006/relationships/tags" Target="../tags/tag446.xml"/><Relationship Id="rId19" Type="http://schemas.openxmlformats.org/officeDocument/2006/relationships/image" Target="../media/image70.jpeg"/><Relationship Id="rId4" Type="http://schemas.openxmlformats.org/officeDocument/2006/relationships/tags" Target="../tags/tag440.xml"/><Relationship Id="rId9" Type="http://schemas.openxmlformats.org/officeDocument/2006/relationships/tags" Target="../tags/tag445.xml"/><Relationship Id="rId14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57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70.jpeg"/><Relationship Id="rId3" Type="http://schemas.openxmlformats.org/officeDocument/2006/relationships/tags" Target="../tags/tag452.xml"/><Relationship Id="rId7" Type="http://schemas.openxmlformats.org/officeDocument/2006/relationships/tags" Target="../tags/tag456.xml"/><Relationship Id="rId12" Type="http://schemas.openxmlformats.org/officeDocument/2006/relationships/tags" Target="../tags/tag461.xml"/><Relationship Id="rId17" Type="http://schemas.openxmlformats.org/officeDocument/2006/relationships/image" Target="../media/image69.png"/><Relationship Id="rId2" Type="http://schemas.openxmlformats.org/officeDocument/2006/relationships/tags" Target="../tags/tag451.xml"/><Relationship Id="rId16" Type="http://schemas.openxmlformats.org/officeDocument/2006/relationships/image" Target="../media/image52.png"/><Relationship Id="rId20" Type="http://schemas.openxmlformats.org/officeDocument/2006/relationships/image" Target="../media/image72.PNG"/><Relationship Id="rId1" Type="http://schemas.openxmlformats.org/officeDocument/2006/relationships/tags" Target="../tags/tag450.xml"/><Relationship Id="rId6" Type="http://schemas.openxmlformats.org/officeDocument/2006/relationships/tags" Target="../tags/tag455.xml"/><Relationship Id="rId11" Type="http://schemas.openxmlformats.org/officeDocument/2006/relationships/tags" Target="../tags/tag460.xml"/><Relationship Id="rId5" Type="http://schemas.openxmlformats.org/officeDocument/2006/relationships/tags" Target="../tags/tag454.xml"/><Relationship Id="rId15" Type="http://schemas.openxmlformats.org/officeDocument/2006/relationships/image" Target="../media/image16.svg"/><Relationship Id="rId10" Type="http://schemas.openxmlformats.org/officeDocument/2006/relationships/tags" Target="../tags/tag459.xml"/><Relationship Id="rId19" Type="http://schemas.openxmlformats.org/officeDocument/2006/relationships/image" Target="../media/image71.jpeg"/><Relationship Id="rId4" Type="http://schemas.openxmlformats.org/officeDocument/2006/relationships/tags" Target="../tags/tag453.xml"/><Relationship Id="rId9" Type="http://schemas.openxmlformats.org/officeDocument/2006/relationships/tags" Target="../tags/tag458.xml"/><Relationship Id="rId1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69.xml"/><Relationship Id="rId13" Type="http://schemas.openxmlformats.org/officeDocument/2006/relationships/tags" Target="../tags/tag474.xml"/><Relationship Id="rId18" Type="http://schemas.openxmlformats.org/officeDocument/2006/relationships/image" Target="../media/image68.PNG"/><Relationship Id="rId3" Type="http://schemas.openxmlformats.org/officeDocument/2006/relationships/tags" Target="../tags/tag464.xml"/><Relationship Id="rId7" Type="http://schemas.openxmlformats.org/officeDocument/2006/relationships/tags" Target="../tags/tag468.xml"/><Relationship Id="rId12" Type="http://schemas.openxmlformats.org/officeDocument/2006/relationships/tags" Target="../tags/tag473.xml"/><Relationship Id="rId17" Type="http://schemas.openxmlformats.org/officeDocument/2006/relationships/image" Target="../media/image67.png"/><Relationship Id="rId2" Type="http://schemas.openxmlformats.org/officeDocument/2006/relationships/tags" Target="../tags/tag463.xml"/><Relationship Id="rId16" Type="http://schemas.openxmlformats.org/officeDocument/2006/relationships/image" Target="../media/image16.svg"/><Relationship Id="rId1" Type="http://schemas.openxmlformats.org/officeDocument/2006/relationships/tags" Target="../tags/tag462.xml"/><Relationship Id="rId6" Type="http://schemas.openxmlformats.org/officeDocument/2006/relationships/tags" Target="../tags/tag467.xml"/><Relationship Id="rId11" Type="http://schemas.openxmlformats.org/officeDocument/2006/relationships/tags" Target="../tags/tag472.xml"/><Relationship Id="rId5" Type="http://schemas.openxmlformats.org/officeDocument/2006/relationships/tags" Target="../tags/tag466.xml"/><Relationship Id="rId15" Type="http://schemas.openxmlformats.org/officeDocument/2006/relationships/image" Target="../media/image15.png"/><Relationship Id="rId10" Type="http://schemas.openxmlformats.org/officeDocument/2006/relationships/tags" Target="../tags/tag471.xml"/><Relationship Id="rId19" Type="http://schemas.openxmlformats.org/officeDocument/2006/relationships/image" Target="../media/image69.png"/><Relationship Id="rId4" Type="http://schemas.openxmlformats.org/officeDocument/2006/relationships/tags" Target="../tags/tag465.xml"/><Relationship Id="rId9" Type="http://schemas.openxmlformats.org/officeDocument/2006/relationships/tags" Target="../tags/tag470.xml"/><Relationship Id="rId14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82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2.png"/><Relationship Id="rId3" Type="http://schemas.openxmlformats.org/officeDocument/2006/relationships/tags" Target="../tags/tag477.xml"/><Relationship Id="rId7" Type="http://schemas.openxmlformats.org/officeDocument/2006/relationships/tags" Target="../tags/tag481.xml"/><Relationship Id="rId12" Type="http://schemas.openxmlformats.org/officeDocument/2006/relationships/tags" Target="../tags/tag486.xml"/><Relationship Id="rId17" Type="http://schemas.openxmlformats.org/officeDocument/2006/relationships/image" Target="../media/image69.png"/><Relationship Id="rId2" Type="http://schemas.openxmlformats.org/officeDocument/2006/relationships/tags" Target="../tags/tag476.xml"/><Relationship Id="rId16" Type="http://schemas.openxmlformats.org/officeDocument/2006/relationships/image" Target="../media/image68.PNG"/><Relationship Id="rId1" Type="http://schemas.openxmlformats.org/officeDocument/2006/relationships/tags" Target="../tags/tag475.xml"/><Relationship Id="rId6" Type="http://schemas.openxmlformats.org/officeDocument/2006/relationships/tags" Target="../tags/tag480.xml"/><Relationship Id="rId11" Type="http://schemas.openxmlformats.org/officeDocument/2006/relationships/tags" Target="../tags/tag485.xml"/><Relationship Id="rId5" Type="http://schemas.openxmlformats.org/officeDocument/2006/relationships/tags" Target="../tags/tag479.xml"/><Relationship Id="rId15" Type="http://schemas.openxmlformats.org/officeDocument/2006/relationships/image" Target="../media/image16.svg"/><Relationship Id="rId10" Type="http://schemas.openxmlformats.org/officeDocument/2006/relationships/tags" Target="../tags/tag484.xml"/><Relationship Id="rId4" Type="http://schemas.openxmlformats.org/officeDocument/2006/relationships/tags" Target="../tags/tag478.xml"/><Relationship Id="rId9" Type="http://schemas.openxmlformats.org/officeDocument/2006/relationships/tags" Target="../tags/tag483.xml"/><Relationship Id="rId1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94.xml"/><Relationship Id="rId13" Type="http://schemas.openxmlformats.org/officeDocument/2006/relationships/tags" Target="../tags/tag499.xml"/><Relationship Id="rId18" Type="http://schemas.openxmlformats.org/officeDocument/2006/relationships/image" Target="../media/image67.png"/><Relationship Id="rId3" Type="http://schemas.openxmlformats.org/officeDocument/2006/relationships/tags" Target="../tags/tag489.xml"/><Relationship Id="rId21" Type="http://schemas.openxmlformats.org/officeDocument/2006/relationships/image" Target="../media/image72.PNG"/><Relationship Id="rId7" Type="http://schemas.openxmlformats.org/officeDocument/2006/relationships/tags" Target="../tags/tag493.xml"/><Relationship Id="rId12" Type="http://schemas.openxmlformats.org/officeDocument/2006/relationships/tags" Target="../tags/tag498.xml"/><Relationship Id="rId17" Type="http://schemas.openxmlformats.org/officeDocument/2006/relationships/image" Target="../media/image16.svg"/><Relationship Id="rId2" Type="http://schemas.openxmlformats.org/officeDocument/2006/relationships/tags" Target="../tags/tag488.xml"/><Relationship Id="rId16" Type="http://schemas.openxmlformats.org/officeDocument/2006/relationships/image" Target="../media/image15.png"/><Relationship Id="rId20" Type="http://schemas.openxmlformats.org/officeDocument/2006/relationships/image" Target="../media/image68.PNG"/><Relationship Id="rId1" Type="http://schemas.openxmlformats.org/officeDocument/2006/relationships/tags" Target="../tags/tag487.xml"/><Relationship Id="rId6" Type="http://schemas.openxmlformats.org/officeDocument/2006/relationships/tags" Target="../tags/tag492.xml"/><Relationship Id="rId11" Type="http://schemas.openxmlformats.org/officeDocument/2006/relationships/tags" Target="../tags/tag497.xml"/><Relationship Id="rId5" Type="http://schemas.openxmlformats.org/officeDocument/2006/relationships/tags" Target="../tags/tag491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496.xml"/><Relationship Id="rId19" Type="http://schemas.openxmlformats.org/officeDocument/2006/relationships/image" Target="../media/image69.png"/><Relationship Id="rId4" Type="http://schemas.openxmlformats.org/officeDocument/2006/relationships/tags" Target="../tags/tag490.xml"/><Relationship Id="rId9" Type="http://schemas.openxmlformats.org/officeDocument/2006/relationships/tags" Target="../tags/tag495.xml"/><Relationship Id="rId14" Type="http://schemas.openxmlformats.org/officeDocument/2006/relationships/tags" Target="../tags/tag500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508.xml"/><Relationship Id="rId13" Type="http://schemas.openxmlformats.org/officeDocument/2006/relationships/tags" Target="../tags/tag513.xml"/><Relationship Id="rId18" Type="http://schemas.openxmlformats.org/officeDocument/2006/relationships/image" Target="../media/image52.png"/><Relationship Id="rId3" Type="http://schemas.openxmlformats.org/officeDocument/2006/relationships/tags" Target="../tags/tag503.xml"/><Relationship Id="rId7" Type="http://schemas.openxmlformats.org/officeDocument/2006/relationships/tags" Target="../tags/tag507.xml"/><Relationship Id="rId12" Type="http://schemas.openxmlformats.org/officeDocument/2006/relationships/tags" Target="../tags/tag512.xml"/><Relationship Id="rId17" Type="http://schemas.openxmlformats.org/officeDocument/2006/relationships/image" Target="../media/image16.svg"/><Relationship Id="rId2" Type="http://schemas.openxmlformats.org/officeDocument/2006/relationships/tags" Target="../tags/tag502.xml"/><Relationship Id="rId16" Type="http://schemas.openxmlformats.org/officeDocument/2006/relationships/image" Target="../media/image15.png"/><Relationship Id="rId20" Type="http://schemas.openxmlformats.org/officeDocument/2006/relationships/image" Target="../media/image72.PNG"/><Relationship Id="rId1" Type="http://schemas.openxmlformats.org/officeDocument/2006/relationships/tags" Target="../tags/tag501.xml"/><Relationship Id="rId6" Type="http://schemas.openxmlformats.org/officeDocument/2006/relationships/tags" Target="../tags/tag506.xml"/><Relationship Id="rId11" Type="http://schemas.openxmlformats.org/officeDocument/2006/relationships/tags" Target="../tags/tag511.xml"/><Relationship Id="rId5" Type="http://schemas.openxmlformats.org/officeDocument/2006/relationships/tags" Target="../tags/tag505.xml"/><Relationship Id="rId15" Type="http://schemas.openxmlformats.org/officeDocument/2006/relationships/image" Target="../media/image69.png"/><Relationship Id="rId10" Type="http://schemas.openxmlformats.org/officeDocument/2006/relationships/tags" Target="../tags/tag510.xml"/><Relationship Id="rId19" Type="http://schemas.openxmlformats.org/officeDocument/2006/relationships/image" Target="../media/image68.PNG"/><Relationship Id="rId4" Type="http://schemas.openxmlformats.org/officeDocument/2006/relationships/tags" Target="../tags/tag504.xml"/><Relationship Id="rId9" Type="http://schemas.openxmlformats.org/officeDocument/2006/relationships/tags" Target="../tags/tag509.xml"/><Relationship Id="rId14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21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71.jpeg"/><Relationship Id="rId3" Type="http://schemas.openxmlformats.org/officeDocument/2006/relationships/tags" Target="../tags/tag516.xml"/><Relationship Id="rId7" Type="http://schemas.openxmlformats.org/officeDocument/2006/relationships/tags" Target="../tags/tag520.xml"/><Relationship Id="rId12" Type="http://schemas.openxmlformats.org/officeDocument/2006/relationships/tags" Target="../tags/tag525.xml"/><Relationship Id="rId17" Type="http://schemas.openxmlformats.org/officeDocument/2006/relationships/image" Target="../media/image73.jpeg"/><Relationship Id="rId2" Type="http://schemas.openxmlformats.org/officeDocument/2006/relationships/tags" Target="../tags/tag515.xml"/><Relationship Id="rId16" Type="http://schemas.openxmlformats.org/officeDocument/2006/relationships/image" Target="../media/image67.png"/><Relationship Id="rId1" Type="http://schemas.openxmlformats.org/officeDocument/2006/relationships/tags" Target="../tags/tag514.xml"/><Relationship Id="rId6" Type="http://schemas.openxmlformats.org/officeDocument/2006/relationships/tags" Target="../tags/tag519.xml"/><Relationship Id="rId11" Type="http://schemas.openxmlformats.org/officeDocument/2006/relationships/tags" Target="../tags/tag524.xml"/><Relationship Id="rId5" Type="http://schemas.openxmlformats.org/officeDocument/2006/relationships/tags" Target="../tags/tag518.xml"/><Relationship Id="rId15" Type="http://schemas.openxmlformats.org/officeDocument/2006/relationships/image" Target="../media/image16.svg"/><Relationship Id="rId10" Type="http://schemas.openxmlformats.org/officeDocument/2006/relationships/tags" Target="../tags/tag523.xml"/><Relationship Id="rId19" Type="http://schemas.openxmlformats.org/officeDocument/2006/relationships/image" Target="../media/image74.PNG"/><Relationship Id="rId4" Type="http://schemas.openxmlformats.org/officeDocument/2006/relationships/tags" Target="../tags/tag517.xml"/><Relationship Id="rId9" Type="http://schemas.openxmlformats.org/officeDocument/2006/relationships/tags" Target="../tags/tag522.xml"/><Relationship Id="rId14" Type="http://schemas.openxmlformats.org/officeDocument/2006/relationships/image" Target="../media/image1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3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75.jpg"/><Relationship Id="rId3" Type="http://schemas.openxmlformats.org/officeDocument/2006/relationships/tags" Target="../tags/tag528.xml"/><Relationship Id="rId7" Type="http://schemas.openxmlformats.org/officeDocument/2006/relationships/tags" Target="../tags/tag532.xml"/><Relationship Id="rId12" Type="http://schemas.openxmlformats.org/officeDocument/2006/relationships/tags" Target="../tags/tag537.xml"/><Relationship Id="rId17" Type="http://schemas.openxmlformats.org/officeDocument/2006/relationships/image" Target="../media/image74.PNG"/><Relationship Id="rId2" Type="http://schemas.openxmlformats.org/officeDocument/2006/relationships/tags" Target="../tags/tag527.xml"/><Relationship Id="rId16" Type="http://schemas.openxmlformats.org/officeDocument/2006/relationships/image" Target="../media/image67.png"/><Relationship Id="rId1" Type="http://schemas.openxmlformats.org/officeDocument/2006/relationships/tags" Target="../tags/tag526.xml"/><Relationship Id="rId6" Type="http://schemas.openxmlformats.org/officeDocument/2006/relationships/tags" Target="../tags/tag531.xml"/><Relationship Id="rId11" Type="http://schemas.openxmlformats.org/officeDocument/2006/relationships/tags" Target="../tags/tag536.xml"/><Relationship Id="rId5" Type="http://schemas.openxmlformats.org/officeDocument/2006/relationships/tags" Target="../tags/tag530.xml"/><Relationship Id="rId15" Type="http://schemas.openxmlformats.org/officeDocument/2006/relationships/image" Target="../media/image16.svg"/><Relationship Id="rId10" Type="http://schemas.openxmlformats.org/officeDocument/2006/relationships/tags" Target="../tags/tag535.xml"/><Relationship Id="rId4" Type="http://schemas.openxmlformats.org/officeDocument/2006/relationships/tags" Target="../tags/tag529.xml"/><Relationship Id="rId9" Type="http://schemas.openxmlformats.org/officeDocument/2006/relationships/tags" Target="../tags/tag534.xml"/><Relationship Id="rId14" Type="http://schemas.openxmlformats.org/officeDocument/2006/relationships/image" Target="../media/image1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45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71.jpeg"/><Relationship Id="rId3" Type="http://schemas.openxmlformats.org/officeDocument/2006/relationships/tags" Target="../tags/tag540.xml"/><Relationship Id="rId7" Type="http://schemas.openxmlformats.org/officeDocument/2006/relationships/tags" Target="../tags/tag544.xml"/><Relationship Id="rId12" Type="http://schemas.openxmlformats.org/officeDocument/2006/relationships/tags" Target="../tags/tag549.xml"/><Relationship Id="rId17" Type="http://schemas.openxmlformats.org/officeDocument/2006/relationships/image" Target="../media/image76.PNG"/><Relationship Id="rId2" Type="http://schemas.openxmlformats.org/officeDocument/2006/relationships/tags" Target="../tags/tag539.xml"/><Relationship Id="rId16" Type="http://schemas.openxmlformats.org/officeDocument/2006/relationships/image" Target="../media/image67.png"/><Relationship Id="rId1" Type="http://schemas.openxmlformats.org/officeDocument/2006/relationships/tags" Target="../tags/tag538.xml"/><Relationship Id="rId6" Type="http://schemas.openxmlformats.org/officeDocument/2006/relationships/tags" Target="../tags/tag543.xml"/><Relationship Id="rId11" Type="http://schemas.openxmlformats.org/officeDocument/2006/relationships/tags" Target="../tags/tag548.xml"/><Relationship Id="rId5" Type="http://schemas.openxmlformats.org/officeDocument/2006/relationships/tags" Target="../tags/tag542.xml"/><Relationship Id="rId15" Type="http://schemas.openxmlformats.org/officeDocument/2006/relationships/image" Target="../media/image16.svg"/><Relationship Id="rId10" Type="http://schemas.openxmlformats.org/officeDocument/2006/relationships/tags" Target="../tags/tag547.xml"/><Relationship Id="rId19" Type="http://schemas.openxmlformats.org/officeDocument/2006/relationships/image" Target="../media/image60.PNG"/><Relationship Id="rId4" Type="http://schemas.openxmlformats.org/officeDocument/2006/relationships/tags" Target="../tags/tag541.xml"/><Relationship Id="rId9" Type="http://schemas.openxmlformats.org/officeDocument/2006/relationships/tags" Target="../tags/tag546.xml"/><Relationship Id="rId1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57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77.PNG"/><Relationship Id="rId3" Type="http://schemas.openxmlformats.org/officeDocument/2006/relationships/tags" Target="../tags/tag552.xml"/><Relationship Id="rId7" Type="http://schemas.openxmlformats.org/officeDocument/2006/relationships/tags" Target="../tags/tag556.xml"/><Relationship Id="rId12" Type="http://schemas.openxmlformats.org/officeDocument/2006/relationships/tags" Target="../tags/tag561.xml"/><Relationship Id="rId17" Type="http://schemas.openxmlformats.org/officeDocument/2006/relationships/image" Target="../media/image60.PNG"/><Relationship Id="rId2" Type="http://schemas.openxmlformats.org/officeDocument/2006/relationships/tags" Target="../tags/tag551.xml"/><Relationship Id="rId16" Type="http://schemas.openxmlformats.org/officeDocument/2006/relationships/image" Target="../media/image67.png"/><Relationship Id="rId1" Type="http://schemas.openxmlformats.org/officeDocument/2006/relationships/tags" Target="../tags/tag550.xml"/><Relationship Id="rId6" Type="http://schemas.openxmlformats.org/officeDocument/2006/relationships/tags" Target="../tags/tag555.xml"/><Relationship Id="rId11" Type="http://schemas.openxmlformats.org/officeDocument/2006/relationships/tags" Target="../tags/tag560.xml"/><Relationship Id="rId5" Type="http://schemas.openxmlformats.org/officeDocument/2006/relationships/tags" Target="../tags/tag554.xml"/><Relationship Id="rId15" Type="http://schemas.openxmlformats.org/officeDocument/2006/relationships/image" Target="../media/image16.svg"/><Relationship Id="rId10" Type="http://schemas.openxmlformats.org/officeDocument/2006/relationships/tags" Target="../tags/tag559.xml"/><Relationship Id="rId4" Type="http://schemas.openxmlformats.org/officeDocument/2006/relationships/tags" Target="../tags/tag553.xml"/><Relationship Id="rId9" Type="http://schemas.openxmlformats.org/officeDocument/2006/relationships/tags" Target="../tags/tag558.xml"/><Relationship Id="rId1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69.xml"/><Relationship Id="rId13" Type="http://schemas.openxmlformats.org/officeDocument/2006/relationships/image" Target="../media/image15.png"/><Relationship Id="rId18" Type="http://schemas.openxmlformats.org/officeDocument/2006/relationships/image" Target="../media/image76.PNG"/><Relationship Id="rId3" Type="http://schemas.openxmlformats.org/officeDocument/2006/relationships/tags" Target="../tags/tag564.xml"/><Relationship Id="rId7" Type="http://schemas.openxmlformats.org/officeDocument/2006/relationships/tags" Target="../tags/tag568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71.jpeg"/><Relationship Id="rId2" Type="http://schemas.openxmlformats.org/officeDocument/2006/relationships/tags" Target="../tags/tag563.xml"/><Relationship Id="rId16" Type="http://schemas.openxmlformats.org/officeDocument/2006/relationships/image" Target="../media/image72.PNG"/><Relationship Id="rId1" Type="http://schemas.openxmlformats.org/officeDocument/2006/relationships/tags" Target="../tags/tag562.xml"/><Relationship Id="rId6" Type="http://schemas.openxmlformats.org/officeDocument/2006/relationships/tags" Target="../tags/tag567.xml"/><Relationship Id="rId11" Type="http://schemas.openxmlformats.org/officeDocument/2006/relationships/tags" Target="../tags/tag572.xml"/><Relationship Id="rId5" Type="http://schemas.openxmlformats.org/officeDocument/2006/relationships/tags" Target="../tags/tag566.xml"/><Relationship Id="rId15" Type="http://schemas.openxmlformats.org/officeDocument/2006/relationships/image" Target="../media/image67.png"/><Relationship Id="rId10" Type="http://schemas.openxmlformats.org/officeDocument/2006/relationships/tags" Target="../tags/tag571.xml"/><Relationship Id="rId4" Type="http://schemas.openxmlformats.org/officeDocument/2006/relationships/tags" Target="../tags/tag565.xml"/><Relationship Id="rId9" Type="http://schemas.openxmlformats.org/officeDocument/2006/relationships/tags" Target="../tags/tag570.xml"/><Relationship Id="rId14" Type="http://schemas.openxmlformats.org/officeDocument/2006/relationships/image" Target="../media/image16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80.xml"/><Relationship Id="rId13" Type="http://schemas.openxmlformats.org/officeDocument/2006/relationships/image" Target="../media/image15.png"/><Relationship Id="rId18" Type="http://schemas.openxmlformats.org/officeDocument/2006/relationships/image" Target="../media/image73.jpeg"/><Relationship Id="rId3" Type="http://schemas.openxmlformats.org/officeDocument/2006/relationships/tags" Target="../tags/tag575.xml"/><Relationship Id="rId7" Type="http://schemas.openxmlformats.org/officeDocument/2006/relationships/tags" Target="../tags/tag579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0.PNG"/><Relationship Id="rId2" Type="http://schemas.openxmlformats.org/officeDocument/2006/relationships/tags" Target="../tags/tag574.xml"/><Relationship Id="rId16" Type="http://schemas.openxmlformats.org/officeDocument/2006/relationships/image" Target="../media/image71.jpeg"/><Relationship Id="rId1" Type="http://schemas.openxmlformats.org/officeDocument/2006/relationships/tags" Target="../tags/tag573.xml"/><Relationship Id="rId6" Type="http://schemas.openxmlformats.org/officeDocument/2006/relationships/tags" Target="../tags/tag578.xml"/><Relationship Id="rId11" Type="http://schemas.openxmlformats.org/officeDocument/2006/relationships/tags" Target="../tags/tag583.xml"/><Relationship Id="rId5" Type="http://schemas.openxmlformats.org/officeDocument/2006/relationships/tags" Target="../tags/tag577.xml"/><Relationship Id="rId15" Type="http://schemas.openxmlformats.org/officeDocument/2006/relationships/image" Target="../media/image67.png"/><Relationship Id="rId10" Type="http://schemas.openxmlformats.org/officeDocument/2006/relationships/tags" Target="../tags/tag582.xml"/><Relationship Id="rId4" Type="http://schemas.openxmlformats.org/officeDocument/2006/relationships/tags" Target="../tags/tag576.xml"/><Relationship Id="rId9" Type="http://schemas.openxmlformats.org/officeDocument/2006/relationships/tags" Target="../tags/tag581.xml"/><Relationship Id="rId14" Type="http://schemas.openxmlformats.org/officeDocument/2006/relationships/image" Target="../media/image16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91.xml"/><Relationship Id="rId13" Type="http://schemas.openxmlformats.org/officeDocument/2006/relationships/tags" Target="../tags/tag596.xml"/><Relationship Id="rId18" Type="http://schemas.openxmlformats.org/officeDocument/2006/relationships/image" Target="../media/image71.jpeg"/><Relationship Id="rId3" Type="http://schemas.openxmlformats.org/officeDocument/2006/relationships/tags" Target="../tags/tag586.xml"/><Relationship Id="rId7" Type="http://schemas.openxmlformats.org/officeDocument/2006/relationships/tags" Target="../tags/tag590.xml"/><Relationship Id="rId12" Type="http://schemas.openxmlformats.org/officeDocument/2006/relationships/tags" Target="../tags/tag595.xml"/><Relationship Id="rId17" Type="http://schemas.openxmlformats.org/officeDocument/2006/relationships/image" Target="../media/image67.png"/><Relationship Id="rId2" Type="http://schemas.openxmlformats.org/officeDocument/2006/relationships/tags" Target="../tags/tag585.xml"/><Relationship Id="rId16" Type="http://schemas.openxmlformats.org/officeDocument/2006/relationships/image" Target="../media/image16.svg"/><Relationship Id="rId1" Type="http://schemas.openxmlformats.org/officeDocument/2006/relationships/tags" Target="../tags/tag584.xml"/><Relationship Id="rId6" Type="http://schemas.openxmlformats.org/officeDocument/2006/relationships/tags" Target="../tags/tag589.xml"/><Relationship Id="rId11" Type="http://schemas.openxmlformats.org/officeDocument/2006/relationships/tags" Target="../tags/tag594.xml"/><Relationship Id="rId5" Type="http://schemas.openxmlformats.org/officeDocument/2006/relationships/tags" Target="../tags/tag588.xml"/><Relationship Id="rId15" Type="http://schemas.openxmlformats.org/officeDocument/2006/relationships/image" Target="../media/image15.png"/><Relationship Id="rId10" Type="http://schemas.openxmlformats.org/officeDocument/2006/relationships/tags" Target="../tags/tag593.xml"/><Relationship Id="rId4" Type="http://schemas.openxmlformats.org/officeDocument/2006/relationships/tags" Target="../tags/tag587.xml"/><Relationship Id="rId9" Type="http://schemas.openxmlformats.org/officeDocument/2006/relationships/tags" Target="../tags/tag592.xml"/><Relationship Id="rId14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604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72.PNG"/><Relationship Id="rId3" Type="http://schemas.openxmlformats.org/officeDocument/2006/relationships/tags" Target="../tags/tag599.xml"/><Relationship Id="rId7" Type="http://schemas.openxmlformats.org/officeDocument/2006/relationships/tags" Target="../tags/tag603.xml"/><Relationship Id="rId12" Type="http://schemas.openxmlformats.org/officeDocument/2006/relationships/tags" Target="../tags/tag608.xml"/><Relationship Id="rId17" Type="http://schemas.openxmlformats.org/officeDocument/2006/relationships/image" Target="../media/image60.PNG"/><Relationship Id="rId2" Type="http://schemas.openxmlformats.org/officeDocument/2006/relationships/tags" Target="../tags/tag598.xml"/><Relationship Id="rId16" Type="http://schemas.openxmlformats.org/officeDocument/2006/relationships/image" Target="../media/image67.png"/><Relationship Id="rId1" Type="http://schemas.openxmlformats.org/officeDocument/2006/relationships/tags" Target="../tags/tag597.xml"/><Relationship Id="rId6" Type="http://schemas.openxmlformats.org/officeDocument/2006/relationships/tags" Target="../tags/tag602.xml"/><Relationship Id="rId11" Type="http://schemas.openxmlformats.org/officeDocument/2006/relationships/tags" Target="../tags/tag607.xml"/><Relationship Id="rId5" Type="http://schemas.openxmlformats.org/officeDocument/2006/relationships/tags" Target="../tags/tag601.xml"/><Relationship Id="rId15" Type="http://schemas.openxmlformats.org/officeDocument/2006/relationships/image" Target="../media/image16.svg"/><Relationship Id="rId10" Type="http://schemas.openxmlformats.org/officeDocument/2006/relationships/tags" Target="../tags/tag606.xml"/><Relationship Id="rId4" Type="http://schemas.openxmlformats.org/officeDocument/2006/relationships/tags" Target="../tags/tag600.xml"/><Relationship Id="rId9" Type="http://schemas.openxmlformats.org/officeDocument/2006/relationships/tags" Target="../tags/tag605.xml"/><Relationship Id="rId1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tags" Target="../tags/tag611.xml"/><Relationship Id="rId7" Type="http://schemas.openxmlformats.org/officeDocument/2006/relationships/image" Target="../media/image78.png"/><Relationship Id="rId2" Type="http://schemas.openxmlformats.org/officeDocument/2006/relationships/tags" Target="../tags/tag610.xml"/><Relationship Id="rId1" Type="http://schemas.openxmlformats.org/officeDocument/2006/relationships/tags" Target="../tags/tag609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tags" Target="../tags/tag614.xml"/><Relationship Id="rId7" Type="http://schemas.openxmlformats.org/officeDocument/2006/relationships/image" Target="../media/image78.png"/><Relationship Id="rId2" Type="http://schemas.openxmlformats.org/officeDocument/2006/relationships/tags" Target="../tags/tag613.xml"/><Relationship Id="rId1" Type="http://schemas.openxmlformats.org/officeDocument/2006/relationships/tags" Target="../tags/tag61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tags" Target="../tags/tag617.xml"/><Relationship Id="rId7" Type="http://schemas.openxmlformats.org/officeDocument/2006/relationships/image" Target="../media/image78.png"/><Relationship Id="rId2" Type="http://schemas.openxmlformats.org/officeDocument/2006/relationships/tags" Target="../tags/tag616.xml"/><Relationship Id="rId1" Type="http://schemas.openxmlformats.org/officeDocument/2006/relationships/tags" Target="../tags/tag61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620.xml"/><Relationship Id="rId7" Type="http://schemas.openxmlformats.org/officeDocument/2006/relationships/tags" Target="../tags/tag624.xml"/><Relationship Id="rId12" Type="http://schemas.openxmlformats.org/officeDocument/2006/relationships/image" Target="../media/image5.png"/><Relationship Id="rId2" Type="http://schemas.openxmlformats.org/officeDocument/2006/relationships/tags" Target="../tags/tag619.xml"/><Relationship Id="rId1" Type="http://schemas.openxmlformats.org/officeDocument/2006/relationships/tags" Target="../tags/tag618.xml"/><Relationship Id="rId6" Type="http://schemas.openxmlformats.org/officeDocument/2006/relationships/tags" Target="../tags/tag623.xml"/><Relationship Id="rId11" Type="http://schemas.openxmlformats.org/officeDocument/2006/relationships/image" Target="../media/image4.svg"/><Relationship Id="rId5" Type="http://schemas.openxmlformats.org/officeDocument/2006/relationships/tags" Target="../tags/tag622.xml"/><Relationship Id="rId10" Type="http://schemas.openxmlformats.org/officeDocument/2006/relationships/image" Target="../media/image3.png"/><Relationship Id="rId4" Type="http://schemas.openxmlformats.org/officeDocument/2006/relationships/tags" Target="../tags/tag621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632.xml"/><Relationship Id="rId13" Type="http://schemas.openxmlformats.org/officeDocument/2006/relationships/image" Target="../media/image12.png"/><Relationship Id="rId3" Type="http://schemas.openxmlformats.org/officeDocument/2006/relationships/tags" Target="../tags/tag627.xml"/><Relationship Id="rId7" Type="http://schemas.openxmlformats.org/officeDocument/2006/relationships/tags" Target="../tags/tag631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626.xml"/><Relationship Id="rId16" Type="http://schemas.openxmlformats.org/officeDocument/2006/relationships/image" Target="../media/image33.svg"/><Relationship Id="rId1" Type="http://schemas.openxmlformats.org/officeDocument/2006/relationships/tags" Target="../tags/tag625.xml"/><Relationship Id="rId6" Type="http://schemas.openxmlformats.org/officeDocument/2006/relationships/tags" Target="../tags/tag63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29.xml"/><Relationship Id="rId15" Type="http://schemas.openxmlformats.org/officeDocument/2006/relationships/image" Target="../media/image32.png"/><Relationship Id="rId10" Type="http://schemas.openxmlformats.org/officeDocument/2006/relationships/tags" Target="../tags/tag634.xml"/><Relationship Id="rId4" Type="http://schemas.openxmlformats.org/officeDocument/2006/relationships/tags" Target="../tags/tag628.xml"/><Relationship Id="rId9" Type="http://schemas.openxmlformats.org/officeDocument/2006/relationships/tags" Target="../tags/tag633.xml"/><Relationship Id="rId14" Type="http://schemas.openxmlformats.org/officeDocument/2006/relationships/image" Target="../media/image18.sv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637.xml"/><Relationship Id="rId7" Type="http://schemas.openxmlformats.org/officeDocument/2006/relationships/image" Target="../media/image15.png"/><Relationship Id="rId2" Type="http://schemas.openxmlformats.org/officeDocument/2006/relationships/tags" Target="../tags/tag636.xml"/><Relationship Id="rId1" Type="http://schemas.openxmlformats.org/officeDocument/2006/relationships/tags" Target="../tags/tag63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39.xml"/><Relationship Id="rId10" Type="http://schemas.openxmlformats.org/officeDocument/2006/relationships/image" Target="../media/image80.png"/><Relationship Id="rId4" Type="http://schemas.openxmlformats.org/officeDocument/2006/relationships/tags" Target="../tags/tag638.xml"/><Relationship Id="rId9" Type="http://schemas.openxmlformats.org/officeDocument/2006/relationships/image" Target="../media/image79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tags" Target="../tags/tag642.xml"/><Relationship Id="rId7" Type="http://schemas.openxmlformats.org/officeDocument/2006/relationships/image" Target="../media/image16.svg"/><Relationship Id="rId2" Type="http://schemas.openxmlformats.org/officeDocument/2006/relationships/tags" Target="../tags/tag641.xml"/><Relationship Id="rId1" Type="http://schemas.openxmlformats.org/officeDocument/2006/relationships/tags" Target="../tags/tag64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43.xml"/><Relationship Id="rId9" Type="http://schemas.openxmlformats.org/officeDocument/2006/relationships/image" Target="../media/image8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tags" Target="../tags/tag646.xml"/><Relationship Id="rId7" Type="http://schemas.openxmlformats.org/officeDocument/2006/relationships/image" Target="../media/image16.svg"/><Relationship Id="rId2" Type="http://schemas.openxmlformats.org/officeDocument/2006/relationships/tags" Target="../tags/tag645.xml"/><Relationship Id="rId1" Type="http://schemas.openxmlformats.org/officeDocument/2006/relationships/tags" Target="../tags/tag64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47.xml"/><Relationship Id="rId9" Type="http://schemas.openxmlformats.org/officeDocument/2006/relationships/image" Target="../media/image82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655.xml"/><Relationship Id="rId13" Type="http://schemas.openxmlformats.org/officeDocument/2006/relationships/image" Target="../media/image16.svg"/><Relationship Id="rId3" Type="http://schemas.openxmlformats.org/officeDocument/2006/relationships/tags" Target="../tags/tag650.xml"/><Relationship Id="rId7" Type="http://schemas.openxmlformats.org/officeDocument/2006/relationships/tags" Target="../tags/tag654.xml"/><Relationship Id="rId12" Type="http://schemas.openxmlformats.org/officeDocument/2006/relationships/image" Target="../media/image15.png"/><Relationship Id="rId2" Type="http://schemas.openxmlformats.org/officeDocument/2006/relationships/tags" Target="../tags/tag649.xml"/><Relationship Id="rId1" Type="http://schemas.openxmlformats.org/officeDocument/2006/relationships/tags" Target="../tags/tag648.xml"/><Relationship Id="rId6" Type="http://schemas.openxmlformats.org/officeDocument/2006/relationships/tags" Target="../tags/tag65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52.xml"/><Relationship Id="rId10" Type="http://schemas.openxmlformats.org/officeDocument/2006/relationships/tags" Target="../tags/tag657.xml"/><Relationship Id="rId4" Type="http://schemas.openxmlformats.org/officeDocument/2006/relationships/tags" Target="../tags/tag651.xml"/><Relationship Id="rId9" Type="http://schemas.openxmlformats.org/officeDocument/2006/relationships/tags" Target="../tags/tag656.xml"/><Relationship Id="rId14" Type="http://schemas.openxmlformats.org/officeDocument/2006/relationships/image" Target="../media/image84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665.xml"/><Relationship Id="rId13" Type="http://schemas.openxmlformats.org/officeDocument/2006/relationships/image" Target="../media/image16.svg"/><Relationship Id="rId3" Type="http://schemas.openxmlformats.org/officeDocument/2006/relationships/tags" Target="../tags/tag660.xml"/><Relationship Id="rId7" Type="http://schemas.openxmlformats.org/officeDocument/2006/relationships/tags" Target="../tags/tag664.xml"/><Relationship Id="rId12" Type="http://schemas.openxmlformats.org/officeDocument/2006/relationships/image" Target="../media/image15.png"/><Relationship Id="rId2" Type="http://schemas.openxmlformats.org/officeDocument/2006/relationships/tags" Target="../tags/tag659.xml"/><Relationship Id="rId1" Type="http://schemas.openxmlformats.org/officeDocument/2006/relationships/tags" Target="../tags/tag658.xml"/><Relationship Id="rId6" Type="http://schemas.openxmlformats.org/officeDocument/2006/relationships/tags" Target="../tags/tag66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62.xml"/><Relationship Id="rId10" Type="http://schemas.openxmlformats.org/officeDocument/2006/relationships/tags" Target="../tags/tag667.xml"/><Relationship Id="rId4" Type="http://schemas.openxmlformats.org/officeDocument/2006/relationships/tags" Target="../tags/tag661.xml"/><Relationship Id="rId9" Type="http://schemas.openxmlformats.org/officeDocument/2006/relationships/tags" Target="../tags/tag666.xml"/><Relationship Id="rId14" Type="http://schemas.openxmlformats.org/officeDocument/2006/relationships/image" Target="../media/image8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675.xml"/><Relationship Id="rId13" Type="http://schemas.openxmlformats.org/officeDocument/2006/relationships/image" Target="../media/image16.svg"/><Relationship Id="rId3" Type="http://schemas.openxmlformats.org/officeDocument/2006/relationships/tags" Target="../tags/tag670.xml"/><Relationship Id="rId7" Type="http://schemas.openxmlformats.org/officeDocument/2006/relationships/tags" Target="../tags/tag674.xml"/><Relationship Id="rId12" Type="http://schemas.openxmlformats.org/officeDocument/2006/relationships/image" Target="../media/image15.png"/><Relationship Id="rId2" Type="http://schemas.openxmlformats.org/officeDocument/2006/relationships/tags" Target="../tags/tag669.xml"/><Relationship Id="rId1" Type="http://schemas.openxmlformats.org/officeDocument/2006/relationships/tags" Target="../tags/tag668.xml"/><Relationship Id="rId6" Type="http://schemas.openxmlformats.org/officeDocument/2006/relationships/tags" Target="../tags/tag67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72.xml"/><Relationship Id="rId10" Type="http://schemas.openxmlformats.org/officeDocument/2006/relationships/tags" Target="../tags/tag677.xml"/><Relationship Id="rId4" Type="http://schemas.openxmlformats.org/officeDocument/2006/relationships/tags" Target="../tags/tag671.xml"/><Relationship Id="rId9" Type="http://schemas.openxmlformats.org/officeDocument/2006/relationships/tags" Target="../tags/tag676.xml"/><Relationship Id="rId14" Type="http://schemas.openxmlformats.org/officeDocument/2006/relationships/image" Target="../media/image8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685.xml"/><Relationship Id="rId13" Type="http://schemas.openxmlformats.org/officeDocument/2006/relationships/image" Target="../media/image16.svg"/><Relationship Id="rId3" Type="http://schemas.openxmlformats.org/officeDocument/2006/relationships/tags" Target="../tags/tag680.xml"/><Relationship Id="rId7" Type="http://schemas.openxmlformats.org/officeDocument/2006/relationships/tags" Target="../tags/tag684.xml"/><Relationship Id="rId12" Type="http://schemas.openxmlformats.org/officeDocument/2006/relationships/image" Target="../media/image15.png"/><Relationship Id="rId2" Type="http://schemas.openxmlformats.org/officeDocument/2006/relationships/tags" Target="../tags/tag679.xml"/><Relationship Id="rId1" Type="http://schemas.openxmlformats.org/officeDocument/2006/relationships/tags" Target="../tags/tag678.xml"/><Relationship Id="rId6" Type="http://schemas.openxmlformats.org/officeDocument/2006/relationships/tags" Target="../tags/tag68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82.xml"/><Relationship Id="rId15" Type="http://schemas.openxmlformats.org/officeDocument/2006/relationships/image" Target="../media/image85.png"/><Relationship Id="rId10" Type="http://schemas.openxmlformats.org/officeDocument/2006/relationships/tags" Target="../tags/tag687.xml"/><Relationship Id="rId4" Type="http://schemas.openxmlformats.org/officeDocument/2006/relationships/tags" Target="../tags/tag681.xml"/><Relationship Id="rId9" Type="http://schemas.openxmlformats.org/officeDocument/2006/relationships/tags" Target="../tags/tag686.xml"/><Relationship Id="rId14" Type="http://schemas.openxmlformats.org/officeDocument/2006/relationships/image" Target="../media/image83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693.xml"/><Relationship Id="rId13" Type="http://schemas.openxmlformats.org/officeDocument/2006/relationships/image" Target="../media/image16.svg"/><Relationship Id="rId3" Type="http://schemas.openxmlformats.org/officeDocument/2006/relationships/tags" Target="../tags/tag690.xml"/><Relationship Id="rId7" Type="http://schemas.openxmlformats.org/officeDocument/2006/relationships/tags" Target="../tags/tag692.xml"/><Relationship Id="rId12" Type="http://schemas.openxmlformats.org/officeDocument/2006/relationships/image" Target="../media/image15.png"/><Relationship Id="rId2" Type="http://schemas.openxmlformats.org/officeDocument/2006/relationships/tags" Target="../tags/tag689.xml"/><Relationship Id="rId1" Type="http://schemas.openxmlformats.org/officeDocument/2006/relationships/tags" Target="../tags/tag688.xml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18.xml"/><Relationship Id="rId5" Type="http://schemas.microsoft.com/office/2007/relationships/media" Target="../media/media3.mp3"/><Relationship Id="rId15" Type="http://schemas.openxmlformats.org/officeDocument/2006/relationships/image" Target="../media/image54.png"/><Relationship Id="rId10" Type="http://schemas.openxmlformats.org/officeDocument/2006/relationships/tags" Target="../tags/tag695.xml"/><Relationship Id="rId4" Type="http://schemas.openxmlformats.org/officeDocument/2006/relationships/tags" Target="../tags/tag691.xml"/><Relationship Id="rId9" Type="http://schemas.openxmlformats.org/officeDocument/2006/relationships/tags" Target="../tags/tag694.xml"/><Relationship Id="rId14" Type="http://schemas.openxmlformats.org/officeDocument/2006/relationships/image" Target="../media/image86.gi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703.xml"/><Relationship Id="rId13" Type="http://schemas.openxmlformats.org/officeDocument/2006/relationships/image" Target="../media/image87.jpg"/><Relationship Id="rId18" Type="http://schemas.openxmlformats.org/officeDocument/2006/relationships/image" Target="../media/image90.png"/><Relationship Id="rId3" Type="http://schemas.openxmlformats.org/officeDocument/2006/relationships/tags" Target="../tags/tag698.xml"/><Relationship Id="rId7" Type="http://schemas.openxmlformats.org/officeDocument/2006/relationships/tags" Target="../tags/tag702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697.xml"/><Relationship Id="rId16" Type="http://schemas.openxmlformats.org/officeDocument/2006/relationships/image" Target="../media/image89.png"/><Relationship Id="rId1" Type="http://schemas.openxmlformats.org/officeDocument/2006/relationships/tags" Target="../tags/tag696.xml"/><Relationship Id="rId6" Type="http://schemas.openxmlformats.org/officeDocument/2006/relationships/tags" Target="../tags/tag701.xml"/><Relationship Id="rId11" Type="http://schemas.openxmlformats.org/officeDocument/2006/relationships/image" Target="../media/image15.png"/><Relationship Id="rId5" Type="http://schemas.openxmlformats.org/officeDocument/2006/relationships/tags" Target="../tags/tag700.xml"/><Relationship Id="rId15" Type="http://schemas.openxmlformats.org/officeDocument/2006/relationships/image" Target="../media/image88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99.xml"/><Relationship Id="rId9" Type="http://schemas.openxmlformats.org/officeDocument/2006/relationships/tags" Target="../tags/tag704.xml"/><Relationship Id="rId14" Type="http://schemas.openxmlformats.org/officeDocument/2006/relationships/image" Target="../media/image71.jpe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712.xml"/><Relationship Id="rId13" Type="http://schemas.openxmlformats.org/officeDocument/2006/relationships/image" Target="../media/image91.png"/><Relationship Id="rId3" Type="http://schemas.openxmlformats.org/officeDocument/2006/relationships/tags" Target="../tags/tag707.xml"/><Relationship Id="rId7" Type="http://schemas.openxmlformats.org/officeDocument/2006/relationships/tags" Target="../tags/tag711.xml"/><Relationship Id="rId12" Type="http://schemas.openxmlformats.org/officeDocument/2006/relationships/image" Target="../media/image16.svg"/><Relationship Id="rId2" Type="http://schemas.openxmlformats.org/officeDocument/2006/relationships/tags" Target="../tags/tag706.xml"/><Relationship Id="rId1" Type="http://schemas.openxmlformats.org/officeDocument/2006/relationships/tags" Target="../tags/tag705.xml"/><Relationship Id="rId6" Type="http://schemas.openxmlformats.org/officeDocument/2006/relationships/tags" Target="../tags/tag710.xml"/><Relationship Id="rId11" Type="http://schemas.openxmlformats.org/officeDocument/2006/relationships/image" Target="../media/image15.png"/><Relationship Id="rId5" Type="http://schemas.openxmlformats.org/officeDocument/2006/relationships/tags" Target="../tags/tag70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708.xml"/><Relationship Id="rId9" Type="http://schemas.openxmlformats.org/officeDocument/2006/relationships/tags" Target="../tags/tag713.xml"/><Relationship Id="rId14" Type="http://schemas.openxmlformats.org/officeDocument/2006/relationships/image" Target="../media/image92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tags" Target="../tags/tag721.xml"/><Relationship Id="rId3" Type="http://schemas.openxmlformats.org/officeDocument/2006/relationships/tags" Target="../tags/tag716.xml"/><Relationship Id="rId7" Type="http://schemas.openxmlformats.org/officeDocument/2006/relationships/tags" Target="../tags/tag720.xml"/><Relationship Id="rId12" Type="http://schemas.openxmlformats.org/officeDocument/2006/relationships/image" Target="../media/image35.png"/><Relationship Id="rId2" Type="http://schemas.openxmlformats.org/officeDocument/2006/relationships/tags" Target="../tags/tag715.xml"/><Relationship Id="rId1" Type="http://schemas.openxmlformats.org/officeDocument/2006/relationships/tags" Target="../tags/tag714.xml"/><Relationship Id="rId6" Type="http://schemas.openxmlformats.org/officeDocument/2006/relationships/tags" Target="../tags/tag719.xml"/><Relationship Id="rId11" Type="http://schemas.openxmlformats.org/officeDocument/2006/relationships/image" Target="../media/image16.svg"/><Relationship Id="rId5" Type="http://schemas.openxmlformats.org/officeDocument/2006/relationships/tags" Target="../tags/tag718.xml"/><Relationship Id="rId10" Type="http://schemas.openxmlformats.org/officeDocument/2006/relationships/image" Target="../media/image15.png"/><Relationship Id="rId4" Type="http://schemas.openxmlformats.org/officeDocument/2006/relationships/tags" Target="../tags/tag717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3 - Séance 2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7841" y="4165441"/>
            <a:ext cx="1371599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3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4472" y="319477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C’est qui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C’est / ce sont mes (…)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133413" y="567372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Comment s’appelle [membre]</a:t>
            </a:r>
          </a:p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Il/elle s’appelle [….]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639041" y="3022252"/>
            <a:ext cx="4765844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combien de pièces dans ta maison ? / Où est ton frère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/ Il est dans 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51770" y="5376891"/>
            <a:ext cx="4895067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qu’il y a dans ta chambre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 ma chambre, il y a (…)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EE51A0B9-06D9-F036-7F9A-4277A21E1AD3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150429" y="815396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est ton [membre]</a:t>
            </a:r>
          </a:p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Il/elle est (…)</a:t>
            </a:r>
          </a:p>
        </p:txBody>
      </p:sp>
    </p:spTree>
    <p:extLst>
      <p:ext uri="{BB962C8B-B14F-4D97-AF65-F5344CB8AC3E}">
        <p14:creationId xmlns:p14="http://schemas.microsoft.com/office/powerpoint/2010/main" val="2332369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 Rituels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Farine - four - nid - canapé - neuf - effacer  </a:t>
            </a:r>
          </a:p>
          <a:p>
            <a:pPr marR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Comment s’appelle [membre]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Il/elle s’appelle [….]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2790707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DB41-687E-D564-02BC-77019BCB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58C8DF-E012-3741-7DF8-8A0F64BE3D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1EA5AD-AB31-2437-BD13-7E5F3F1A14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427E1D-9C21-6F91-B933-E77D06BC214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203850-C6B0-DF83-25A8-136FD1D990D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0C7D8E-1624-B67B-0980-AF494589C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9BE6DA-9BFD-2702-0B28-16D5D0153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des rituels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3BF43D-DD18-8A61-08C3-8584448A21A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734F84A-D8A6-BB23-364C-A4D9C8589817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FAAB54E-6009-E649-BD3B-24CE764E6B3B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EE586D2-25B3-8BB8-B958-08C57E4BE2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0CBC-53F0-052A-439F-85F27EFA0FD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127DD62-2958-36C8-782F-3BE54E4F97A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lettres.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C719-8B8E-17D7-85D0-15938B18C5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744D2F01-6B16-9A8C-9567-16AE452A43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07528" y="5192936"/>
            <a:ext cx="9780236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258890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92F69EF-959C-A837-AC40-3297D9EAEF6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61990351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1FBDA4A-9BEA-BF5A-F3EE-A23ACDAC88D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   v   t   e   g   s   u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   f   y   h   n   j   k </a:t>
            </a:r>
          </a:p>
        </p:txBody>
      </p:sp>
    </p:spTree>
    <p:extLst>
      <p:ext uri="{BB962C8B-B14F-4D97-AF65-F5344CB8AC3E}">
        <p14:creationId xmlns:p14="http://schemas.microsoft.com/office/powerpoint/2010/main" val="3070797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E173A-8DEB-9199-260E-AB31FB762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7FE8A09-C850-F18C-3BF9-E50E8A2FD2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C954DF-B788-167D-FF4C-E60E683590B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les lettres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8F73FD-C628-C473-1FF2-73F3819F1A2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C6F6C84-0576-A0E7-5E9F-65AC4DE5A7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AB55FA7-5CF8-FF22-5777-82A08A7FAA5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   v   t   e   g   s   u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   f   y   h   n   j   k </a:t>
            </a:r>
          </a:p>
        </p:txBody>
      </p:sp>
    </p:spTree>
    <p:extLst>
      <p:ext uri="{BB962C8B-B14F-4D97-AF65-F5344CB8AC3E}">
        <p14:creationId xmlns:p14="http://schemas.microsoft.com/office/powerpoint/2010/main" val="801589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334587D-B62B-D426-DEBE-7AAAE348ECE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61990351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F28E6FA-D1F3-9395-7DA9-BB7394E6BAF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   l   o  w   b   m   x   p 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z   n   é   q   f   r   a</a:t>
            </a:r>
          </a:p>
        </p:txBody>
      </p:sp>
    </p:spTree>
    <p:extLst>
      <p:ext uri="{BB962C8B-B14F-4D97-AF65-F5344CB8AC3E}">
        <p14:creationId xmlns:p14="http://schemas.microsoft.com/office/powerpoint/2010/main" val="4206340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CE95F-2253-2AA7-778B-A937B6659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1746118-C968-A214-C135-19D03A9695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1C093B-B9A9-E145-04DE-03E7F13A7D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les lettres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92B8C62-A19D-9563-851F-A5489ACCB45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A2C4542-461E-E640-9F79-8AFAF37E395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4E44DBE-38D2-A1A1-FBE2-238B858BA1C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   l   o  w   b   m   x   p 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z   n   é   q   f   r   a</a:t>
            </a:r>
          </a:p>
        </p:txBody>
      </p:sp>
    </p:spTree>
    <p:extLst>
      <p:ext uri="{BB962C8B-B14F-4D97-AF65-F5344CB8AC3E}">
        <p14:creationId xmlns:p14="http://schemas.microsoft.com/office/powerpoint/2010/main" val="2133746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1F17-A007-CA14-99B2-EE2D7CDFA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B65B1C-E0DE-18E7-C159-E1D98E7608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089FEC-327C-A7E0-5559-8C833DDA6D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322178-8879-F6A4-2EEA-EF2BB089661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3EC4D4F-4F3A-0E2E-8AA6-0EA04E6ECC8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64476067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2" name="Groupe 1">
            <a:extLst>
              <a:ext uri="{FF2B5EF4-FFF2-40B4-BE49-F238E27FC236}">
                <a16:creationId xmlns:a16="http://schemas.microsoft.com/office/drawing/2014/main" id="{96FE0A79-8B16-5E82-6006-8C4277E0875C}"/>
              </a:ext>
            </a:extLst>
          </p:cNvPr>
          <p:cNvGrpSpPr/>
          <p:nvPr/>
        </p:nvGrpSpPr>
        <p:grpSpPr>
          <a:xfrm>
            <a:off x="438149" y="3746608"/>
            <a:ext cx="12839702" cy="3598101"/>
            <a:chOff x="438149" y="3746608"/>
            <a:chExt cx="12839702" cy="3598101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F5AF42C-826F-6175-81CA-FCEC0FD813BE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438149" y="3746608"/>
              <a:ext cx="12839702" cy="3598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028804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27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100" b="1" kern="0" spc="480" dirty="0">
                  <a:solidFill>
                    <a:srgbClr val="106585"/>
                  </a:solidFill>
                  <a:latin typeface="Dosis" pitchFamily="2" charset="0"/>
                </a:rPr>
                <a:t>s</a:t>
              </a:r>
              <a:r>
                <a:rPr kumimoji="0" lang="fr-FR" sz="8100" b="1" i="0" u="none" strike="noStrike" kern="0" cap="none" spc="48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ofa</a:t>
              </a:r>
              <a:r>
                <a:rPr kumimoji="0" lang="fr-FR" sz="8100" b="1" i="0" u="none" strike="noStrike" kern="0" cap="none" spc="48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  four   </a:t>
              </a:r>
              <a:r>
                <a:rPr kumimoji="0" lang="pt-BR" sz="8000" b="1" i="0" u="none" strike="noStrike" kern="0" cap="none" spc="48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badi" panose="020B0604020104020204" pitchFamily="34" charset="0"/>
                  <a:ea typeface="+mn-ea"/>
                  <a:cs typeface="+mn-cs"/>
                </a:rPr>
                <a:t>animal </a:t>
              </a:r>
              <a:r>
                <a:rPr kumimoji="0" lang="fr-FR" sz="8100" b="1" i="0" u="none" strike="noStrike" kern="0" cap="none" spc="48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 </a:t>
              </a:r>
              <a:r>
                <a:rPr lang="fr-FR" sz="8000" b="1" kern="0" spc="480" dirty="0" err="1">
                  <a:solidFill>
                    <a:srgbClr val="106585"/>
                  </a:solidFill>
                  <a:latin typeface="Abadi" panose="020B0604020104020204" pitchFamily="34" charset="0"/>
                </a:rPr>
                <a:t>fé</a:t>
              </a:r>
              <a:r>
                <a:rPr kumimoji="0" lang="fr-FR" sz="8100" b="1" i="0" u="none" strike="noStrike" kern="0" cap="none" spc="48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 </a:t>
              </a:r>
              <a:r>
                <a:rPr lang="fr-FR" sz="8100" b="1" kern="0" spc="480" dirty="0">
                  <a:solidFill>
                    <a:srgbClr val="106584"/>
                  </a:solidFill>
                  <a:latin typeface="Dosis" pitchFamily="2" charset="0"/>
                </a:rPr>
                <a:t>ni</a:t>
              </a:r>
              <a:r>
                <a:rPr lang="fr-FR" sz="8100" b="1" kern="0" spc="480" dirty="0">
                  <a:solidFill>
                    <a:prstClr val="white">
                      <a:lumMod val="50000"/>
                    </a:prstClr>
                  </a:solidFill>
                  <a:latin typeface="Dosis" pitchFamily="2" charset="0"/>
                </a:rPr>
                <a:t>d</a:t>
              </a:r>
              <a:r>
                <a:rPr lang="fr-FR" sz="8100" b="1" kern="0" spc="480" dirty="0">
                  <a:solidFill>
                    <a:prstClr val="white">
                      <a:lumMod val="65000"/>
                    </a:prstClr>
                  </a:solidFill>
                  <a:latin typeface="Dosis" pitchFamily="2" charset="0"/>
                </a:rPr>
                <a:t>   </a:t>
              </a:r>
              <a:r>
                <a:rPr kumimoji="0" lang="fr-FR" sz="8100" b="1" i="0" u="none" strike="noStrike" kern="0" cap="none" spc="480" normalizeH="0" baseline="0" noProof="0" dirty="0">
                  <a:ln>
                    <a:noFill/>
                  </a:ln>
                  <a:solidFill>
                    <a:srgbClr val="106584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farin</a:t>
              </a:r>
              <a:r>
                <a:rPr kumimoji="0" lang="fr-FR" sz="8100" b="1" i="0" u="none" strike="noStrike" kern="0" cap="none" spc="48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</a:t>
              </a:r>
              <a:r>
                <a:rPr kumimoji="0" lang="fr-FR" sz="8100" b="1" i="0" u="none" strike="noStrike" kern="0" cap="none" spc="480" normalizeH="0" baseline="0" noProof="0" dirty="0">
                  <a:ln>
                    <a:noFill/>
                  </a:ln>
                  <a:solidFill>
                    <a:srgbClr val="106584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    </a:t>
              </a:r>
              <a:endPara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Parenthèse ouvrante 7">
              <a:extLst>
                <a:ext uri="{FF2B5EF4-FFF2-40B4-BE49-F238E27FC236}">
                  <a16:creationId xmlns:a16="http://schemas.microsoft.com/office/drawing/2014/main" id="{767D650F-4E1B-6C70-C760-7EBCFD80D6D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16200000">
              <a:off x="1690503" y="4993700"/>
              <a:ext cx="173208" cy="1005552"/>
            </a:xfrm>
            <a:prstGeom prst="leftBracket">
              <a:avLst>
                <a:gd name="adj" fmla="val 106746"/>
              </a:avLst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MA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Parenthèse ouvrante 9">
              <a:extLst>
                <a:ext uri="{FF2B5EF4-FFF2-40B4-BE49-F238E27FC236}">
                  <a16:creationId xmlns:a16="http://schemas.microsoft.com/office/drawing/2014/main" id="{B8E71435-3245-6ACB-78B2-A062A3CDFAF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rot="16200000">
              <a:off x="2708731" y="5119809"/>
              <a:ext cx="173208" cy="753334"/>
            </a:xfrm>
            <a:prstGeom prst="leftBracket">
              <a:avLst>
                <a:gd name="adj" fmla="val 106746"/>
              </a:avLst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MA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Parenthèse ouvrante 10">
              <a:extLst>
                <a:ext uri="{FF2B5EF4-FFF2-40B4-BE49-F238E27FC236}">
                  <a16:creationId xmlns:a16="http://schemas.microsoft.com/office/drawing/2014/main" id="{0D0D9474-2384-2FD4-E71C-3423E3EFAB2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16200000">
              <a:off x="11614019" y="4668815"/>
              <a:ext cx="210629" cy="1444674"/>
            </a:xfrm>
            <a:prstGeom prst="leftBracket">
              <a:avLst>
                <a:gd name="adj" fmla="val 91019"/>
              </a:avLst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MA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Parenthèse ouvrante 11">
              <a:extLst>
                <a:ext uri="{FF2B5EF4-FFF2-40B4-BE49-F238E27FC236}">
                  <a16:creationId xmlns:a16="http://schemas.microsoft.com/office/drawing/2014/main" id="{7FCAF8BA-D05A-D5F5-AFB3-2800635D14E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 rot="16200000">
              <a:off x="8416017" y="6362823"/>
              <a:ext cx="171427" cy="1706888"/>
            </a:xfrm>
            <a:prstGeom prst="leftBracket">
              <a:avLst>
                <a:gd name="adj" fmla="val 106746"/>
              </a:avLst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MA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Parenthèse ouvrante 12">
              <a:extLst>
                <a:ext uri="{FF2B5EF4-FFF2-40B4-BE49-F238E27FC236}">
                  <a16:creationId xmlns:a16="http://schemas.microsoft.com/office/drawing/2014/main" id="{548B400C-7B25-11BA-6EFF-4F2EDC69321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 rot="16200000">
              <a:off x="4840396" y="6362377"/>
              <a:ext cx="172317" cy="1706888"/>
            </a:xfrm>
            <a:prstGeom prst="leftBracket">
              <a:avLst>
                <a:gd name="adj" fmla="val 106746"/>
              </a:avLst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MA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Parenthèse ouvrante 13">
              <a:extLst>
                <a:ext uri="{FF2B5EF4-FFF2-40B4-BE49-F238E27FC236}">
                  <a16:creationId xmlns:a16="http://schemas.microsoft.com/office/drawing/2014/main" id="{2587D281-9351-31F1-FDF5-F22AC9DCB24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 rot="16200000">
              <a:off x="6904103" y="6654955"/>
              <a:ext cx="162457" cy="1111872"/>
            </a:xfrm>
            <a:prstGeom prst="leftBracket">
              <a:avLst>
                <a:gd name="adj" fmla="val 106746"/>
              </a:avLst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MA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Parenthèse ouvrante 14">
              <a:extLst>
                <a:ext uri="{FF2B5EF4-FFF2-40B4-BE49-F238E27FC236}">
                  <a16:creationId xmlns:a16="http://schemas.microsoft.com/office/drawing/2014/main" id="{2EA50D16-B2B6-4522-4118-ABA84858E104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16200000">
              <a:off x="4975069" y="4470494"/>
              <a:ext cx="210627" cy="2014543"/>
            </a:xfrm>
            <a:prstGeom prst="leftBracket">
              <a:avLst>
                <a:gd name="adj" fmla="val 91019"/>
              </a:avLst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MA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Parenthèse ouvrante 15">
              <a:extLst>
                <a:ext uri="{FF2B5EF4-FFF2-40B4-BE49-F238E27FC236}">
                  <a16:creationId xmlns:a16="http://schemas.microsoft.com/office/drawing/2014/main" id="{7183E3BD-DAF3-37AE-36FA-EA36816E8A55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16200000">
              <a:off x="7088583" y="5130397"/>
              <a:ext cx="166756" cy="738607"/>
            </a:xfrm>
            <a:prstGeom prst="leftBracket">
              <a:avLst>
                <a:gd name="adj" fmla="val 106746"/>
              </a:avLst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MA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Parenthèse ouvrante 16">
              <a:extLst>
                <a:ext uri="{FF2B5EF4-FFF2-40B4-BE49-F238E27FC236}">
                  <a16:creationId xmlns:a16="http://schemas.microsoft.com/office/drawing/2014/main" id="{660ABE49-F704-37BC-985D-686D15026E0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rot="16200000">
              <a:off x="7934213" y="5130398"/>
              <a:ext cx="166756" cy="738607"/>
            </a:xfrm>
            <a:prstGeom prst="leftBracket">
              <a:avLst>
                <a:gd name="adj" fmla="val 106746"/>
              </a:avLst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MA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Parenthèse ouvrante 17">
              <a:extLst>
                <a:ext uri="{FF2B5EF4-FFF2-40B4-BE49-F238E27FC236}">
                  <a16:creationId xmlns:a16="http://schemas.microsoft.com/office/drawing/2014/main" id="{7ADEAAC1-853B-77E9-1D91-703AFCE9360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 rot="16200000">
              <a:off x="9208832" y="4605611"/>
              <a:ext cx="173208" cy="1706887"/>
            </a:xfrm>
            <a:prstGeom prst="leftBracket">
              <a:avLst>
                <a:gd name="adj" fmla="val 106746"/>
              </a:avLst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MA" sz="1350" dirty="0">
                <a:solidFill>
                  <a:prstClr val="black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77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5DF35-CF0C-673C-C8C2-0E58A329C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58B8A68-1B27-ABB3-3055-BBF5A78A8E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7D4CA4-305B-D034-4899-8712979B17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786588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mots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760D19-C4E4-BFEC-8A69-9BB2374D0D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957DF13-E582-824F-61F9-321F3D4F5F2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64476067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C4866A41-A357-C3A8-08C0-4E3C0B279F2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8149" y="3703878"/>
            <a:ext cx="12839702" cy="3598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100" b="1" kern="0" spc="480" dirty="0">
                <a:solidFill>
                  <a:srgbClr val="106585"/>
                </a:solidFill>
                <a:latin typeface="Dosis" pitchFamily="2" charset="0"/>
              </a:rPr>
              <a:t>s</a:t>
            </a:r>
            <a:r>
              <a:rPr kumimoji="0" lang="fr-FR" sz="81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ofa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four   </a:t>
            </a:r>
            <a:r>
              <a:rPr kumimoji="0" lang="pt-B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animal 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lang="fr-FR" sz="8000" b="1" kern="0" spc="480" dirty="0" err="1">
                <a:solidFill>
                  <a:srgbClr val="106585"/>
                </a:solidFill>
                <a:latin typeface="Abadi" panose="020B0604020104020204" pitchFamily="34" charset="0"/>
              </a:rPr>
              <a:t>fé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</a:t>
            </a:r>
            <a:r>
              <a:rPr lang="fr-FR" sz="8100" b="1" kern="0" spc="480" dirty="0">
                <a:solidFill>
                  <a:srgbClr val="106584"/>
                </a:solidFill>
                <a:latin typeface="Dosis" pitchFamily="2" charset="0"/>
              </a:rPr>
              <a:t>ni</a:t>
            </a:r>
            <a:r>
              <a:rPr lang="fr-FR" sz="8100" b="1" kern="0" spc="480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d</a:t>
            </a:r>
            <a:r>
              <a:rPr lang="fr-FR" sz="8100" b="1" kern="0" spc="48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  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farin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81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</a:t>
            </a:r>
            <a:endParaRPr kumimoji="0" lang="fr-FR" sz="8100" b="1" i="0" u="none" strike="noStrike" kern="0" cap="none" spc="48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128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1116B-A213-4D6E-FDF2-9227EC6C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EB8E0129-9D12-27EF-1272-6BD4989ED5B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9FCB2A2-D249-2F50-92E7-5FE1C8961E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5740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 Rituels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BACC6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Farine - four - nid - canapé - neuf - effacer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Comment s’appelle [membre]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Il/elle s’appelle [….]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BA62AAC-C7A8-DEE4-3AA2-215905B8793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17DFE49-47EA-170F-D6F9-F9EAECA6CBD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536484-CA45-5CD2-19D0-79E4E1CF053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3490808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743FA27-A4DF-7838-C3AE-43F00AB5ACC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56544FE-E2DB-F41D-ECBE-835534D05A9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834046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53239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938664" y="4256955"/>
            <a:ext cx="11658600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99700" y="5248202"/>
            <a:ext cx="10094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Farine - four - nid - canapé - neuf - effacer 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1530-AF77-14FE-5865-2D1C3DC5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E52257-8CA8-435A-9AC7-A94B7E6964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C070D-4EC2-F225-6161-4112D5C737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89589-4AFA-624E-EC14-57A99ADFF85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675CF0-6C16-A28C-A1E5-AE5627E504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B741EE-1553-165F-ADDB-2257C74DF2E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24BE34-DCFB-36CC-A882-7B9458DC5F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D3126F-AB21-2FFF-1806-5AEBC9D11AB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497870-1099-74B0-01B1-56208E080BC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927DC1-F5D4-5075-5413-28173E1724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6599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CE725-1F60-D2FD-CE34-DA98AEDE94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603889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ces mots lors de la séance précédente.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32824-3F75-8E0B-E36C-079D5CE61DDD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3264" y="694648"/>
            <a:ext cx="1657752" cy="139163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0734B25-2919-DD74-DF92-82FF3D85B22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19">
            <a:extLst>
              <a:ext uri="{FF2B5EF4-FFF2-40B4-BE49-F238E27FC236}">
                <a16:creationId xmlns:a16="http://schemas.microsoft.com/office/drawing/2014/main" id="{614492CF-43F6-38D0-8476-95390BAAEFE4}"/>
              </a:ext>
            </a:extLst>
          </p:cNvPr>
          <p:cNvSpPr txBox="1"/>
          <p:nvPr/>
        </p:nvSpPr>
        <p:spPr>
          <a:xfrm>
            <a:off x="736990" y="4514796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mère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2" name="ZoneTexte 26">
            <a:extLst>
              <a:ext uri="{FF2B5EF4-FFF2-40B4-BE49-F238E27FC236}">
                <a16:creationId xmlns:a16="http://schemas.microsoft.com/office/drawing/2014/main" id="{8748E137-8300-739D-2B13-A5AA8F9793BC}"/>
              </a:ext>
            </a:extLst>
          </p:cNvPr>
          <p:cNvSpPr txBox="1"/>
          <p:nvPr/>
        </p:nvSpPr>
        <p:spPr>
          <a:xfrm>
            <a:off x="3549703" y="4512394"/>
            <a:ext cx="3344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père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3" name="ZoneTexte 28">
            <a:extLst>
              <a:ext uri="{FF2B5EF4-FFF2-40B4-BE49-F238E27FC236}">
                <a16:creationId xmlns:a16="http://schemas.microsoft.com/office/drawing/2014/main" id="{FE10BD98-6674-69E6-C295-8DB158869680}"/>
              </a:ext>
            </a:extLst>
          </p:cNvPr>
          <p:cNvSpPr txBox="1"/>
          <p:nvPr/>
        </p:nvSpPr>
        <p:spPr>
          <a:xfrm>
            <a:off x="6724761" y="4524327"/>
            <a:ext cx="3161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grand-mère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C539364-7880-495D-EBDF-9F3DBB741C7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8150" y="2340274"/>
            <a:ext cx="2250394" cy="216077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292C2E1-9ADA-1A91-36A7-68F358C5438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74471" y="2384897"/>
            <a:ext cx="2148105" cy="211433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56993CA-A9C7-2CEE-9FF8-BF8836CE20B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121117" y="2384897"/>
            <a:ext cx="2315054" cy="212051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F8F600C-7382-59AE-5FD4-9C0AE7C657B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27664" y="5933578"/>
            <a:ext cx="2249537" cy="173739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1FBFFC-F508-0838-617F-048542AACBF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380909" y="5879826"/>
            <a:ext cx="2294917" cy="179574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48F38B0-DC57-6C27-E48F-F714C42F50B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937946" y="5448341"/>
            <a:ext cx="1922713" cy="2219808"/>
          </a:xfrm>
          <a:prstGeom prst="rect">
            <a:avLst/>
          </a:prstGeom>
        </p:spPr>
      </p:pic>
      <p:sp>
        <p:nvSpPr>
          <p:cNvPr id="22" name="ZoneTexte 12">
            <a:extLst>
              <a:ext uri="{FF2B5EF4-FFF2-40B4-BE49-F238E27FC236}">
                <a16:creationId xmlns:a16="http://schemas.microsoft.com/office/drawing/2014/main" id="{42B87DD7-35B7-B426-9B26-E25A9B5635EA}"/>
              </a:ext>
            </a:extLst>
          </p:cNvPr>
          <p:cNvSpPr txBox="1"/>
          <p:nvPr/>
        </p:nvSpPr>
        <p:spPr>
          <a:xfrm>
            <a:off x="9817214" y="4535100"/>
            <a:ext cx="3161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grand-père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4" name="ZoneTexte 13">
            <a:extLst>
              <a:ext uri="{FF2B5EF4-FFF2-40B4-BE49-F238E27FC236}">
                <a16:creationId xmlns:a16="http://schemas.microsoft.com/office/drawing/2014/main" id="{510AC415-406D-8683-C874-AC3C666AC0A3}"/>
              </a:ext>
            </a:extLst>
          </p:cNvPr>
          <p:cNvSpPr txBox="1"/>
          <p:nvPr/>
        </p:nvSpPr>
        <p:spPr>
          <a:xfrm>
            <a:off x="1492945" y="7904872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parents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5" name="ZoneTexte 15">
            <a:extLst>
              <a:ext uri="{FF2B5EF4-FFF2-40B4-BE49-F238E27FC236}">
                <a16:creationId xmlns:a16="http://schemas.microsoft.com/office/drawing/2014/main" id="{65A250BF-84B2-170A-6A6B-8B490D356363}"/>
              </a:ext>
            </a:extLst>
          </p:cNvPr>
          <p:cNvSpPr txBox="1"/>
          <p:nvPr/>
        </p:nvSpPr>
        <p:spPr>
          <a:xfrm>
            <a:off x="5761972" y="7904872"/>
            <a:ext cx="1871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sœur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16">
            <a:extLst>
              <a:ext uri="{FF2B5EF4-FFF2-40B4-BE49-F238E27FC236}">
                <a16:creationId xmlns:a16="http://schemas.microsoft.com/office/drawing/2014/main" id="{4C2D74A8-57F7-BE52-6A9E-271B0CCFCA9A}"/>
              </a:ext>
            </a:extLst>
          </p:cNvPr>
          <p:cNvSpPr txBox="1"/>
          <p:nvPr/>
        </p:nvSpPr>
        <p:spPr>
          <a:xfrm>
            <a:off x="9422577" y="7916805"/>
            <a:ext cx="2534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frère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3FC39EB-4775-6944-F051-E30FF4AF43C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148095" y="2309665"/>
            <a:ext cx="2148104" cy="221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11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70A2-FA39-9D39-9926-7D351951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85DEBA-C77E-8677-9C64-B4AC7CD53B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2C93E9B-1F99-1FB2-FC96-96F9323FA5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261766-33FC-95DC-FBAC-ADE702692F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4AC14A-3F06-4CEB-9A18-C8A43230E1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AD46D3A-B6F2-871B-BB9A-92AAE03D2CA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1277D7-5764-5553-0E4C-18B9711A023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D4BF577-2B79-8D94-C238-2A7B40890AE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F4C2475-01A8-6EF2-E3AD-C87EEC5029F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B7D9A0-5CEC-A231-93E7-288B06F4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9672" y="740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5F1B95-15D6-23AE-6B32-5DA0A941B8C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2DF6403-ACF7-AF10-7D43-5C9336FBF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11EB9DF-0F9F-EDE7-9E8A-D67BB006B2E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013ED2D7-FD0D-B425-000E-DB41275A60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6872" y="2705436"/>
            <a:ext cx="2250394" cy="21607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95CF39-640A-96E9-EF88-61D96570440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3193" y="2750059"/>
            <a:ext cx="2148105" cy="211433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6208B81-25BE-BD2A-D79F-4082BAA1B5E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29839" y="2750059"/>
            <a:ext cx="2315054" cy="21205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B83633-53EE-6E26-C217-05C4BC74DFD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36386" y="6298740"/>
            <a:ext cx="2249537" cy="173739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806A863-C6EB-6B36-6A8D-37FC7986F98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89631" y="6244988"/>
            <a:ext cx="2294917" cy="179574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49C81D1-2836-49F2-8F4F-7EF28864A5B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046668" y="5813503"/>
            <a:ext cx="1922713" cy="221980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8813383-B591-1A47-FFC8-CB40D8772DE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256817" y="2674827"/>
            <a:ext cx="2148104" cy="221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23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089C93B-7AE0-E555-6D6B-AE91E00E3E6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CBB19-A7A4-7F4F-D8D0-F60D25131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3BC107-687A-8409-5529-901A289278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5AD9B6-550E-DB3E-7419-381098CA6E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921514-774A-D848-DE56-D25C7A77DD3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849BD0-F8ED-90B7-D59F-4EF52469809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2E188C-06BC-B34D-4384-6C669417329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8F4DEC-4D07-F081-79E7-E02681A42A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F7D6E56-4051-F01B-3AD0-F621D97FFEE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9F4AB3-0446-1FE3-6DFC-AEB94F68FEA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370A50-3A79-EB09-51B7-7B9423B4EE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11B326-619B-4F97-CCFC-F384BA8DE8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65BAF5-54E8-0CED-B590-E9A3C9361D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8116E12-4BC1-EA0C-CCBC-D9FAFD71F5F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C2E01D63-6DE0-4DA3-3C4B-BD11047FF50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92" y="2447544"/>
            <a:ext cx="5385816" cy="539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92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13169-0F2E-F1A7-BBE3-ECE634E0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85AD96-86F4-4598-FAC9-EB53D57E09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A8CEB9-C147-7AE1-2423-4D64C26FD8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FCD8EF-FB69-E36C-730A-0F839B798FC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867E7A-F2EB-1EE5-7245-B54B0C02D82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BA9D39-CDAA-4819-B47B-6825ADDBBD3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EA1E3B-6EB6-AB99-7058-7CA715BD99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B8C9AC-022C-4511-EA7E-351598BC29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4E3BD06-F73C-5711-5A11-1A8729F2CF1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54AD3D5-B6A2-BA3A-76F1-886B5D1B79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19402C-A400-6EC3-05CB-E08946B2AD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farine.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5C2613-1E60-011C-28A1-40472ABA029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6514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farine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29CD6-B8F4-4164-E174-CA856BFD98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FE79BD7-6B00-7291-0173-2E542FFD037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27FECB81-0926-C8A0-C048-02B67DFB406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395" y="3314438"/>
            <a:ext cx="3415365" cy="341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97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F09D6-BFDC-9305-3B73-D2B1C59FC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334EBCA-CCA4-71A1-AC21-147B484F12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D342BE1-B2C8-D832-52FA-50238CE740B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83F01E-02CF-5D3A-19CD-4BB06B4E77C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97FBC2B-6723-F19F-BE0B-139C71A88B8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1B64ACD-A003-7CBD-D56D-8EFD3CE9A83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596873-54FE-93C4-37B3-21B48806B4D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EF4BA6-397C-00EF-F593-AABB11B4CC2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ADCAAB-D4AB-4196-50A2-711E0CE006C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013374A-1D44-6D50-00DB-E5BD4CB32B4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F812233-0189-BE1D-5B4D-D0713EF8BD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9C7098-5685-AC5F-D01B-26772743E3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82CF6A6-3417-985F-E24A-340AC813701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FA142F99-DD3D-1015-972C-D2905497E3F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92" y="2447544"/>
            <a:ext cx="5385816" cy="539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475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DEEE5-DF82-C559-BECF-9A47BDB8C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568124E-8188-D31F-0A54-0A230E3752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464C368-E2BA-AE70-F19B-8A6B8177587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44CC576-6AA7-FB64-ADDB-28A8D0373B3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B2FD22-3FAB-534D-9FD7-B9789BD0708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BFA4BC2-6799-2223-2949-AC689206951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11CBDE6-B874-4031-CFDE-6EB26199EDF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9F4CCA7-05AD-3B12-005A-769EC346281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E23F541-F284-8337-5B1C-DF7DB9A14D0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E4915B4-06A6-6D88-9F8C-E19391CB062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1AC9617-7690-7671-4429-B4F3084823E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four.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97597D-AD14-927F-7D5B-5ABA4188DF2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6514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four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36048A-4113-BB7D-D787-EC58C7F4B38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17578F6-FA0A-A4CB-9586-620746F7B5D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F635A51E-FFEC-395B-E3CA-B5C5EF4C809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641" y="3485017"/>
            <a:ext cx="3178134" cy="318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058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408A6-3979-9C89-CF84-6746FFF04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9053BB-E2C7-9F5E-7B0D-FEAF1161719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5960F9-64FC-D7D6-502C-EBEC2F62C17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A5B92A-4614-B52A-64C8-FD3C5A0BBD1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61FBD8-0AA7-23DA-C43B-BBBF581203A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8FAFD5-C761-13C5-6B6E-B0CB02E590B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D28BA5C-2397-505A-CF81-D8C991C6AD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58B3AFD-3BA6-B6C5-664E-DCE54F4C681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7A56B11-FF92-1619-04CF-FFE371B93AC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9BE99DF-FD4F-D01F-7823-48F2FD0D31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6975A6-1C24-0DDD-218C-F967E2BC99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le garçon?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8A9055-8363-8054-BC3A-8D6871F100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1D5F704-6302-FA49-8D63-7B4C8728198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8FCCE6A4-5FAB-D537-4BC0-B39EA9F5979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96852" y="2860590"/>
            <a:ext cx="6552396" cy="508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898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efface le tableau.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efface le tableau.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E55EC1A-8B63-BAC7-F3D9-EC3B251DF9B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31A15411-768F-7ABF-4578-C3155AD9C48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55771" y="3968830"/>
            <a:ext cx="5961486" cy="4622617"/>
          </a:xfrm>
          <a:prstGeom prst="rect">
            <a:avLst/>
          </a:prstGeom>
        </p:spPr>
      </p:pic>
      <p:pic>
        <p:nvPicPr>
          <p:cNvPr id="9" name="garon efface tabl">
            <a:hlinkClick r:id="" action="ppaction://media"/>
            <a:extLst>
              <a:ext uri="{FF2B5EF4-FFF2-40B4-BE49-F238E27FC236}">
                <a16:creationId xmlns:a16="http://schemas.microsoft.com/office/drawing/2014/main" id="{5FB31007-1A98-FA19-E754-FC4C8CA8D02C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743633" y="671110"/>
            <a:ext cx="687388" cy="68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F93A-4C6B-FE54-D6FB-C81C5D4AC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15C8A51-0F77-3C9B-E2E2-F1CA53BEA61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0B460C-EA8F-71C6-5113-B7C60C5382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2DA6BB-D95A-EF04-16C3-D70AD77A2FE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51F13A-466E-FE79-239D-DAAFE2F663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550A5B7-AF79-380B-6358-5459228FB7C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F39F888-3814-054B-D393-50DBD064F96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A469D4-0DC5-3734-8FE6-A9F0418DBE4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A60C37-564E-6639-0EE1-B99B18CC643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D45AAB-ACB2-E333-6CA5-C9B4BFB762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8E4076-518D-6574-CD42-7577246B93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effacer.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5A8B09-7D73-D77F-BBEB-4AA48927157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81780"/>
            <a:ext cx="58403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effacer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9AE1D7F-9D0E-3D5F-7B0D-16435E846FD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80C9AC9-23C7-156F-FC36-74C6DD28165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000412F6-4ADD-C54E-2628-0BFDE481952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58" y="3467928"/>
            <a:ext cx="3347354" cy="33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25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0F28F-30F4-5231-63DC-916616BA9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9B02D9-4B23-9CA8-F5E2-A56E94F0D5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37F19E-DFF8-F56C-0B1E-16C1428AD7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100698-BF95-8FD2-1C1B-513FD492EF2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F5CE07-74B9-1EE7-9880-2ED68AE88C2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58A45E-7681-697D-7B85-29F415FCF05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E09E82-01BD-BCB3-BA9D-2E4A2693FB4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BF78429-B482-37B2-5AF6-5F18570265B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53B97B3-B091-4287-904D-A7AE7F5E1BB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6584883-63A3-8C2D-21CC-416AAE4BFB9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631CC9A-5348-9720-9670-E90CD03D094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7D3BAB-F297-2352-DA2C-A54C199FAE71}"/>
              </a:ext>
            </a:extLst>
          </p:cNvPr>
          <p:cNvGrpSpPr/>
          <p:nvPr/>
        </p:nvGrpSpPr>
        <p:grpSpPr>
          <a:xfrm>
            <a:off x="11238232" y="636358"/>
            <a:ext cx="1796578" cy="1106599"/>
            <a:chOff x="7152968" y="2374490"/>
            <a:chExt cx="1961535" cy="1238864"/>
          </a:xfrm>
        </p:grpSpPr>
        <p:sp>
          <p:nvSpPr>
            <p:cNvPr id="6" name="Bulle narrative : ronde 5">
              <a:extLst>
                <a:ext uri="{FF2B5EF4-FFF2-40B4-BE49-F238E27FC236}">
                  <a16:creationId xmlns:a16="http://schemas.microsoft.com/office/drawing/2014/main" id="{7F5154BE-90B7-3DD5-4944-FF1DF4C388B4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90914C5-09EF-E467-7222-65F586279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B8B1B40-0ED3-1DF1-E865-9D40827DD27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51632B05-D0D6-AB0B-DDB8-A44E63AE68D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92" y="2447544"/>
            <a:ext cx="5385816" cy="539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51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F01C6-E086-C8B9-0548-FA658634A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C09B535-85EE-7EBC-1903-7148C0B56E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94F74E1-E35B-C9CE-AAAB-8519219F8CE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12A381-E2C7-9A79-5E63-F5AF3A1E611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92AAED-CE59-727B-57FA-6C68166AE73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0F97BE-5722-B7DB-951B-DB4AE92FB28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683DAA2-2DB1-795D-9CD6-0C8CAE84A5B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7C0BA21-DF7D-ADDF-D01D-083803E64D9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9D9AC37-B1CE-EE38-28BB-C30869A104E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1177C8B-4B4F-C774-6DE0-AFD45EF8AB2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504EB5-6494-BDBF-A32D-B73DCA2D94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nid.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59E211-277B-227A-879F-BAA8075B633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73050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nid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C33808-E6AE-BF17-F297-7F54FAB8869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F588BEF-560F-DB29-4BDF-8BB2C2590B8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BBAB80C5-997C-831A-4D23-FAB31BDE3C1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688" y="3420724"/>
            <a:ext cx="3306575" cy="33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863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7A9CD-8596-1B62-DB0F-8CB187D27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7EEEF5-EFE8-12A1-03F5-C9D8410032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300774C-052C-B59F-BB79-1CDB514074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7CD457-442A-AEC6-50B6-AB99AA7D572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015A2FD-5AD1-AA98-69EA-8DF0E13E7F8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2EC7789-7A5A-3EDD-1931-6BAC01B5334A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9EA952F-4E83-3C4F-1C20-A7A648E4EFC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9560B18-4FFF-9CC0-62D5-B52C2B3BF77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D3FB767-558A-E0B3-BADC-8C889B69DF9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020BF-E885-AB5B-C18F-38631391DC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6860A4-86C1-9620-473A-40C9FE6536F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6412F6-E667-2764-549B-9E2B507514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861F2A2-28A2-F3C5-D1B4-6A91F88F98C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E8863969-EA84-54AF-F7E9-15591E67440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92" y="2447544"/>
            <a:ext cx="5385816" cy="539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272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6CC06-5ABF-F495-05C7-22137334C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2C9F4D6-04FC-78BB-1EE8-47DEE3FB00E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6CB18E-65AF-0300-EEA2-0E575D16FF9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35760C-315E-652D-70CB-03E7D8C2DE6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6B786AD-5346-2F52-AB4B-D5A0DEC1BC8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FD17C2-947B-4214-2BEA-1D93962CBE7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9DBA444-5606-F465-1309-AA424FBC854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DC6DF7-05F7-A565-6801-E36CB4160D4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C050D57-DA52-801B-A2D1-6FED3570C86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FC55FFF-3861-08F9-4D10-F2E0E1232A5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4CBA98-7DBA-51C1-67F0-6D51DA975D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canapé.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7C5CA0-E007-1736-D146-6BBE9A715DC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73050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canapé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089A59-2C03-2805-D658-8291F0550DF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C6C34A7-861A-97E9-834E-E6F730FF3E2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E3EF01EC-53F6-9771-7BCE-4D522678A22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002" y="3228980"/>
            <a:ext cx="3663360" cy="366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238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76AEC-4FD5-C078-BE8E-BE296BF65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067A35-BBDB-8084-F078-821417719D3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F918AAA-7DD1-063C-002B-523594DEB4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206DD0-1CF9-023A-B8C3-63A5ADA6B2F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B0C6FA3-3557-B172-A5D0-2309CE7F79B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B6CE1FF-5645-99E9-9DF3-BD354968362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BCB4C3B-81C7-D779-4537-38A4DC73C48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DB7D517-4317-8BD9-F874-60AE2482778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441FE62-7ED4-00F2-B69C-F5CAE1AB341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7B05CA2-2139-2885-38E8-642AC4666C3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6" y="82188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7513E6-1A01-A854-0A25-4BCBB2AA60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1" y="733248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 chiffre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8E9549-5F32-210D-E83E-EED907F2BB3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72562" y="636358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3DD8495-5503-41BD-C35E-8841D4F5B93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38BE9024-A66F-1A53-0381-100FE1979532}"/>
              </a:ext>
            </a:extLst>
          </p:cNvPr>
          <p:cNvSpPr/>
          <p:nvPr/>
        </p:nvSpPr>
        <p:spPr>
          <a:xfrm>
            <a:off x="5847769" y="2518228"/>
            <a:ext cx="2050561" cy="45089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7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6484998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AF239-56F4-E157-BC10-48D6B35F7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C21B79-E251-27C0-C9F2-7916485F9F0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AE1234-BD4A-DE48-72F4-95A3C938286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A7E2E8-FCAB-2042-7703-743267EED2B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2EC0865-99D7-0334-177F-147D387D518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B2184F6-DAD8-768E-38A6-CD6B5410F09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FE4066E-2253-CE32-7A57-4E6EE670BEA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416AF31-4C55-0067-5F48-D137A3F6CC3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56A228D-DBF0-2820-C93A-728C566402F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DDFB3C1-0309-B4DF-B781-0695596F9D7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AD3DAE-CA30-DE12-F8C5-B4DA491FB51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Neuf.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F9C81F-87A1-EDF1-1CCB-2DAE286D525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73050" y="4481780"/>
            <a:ext cx="57546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neuf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BE19D1F-CBA0-6E74-7150-6F58798A153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44856F7-6247-0AA1-4366-803A8FF5C29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B43B6100-5D0D-E2FD-8FE7-3F21D360958D}"/>
              </a:ext>
            </a:extLst>
          </p:cNvPr>
          <p:cNvSpPr/>
          <p:nvPr/>
        </p:nvSpPr>
        <p:spPr>
          <a:xfrm>
            <a:off x="3073455" y="3316776"/>
            <a:ext cx="1478290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9954611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a neuf ans.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fille a neuf ans.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CC82D51-AB4D-CCDA-CC68-CE7DEDBC332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2731A2A8-9449-7A38-BB13-3F49A855E72D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02538" y="3834877"/>
            <a:ext cx="2940753" cy="47119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B38D71-A801-8F82-9BC9-D0488F7306F8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/>
          <a:srcRect l="34422" r="50544"/>
          <a:stretch/>
        </p:blipFill>
        <p:spPr>
          <a:xfrm>
            <a:off x="6858000" y="4571602"/>
            <a:ext cx="1570584" cy="1935932"/>
          </a:xfrm>
          <a:prstGeom prst="rect">
            <a:avLst/>
          </a:prstGeom>
        </p:spPr>
      </p:pic>
      <p:pic>
        <p:nvPicPr>
          <p:cNvPr id="13" name="la fille 9 an">
            <a:hlinkClick r:id="" action="ppaction://media"/>
            <a:extLst>
              <a:ext uri="{FF2B5EF4-FFF2-40B4-BE49-F238E27FC236}">
                <a16:creationId xmlns:a16="http://schemas.microsoft.com/office/drawing/2014/main" id="{3F9A9693-183F-25DC-7BB9-F8935F678A4B}"/>
              </a:ext>
            </a:extLst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1077881" y="769299"/>
            <a:ext cx="681089" cy="68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4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C531-19CC-EB99-8DD9-A39D7C5C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6A62F71-C845-8497-9EDB-D05E48D3D2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EEC3077-8840-44F3-0902-F16079572E1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3EA4AB-D848-76BB-7728-A4870C763C2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BD4B95A-A163-3CFA-C908-4E348B79222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6B31DAD-43B4-146B-1E6F-625F0277011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116799E-9043-D166-6E87-15505A115C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F9478D-632B-0CDF-38FA-6DAD48398B3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AF1561F-3C78-9431-EAE0-2CD2DC98A4D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BED2A94-DD4C-68D9-74B9-50E7F7096F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46599-993F-D06E-B2AC-78136BBD649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FA3C9FB-299D-CB2F-834C-43FCC24E82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261069C-8AB1-89DE-6145-F1283E7EBA6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D2578AA5-2E1C-660F-3701-D6786D7BF45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5" y="2836455"/>
            <a:ext cx="2120840" cy="212324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5A5239-6B7C-1706-29D2-F1F638CCBAA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4" y="6591431"/>
            <a:ext cx="2120841" cy="212324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AA91A9C-6D28-DAA6-10D2-6B385BA206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579" y="2871372"/>
            <a:ext cx="2120840" cy="212324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D972426-2BA6-BE5D-95B2-0700F985E7D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423" y="6290502"/>
            <a:ext cx="2678487" cy="268151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23AB49D-1618-FB7C-7D26-3B31F9913C8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365" y="3099729"/>
            <a:ext cx="1522012" cy="152373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9FA2396-5B14-D5D4-3E98-01E57140C3F2}"/>
              </a:ext>
            </a:extLst>
          </p:cNvPr>
          <p:cNvSpPr/>
          <p:nvPr/>
        </p:nvSpPr>
        <p:spPr>
          <a:xfrm>
            <a:off x="10461685" y="6338565"/>
            <a:ext cx="1126408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66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9</a:t>
            </a:r>
          </a:p>
        </p:txBody>
      </p:sp>
      <p:sp>
        <p:nvSpPr>
          <p:cNvPr id="28" name="ZoneTexte 13">
            <a:extLst>
              <a:ext uri="{FF2B5EF4-FFF2-40B4-BE49-F238E27FC236}">
                <a16:creationId xmlns:a16="http://schemas.microsoft.com/office/drawing/2014/main" id="{5B17046E-F030-EA6F-392B-1C7C2CB5A097}"/>
              </a:ext>
            </a:extLst>
          </p:cNvPr>
          <p:cNvSpPr txBox="1"/>
          <p:nvPr/>
        </p:nvSpPr>
        <p:spPr>
          <a:xfrm>
            <a:off x="1567546" y="8601980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nid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15">
            <a:extLst>
              <a:ext uri="{FF2B5EF4-FFF2-40B4-BE49-F238E27FC236}">
                <a16:creationId xmlns:a16="http://schemas.microsoft.com/office/drawing/2014/main" id="{F8894B88-5A81-BDC3-CC53-AD8424D2FB23}"/>
              </a:ext>
            </a:extLst>
          </p:cNvPr>
          <p:cNvSpPr txBox="1"/>
          <p:nvPr/>
        </p:nvSpPr>
        <p:spPr>
          <a:xfrm>
            <a:off x="5836573" y="8601980"/>
            <a:ext cx="2534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canapé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0" name="ZoneTexte 16">
            <a:extLst>
              <a:ext uri="{FF2B5EF4-FFF2-40B4-BE49-F238E27FC236}">
                <a16:creationId xmlns:a16="http://schemas.microsoft.com/office/drawing/2014/main" id="{C6E7BA82-5A03-E717-30A7-0823E6DF71F8}"/>
              </a:ext>
            </a:extLst>
          </p:cNvPr>
          <p:cNvSpPr txBox="1"/>
          <p:nvPr/>
        </p:nvSpPr>
        <p:spPr>
          <a:xfrm>
            <a:off x="10158412" y="8613913"/>
            <a:ext cx="1873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neuf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4" name="ZoneTexte 13">
            <a:extLst>
              <a:ext uri="{FF2B5EF4-FFF2-40B4-BE49-F238E27FC236}">
                <a16:creationId xmlns:a16="http://schemas.microsoft.com/office/drawing/2014/main" id="{BA3A4678-8206-0A2C-C832-26E467B32BF1}"/>
              </a:ext>
            </a:extLst>
          </p:cNvPr>
          <p:cNvSpPr txBox="1"/>
          <p:nvPr/>
        </p:nvSpPr>
        <p:spPr>
          <a:xfrm>
            <a:off x="1764408" y="5118778"/>
            <a:ext cx="2328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farine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5" name="ZoneTexte 15">
            <a:extLst>
              <a:ext uri="{FF2B5EF4-FFF2-40B4-BE49-F238E27FC236}">
                <a16:creationId xmlns:a16="http://schemas.microsoft.com/office/drawing/2014/main" id="{9CA81E9E-175E-77BF-0273-670052642088}"/>
              </a:ext>
            </a:extLst>
          </p:cNvPr>
          <p:cNvSpPr txBox="1"/>
          <p:nvPr/>
        </p:nvSpPr>
        <p:spPr>
          <a:xfrm>
            <a:off x="6033435" y="5118778"/>
            <a:ext cx="1871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four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6" name="ZoneTexte 16">
            <a:extLst>
              <a:ext uri="{FF2B5EF4-FFF2-40B4-BE49-F238E27FC236}">
                <a16:creationId xmlns:a16="http://schemas.microsoft.com/office/drawing/2014/main" id="{06201711-A56C-51F3-75DF-636E469AB896}"/>
              </a:ext>
            </a:extLst>
          </p:cNvPr>
          <p:cNvSpPr txBox="1"/>
          <p:nvPr/>
        </p:nvSpPr>
        <p:spPr>
          <a:xfrm>
            <a:off x="9694040" y="5130711"/>
            <a:ext cx="2257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effacer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691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8345C-4B15-18DA-1E59-C43C4DD0C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4677B1A-E463-7B2C-8E8F-A6F166508B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B1DD06C-3B27-0C55-0AA1-2FE2C25884F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 Rituels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Farine - four - nid - canapé - neuf - effacer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Comment s’appelle [membre]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Il/elle s’appelle [….]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b="1" dirty="0">
              <a:solidFill>
                <a:srgbClr val="4BACC6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0799337-192B-305C-E92E-0B04ACFB1F3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6046B2-64BF-DA1B-9889-A1A57CB3AEA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8B63F6-12F6-C69F-7C2B-F51E224611A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5043845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FA3807D-C12D-4F81-C04A-E6771E08EB3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C5F85C-9C13-A944-0724-61C9ACF70FF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4791830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108966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Est-ce que tu as … ?</a:t>
            </a:r>
          </a:p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Comment s’appelle [membre]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Il/elle s’appelle [….]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Est-ce que tu as un frère ? 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9E509B7A-9078-69E8-783E-7BF54893B47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0130CA-4C29-8986-7648-89FCD85D4D6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7EE9DE9-B5B2-A329-159D-6658BEFEBFF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3248236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4061AFC0-C719-FBDD-6752-B5C5BAEBE9D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742757" y="2546651"/>
            <a:ext cx="3684044" cy="1917891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987A42-E59F-3D15-FB3E-28531BDE93B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019168" y="2965150"/>
            <a:ext cx="3131222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tu as un frère?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2416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3DE1-94F4-19B5-D541-0D1F79EC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F78E64E-FBCD-E09C-34A8-11702C7A1E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6A4255-CB2A-DA21-17C7-AA8215FC5CF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120AEA-AE59-1682-FAF9-80E06C07B2D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23195D-80DB-C2CC-1747-C443046DA2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5EFC3C0-1283-20FC-74AD-10A187004D5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4BF303-798C-2359-68ED-59C2D4488AB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EAAEB22-8331-48FD-911A-7735DB47F8B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4E643E5-98C9-BE4D-FD8B-CD2345F5055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4940E9B-C322-0955-0EB5-982731D078C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2ED714-10B7-17A7-7992-DA1D833B8D1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Est-ce que tu as un frère » en arabe ? </a:t>
            </a: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EBA31A7-CF79-E183-D657-C2969FC041F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F4122D5-22E0-AED8-380A-B4D9BD4B0C9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B31AE1-1502-4BF7-F7DA-45970DCE082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6CF0791-5BA0-9E1E-1711-FF2FB63B79E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03248236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9AC0762C-2B8B-055B-F0B2-60700B219B6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660356" y="2574496"/>
            <a:ext cx="3723063" cy="1917891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03603A9-1E56-7174-5D17-2C3D9C0161B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909757" y="2965150"/>
            <a:ext cx="3224259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tu as un frère?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5091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34C78-42CE-330F-F19F-52CD1224F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B406E8-8902-D2AA-CEB7-8BA51441AB2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9FBFCA-DDBF-5B27-3A2C-65CF442855D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62D902D-F7DF-CA8E-6B40-F3C21443A1FE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49B497-D8E8-5246-4E51-0DEAA70E8680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B1C9F6E-8264-4D60-46DE-AF01FB470447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BD75CC9-A902-BF8E-A57B-9BF5FA2E442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B07DF92-25DE-20C5-DDA7-7DE32CAB7884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E8E11FA-EED0-7F05-52C7-E0E731F451D5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12646D-5002-4693-FC09-9A63A2B5B8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CC67D3-4D93-73C2-F782-B3D52B0BE18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Oui, j’ai un frère. 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C86049-85D0-EEC9-CF5F-CDDCDD1AF01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FC0816-6568-49F2-F040-1BEE8AC5385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BD55B18E-80E7-000B-8F88-79DCAD385F0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659275" y="3844602"/>
            <a:ext cx="5573271" cy="5080291"/>
          </a:xfrm>
          <a:prstGeom prst="rect">
            <a:avLst/>
          </a:prstGeom>
        </p:spPr>
      </p:pic>
      <p:pic>
        <p:nvPicPr>
          <p:cNvPr id="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E1E9FA0B-DA27-035D-3373-EDBB5E67AB5D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294723" y="4848198"/>
            <a:ext cx="1397425" cy="17307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E880717-C45D-9239-628C-F2EEDD8CC31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3248236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9E869D7C-EEE7-A94A-9B6E-21A81B6660EB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294723" y="1916709"/>
            <a:ext cx="3723063" cy="1917891"/>
          </a:xfrm>
          <a:prstGeom prst="wedgeEllipseCallout">
            <a:avLst>
              <a:gd name="adj1" fmla="val 38084"/>
              <a:gd name="adj2" fmla="val 5837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9DF3094-789D-CA85-10C9-75C4771A270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567546" y="2580189"/>
            <a:ext cx="3224259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32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Oui</a:t>
            </a: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fr-MA" sz="32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j’ai </a:t>
            </a: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frère.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222163E7-0B64-5D25-20DE-E5311CB854B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744" y="6270991"/>
            <a:ext cx="1322538" cy="223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87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7A716-CA65-A61F-B095-2AA1AB0EA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8A5B7F-A1E0-A408-2F70-5697AF4F198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E4FBDE-DF2B-FEF7-750D-5D0F351828D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5647055-C140-4C3E-A92C-0F02514E62D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94F0B27-17C4-216C-43BE-AFD17F10B14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403C971-603A-3280-10B2-982DC821C44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2367527-6F30-AF49-1D32-88601607FD0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7174198-B2B9-E48D-4B81-95C4DCBD14E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E167854-D2EC-B38D-9E21-E3E7DB338B5D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C70D97DD-4876-4E78-91C9-222209AEF64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5FD001-C5C9-9891-CD34-D60F33630D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Oui, j’ai un frère.» en arabe ? 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958AA77-EC17-7395-F6CD-42D78BAE0F3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B5A5FC8-2B93-81BF-EA18-DECD48ED4E9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3248236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12B66F76-D6FE-2B73-9E31-2BC7DE29453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9" name="Image 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6BC53C7D-140A-0D28-21F9-0B9E5624DA49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659275" y="3844602"/>
            <a:ext cx="5573271" cy="5080291"/>
          </a:xfrm>
          <a:prstGeom prst="rect">
            <a:avLst/>
          </a:prstGeom>
        </p:spPr>
      </p:pic>
      <p:pic>
        <p:nvPicPr>
          <p:cNvPr id="1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044E2AFD-F1A5-E856-D8F9-0B3D586CADA0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294723" y="4848198"/>
            <a:ext cx="1397425" cy="17307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D56CF667-7AA0-FE11-5513-4BADCF98456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94723" y="1916709"/>
            <a:ext cx="3723063" cy="1917891"/>
          </a:xfrm>
          <a:prstGeom prst="wedgeEllipseCallout">
            <a:avLst>
              <a:gd name="adj1" fmla="val 38084"/>
              <a:gd name="adj2" fmla="val 5837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494CED4-0F8B-EBA1-EA2A-6CB20E339EE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567546" y="2580189"/>
            <a:ext cx="3224259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32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Oui</a:t>
            </a: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fr-MA" sz="32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j’ai </a:t>
            </a: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frère.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3688A8A3-C7D5-3C84-679F-64D5F4B0F78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744" y="6270991"/>
            <a:ext cx="1322538" cy="223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157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Comment s’appelle ton frère ?».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9E509B7A-9078-69E8-783E-7BF54893B47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0130CA-4C29-8986-7648-89FCD85D4D6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DAD75D9-7095-1691-DA0B-C54BE288C26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992AE6D6-CCE4-508B-4242-942EE68703F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742757" y="2651179"/>
            <a:ext cx="3684044" cy="1813363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C335631-7886-E3A9-25C7-77DEAE0FEA0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58814" y="3057159"/>
            <a:ext cx="3640264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Comment s’appelle ton frère ?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2783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3DE1-94F4-19B5-D541-0D1F79EC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F78E64E-FBCD-E09C-34A8-11702C7A1E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6A4255-CB2A-DA21-17C7-AA8215FC5CF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120AEA-AE59-1682-FAF9-80E06C07B2D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23195D-80DB-C2CC-1747-C443046DA2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5EFC3C0-1283-20FC-74AD-10A187004D5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4BF303-798C-2359-68ED-59C2D4488AB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EAAEB22-8331-48FD-911A-7735DB47F8B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4E643E5-98C9-BE4D-FD8B-CD2345F5055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4940E9B-C322-0955-0EB5-982731D078C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2ED714-10B7-17A7-7992-DA1D833B8D1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 Comment s’appelle ton frère ?» en arabe ? </a:t>
            </a: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EBA31A7-CF79-E183-D657-C2969FC041F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F4122D5-22E0-AED8-380A-B4D9BD4B0C9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B31AE1-1502-4BF7-F7DA-45970DCE082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25D2676-2F7A-D17A-E0A8-50474E69FA2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4897307E-CF97-1A81-7C40-1D7F8EF95A9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742757" y="2651179"/>
            <a:ext cx="3684044" cy="1813363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0C3E82D-4A9D-B579-7BB3-C8FE8EBEA3C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758814" y="3057159"/>
            <a:ext cx="3640264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Comment s’appelle ton frère ?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903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34C78-42CE-330F-F19F-52CD1224F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B406E8-8902-D2AA-CEB7-8BA51441AB2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9FBFCA-DDBF-5B27-3A2C-65CF442855D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62D902D-F7DF-CA8E-6B40-F3C21443A1F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49B497-D8E8-5246-4E51-0DEAA70E8680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B1C9F6E-8264-4D60-46DE-AF01FB470447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BD75CC9-A902-BF8E-A57B-9BF5FA2E442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B07DF92-25DE-20C5-DDA7-7DE32CAB788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E8E11FA-EED0-7F05-52C7-E0E731F451D5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12646D-5002-4693-FC09-9A63A2B5B8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CC67D3-4D93-73C2-F782-B3D52B0BE18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Il s’appelle Amine. 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C86049-85D0-EEC9-CF5F-CDDCDD1AF01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FC0816-6568-49F2-F040-1BEE8AC5385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8235695" y="4457191"/>
            <a:ext cx="3357579" cy="428092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805CD35-082C-0715-873F-2BC1C71F2CD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2ED8323-C99D-36F6-79FD-09D2E1C3472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29494" y="3933500"/>
            <a:ext cx="3096699" cy="5238245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203F237C-7275-CE54-0B35-E7F4B8FED6D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609282" y="2218882"/>
            <a:ext cx="3684044" cy="1813363"/>
          </a:xfrm>
          <a:prstGeom prst="wedgeEllipseCallout">
            <a:avLst>
              <a:gd name="adj1" fmla="val 25179"/>
              <a:gd name="adj2" fmla="val 6278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89DE8B8-9AB2-0300-FF0D-49E83174E66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631172" y="2749506"/>
            <a:ext cx="3640264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s’appelle Amine.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13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DCAE6D35-CF27-82C4-2869-093295C2BE6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973" y="6052685"/>
            <a:ext cx="1322538" cy="223715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1FC2973-2A32-B8FB-B6BA-99F9ED2DA97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82593" y="6873294"/>
            <a:ext cx="2546959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Amine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5592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7A716-CA65-A61F-B095-2AA1AB0EA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8A5B7F-A1E0-A408-2F70-5697AF4F198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E4FBDE-DF2B-FEF7-750D-5D0F351828D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5647055-C140-4C3E-A92C-0F02514E62D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94F0B27-17C4-216C-43BE-AFD17F10B14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403C971-603A-3280-10B2-982DC821C44E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2367527-6F30-AF49-1D32-88601607FD0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7174198-B2B9-E48D-4B81-95C4DCBD14E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E167854-D2EC-B38D-9E21-E3E7DB338B5D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A0B3D949-816D-481E-0CC3-74B6817122B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sp>
        <p:nvSpPr>
          <p:cNvPr id="6" name="Freeform 8">
            <a:extLst>
              <a:ext uri="{FF2B5EF4-FFF2-40B4-BE49-F238E27FC236}">
                <a16:creationId xmlns:a16="http://schemas.microsoft.com/office/drawing/2014/main" id="{C70D97DD-4876-4E78-91C9-222209AEF64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5FD001-C5C9-9891-CD34-D60F33630D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Il s’appelle Amine. » en arabe ? 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958AA77-EC17-7395-F6CD-42D78BAE0F3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299E449-7957-EBD3-E265-E01F15F8C8B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F5C5CE8-0E0D-FDCB-B538-EBEBEF36DF7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2D372384-CFFA-453A-2BE3-C8C6DED028E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841214" y="2218882"/>
            <a:ext cx="3684044" cy="1813363"/>
          </a:xfrm>
          <a:prstGeom prst="wedgeEllipseCallout">
            <a:avLst>
              <a:gd name="adj1" fmla="val 25179"/>
              <a:gd name="adj2" fmla="val 6278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EEE0A6-C362-0740-39AE-4876F53B656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863104" y="2749506"/>
            <a:ext cx="3640264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s’appelle Amine.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2A899477-91A0-642E-8C7A-34ED16B1BB9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973" y="6052685"/>
            <a:ext cx="1322538" cy="223715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45CD151-DA09-DF2B-9B74-C2140C6341F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82593" y="6873294"/>
            <a:ext cx="2546959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Amine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6308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86832-4528-7CC9-C0A2-8911317AC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8547EA-C030-51AB-26A8-7D98CE3F8CE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D344DC-81E2-A001-7C59-970D5947068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A0E5BBD-0ADE-AD8E-1880-BB94B45A058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1B3F3F6-C534-1B83-9B5E-00B9CF6CB7B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357B41-E86A-7229-001C-331EB8E0636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9ACECDB-88A5-E833-F0A9-3526B6B429A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9FE744E-E33B-93A0-794A-0D47C56FBCE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946ED64-9925-8DEC-57FD-60332E7C32CA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70C7706-9684-4A68-617B-24F0B5CBF25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307E2D-18F6-40D8-C458-FB28B4E842B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Lina  dit: «  oui, J’ai un frère »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8178668-5544-3728-4950-2E2AF04E088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B922661-3BB0-D350-AF56-84020E587EC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 descr="Une image contenant dessin, habits, croquis, fille&#10;&#10;Description générée automatiquement">
            <a:extLst>
              <a:ext uri="{FF2B5EF4-FFF2-40B4-BE49-F238E27FC236}">
                <a16:creationId xmlns:a16="http://schemas.microsoft.com/office/drawing/2014/main" id="{0EEF11FF-BEF9-61FB-BE10-FA35C6C8DAF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721" y="3771677"/>
            <a:ext cx="2319528" cy="4416552"/>
          </a:xfrm>
          <a:prstGeom prst="rect">
            <a:avLst/>
          </a:prstGeom>
        </p:spPr>
      </p:pic>
      <p:pic>
        <p:nvPicPr>
          <p:cNvPr id="1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4E8C4D23-A115-664F-FEA4-66A69C57FF1B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8286432" y="3928597"/>
            <a:ext cx="1397425" cy="17307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2A52C245-C350-4A32-9F90-5EEF25A6059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055613" y="2140078"/>
            <a:ext cx="9934493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Oui, j’ai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frère.</a:t>
            </a:r>
          </a:p>
        </p:txBody>
      </p:sp>
      <p:pic>
        <p:nvPicPr>
          <p:cNvPr id="21" name="Image 20" descr="Une image contenant dessin humoristique, clipart&#10;&#10;Description générée automatiquement">
            <a:extLst>
              <a:ext uri="{FF2B5EF4-FFF2-40B4-BE49-F238E27FC236}">
                <a16:creationId xmlns:a16="http://schemas.microsoft.com/office/drawing/2014/main" id="{2C417C61-C7B7-16D4-06B8-4412C3D9120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12411" y="5460904"/>
            <a:ext cx="1535316" cy="254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031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743B8-6D46-46DD-8FF8-E83FA8C78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E682CF-E21A-FC10-7BF8-9E5A5D4F1B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48E8BAD-CF4B-4619-0E79-4EB2A3CD9FF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C20E16-A7C5-49FE-FB82-077E50649A0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2E4AB6-FEFC-30FF-1F88-AE1811392764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3E40B3-D1AD-156E-B9B8-34113FBA4AAA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D3D7125-5893-1E73-6B9E-2879BF2940F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AD50E34-ECA2-E473-614E-F82E63031A9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32AD8D2-3460-04B2-93F8-DE1E259C9C0B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CD8E87-FE6F-06FD-8F8F-A6CCA2BEA4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6C92A4-33D2-38D0-A0CE-E6A72591D29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s’appelle Kamal.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FD0CC3-F574-F607-6361-9ADB76EF3FB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FE9A2E9-83B1-69DC-7CF6-6014A80D8ED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0" name="TextBox 9">
            <a:extLst>
              <a:ext uri="{FF2B5EF4-FFF2-40B4-BE49-F238E27FC236}">
                <a16:creationId xmlns:a16="http://schemas.microsoft.com/office/drawing/2014/main" id="{DF52BFD0-573E-F848-D982-CBFC54DAB26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55613" y="2140078"/>
            <a:ext cx="9934493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s’appelle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Kamal.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6BD840-81F1-759B-AD03-6D15F2A14D3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947701" y="6115760"/>
            <a:ext cx="2546959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Kamal</a:t>
            </a:r>
          </a:p>
        </p:txBody>
      </p:sp>
      <p:pic>
        <p:nvPicPr>
          <p:cNvPr id="13" name="Image 12" descr="Une image contenant dessin humoristique, clipart&#10;&#10;Description générée automatiquement">
            <a:extLst>
              <a:ext uri="{FF2B5EF4-FFF2-40B4-BE49-F238E27FC236}">
                <a16:creationId xmlns:a16="http://schemas.microsoft.com/office/drawing/2014/main" id="{19DC2B78-D325-5BC7-7025-E4931B7257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72064" y="5143500"/>
            <a:ext cx="1535316" cy="2542234"/>
          </a:xfrm>
          <a:prstGeom prst="rect">
            <a:avLst/>
          </a:prstGeom>
        </p:spPr>
      </p:pic>
      <p:pic>
        <p:nvPicPr>
          <p:cNvPr id="16" name="Image 15" descr="Une image contenant dessin, clipart, illustration, croquis&#10;&#10;Description générée automatiquement">
            <a:extLst>
              <a:ext uri="{FF2B5EF4-FFF2-40B4-BE49-F238E27FC236}">
                <a16:creationId xmlns:a16="http://schemas.microsoft.com/office/drawing/2014/main" id="{20E060F5-4134-2A60-47A0-19CFF9D414C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652" y="4098430"/>
            <a:ext cx="1495956" cy="400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228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F0DC6-AC53-020E-F0BE-CA5ADFD1A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C665E4-44C2-732C-B57E-3A2ED3AEAD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B91856D-911E-2563-A573-EC9AF7B7789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C665D73-BEB7-45C5-BACF-881E83B2B8B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2DD6357-F0EE-65F8-4453-CB3B7FF2AE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F7598A0-9415-1C5C-3C9B-A8DE15C6C43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4A2A857-D44E-D9EC-9119-A712CE76702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6E45E84-D122-CBFA-1C5A-D57BAEE662D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FB9C78-B957-7BDE-F851-2168C8E642B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CCAC9AC-37DE-9AEB-B7FE-6E8DE98BF4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20FDC99-260E-9A8C-5C9A-580017AE2D1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Oui, J’ai une sœur.  »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4F02E3-ED13-9981-72D5-8794C22C1DB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B832541-0346-419E-4CEE-8F35C901B69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0" name="TextBox 9">
            <a:extLst>
              <a:ext uri="{FF2B5EF4-FFF2-40B4-BE49-F238E27FC236}">
                <a16:creationId xmlns:a16="http://schemas.microsoft.com/office/drawing/2014/main" id="{866D181C-DC61-C100-FD12-0D398B41185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55613" y="2140078"/>
            <a:ext cx="9934493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Oui, j’ai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sœur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13" name="Image 12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3E154A67-5506-4E90-3582-F502FDB8F8C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90042" y="3847112"/>
            <a:ext cx="2752778" cy="4299810"/>
          </a:xfrm>
          <a:prstGeom prst="rect">
            <a:avLst/>
          </a:prstGeom>
        </p:spPr>
      </p:pic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1890FA4-345F-47C3-F740-CCD9BBD5F997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8286432" y="3928597"/>
            <a:ext cx="1397425" cy="17307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FD1C3CAF-D765-08CE-B683-EE1AD9CC1E9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085" y="5574342"/>
            <a:ext cx="1368772" cy="231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662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C32FB-84D7-FBBB-C246-42E07BB50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B9A3C8-4A1D-47CA-E9E7-D36CB1EFBE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E752956-3E37-2A69-ACEB-5AEF4CE622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DAF1E6-4231-4200-38B9-FD70D35D6F3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8869A-D085-426C-BDC2-CFF9F9443E7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01D6C8D-96B3-CA67-A486-532AE7A9247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1DD91FB-B9AE-7FAE-BD38-E84671B8BAB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97F517F-72C4-83A8-34AC-19D1D26367B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2AEB8DA-96E7-C118-7C62-F73FFFC1DFC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E94DC97-FB50-9C94-F7D5-856490C7DE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004F2E-2F52-B624-231C-AE07F5DA005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Elle s’appelle Dina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AFBC7D-09EC-B72D-72AE-619397A5C32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7431FA2-0C55-501F-7390-3B75652211D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0" name="TextBox 9">
            <a:extLst>
              <a:ext uri="{FF2B5EF4-FFF2-40B4-BE49-F238E27FC236}">
                <a16:creationId xmlns:a16="http://schemas.microsoft.com/office/drawing/2014/main" id="{82BC0AF6-D171-88E1-D079-3AD720A492E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55613" y="2140078"/>
            <a:ext cx="9934493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Elle s’appelle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Dina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16" name="Image 15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2E88DFC2-BA7C-D3F7-2291-E3C779170CE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084" y="5143500"/>
            <a:ext cx="1623473" cy="274619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733F279-B1ED-579A-B31F-5C91BC07269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363862" y="5963360"/>
            <a:ext cx="2546959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Dina</a:t>
            </a:r>
          </a:p>
        </p:txBody>
      </p:sp>
      <p:pic>
        <p:nvPicPr>
          <p:cNvPr id="24" name="Image 23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A9263C55-76E9-D20B-0B10-C21EDEC36AE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968" y="4007930"/>
            <a:ext cx="2446852" cy="413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978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EB919-17DF-7FBC-7647-AF554E58B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50EE41-813B-B1C3-43C8-D7D8C6C2908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27A8F38-B12C-83B4-A9D9-5666BE8A0A1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3D54C5-9FEB-5416-08D7-24F5187B7F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1458C59-3813-9023-1DDF-E333B1A1E35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20EE5A4-6D60-F61E-3E32-D1809018DDE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03101C9-FF37-D615-ADB8-37A4B3EA20A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867808D-DF78-B6F7-B03F-8EDC82F4689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3D00FDE-141F-F7F2-0BD1-C6AF1539428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9E9445-0215-0681-3E3B-E49390F3F71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DCE589-5D0A-3A61-EDE4-20D0388FF90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Non, je n’ai pas de frère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3214B7-0243-55CA-9435-5E0F8E0EE71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B265C50-F72E-9DAE-CA66-C9F25999C3B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492D40D2-6B2E-3110-604D-A65784F5D85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432" y="5295151"/>
            <a:ext cx="1322538" cy="2237150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412FF3BB-689E-C192-67A1-DA369F0461E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55613" y="2140078"/>
            <a:ext cx="9934493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Non, je n’ai pas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frère.</a:t>
            </a:r>
          </a:p>
        </p:txBody>
      </p:sp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B5CEF02B-D0E8-ED13-6390-867C341C9C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549599" y="4153625"/>
            <a:ext cx="1059372" cy="118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D5BDDAFF-89D7-3362-DD50-BACB4BD1528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90042" y="3847112"/>
            <a:ext cx="2752778" cy="429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600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374BE-C814-3F38-7B4F-4F5E90EC2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6DEEE2-FAD8-4959-7C2A-D5D0525BD1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D4E9403-C51F-528A-3ABE-D2C8947DBCB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988A90-E4B5-F692-8B95-9540CF3AE7D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8567E7-335F-4205-22F5-1172750515F8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D2F8A88-DF82-92F4-5842-3401B13A6DE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01C751-4468-BF6B-0B5B-4B87B1C17B0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449DA58-9115-207A-168E-2B4D52076EB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30221FB-B020-0623-866D-15B6DD4A4DF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EB7A7F5-0A58-4397-6949-9EA479E2BC9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0D4B30-CF2E-0160-35B1-0977D8EAF30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Non, je n’ai pas de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sœur.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DE5E08A-A349-AB87-48A6-E31F1FFF4D9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62FB570-DF4C-6751-C0DD-D3F5F031128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0" name="TextBox 9">
            <a:extLst>
              <a:ext uri="{FF2B5EF4-FFF2-40B4-BE49-F238E27FC236}">
                <a16:creationId xmlns:a16="http://schemas.microsoft.com/office/drawing/2014/main" id="{7EA2B549-56A1-1709-C98D-A3639DA13D5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55613" y="2140078"/>
            <a:ext cx="9934493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Non, je n’ai pas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sœur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738A8004-9DBE-3994-3BA9-07EBAC4ACC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549599" y="4153625"/>
            <a:ext cx="1059372" cy="118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4644AAFA-FF4A-C2D5-3821-0CF1D2C7AA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084" y="5143500"/>
            <a:ext cx="1623473" cy="2746199"/>
          </a:xfrm>
          <a:prstGeom prst="rect">
            <a:avLst/>
          </a:prstGeom>
        </p:spPr>
      </p:pic>
      <p:pic>
        <p:nvPicPr>
          <p:cNvPr id="14" name="Image 13" descr="Une image contenant dessin, habits, croquis, fille&#10;&#10;Description générée automatiquement">
            <a:extLst>
              <a:ext uri="{FF2B5EF4-FFF2-40B4-BE49-F238E27FC236}">
                <a16:creationId xmlns:a16="http://schemas.microsoft.com/office/drawing/2014/main" id="{7D571D4B-33A3-BA76-9D23-D9A11AEF186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721" y="3771677"/>
            <a:ext cx="2319528" cy="441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2542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Oui j’ai  /   non, je n’ai pas.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52967" y="4450173"/>
            <a:ext cx="4853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Oui, j’ai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C965E94-7EE9-AA44-9B19-ED696E80804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740D2157-4211-D0A4-3DE8-9844D864D4A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858000" y="4059290"/>
            <a:ext cx="4853184" cy="1173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Non, je n’ai pas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213229B1-17B9-411D-1831-262D711B44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929077" y="5599394"/>
            <a:ext cx="1059372" cy="118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AF820DE0-45AD-FF3E-707F-0B05B6A086DA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494882" y="5599394"/>
            <a:ext cx="953990" cy="118157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5673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Il s’appelle / elle s’appelle.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0AC4E0-28F0-DAB6-156B-E905BB26EB9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889255" y="394449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il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s’appelle …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B27E495-6AFA-BC6E-6FC9-DF1225FCB2D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835827" y="3944497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elle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s’appelle …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541529D-47F7-1544-5A9D-9621C433534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033" y="4983817"/>
            <a:ext cx="1368772" cy="2315357"/>
          </a:xfrm>
          <a:prstGeom prst="rect">
            <a:avLst/>
          </a:prstGeom>
        </p:spPr>
      </p:pic>
      <p:pic>
        <p:nvPicPr>
          <p:cNvPr id="12" name="Image 11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8809BD7C-A79C-35C7-31B4-B2DD76B4408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578" y="4867827"/>
            <a:ext cx="1322538" cy="223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859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une sœur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B5D1B92-509A-6E5C-7DE6-990DC1DA1AA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714D8E3-D33C-8ACC-9BE1-8BB8B87E097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BD37FA98-269E-21E4-DA04-157D87FAF85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7164" y="3465698"/>
            <a:ext cx="7054421" cy="489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E872-26DB-4AAF-AA98-291C8DB3C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9B8BC97-5323-04B0-2CDA-9DE616495F4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un frère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6D75907-AACF-F02C-8DF7-F1CBCC890A9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8A59E43-FB97-CFC6-9969-204281B90EC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0A9F817-2567-2E53-4380-A63B61EC4A9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7164" y="3465698"/>
            <a:ext cx="7054421" cy="489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517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3BD8F-70BF-CBA0-78E6-BFD5E00E6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B94E519-0617-E52F-C485-8B86BA4E88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696EA6-B994-412B-1DCA-88206E3EF20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Comment s’appelle ton frère/ta sœur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BCEDBAD-D3BE-35E7-3E2E-0FD80F77A32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E3C8EA2-3BA1-DF3E-9486-1DD2FAA02BF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7164" y="3465698"/>
            <a:ext cx="7054421" cy="489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0479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F6061-D614-676B-42B2-A88BCF934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88CC833-F7BF-8CA2-7DC8-91DC16AE68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C82C062-348E-4F55-611F-EDF7E6B44A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3100478"/>
            <a:ext cx="10233382" cy="5740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Rituels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Farine - four - nid - canapé - neuf - effacer </a:t>
            </a:r>
          </a:p>
          <a:p>
            <a:pPr marR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Comment s’appelle [membre]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Il/elle s’appelle [….]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5545F33-5ED2-0222-D76B-EE699D6F461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F7BC7CC-4E7A-27AB-98FF-58AA6459739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DF30D0-A8DB-32B9-A8F6-73BE70E1172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750559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ADF896A3-F808-5740-23A2-351707C0E6E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155F2D-3CA7-54E3-72F0-0819068D0E7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8909473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C19F3-C07C-0146-808F-458519398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9B9BDEA-7927-DF0C-BE26-E508F21FB9E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8B70682-E1CD-DC3A-0417-1DFE981C5AC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25B779-B20E-8497-8DE9-B6A5ADCD6A7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0995399-97D6-1B1B-713F-9531CDD703E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18293D8-9A08-B379-DA16-1E6740280E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6F38699-79C3-F26C-B5D9-3562A998EBB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AAADCA7-2776-1907-C8C2-904F0520E24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0D609104-26C4-1215-A9B1-84D8E64E1174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F45BE34-2399-AED6-B029-77546A583AAD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195673ED-9208-9C72-E9B7-B2807B3B97F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21D387B-8B6A-377A-9388-60DC43D556E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03CE6EB-8A3B-5362-0C67-1812DBD8991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Copier des mots simples.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2BE64EE-CDE2-35E6-DF40-38398328738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08B58D88-3160-7B2C-3D16-0DF8CC51170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07528" y="5192936"/>
            <a:ext cx="9780236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 sous dictée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34117535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2622-25C2-C605-9AE0-D9151DB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BB8547-96FD-9FF4-E7FE-C209DC809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7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EAE49D-D4B9-1C1F-181F-3B4F18DE2E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3387" y="726119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Prenez vos ardoises.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15AB1-6C9E-C74F-7E7A-30AC57D3F3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BFAB57-6F49-0E91-A466-15188BDFBB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87097" y="2691961"/>
            <a:ext cx="6341805" cy="490307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501E914-537F-3662-BF82-E6A1839572B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5191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4BD2-7C07-C4D4-69D6-5A9B06C5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2E0A37-1AEF-A31E-5DD0-DDAD515E7A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FD1548-5D93-24C5-006E-5CBF1EE0E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Regardez comment j’écris « farine » au tableau.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0CD925-57BF-3636-C3AE-9B3569E72F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562736" y="609830"/>
            <a:ext cx="1424594" cy="1355577"/>
          </a:xfrm>
          <a:prstGeom prst="ellipse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FBBAF44-4ECB-34D7-8A39-025710979FA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CA856CA-BDF6-3A20-95AB-61A20C9E74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7455" y="3541829"/>
            <a:ext cx="6521089" cy="320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213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F4A5-719A-4F1A-E316-BD192A7EA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B4C9279-A46E-6144-95AC-C6CFB1BD1E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F7973E-B2F0-ADC5-969A-1286B1D42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Copiez «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farine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0FC038-9A67-8F2A-87A9-E0DC0635F5B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870DDF9-2CD8-45F4-8021-734F6C596E2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F69DE048-B32B-D165-1F12-2CA934CFCE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7455" y="3541829"/>
            <a:ext cx="6521089" cy="320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772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D0E59-06FC-03AC-E54A-FBC9977C2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059E38-BA86-2154-412F-C9C48B0F20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F207E3-EAC3-9F21-EC58-61763EC920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D632E9-5211-CAAB-A2EC-57FD4B19730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E0BE73-5C35-FDE2-CE50-E584481F9C3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31991F-6877-A886-8AEB-76CF513DE54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B3211E6-42D9-6B2A-2924-976AA081B51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622E487-C792-5D41-DCAB-071B8062B64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F414F94-2D51-4593-DF98-88B631DB374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85E1FCB-9CED-56DC-542B-815657981D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25C142-C27B-B2E6-E028-53798FCAE03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AE4198-A42A-178A-7CFE-7FD4D9EECE0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C4EBCF6-D86B-DFEC-6D60-9AFA6FD30B1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3944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8A955-E174-A01C-E1EA-10D8640F3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34CBB8-EC0E-F18D-6769-6C285F5B87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10ED6C-73A4-335C-C892-C79B1D7220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D2C50F3-002B-2ABA-5FD6-0D65C0AD204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D0CB0-3573-E55F-2A52-8F97C9A5BD4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0F1AF-324F-A53A-542F-2678BA3540B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08A37F6-A4E9-1DB6-8D1B-ED922F3D84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8527138-F5FD-74B7-FAD9-BA394834C95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685F5A9-8AE2-9C6E-66D7-71FD32FEBA8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22DAE14-D30B-94FE-3F1A-58EBD7B3B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319547-5CED-8B55-6DF0-39EAF3A851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1889" y="759064"/>
            <a:ext cx="10233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faire une dictée. Écrivez le mot « four ». Je répète « four ».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DCAA59-8D60-1392-6E13-7AD4CC74D75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4245" y="3212499"/>
            <a:ext cx="6967511" cy="386200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846A8B6-4475-18D8-05CB-D69093B477F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2018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8F1D-B2B7-C69F-23F5-C6110C2D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7155A-1161-1C0E-946B-59856DD154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62E50F-B826-6850-6D86-C012F8A43F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F92BA0-88E5-F73C-5A62-DFD2DF5EC60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C93F3C-76B3-C08D-29D9-1EF946B7034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AA5834E-B6BB-D91A-9AA2-A1E53F618D0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76D583-B781-6857-C54F-772E40FE186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D7E977-3096-9B25-1E02-CBEC7E5A61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EDC445-18D1-04E0-C054-30F2AE204B3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004180A-DDD9-5341-76D8-AA55518CA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D6824-8C82-EAC7-D21F-7A754CF4D3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7B85AC-441C-1EF8-AC5C-1D8F4A11B3D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CB08720-2F7E-F905-33B8-AF4473CE3A6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9036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6B3D-D2CD-3D44-B76B-FBC3C6562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981D9E-6A94-1151-B2B3-C9C2D4F676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0BAF5-7846-DD7C-1FA6-F1ADA68B65C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C94D28-746B-BE80-C58F-C8326639B4D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019CA2-A06B-08AD-BE72-ED51AA9ED89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9F9DC49-611D-7D1E-6F16-4AC9C6557D7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E7C4514-112E-AE68-86D6-E4471E039E4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6B7C642-CB76-68BA-C838-123504A25FC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4B68EC7-4887-8945-1247-E9170362E65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5CF76E5-F67D-2FB0-5327-FADEE564F8C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39F053-76CE-DCD9-1427-772BA5DAED0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7913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 Four.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2E8176D-BDFC-EFAF-5A1D-13033369B9A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0F138DA-2945-138C-FE81-9D3AF9F0895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F4D83F98-A2EE-ED96-B934-5106F72785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96662" y="3191902"/>
            <a:ext cx="5879704" cy="347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251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85900" y="548413"/>
            <a:ext cx="1192037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492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6713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leçon est terminée !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À la maison, faites les exercices de lecture de la page 13.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5918" y="2497816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5004AB61-BEE1-B002-254B-CA49EBB832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58000" y="1741489"/>
            <a:ext cx="5564284" cy="782791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675371" y="5772139"/>
            <a:ext cx="5746913" cy="21717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706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9822</TotalTime>
  <Words>2209</Words>
  <Application>Microsoft Office PowerPoint</Application>
  <PresentationFormat>Personnalisé</PresentationFormat>
  <Paragraphs>486</Paragraphs>
  <Slides>74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74</vt:i4>
      </vt:variant>
    </vt:vector>
  </HeadingPairs>
  <TitlesOfParts>
    <vt:vector size="83" baseType="lpstr">
      <vt:lpstr>Calibri</vt:lpstr>
      <vt:lpstr>Arial</vt:lpstr>
      <vt:lpstr>Dosis Bold</vt:lpstr>
      <vt:lpstr>Carelia</vt:lpstr>
      <vt:lpstr>Dosis</vt:lpstr>
      <vt:lpstr>Abadi</vt:lpstr>
      <vt:lpstr>Cambria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110</cp:revision>
  <dcterms:created xsi:type="dcterms:W3CDTF">2023-09-22T04:26:48Z</dcterms:created>
  <dcterms:modified xsi:type="dcterms:W3CDTF">2024-11-26T19:47:13Z</dcterms:modified>
</cp:coreProperties>
</file>