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6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922" r:id="rId17"/>
    <p:sldId id="2134808933" r:id="rId18"/>
    <p:sldId id="2134808923" r:id="rId19"/>
    <p:sldId id="2134808934" r:id="rId20"/>
    <p:sldId id="2134808847" r:id="rId21"/>
    <p:sldId id="2134808848" r:id="rId22"/>
    <p:sldId id="2134808852" r:id="rId23"/>
    <p:sldId id="2134807641" r:id="rId24"/>
    <p:sldId id="2134808142" r:id="rId25"/>
    <p:sldId id="2134808129" r:id="rId26"/>
    <p:sldId id="2134808385" r:id="rId27"/>
    <p:sldId id="2134808904" r:id="rId28"/>
    <p:sldId id="2134808905" r:id="rId29"/>
    <p:sldId id="2134808914" r:id="rId30"/>
    <p:sldId id="2134808915" r:id="rId31"/>
    <p:sldId id="2134808906" r:id="rId32"/>
    <p:sldId id="2134808907" r:id="rId33"/>
    <p:sldId id="2134808909" r:id="rId34"/>
    <p:sldId id="2134808908" r:id="rId35"/>
    <p:sldId id="2134808911" r:id="rId36"/>
    <p:sldId id="2134808910" r:id="rId37"/>
    <p:sldId id="2134808912" r:id="rId38"/>
    <p:sldId id="2134808913" r:id="rId39"/>
    <p:sldId id="2134808916" r:id="rId40"/>
    <p:sldId id="2134808530" r:id="rId41"/>
    <p:sldId id="2134808853" r:id="rId42"/>
    <p:sldId id="2134806216" r:id="rId43"/>
    <p:sldId id="2134808475" r:id="rId44"/>
    <p:sldId id="2134808631" r:id="rId45"/>
    <p:sldId id="2134808851" r:id="rId46"/>
    <p:sldId id="2134808183" r:id="rId47"/>
    <p:sldId id="2134808632" r:id="rId48"/>
    <p:sldId id="2134808633" r:id="rId49"/>
    <p:sldId id="2134808634" r:id="rId50"/>
    <p:sldId id="2134808635" r:id="rId51"/>
    <p:sldId id="2134808636" r:id="rId52"/>
    <p:sldId id="2134808903" r:id="rId53"/>
    <p:sldId id="2134808358" r:id="rId54"/>
    <p:sldId id="2134808587" r:id="rId55"/>
    <p:sldId id="2134808917" r:id="rId56"/>
    <p:sldId id="2134808918" r:id="rId57"/>
    <p:sldId id="2134808805" r:id="rId58"/>
    <p:sldId id="2134808775" r:id="rId59"/>
    <p:sldId id="2134808544" r:id="rId60"/>
    <p:sldId id="2134808345" r:id="rId61"/>
  </p:sldIdLst>
  <p:sldSz cx="13716000" cy="10287000"/>
  <p:notesSz cx="6858000" cy="9144000"/>
  <p:embeddedFontLst>
    <p:embeddedFont>
      <p:font typeface="Abadi" panose="020B0604020104020204" pitchFamily="34" charset="0"/>
      <p:regular r:id="rId63"/>
    </p:embeddedFont>
    <p:embeddedFont>
      <p:font typeface="Cambria" panose="02040503050406030204" pitchFamily="18" charset="0"/>
      <p:regular r:id="rId64"/>
      <p:bold r:id="rId65"/>
      <p:italic r:id="rId66"/>
      <p:boldItalic r:id="rId67"/>
    </p:embeddedFon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Dosis Bold" charset="0"/>
      <p:regular r:id="rId71"/>
      <p:bold r:id="rId7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7DBE00"/>
    <a:srgbClr val="215968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76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30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6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4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3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25/11/2024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36.jpe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0.xml"/><Relationship Id="rId7" Type="http://schemas.openxmlformats.org/officeDocument/2006/relationships/image" Target="../media/image1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5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4.svg"/><Relationship Id="rId5" Type="http://schemas.openxmlformats.org/officeDocument/2006/relationships/tags" Target="../tags/tag197.xml"/><Relationship Id="rId10" Type="http://schemas.openxmlformats.org/officeDocument/2006/relationships/image" Target="../media/image3.png"/><Relationship Id="rId4" Type="http://schemas.openxmlformats.org/officeDocument/2006/relationships/tags" Target="../tags/tag19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1.xml"/><Relationship Id="rId16" Type="http://schemas.openxmlformats.org/officeDocument/2006/relationships/image" Target="../media/image37.sv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15" Type="http://schemas.openxmlformats.org/officeDocument/2006/relationships/image" Target="../media/image32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image" Target="../media/image16.sv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15.pn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4.xml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39.png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image" Target="../media/image16.sv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image" Target="../media/image15.png"/><Relationship Id="rId5" Type="http://schemas.openxmlformats.org/officeDocument/2006/relationships/tags" Target="../tags/tag22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15.pn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0.xml"/><Relationship Id="rId16" Type="http://schemas.openxmlformats.org/officeDocument/2006/relationships/image" Target="../media/image40.pn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5" Type="http://schemas.openxmlformats.org/officeDocument/2006/relationships/tags" Target="../tags/tag233.xml"/><Relationship Id="rId15" Type="http://schemas.openxmlformats.org/officeDocument/2006/relationships/image" Target="../media/image41.jpeg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image" Target="../media/image39.png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16.sv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image" Target="../media/image15.png"/><Relationship Id="rId5" Type="http://schemas.openxmlformats.org/officeDocument/2006/relationships/tags" Target="../tags/tag24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image" Target="../media/image15.pn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0.xml"/><Relationship Id="rId16" Type="http://schemas.openxmlformats.org/officeDocument/2006/relationships/image" Target="../media/image40.pn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tags" Target="../tags/tag259.xml"/><Relationship Id="rId5" Type="http://schemas.openxmlformats.org/officeDocument/2006/relationships/tags" Target="../tags/tag253.xml"/><Relationship Id="rId15" Type="http://schemas.openxmlformats.org/officeDocument/2006/relationships/image" Target="../media/image41.jpeg"/><Relationship Id="rId10" Type="http://schemas.openxmlformats.org/officeDocument/2006/relationships/tags" Target="../tags/tag258.xml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13" Type="http://schemas.openxmlformats.org/officeDocument/2006/relationships/image" Target="../media/image39.png"/><Relationship Id="rId3" Type="http://schemas.openxmlformats.org/officeDocument/2006/relationships/tags" Target="../tags/tag262.xml"/><Relationship Id="rId7" Type="http://schemas.openxmlformats.org/officeDocument/2006/relationships/tags" Target="../tags/tag266.xml"/><Relationship Id="rId12" Type="http://schemas.openxmlformats.org/officeDocument/2006/relationships/image" Target="../media/image16.sv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image" Target="../media/image15.png"/><Relationship Id="rId5" Type="http://schemas.openxmlformats.org/officeDocument/2006/relationships/tags" Target="../tags/tag26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image" Target="../media/image15.png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70.xml"/><Relationship Id="rId16" Type="http://schemas.openxmlformats.org/officeDocument/2006/relationships/image" Target="../media/image43.pn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5" Type="http://schemas.openxmlformats.org/officeDocument/2006/relationships/tags" Target="../tags/tag273.xml"/><Relationship Id="rId15" Type="http://schemas.openxmlformats.org/officeDocument/2006/relationships/image" Target="../media/image41.jpeg"/><Relationship Id="rId10" Type="http://schemas.openxmlformats.org/officeDocument/2006/relationships/tags" Target="../tags/tag278.xml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image" Target="../media/image39.png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12" Type="http://schemas.openxmlformats.org/officeDocument/2006/relationships/image" Target="../media/image16.svg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image" Target="../media/image15.png"/><Relationship Id="rId5" Type="http://schemas.openxmlformats.org/officeDocument/2006/relationships/tags" Target="../tags/tag28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15.pn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90.xml"/><Relationship Id="rId16" Type="http://schemas.openxmlformats.org/officeDocument/2006/relationships/image" Target="../media/image40.png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tags" Target="../tags/tag299.xml"/><Relationship Id="rId5" Type="http://schemas.openxmlformats.org/officeDocument/2006/relationships/tags" Target="../tags/tag293.xml"/><Relationship Id="rId15" Type="http://schemas.openxmlformats.org/officeDocument/2006/relationships/image" Target="../media/image41.jpeg"/><Relationship Id="rId10" Type="http://schemas.openxmlformats.org/officeDocument/2006/relationships/tags" Target="../tags/tag298.xml"/><Relationship Id="rId4" Type="http://schemas.openxmlformats.org/officeDocument/2006/relationships/tags" Target="../tags/tag292.xml"/><Relationship Id="rId9" Type="http://schemas.openxmlformats.org/officeDocument/2006/relationships/tags" Target="../tags/tag297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image" Target="../media/image39.png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image" Target="../media/image16.sv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image" Target="../media/image15.png"/><Relationship Id="rId5" Type="http://schemas.openxmlformats.org/officeDocument/2006/relationships/tags" Target="../tags/tag30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image" Target="../media/image15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10.xml"/><Relationship Id="rId16" Type="http://schemas.openxmlformats.org/officeDocument/2006/relationships/image" Target="../media/image40.png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5" Type="http://schemas.openxmlformats.org/officeDocument/2006/relationships/tags" Target="../tags/tag313.xml"/><Relationship Id="rId15" Type="http://schemas.openxmlformats.org/officeDocument/2006/relationships/image" Target="../media/image41.jpeg"/><Relationship Id="rId10" Type="http://schemas.openxmlformats.org/officeDocument/2006/relationships/tags" Target="../tags/tag318.xml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13" Type="http://schemas.openxmlformats.org/officeDocument/2006/relationships/image" Target="../media/image39.png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12" Type="http://schemas.openxmlformats.org/officeDocument/2006/relationships/image" Target="../media/image16.sv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image" Target="../media/image15.png"/><Relationship Id="rId5" Type="http://schemas.openxmlformats.org/officeDocument/2006/relationships/tags" Target="../tags/tag32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23.xml"/><Relationship Id="rId9" Type="http://schemas.openxmlformats.org/officeDocument/2006/relationships/tags" Target="../tags/tag328.xml"/><Relationship Id="rId1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6.xml"/><Relationship Id="rId13" Type="http://schemas.openxmlformats.org/officeDocument/2006/relationships/image" Target="../media/image15.png"/><Relationship Id="rId3" Type="http://schemas.openxmlformats.org/officeDocument/2006/relationships/tags" Target="../tags/tag331.xml"/><Relationship Id="rId7" Type="http://schemas.openxmlformats.org/officeDocument/2006/relationships/tags" Target="../tags/tag33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30.xml"/><Relationship Id="rId16" Type="http://schemas.openxmlformats.org/officeDocument/2006/relationships/image" Target="../media/image40.png"/><Relationship Id="rId1" Type="http://schemas.openxmlformats.org/officeDocument/2006/relationships/tags" Target="../tags/tag329.xml"/><Relationship Id="rId6" Type="http://schemas.openxmlformats.org/officeDocument/2006/relationships/tags" Target="../tags/tag334.xml"/><Relationship Id="rId11" Type="http://schemas.openxmlformats.org/officeDocument/2006/relationships/tags" Target="../tags/tag339.xml"/><Relationship Id="rId5" Type="http://schemas.openxmlformats.org/officeDocument/2006/relationships/tags" Target="../tags/tag333.xml"/><Relationship Id="rId15" Type="http://schemas.openxmlformats.org/officeDocument/2006/relationships/image" Target="../media/image41.jpeg"/><Relationship Id="rId10" Type="http://schemas.openxmlformats.org/officeDocument/2006/relationships/tags" Target="../tags/tag338.xml"/><Relationship Id="rId4" Type="http://schemas.openxmlformats.org/officeDocument/2006/relationships/tags" Target="../tags/tag332.xml"/><Relationship Id="rId9" Type="http://schemas.openxmlformats.org/officeDocument/2006/relationships/tags" Target="../tags/tag337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13" Type="http://schemas.openxmlformats.org/officeDocument/2006/relationships/image" Target="../media/image39.png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image" Target="../media/image16.sv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image" Target="../media/image15.png"/><Relationship Id="rId5" Type="http://schemas.openxmlformats.org/officeDocument/2006/relationships/tags" Target="../tags/tag34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13" Type="http://schemas.openxmlformats.org/officeDocument/2006/relationships/image" Target="../media/image15.png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50.xml"/><Relationship Id="rId16" Type="http://schemas.openxmlformats.org/officeDocument/2006/relationships/image" Target="../media/image40.png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tags" Target="../tags/tag359.xml"/><Relationship Id="rId5" Type="http://schemas.openxmlformats.org/officeDocument/2006/relationships/tags" Target="../tags/tag353.xml"/><Relationship Id="rId15" Type="http://schemas.openxmlformats.org/officeDocument/2006/relationships/image" Target="../media/image41.jpeg"/><Relationship Id="rId10" Type="http://schemas.openxmlformats.org/officeDocument/2006/relationships/tags" Target="../tags/tag358.xml"/><Relationship Id="rId4" Type="http://schemas.openxmlformats.org/officeDocument/2006/relationships/tags" Target="../tags/tag352.xml"/><Relationship Id="rId9" Type="http://schemas.openxmlformats.org/officeDocument/2006/relationships/tags" Target="../tags/tag357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13" Type="http://schemas.openxmlformats.org/officeDocument/2006/relationships/tags" Target="../tags/tag372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8.png"/><Relationship Id="rId3" Type="http://schemas.openxmlformats.org/officeDocument/2006/relationships/tags" Target="../tags/tag362.xml"/><Relationship Id="rId21" Type="http://schemas.openxmlformats.org/officeDocument/2006/relationships/image" Target="../media/image21.png"/><Relationship Id="rId7" Type="http://schemas.openxmlformats.org/officeDocument/2006/relationships/tags" Target="../tags/tag366.xml"/><Relationship Id="rId12" Type="http://schemas.openxmlformats.org/officeDocument/2006/relationships/tags" Target="../tags/tag371.xml"/><Relationship Id="rId17" Type="http://schemas.openxmlformats.org/officeDocument/2006/relationships/tags" Target="../tags/tag376.xml"/><Relationship Id="rId25" Type="http://schemas.openxmlformats.org/officeDocument/2006/relationships/image" Target="../media/image47.png"/><Relationship Id="rId2" Type="http://schemas.openxmlformats.org/officeDocument/2006/relationships/tags" Target="../tags/tag361.xml"/><Relationship Id="rId16" Type="http://schemas.openxmlformats.org/officeDocument/2006/relationships/tags" Target="../tags/tag375.xml"/><Relationship Id="rId20" Type="http://schemas.openxmlformats.org/officeDocument/2006/relationships/image" Target="../media/image16.svg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tags" Target="../tags/tag370.xml"/><Relationship Id="rId24" Type="http://schemas.openxmlformats.org/officeDocument/2006/relationships/image" Target="../media/image46.png"/><Relationship Id="rId5" Type="http://schemas.openxmlformats.org/officeDocument/2006/relationships/tags" Target="../tags/tag364.xml"/><Relationship Id="rId15" Type="http://schemas.openxmlformats.org/officeDocument/2006/relationships/tags" Target="../tags/tag374.xml"/><Relationship Id="rId23" Type="http://schemas.openxmlformats.org/officeDocument/2006/relationships/image" Target="../media/image45.png"/><Relationship Id="rId28" Type="http://schemas.openxmlformats.org/officeDocument/2006/relationships/image" Target="../media/image49.png"/><Relationship Id="rId10" Type="http://schemas.openxmlformats.org/officeDocument/2006/relationships/tags" Target="../tags/tag369.xml"/><Relationship Id="rId19" Type="http://schemas.openxmlformats.org/officeDocument/2006/relationships/image" Target="../media/image15.png"/><Relationship Id="rId4" Type="http://schemas.openxmlformats.org/officeDocument/2006/relationships/tags" Target="../tags/tag363.xml"/><Relationship Id="rId9" Type="http://schemas.openxmlformats.org/officeDocument/2006/relationships/tags" Target="../tags/tag368.xml"/><Relationship Id="rId14" Type="http://schemas.openxmlformats.org/officeDocument/2006/relationships/tags" Target="../tags/tag373.xml"/><Relationship Id="rId22" Type="http://schemas.openxmlformats.org/officeDocument/2006/relationships/image" Target="../media/image44.png"/><Relationship Id="rId27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15.png"/><Relationship Id="rId18" Type="http://schemas.openxmlformats.org/officeDocument/2006/relationships/image" Target="../media/image47.png"/><Relationship Id="rId3" Type="http://schemas.openxmlformats.org/officeDocument/2006/relationships/tags" Target="../tags/tag379.xml"/><Relationship Id="rId21" Type="http://schemas.openxmlformats.org/officeDocument/2006/relationships/image" Target="../media/image20.png"/><Relationship Id="rId7" Type="http://schemas.openxmlformats.org/officeDocument/2006/relationships/tags" Target="../tags/tag38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6.png"/><Relationship Id="rId2" Type="http://schemas.openxmlformats.org/officeDocument/2006/relationships/tags" Target="../tags/tag378.xml"/><Relationship Id="rId16" Type="http://schemas.openxmlformats.org/officeDocument/2006/relationships/image" Target="../media/image45.png"/><Relationship Id="rId20" Type="http://schemas.openxmlformats.org/officeDocument/2006/relationships/image" Target="../media/image43.png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tags" Target="../tags/tag387.xml"/><Relationship Id="rId5" Type="http://schemas.openxmlformats.org/officeDocument/2006/relationships/tags" Target="../tags/tag381.xml"/><Relationship Id="rId15" Type="http://schemas.openxmlformats.org/officeDocument/2006/relationships/image" Target="../media/image44.png"/><Relationship Id="rId10" Type="http://schemas.openxmlformats.org/officeDocument/2006/relationships/tags" Target="../tags/tag386.xml"/><Relationship Id="rId19" Type="http://schemas.openxmlformats.org/officeDocument/2006/relationships/image" Target="../media/image48.png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16.svg"/><Relationship Id="rId22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390.xml"/><Relationship Id="rId7" Type="http://schemas.openxmlformats.org/officeDocument/2006/relationships/tags" Target="../tags/tag394.xml"/><Relationship Id="rId12" Type="http://schemas.openxmlformats.org/officeDocument/2006/relationships/image" Target="../media/image5.png"/><Relationship Id="rId2" Type="http://schemas.openxmlformats.org/officeDocument/2006/relationships/tags" Target="../tags/tag389.xml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image" Target="../media/image4.svg"/><Relationship Id="rId5" Type="http://schemas.openxmlformats.org/officeDocument/2006/relationships/tags" Target="../tags/tag392.xml"/><Relationship Id="rId10" Type="http://schemas.openxmlformats.org/officeDocument/2006/relationships/image" Target="../media/image3.png"/><Relationship Id="rId4" Type="http://schemas.openxmlformats.org/officeDocument/2006/relationships/tags" Target="../tags/tag39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397.xml"/><Relationship Id="rId7" Type="http://schemas.openxmlformats.org/officeDocument/2006/relationships/tags" Target="../tags/tag401.xml"/><Relationship Id="rId12" Type="http://schemas.openxmlformats.org/officeDocument/2006/relationships/tags" Target="../tags/tag406.xml"/><Relationship Id="rId17" Type="http://schemas.openxmlformats.org/officeDocument/2006/relationships/image" Target="../media/image32.png"/><Relationship Id="rId2" Type="http://schemas.openxmlformats.org/officeDocument/2006/relationships/tags" Target="../tags/tag396.xml"/><Relationship Id="rId16" Type="http://schemas.openxmlformats.org/officeDocument/2006/relationships/image" Target="../media/image18.svg"/><Relationship Id="rId1" Type="http://schemas.openxmlformats.org/officeDocument/2006/relationships/tags" Target="../tags/tag395.xml"/><Relationship Id="rId6" Type="http://schemas.openxmlformats.org/officeDocument/2006/relationships/tags" Target="../tags/tag400.xml"/><Relationship Id="rId11" Type="http://schemas.openxmlformats.org/officeDocument/2006/relationships/tags" Target="../tags/tag405.xml"/><Relationship Id="rId5" Type="http://schemas.openxmlformats.org/officeDocument/2006/relationships/tags" Target="../tags/tag399.xml"/><Relationship Id="rId15" Type="http://schemas.openxmlformats.org/officeDocument/2006/relationships/image" Target="../media/image12.png"/><Relationship Id="rId10" Type="http://schemas.openxmlformats.org/officeDocument/2006/relationships/tags" Target="../tags/tag404.xml"/><Relationship Id="rId19" Type="http://schemas.openxmlformats.org/officeDocument/2006/relationships/image" Target="../media/image34.png"/><Relationship Id="rId4" Type="http://schemas.openxmlformats.org/officeDocument/2006/relationships/tags" Target="../tags/tag398.xml"/><Relationship Id="rId9" Type="http://schemas.openxmlformats.org/officeDocument/2006/relationships/tags" Target="../tags/tag403.xml"/><Relationship Id="rId1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15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2.png"/><Relationship Id="rId2" Type="http://schemas.openxmlformats.org/officeDocument/2006/relationships/tags" Target="../tags/tag408.xml"/><Relationship Id="rId16" Type="http://schemas.openxmlformats.org/officeDocument/2006/relationships/image" Target="../media/image51.PNG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5" Type="http://schemas.openxmlformats.org/officeDocument/2006/relationships/image" Target="../media/image50.png"/><Relationship Id="rId10" Type="http://schemas.openxmlformats.org/officeDocument/2006/relationships/tags" Target="../tags/tag416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13" Type="http://schemas.openxmlformats.org/officeDocument/2006/relationships/image" Target="../media/image15.png"/><Relationship Id="rId18" Type="http://schemas.openxmlformats.org/officeDocument/2006/relationships/image" Target="../media/image54.jpg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3.jpeg"/><Relationship Id="rId2" Type="http://schemas.openxmlformats.org/officeDocument/2006/relationships/tags" Target="../tags/tag419.xml"/><Relationship Id="rId16" Type="http://schemas.openxmlformats.org/officeDocument/2006/relationships/image" Target="../media/image52.png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tags" Target="../tags/tag428.xml"/><Relationship Id="rId5" Type="http://schemas.openxmlformats.org/officeDocument/2006/relationships/tags" Target="../tags/tag422.xml"/><Relationship Id="rId15" Type="http://schemas.openxmlformats.org/officeDocument/2006/relationships/image" Target="../media/image50.png"/><Relationship Id="rId10" Type="http://schemas.openxmlformats.org/officeDocument/2006/relationships/tags" Target="../tags/tag427.xml"/><Relationship Id="rId4" Type="http://schemas.openxmlformats.org/officeDocument/2006/relationships/tags" Target="../tags/tag421.xml"/><Relationship Id="rId9" Type="http://schemas.openxmlformats.org/officeDocument/2006/relationships/tags" Target="../tags/tag426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6.xml"/><Relationship Id="rId13" Type="http://schemas.openxmlformats.org/officeDocument/2006/relationships/image" Target="../media/image16.svg"/><Relationship Id="rId3" Type="http://schemas.openxmlformats.org/officeDocument/2006/relationships/tags" Target="../tags/tag431.xml"/><Relationship Id="rId7" Type="http://schemas.openxmlformats.org/officeDocument/2006/relationships/tags" Target="../tags/tag435.xml"/><Relationship Id="rId12" Type="http://schemas.openxmlformats.org/officeDocument/2006/relationships/image" Target="../media/image15.png"/><Relationship Id="rId17" Type="http://schemas.openxmlformats.org/officeDocument/2006/relationships/image" Target="../media/image54.jpg"/><Relationship Id="rId2" Type="http://schemas.openxmlformats.org/officeDocument/2006/relationships/tags" Target="../tags/tag430.xml"/><Relationship Id="rId16" Type="http://schemas.openxmlformats.org/officeDocument/2006/relationships/image" Target="../media/image55.png"/><Relationship Id="rId1" Type="http://schemas.openxmlformats.org/officeDocument/2006/relationships/tags" Target="../tags/tag429.xml"/><Relationship Id="rId6" Type="http://schemas.openxmlformats.org/officeDocument/2006/relationships/tags" Target="../tags/tag43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33.xml"/><Relationship Id="rId15" Type="http://schemas.openxmlformats.org/officeDocument/2006/relationships/image" Target="../media/image53.jpeg"/><Relationship Id="rId10" Type="http://schemas.openxmlformats.org/officeDocument/2006/relationships/tags" Target="../tags/tag438.xml"/><Relationship Id="rId4" Type="http://schemas.openxmlformats.org/officeDocument/2006/relationships/tags" Target="../tags/tag432.xml"/><Relationship Id="rId9" Type="http://schemas.openxmlformats.org/officeDocument/2006/relationships/tags" Target="../tags/tag437.xml"/><Relationship Id="rId1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6.xml"/><Relationship Id="rId13" Type="http://schemas.openxmlformats.org/officeDocument/2006/relationships/tags" Target="../tags/tag451.xml"/><Relationship Id="rId18" Type="http://schemas.openxmlformats.org/officeDocument/2006/relationships/image" Target="../media/image51.PNG"/><Relationship Id="rId3" Type="http://schemas.openxmlformats.org/officeDocument/2006/relationships/tags" Target="../tags/tag441.xml"/><Relationship Id="rId7" Type="http://schemas.openxmlformats.org/officeDocument/2006/relationships/tags" Target="../tags/tag445.xml"/><Relationship Id="rId12" Type="http://schemas.openxmlformats.org/officeDocument/2006/relationships/tags" Target="../tags/tag450.xml"/><Relationship Id="rId17" Type="http://schemas.openxmlformats.org/officeDocument/2006/relationships/image" Target="../media/image50.png"/><Relationship Id="rId2" Type="http://schemas.openxmlformats.org/officeDocument/2006/relationships/tags" Target="../tags/tag440.xml"/><Relationship Id="rId16" Type="http://schemas.openxmlformats.org/officeDocument/2006/relationships/image" Target="../media/image16.svg"/><Relationship Id="rId20" Type="http://schemas.openxmlformats.org/officeDocument/2006/relationships/image" Target="../media/image54.jpg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tags" Target="../tags/tag449.xml"/><Relationship Id="rId5" Type="http://schemas.openxmlformats.org/officeDocument/2006/relationships/tags" Target="../tags/tag443.xml"/><Relationship Id="rId15" Type="http://schemas.openxmlformats.org/officeDocument/2006/relationships/image" Target="../media/image15.png"/><Relationship Id="rId10" Type="http://schemas.openxmlformats.org/officeDocument/2006/relationships/tags" Target="../tags/tag448.xml"/><Relationship Id="rId19" Type="http://schemas.openxmlformats.org/officeDocument/2006/relationships/image" Target="../media/image56.png"/><Relationship Id="rId4" Type="http://schemas.openxmlformats.org/officeDocument/2006/relationships/tags" Target="../tags/tag442.xml"/><Relationship Id="rId9" Type="http://schemas.openxmlformats.org/officeDocument/2006/relationships/tags" Target="../tags/tag447.xml"/><Relationship Id="rId14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4.jpg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12" Type="http://schemas.openxmlformats.org/officeDocument/2006/relationships/tags" Target="../tags/tag463.xml"/><Relationship Id="rId17" Type="http://schemas.openxmlformats.org/officeDocument/2006/relationships/image" Target="../media/image51.PNG"/><Relationship Id="rId2" Type="http://schemas.openxmlformats.org/officeDocument/2006/relationships/tags" Target="../tags/tag453.xml"/><Relationship Id="rId16" Type="http://schemas.openxmlformats.org/officeDocument/2006/relationships/image" Target="../media/image55.png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11" Type="http://schemas.openxmlformats.org/officeDocument/2006/relationships/tags" Target="../tags/tag462.xml"/><Relationship Id="rId5" Type="http://schemas.openxmlformats.org/officeDocument/2006/relationships/tags" Target="../tags/tag456.xml"/><Relationship Id="rId15" Type="http://schemas.openxmlformats.org/officeDocument/2006/relationships/image" Target="../media/image16.svg"/><Relationship Id="rId10" Type="http://schemas.openxmlformats.org/officeDocument/2006/relationships/tags" Target="../tags/tag461.xml"/><Relationship Id="rId19" Type="http://schemas.openxmlformats.org/officeDocument/2006/relationships/image" Target="../media/image56.png"/><Relationship Id="rId4" Type="http://schemas.openxmlformats.org/officeDocument/2006/relationships/tags" Target="../tags/tag455.xml"/><Relationship Id="rId9" Type="http://schemas.openxmlformats.org/officeDocument/2006/relationships/tags" Target="../tags/tag460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1.xml"/><Relationship Id="rId13" Type="http://schemas.openxmlformats.org/officeDocument/2006/relationships/image" Target="../media/image15.png"/><Relationship Id="rId18" Type="http://schemas.openxmlformats.org/officeDocument/2006/relationships/image" Target="../media/image57.png"/><Relationship Id="rId3" Type="http://schemas.openxmlformats.org/officeDocument/2006/relationships/tags" Target="../tags/tag466.xml"/><Relationship Id="rId7" Type="http://schemas.openxmlformats.org/officeDocument/2006/relationships/tags" Target="../tags/tag47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3.jpeg"/><Relationship Id="rId2" Type="http://schemas.openxmlformats.org/officeDocument/2006/relationships/tags" Target="../tags/tag465.xml"/><Relationship Id="rId16" Type="http://schemas.openxmlformats.org/officeDocument/2006/relationships/image" Target="../media/image52.png"/><Relationship Id="rId1" Type="http://schemas.openxmlformats.org/officeDocument/2006/relationships/tags" Target="../tags/tag464.xml"/><Relationship Id="rId6" Type="http://schemas.openxmlformats.org/officeDocument/2006/relationships/tags" Target="../tags/tag469.xml"/><Relationship Id="rId11" Type="http://schemas.openxmlformats.org/officeDocument/2006/relationships/tags" Target="../tags/tag474.xml"/><Relationship Id="rId5" Type="http://schemas.openxmlformats.org/officeDocument/2006/relationships/tags" Target="../tags/tag468.xml"/><Relationship Id="rId15" Type="http://schemas.openxmlformats.org/officeDocument/2006/relationships/image" Target="../media/image50.png"/><Relationship Id="rId10" Type="http://schemas.openxmlformats.org/officeDocument/2006/relationships/tags" Target="../tags/tag473.xml"/><Relationship Id="rId4" Type="http://schemas.openxmlformats.org/officeDocument/2006/relationships/tags" Target="../tags/tag467.xml"/><Relationship Id="rId9" Type="http://schemas.openxmlformats.org/officeDocument/2006/relationships/tags" Target="../tags/tag472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image" Target="../media/image16.svg"/><Relationship Id="rId3" Type="http://schemas.openxmlformats.org/officeDocument/2006/relationships/tags" Target="../tags/tag477.xml"/><Relationship Id="rId7" Type="http://schemas.openxmlformats.org/officeDocument/2006/relationships/tags" Target="../tags/tag481.xml"/><Relationship Id="rId12" Type="http://schemas.openxmlformats.org/officeDocument/2006/relationships/image" Target="../media/image15.png"/><Relationship Id="rId17" Type="http://schemas.openxmlformats.org/officeDocument/2006/relationships/image" Target="../media/image57.png"/><Relationship Id="rId2" Type="http://schemas.openxmlformats.org/officeDocument/2006/relationships/tags" Target="../tags/tag476.xml"/><Relationship Id="rId16" Type="http://schemas.openxmlformats.org/officeDocument/2006/relationships/image" Target="../media/image53.jpeg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9.xml"/><Relationship Id="rId15" Type="http://schemas.openxmlformats.org/officeDocument/2006/relationships/image" Target="../media/image52.png"/><Relationship Id="rId10" Type="http://schemas.openxmlformats.org/officeDocument/2006/relationships/tags" Target="../tags/tag484.xml"/><Relationship Id="rId4" Type="http://schemas.openxmlformats.org/officeDocument/2006/relationships/tags" Target="../tags/tag478.xml"/><Relationship Id="rId9" Type="http://schemas.openxmlformats.org/officeDocument/2006/relationships/tags" Target="../tags/tag483.xml"/><Relationship Id="rId1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tags" Target="../tags/tag497.xml"/><Relationship Id="rId18" Type="http://schemas.openxmlformats.org/officeDocument/2006/relationships/image" Target="../media/image57.png"/><Relationship Id="rId3" Type="http://schemas.openxmlformats.org/officeDocument/2006/relationships/tags" Target="../tags/tag487.xml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image" Target="../media/image50.png"/><Relationship Id="rId2" Type="http://schemas.openxmlformats.org/officeDocument/2006/relationships/tags" Target="../tags/tag486.xml"/><Relationship Id="rId16" Type="http://schemas.openxmlformats.org/officeDocument/2006/relationships/image" Target="../media/image16.svg"/><Relationship Id="rId20" Type="http://schemas.openxmlformats.org/officeDocument/2006/relationships/image" Target="../media/image56.png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5" Type="http://schemas.openxmlformats.org/officeDocument/2006/relationships/tags" Target="../tags/tag489.xml"/><Relationship Id="rId15" Type="http://schemas.openxmlformats.org/officeDocument/2006/relationships/image" Target="../media/image15.png"/><Relationship Id="rId10" Type="http://schemas.openxmlformats.org/officeDocument/2006/relationships/tags" Target="../tags/tag494.xml"/><Relationship Id="rId19" Type="http://schemas.openxmlformats.org/officeDocument/2006/relationships/image" Target="../media/image51.PNG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1.PNG"/><Relationship Id="rId3" Type="http://schemas.openxmlformats.org/officeDocument/2006/relationships/tags" Target="../tags/tag500.xml"/><Relationship Id="rId7" Type="http://schemas.openxmlformats.org/officeDocument/2006/relationships/tags" Target="../tags/tag504.xml"/><Relationship Id="rId12" Type="http://schemas.openxmlformats.org/officeDocument/2006/relationships/tags" Target="../tags/tag509.xml"/><Relationship Id="rId17" Type="http://schemas.openxmlformats.org/officeDocument/2006/relationships/image" Target="../media/image57.png"/><Relationship Id="rId2" Type="http://schemas.openxmlformats.org/officeDocument/2006/relationships/tags" Target="../tags/tag499.xml"/><Relationship Id="rId16" Type="http://schemas.openxmlformats.org/officeDocument/2006/relationships/image" Target="../media/image55.png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tags" Target="../tags/tag508.xml"/><Relationship Id="rId5" Type="http://schemas.openxmlformats.org/officeDocument/2006/relationships/tags" Target="../tags/tag502.xml"/><Relationship Id="rId15" Type="http://schemas.openxmlformats.org/officeDocument/2006/relationships/image" Target="../media/image16.svg"/><Relationship Id="rId10" Type="http://schemas.openxmlformats.org/officeDocument/2006/relationships/tags" Target="../tags/tag507.xml"/><Relationship Id="rId19" Type="http://schemas.openxmlformats.org/officeDocument/2006/relationships/image" Target="../media/image56.png"/><Relationship Id="rId4" Type="http://schemas.openxmlformats.org/officeDocument/2006/relationships/tags" Target="../tags/tag501.xml"/><Relationship Id="rId9" Type="http://schemas.openxmlformats.org/officeDocument/2006/relationships/tags" Target="../tags/tag506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tags" Target="../tags/tag522.xml"/><Relationship Id="rId18" Type="http://schemas.openxmlformats.org/officeDocument/2006/relationships/image" Target="../media/image56.png"/><Relationship Id="rId3" Type="http://schemas.openxmlformats.org/officeDocument/2006/relationships/tags" Target="../tags/tag512.xml"/><Relationship Id="rId7" Type="http://schemas.openxmlformats.org/officeDocument/2006/relationships/tags" Target="../tags/tag516.xml"/><Relationship Id="rId12" Type="http://schemas.openxmlformats.org/officeDocument/2006/relationships/tags" Target="../tags/tag521.xml"/><Relationship Id="rId17" Type="http://schemas.openxmlformats.org/officeDocument/2006/relationships/image" Target="../media/image50.png"/><Relationship Id="rId2" Type="http://schemas.openxmlformats.org/officeDocument/2006/relationships/tags" Target="../tags/tag511.xml"/><Relationship Id="rId16" Type="http://schemas.openxmlformats.org/officeDocument/2006/relationships/image" Target="../media/image16.svg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tags" Target="../tags/tag520.xml"/><Relationship Id="rId5" Type="http://schemas.openxmlformats.org/officeDocument/2006/relationships/tags" Target="../tags/tag514.xml"/><Relationship Id="rId15" Type="http://schemas.openxmlformats.org/officeDocument/2006/relationships/image" Target="../media/image15.png"/><Relationship Id="rId10" Type="http://schemas.openxmlformats.org/officeDocument/2006/relationships/tags" Target="../tags/tag519.xml"/><Relationship Id="rId4" Type="http://schemas.openxmlformats.org/officeDocument/2006/relationships/tags" Target="../tags/tag513.xml"/><Relationship Id="rId9" Type="http://schemas.openxmlformats.org/officeDocument/2006/relationships/tags" Target="../tags/tag518.xml"/><Relationship Id="rId14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525.xml"/><Relationship Id="rId7" Type="http://schemas.openxmlformats.org/officeDocument/2006/relationships/image" Target="../media/image20.png"/><Relationship Id="rId2" Type="http://schemas.openxmlformats.org/officeDocument/2006/relationships/tags" Target="../tags/tag524.xml"/><Relationship Id="rId1" Type="http://schemas.openxmlformats.org/officeDocument/2006/relationships/tags" Target="../tags/tag5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527.xml"/><Relationship Id="rId10" Type="http://schemas.openxmlformats.org/officeDocument/2006/relationships/image" Target="../media/image48.png"/><Relationship Id="rId4" Type="http://schemas.openxmlformats.org/officeDocument/2006/relationships/tags" Target="../tags/tag526.xml"/><Relationship Id="rId9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30.xml"/><Relationship Id="rId7" Type="http://schemas.openxmlformats.org/officeDocument/2006/relationships/image" Target="../media/image15.pn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532.xml"/><Relationship Id="rId10" Type="http://schemas.openxmlformats.org/officeDocument/2006/relationships/image" Target="../media/image49.png"/><Relationship Id="rId4" Type="http://schemas.openxmlformats.org/officeDocument/2006/relationships/tags" Target="../tags/tag531.xml"/><Relationship Id="rId9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35.xml"/><Relationship Id="rId7" Type="http://schemas.openxmlformats.org/officeDocument/2006/relationships/image" Target="../media/image15.png"/><Relationship Id="rId2" Type="http://schemas.openxmlformats.org/officeDocument/2006/relationships/tags" Target="../tags/tag534.xml"/><Relationship Id="rId1" Type="http://schemas.openxmlformats.org/officeDocument/2006/relationships/tags" Target="../tags/tag53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537.xml"/><Relationship Id="rId10" Type="http://schemas.openxmlformats.org/officeDocument/2006/relationships/image" Target="../media/image46.png"/><Relationship Id="rId4" Type="http://schemas.openxmlformats.org/officeDocument/2006/relationships/tags" Target="../tags/tag536.xml"/><Relationship Id="rId9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40.xml"/><Relationship Id="rId7" Type="http://schemas.openxmlformats.org/officeDocument/2006/relationships/image" Target="../media/image15.png"/><Relationship Id="rId2" Type="http://schemas.openxmlformats.org/officeDocument/2006/relationships/tags" Target="../tags/tag539.xml"/><Relationship Id="rId1" Type="http://schemas.openxmlformats.org/officeDocument/2006/relationships/tags" Target="../tags/tag53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542.xml"/><Relationship Id="rId10" Type="http://schemas.openxmlformats.org/officeDocument/2006/relationships/image" Target="../media/image43.png"/><Relationship Id="rId4" Type="http://schemas.openxmlformats.org/officeDocument/2006/relationships/tags" Target="../tags/tag541.xml"/><Relationship Id="rId9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48.xml"/><Relationship Id="rId13" Type="http://schemas.openxmlformats.org/officeDocument/2006/relationships/image" Target="../media/image16.svg"/><Relationship Id="rId3" Type="http://schemas.openxmlformats.org/officeDocument/2006/relationships/tags" Target="../tags/tag545.xml"/><Relationship Id="rId7" Type="http://schemas.openxmlformats.org/officeDocument/2006/relationships/tags" Target="../tags/tag547.xml"/><Relationship Id="rId12" Type="http://schemas.openxmlformats.org/officeDocument/2006/relationships/image" Target="../media/image15.png"/><Relationship Id="rId2" Type="http://schemas.openxmlformats.org/officeDocument/2006/relationships/tags" Target="../tags/tag544.xml"/><Relationship Id="rId1" Type="http://schemas.openxmlformats.org/officeDocument/2006/relationships/tags" Target="../tags/tag543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60.png"/><Relationship Id="rId10" Type="http://schemas.openxmlformats.org/officeDocument/2006/relationships/tags" Target="../tags/tag550.xml"/><Relationship Id="rId4" Type="http://schemas.openxmlformats.org/officeDocument/2006/relationships/tags" Target="../tags/tag546.xml"/><Relationship Id="rId9" Type="http://schemas.openxmlformats.org/officeDocument/2006/relationships/tags" Target="../tags/tag549.xml"/><Relationship Id="rId14" Type="http://schemas.openxmlformats.org/officeDocument/2006/relationships/image" Target="../media/image59.gi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image" Target="../media/image61.jpg"/><Relationship Id="rId18" Type="http://schemas.openxmlformats.org/officeDocument/2006/relationships/image" Target="../media/image65.png"/><Relationship Id="rId3" Type="http://schemas.openxmlformats.org/officeDocument/2006/relationships/tags" Target="../tags/tag553.xml"/><Relationship Id="rId7" Type="http://schemas.openxmlformats.org/officeDocument/2006/relationships/tags" Target="../tags/tag557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52.xml"/><Relationship Id="rId16" Type="http://schemas.openxmlformats.org/officeDocument/2006/relationships/image" Target="../media/image64.png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image" Target="../media/image15.png"/><Relationship Id="rId5" Type="http://schemas.openxmlformats.org/officeDocument/2006/relationships/tags" Target="../tags/tag555.xml"/><Relationship Id="rId15" Type="http://schemas.openxmlformats.org/officeDocument/2006/relationships/image" Target="../media/image63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image" Target="../media/image62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67.xml"/><Relationship Id="rId13" Type="http://schemas.openxmlformats.org/officeDocument/2006/relationships/image" Target="../media/image66.png"/><Relationship Id="rId3" Type="http://schemas.openxmlformats.org/officeDocument/2006/relationships/tags" Target="../tags/tag562.xml"/><Relationship Id="rId7" Type="http://schemas.openxmlformats.org/officeDocument/2006/relationships/tags" Target="../tags/tag566.xml"/><Relationship Id="rId12" Type="http://schemas.openxmlformats.org/officeDocument/2006/relationships/image" Target="../media/image16.svg"/><Relationship Id="rId2" Type="http://schemas.openxmlformats.org/officeDocument/2006/relationships/tags" Target="../tags/tag561.xml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11" Type="http://schemas.openxmlformats.org/officeDocument/2006/relationships/image" Target="../media/image15.png"/><Relationship Id="rId5" Type="http://schemas.openxmlformats.org/officeDocument/2006/relationships/tags" Target="../tags/tag56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63.xml"/><Relationship Id="rId9" Type="http://schemas.openxmlformats.org/officeDocument/2006/relationships/tags" Target="../tags/tag568.xml"/><Relationship Id="rId1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3" Type="http://schemas.openxmlformats.org/officeDocument/2006/relationships/tags" Target="../tags/tag571.xml"/><Relationship Id="rId7" Type="http://schemas.openxmlformats.org/officeDocument/2006/relationships/tags" Target="../tags/tag575.xml"/><Relationship Id="rId12" Type="http://schemas.openxmlformats.org/officeDocument/2006/relationships/image" Target="../media/image35.png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image" Target="../media/image16.svg"/><Relationship Id="rId5" Type="http://schemas.openxmlformats.org/officeDocument/2006/relationships/tags" Target="../tags/tag573.xml"/><Relationship Id="rId10" Type="http://schemas.openxmlformats.org/officeDocument/2006/relationships/image" Target="../media/image15.png"/><Relationship Id="rId4" Type="http://schemas.openxmlformats.org/officeDocument/2006/relationships/tags" Target="../tags/tag572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1156"/>
            <a:ext cx="1368387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3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4472" y="319477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C’est qui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C’est / ce sont mes (…)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s’appelle [membre]</a:t>
            </a:r>
          </a:p>
          <a:p>
            <a:pPr marL="342917" indent="-342917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Il/elle s’appelle [….]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639041" y="3022252"/>
            <a:ext cx="4765844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 y a combien de pièces dans ta maison ? / Où est ton frère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 y a / Il est dans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51770" y="5376891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Qu’est-ce qu’il y a dans ta chambre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Dans ma chambre, il y a (…)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E51A0B9-06D9-F036-7F9A-4277A21E1AD3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50429" y="815396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est ton [membre]</a:t>
            </a:r>
          </a:p>
          <a:p>
            <a:pPr marL="342917" indent="-342917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Il/elle est (…)</a:t>
            </a:r>
          </a:p>
        </p:txBody>
      </p:sp>
    </p:spTree>
    <p:extLst>
      <p:ext uri="{BB962C8B-B14F-4D97-AF65-F5344CB8AC3E}">
        <p14:creationId xmlns:p14="http://schemas.microsoft.com/office/powerpoint/2010/main" val="233236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9279451" cy="5124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Maman/la mère – papa/le père - les parents - la sœur - le frère -</a:t>
            </a: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grand-père - grand-mère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/ ce sont mes (…)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1976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CA11A45-E388-01CF-06D0-943FAB73974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954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909D20-34B3-B64F-19DC-4E2C9267057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E4C03C1-0B96-9041-F0EB-F1540C9EE6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28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2BCDE21-3586-C5CA-9DBA-8A05ED459A0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61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24F4C2-28B3-2BAE-4508-57AC8B95DE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07AC29-CF9C-EBEC-5279-DC4BC6DE05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0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9796E2-C441-83BE-D6FF-86D1400000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746608"/>
            <a:ext cx="12839702" cy="359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s</a:t>
            </a:r>
            <a:r>
              <a:rPr kumimoji="0" lang="fr-FR" sz="81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ofa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four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animal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8000" b="1" kern="0" spc="480" dirty="0" err="1">
                <a:solidFill>
                  <a:srgbClr val="106585"/>
                </a:solidFill>
                <a:latin typeface="Abadi" panose="020B0604020104020204" pitchFamily="34" charset="0"/>
              </a:rPr>
              <a:t>fé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fr-FR" sz="8100" b="1" kern="0" spc="480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farin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3EC5E9E-C1EC-79BC-5E8C-C2313A379C4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AD2E3A67-6669-F4D1-2DA5-8FF7B46134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1690503" y="4993700"/>
            <a:ext cx="173208" cy="100555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C6E59925-9810-A2E2-085D-FDAA03E9CC0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2708731" y="5119809"/>
            <a:ext cx="173208" cy="7533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2D8D8C5B-6EFC-6D44-A595-C22D151AEA2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11614019" y="4668815"/>
            <a:ext cx="210629" cy="1444674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B02BC2B6-9F57-4258-1625-42E756EF9CC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8416017" y="6362823"/>
            <a:ext cx="171427" cy="170688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73D31A2D-B13E-EFA6-C851-2596F00117E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4840396" y="6362377"/>
            <a:ext cx="172317" cy="170688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910C912C-1F76-7DE6-0874-06B94850924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6904103" y="6654955"/>
            <a:ext cx="162457" cy="11118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E379C1C7-F6DC-40B7-7A06-57428655D73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4975069" y="4470494"/>
            <a:ext cx="210627" cy="2014543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E6CE0299-4EF8-25EE-0329-B56BE9A4D42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7088583" y="5130397"/>
            <a:ext cx="166756" cy="73860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209D4262-A64E-54E0-80F5-7272E9E47B2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6200000">
            <a:off x="7934213" y="5130398"/>
            <a:ext cx="166756" cy="73860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CD9F1A9F-C4CF-978C-48DD-32CD3749004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16200000">
            <a:off x="9208832" y="4605611"/>
            <a:ext cx="173208" cy="170688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7132" y="7865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F18FEE-288A-F6E3-335C-02EC82C8178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890B9EB-6A7A-DA29-7BB6-826C0CF52F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703878"/>
            <a:ext cx="12839702" cy="359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s</a:t>
            </a:r>
            <a:r>
              <a:rPr kumimoji="0" lang="fr-FR" sz="81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ofa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four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animal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8000" b="1" kern="0" spc="480" dirty="0" err="1">
                <a:solidFill>
                  <a:srgbClr val="106585"/>
                </a:solidFill>
                <a:latin typeface="Abadi" panose="020B0604020104020204" pitchFamily="34" charset="0"/>
              </a:rPr>
              <a:t>fé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fr-FR" sz="8100" b="1" kern="0" spc="480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farin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35A098-D521-C2E8-0DCA-2B67ABD840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45081" y="646195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D777D1-AED7-E213-D2AE-6EFD237D9F1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5570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Maman/la mère – papa/le père - les parents - la sœur –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 frère – le grand-père – la grand-mère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/ ce sont mes (…)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85" y="493429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281847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67272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56845" y="5233914"/>
            <a:ext cx="9601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Maman/la mère – papa/le père - les parents - la sœur - le frère – le grand-père – la grand-mère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9043547-CB55-17CB-37C1-14FB6E8094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91CE472-F524-AC73-E3DC-8ADC357D34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D92D19A-E26C-FC1C-51BC-C58C27B8FA5E}"/>
              </a:ext>
            </a:extLst>
          </p:cNvPr>
          <p:cNvSpPr/>
          <p:nvPr/>
        </p:nvSpPr>
        <p:spPr>
          <a:xfrm rot="19186453">
            <a:off x="5372342" y="2169291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Maman. La mère.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FF57242-6DE9-ABCC-7373-409B8763C68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1CA1315-5C71-5D29-39AA-C4B856FD8E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10" y="2815536"/>
            <a:ext cx="4666882" cy="4851101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F2FB0064-A351-1890-56A2-CEE3C12A5222}"/>
              </a:ext>
            </a:extLst>
          </p:cNvPr>
          <p:cNvSpPr/>
          <p:nvPr/>
        </p:nvSpPr>
        <p:spPr>
          <a:xfrm rot="19186453">
            <a:off x="2471849" y="2742572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F8D8F1-2DF6-7B16-8041-6A7803E4B3C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mère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467F-CD1C-954E-BC1E-AB1743648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A120C3-77F1-7772-C191-A485C65AA2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F1CF55-AF48-14EE-F0B7-BC8B20D2762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E16373-AA46-038D-AD99-AADC6DC7E12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D106E8-7296-27C6-4B37-3808F559CDC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7E003-8385-612A-E21F-C4E4339E028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9F4EAD3-22BC-7F0C-2A93-B316AE27324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70F0451-6475-3C2B-69F5-B46B2139327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69BFA-C7D4-F9F8-7C2E-C6C69E8716F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8ADB95B-17F6-D756-F808-1600351714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C61A1C-1140-F8F7-5FFD-983D3C58AF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7194C65-11C0-BEB0-294F-83762BB378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6A9DB27-B584-4FE9-BEF5-CBFF70AFD8C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6EDC86B0-3F8E-74FF-BC11-260F622652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2DA6F5B6-E79D-55FB-ED8E-C9EDBA84B739}"/>
              </a:ext>
            </a:extLst>
          </p:cNvPr>
          <p:cNvSpPr/>
          <p:nvPr/>
        </p:nvSpPr>
        <p:spPr>
          <a:xfrm rot="19186453">
            <a:off x="6437906" y="1734335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468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23C49-7287-6D91-65E2-90C2DABE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5E0844-FB1B-35BB-1E37-DFFB101A23B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DB0EE06-A15D-A514-43CC-D98EC489E6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D93210-188B-F3FD-F65B-62D0F272441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28C303-3BCD-7E1F-F27F-BD1B56AE415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9C50C40-6E1D-ED08-C83B-7336794E720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B3D42C9-339D-390B-1FCF-139334641A1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6487CBE-1E61-4408-1324-D58EE0F1508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9CFDDA-A884-0887-135E-FDB2998D8C7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B840337-B2CA-BCC5-5B45-2642004114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A6F8F5-FE84-CFD7-8033-7FBA7177036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Papa. le père.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AD506A-8CE3-9114-B109-B85327B5914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38B716B-7753-75CD-15FC-5FB28726305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8A0D204-3F96-0096-E22B-6501480D63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10" y="2815536"/>
            <a:ext cx="4666882" cy="4851101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7102B48-876D-5DE8-3C92-BC5E2A512BD3}"/>
              </a:ext>
            </a:extLst>
          </p:cNvPr>
          <p:cNvSpPr/>
          <p:nvPr/>
        </p:nvSpPr>
        <p:spPr>
          <a:xfrm rot="19186453">
            <a:off x="3314811" y="2455193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357CD1-E17C-CACF-14D8-351C9206485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père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754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C196A-36CE-BB69-F37B-3A660C83D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623B93-C4B2-D0A9-5CC8-54D07D5A82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A0C1B5-35CF-1211-FB39-4F218D67622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8A9C5A-8960-2721-9C5E-AF62884AC67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9BF1F9-3344-FA55-6F42-1BBE084F72C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06DF07-7279-58FC-1143-CAEB96B6766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AFE3785-86EE-79A9-AC27-DC11263C0C8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6FC473B-27C2-AE40-D433-196368A935B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BD9BABE-3838-FA6E-CE29-064DA15C337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4093AF0-1B30-BE8E-E166-AEEA46F26B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C03AF1-2D05-387C-A0E8-C66E92A01D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E4ECC9-A535-3C9E-B1D3-B4AE90CCAF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2B733D0-4B59-787A-42FF-51D140A26F6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6A4E9BC-E7F2-62BA-7691-FA5F2DEBA1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4593" y="3278124"/>
            <a:ext cx="4566813" cy="4467225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1B7148F-CCBA-9709-3690-54DC27F5B4AA}"/>
              </a:ext>
            </a:extLst>
          </p:cNvPr>
          <p:cNvSpPr/>
          <p:nvPr/>
        </p:nvSpPr>
        <p:spPr>
          <a:xfrm rot="1062478">
            <a:off x="5460463" y="2320045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1B57C898-56BE-D92F-37AF-D3C5E39A607B}"/>
              </a:ext>
            </a:extLst>
          </p:cNvPr>
          <p:cNvSpPr/>
          <p:nvPr/>
        </p:nvSpPr>
        <p:spPr>
          <a:xfrm rot="20309653">
            <a:off x="6562560" y="2265011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933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5B198-2B95-E33E-904F-86AF4BDA4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514B639-4CDF-1949-418A-C79D3E8853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01E0697-F031-8B9A-4CC8-23FCCD010C7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BC4383-180A-BED2-C53D-256935D08C7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8B1776-DFBB-FC4A-E255-287C75A3C6D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A2B8548-1C39-7B8B-D105-51442AFB7FF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FEC2A2-0A61-82CB-DF23-FA5B4968706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8D9E000-B08B-AAEA-28BA-15180EC14C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D4E2A05-78B4-B825-1AB1-C078611B4CE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FCFFAB4-8FB5-A143-6398-CB4685570FD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71BBD-C06A-AFC2-5D02-BDC8B4E5DFA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parents.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4C7EEB-B61D-AD6F-43B9-6CF6F5DAE9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257E5E0-BE01-F594-8747-D9B30ED22C2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5D72A473-1A1A-F0DC-9110-F78A40AC5D4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parents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7B61A59-F49A-ECE1-1853-27D3635DDE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70262" y="2674827"/>
            <a:ext cx="3801876" cy="438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25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200C1-85ED-1C85-6EB1-AE2DF1A52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711D853-0401-D596-E265-DF9DA9AFD54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4776E21-260E-7BCB-013F-E20634B7EAA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966A20-F859-7675-4FB8-F2889026AE3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42C876-EB28-91F9-6AD5-2490FF82C55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8A7DE1-78F0-D8DF-B34C-0A5755B577A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7CE426E-4847-1FA7-BE62-21877BAEFFD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8AC313A-5C26-A4B8-89F1-0D80B76C474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8B75236-07FF-8D53-6644-CA6A2D73899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874D22B-2DDE-8016-4A5F-D07788B7397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AF0E8B7-7108-59BA-993F-A53C2A2EB11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0D5482-A15B-8A65-5F24-3FDA781B01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031B1D9-8AA5-4606-06FA-6C2104ABA46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F915ECF-EC0E-452A-0F8E-59B7A54052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C5354C37-101C-7FA8-80B1-68E7F7865842}"/>
              </a:ext>
            </a:extLst>
          </p:cNvPr>
          <p:cNvSpPr/>
          <p:nvPr/>
        </p:nvSpPr>
        <p:spPr>
          <a:xfrm rot="19495076">
            <a:off x="8465472" y="2198349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13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7A272-1409-C1B5-999C-96C04A31B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3DDF95-53CB-4B48-8B3F-8789A1A7E6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10C23D-6763-AD2C-0C25-3199C0A7DD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9E2807-AD79-575B-2CE7-562586C3D34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6D90AF0-4C87-C9EF-1491-54B0A2B7963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3C680D3-805C-5466-5E8F-99D6B856D22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73F9632-FA4A-A7C0-DF1F-F66DB63EB7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111ACB1-9EE7-7AF2-44CA-AA04B70701D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0957AF3-5A5B-0EEC-291E-A98218C2029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0C81D10-C6B2-A94A-451C-8191DF65FA6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AB5DAF-2A38-CF04-83D2-F93A04023E5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grand-mère 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054EC1-7D2A-8CD4-6550-06C5DAF42A2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15000" y="4502422"/>
            <a:ext cx="76580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grand-mère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50839C-7A3D-7EC8-F466-35E34BC8F01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3A30581-A770-BEC3-6471-B7B6C6F16A8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003842E-924E-6828-B6A3-F1419456463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40406" y="3001900"/>
            <a:ext cx="4131694" cy="4294787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D052855F-B249-7A9C-55C4-6CFC2BB0570C}"/>
              </a:ext>
            </a:extLst>
          </p:cNvPr>
          <p:cNvSpPr/>
          <p:nvPr/>
        </p:nvSpPr>
        <p:spPr>
          <a:xfrm rot="19837426">
            <a:off x="4397351" y="2774321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30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9AE4B-9E77-77F6-0EC9-4DF53A2EF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749465-EAFE-BDE3-4DCD-9117578C47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FC3ABE-3C99-C3E0-ADF2-A25B41DD9E9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32442EF-4EBA-D89D-008E-A275824F092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24BE64-A274-65A9-5ABB-59D755F306E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363ED2F-2B77-B2DA-884E-D1A4D3759D8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BD5AA1-E6CC-13BA-14D7-42A3E63E7A1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C34C33B-FB3C-5991-34B8-D6713A29595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1676DF-4D72-0396-608F-B23DFF6CD89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892556D-6B41-D4EC-A72C-76428D7DCC7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3A720E-F498-7F91-1593-2E7E56B413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3F1BFF-6416-8DAD-268D-D014068DC6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ED0C92E-2BEE-C245-4CE5-6209EE56368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A3BBE38-7638-18A4-8F3A-DC0BB9DC8E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B254F05C-CBE9-18DE-BB20-DB199AAB536C}"/>
              </a:ext>
            </a:extLst>
          </p:cNvPr>
          <p:cNvSpPr/>
          <p:nvPr/>
        </p:nvSpPr>
        <p:spPr>
          <a:xfrm rot="19186453">
            <a:off x="3479134" y="1857631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35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96FE8-38F4-24AA-EA84-F3349B70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1BE4C6-4FD1-507A-1505-A1BFA43F65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B9C4565-2EA6-B11D-4B95-3FC095B96D6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E8AFAA-BBE5-5FEA-7A8D-537136FBA75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508067-85A8-A024-C07B-6954DABE0B5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B35544-E8F7-D6C3-91F0-E571335A357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611E21-B6E1-4C65-6BA1-805B3D6F9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F93F99-3C35-21C4-D362-F878E6C83DA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61B044-2921-3FF5-8CF6-D10EB6BA7B9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2F1D42-045C-324B-7B4E-648DE87EC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C10CF3-FAE8-2993-E3B0-B53D6B3C51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grand-père.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097DA6-9ACC-318B-5012-7CAE9475F55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15000" y="4502422"/>
            <a:ext cx="76580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grand-père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85EA29-D53E-E37A-811D-F6BE4C4BCCE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D0FBD3C-FE8A-B96D-18FE-D7E00F7383D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D5EE5E3-2EFA-BED3-785B-C65230CFE8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40406" y="3001900"/>
            <a:ext cx="4131694" cy="4294787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2D57909-63D7-90FC-9397-AA8E34A0B4E1}"/>
              </a:ext>
            </a:extLst>
          </p:cNvPr>
          <p:cNvSpPr/>
          <p:nvPr/>
        </p:nvSpPr>
        <p:spPr>
          <a:xfrm rot="19186453">
            <a:off x="1032579" y="2645108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9376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CD768-2D81-2A3C-F83C-B7EB18D2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83A8FEA-AB30-240E-0486-677C47834D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2A7B4B-8A28-B4C2-AA3E-223A12682E4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152875-693C-2A05-5B10-D7C5D89E8C3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6C49F82-3098-AF6E-C5E8-91823AE2A8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B9C82C-0960-B440-6762-983D8FEA284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17E67D-FDAD-3953-37AC-54276CD333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5DDDA87-2924-0301-10AE-59D929079D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2D79F7-EC1D-7AD6-66E2-45C418EC7D8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9FD65E-FAE5-028D-165D-E9AED4C59A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5A0277-6B9B-855E-40F8-FD546154A6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2B7B8C-15DE-81E2-A875-883E33CB9F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5AEF14E-26BC-C499-24E0-1EE51CD1AA1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85F8538-0ED6-8B57-A86E-E2C5967969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C7B6213-1BCF-64EF-39FC-FB67DF925247}"/>
              </a:ext>
            </a:extLst>
          </p:cNvPr>
          <p:cNvSpPr/>
          <p:nvPr/>
        </p:nvSpPr>
        <p:spPr>
          <a:xfrm rot="3422338">
            <a:off x="9611165" y="4805381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841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434BA-6136-6EE4-1328-CEF0E35A8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4EA2BC-DAA0-28AB-CDD7-ABAB3456FB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EDFF4B-67D2-C952-3C30-27B61E66893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1E7E18-74E7-84E3-2AF6-EF2DCBE47AF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F048214-F294-863B-3788-9A7FB7846FA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E591A8-5365-71FF-1206-90044FF53D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5C14FE-291F-D3AA-B86E-4A6611CE27A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A08BD53-50D5-1628-D43B-C55CAE11F06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C911282-EFE4-B7FE-D3A5-B3FA2006488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43297E2-07A0-C24A-B53A-4E1FC8C103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C78E06-6C92-5CEF-37C7-6DEBB99131A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sœur.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B25CD7-9927-72FF-6F12-1FE6EBD7D3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2915CF6-0392-B2EB-9025-8C558A57B50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17CFC15-DD5B-FD98-15F1-B781CEF0A2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10" y="2815536"/>
            <a:ext cx="4666882" cy="4851101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57E5F4CC-AB76-B1F8-0E8E-587E99180682}"/>
              </a:ext>
            </a:extLst>
          </p:cNvPr>
          <p:cNvSpPr/>
          <p:nvPr/>
        </p:nvSpPr>
        <p:spPr>
          <a:xfrm rot="3917481">
            <a:off x="5703193" y="4747892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3086FEE-4259-BCAB-DFF5-4059F5DF290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sœur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173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E184-3E8E-9929-0629-1AEA23028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AAE5AD-B87A-0C6B-1756-95A76E1131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F15929-C6C4-6075-8E2F-8AB73C23525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F5E544-1D18-B622-6479-7077772D0E3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988BA6-7AFE-714F-6EE3-90DC2EDC7A8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715BB0C-07F7-6C58-EC2F-94FBE30D93F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D31FA20-B5C6-407B-273D-1AAB4DDFF5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4B2186-BD29-C7EE-52C3-A144DD48098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8609945-3100-4B9E-05D3-1498A00AB5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721A4DD-F3B9-9F1E-8803-9B19AEA6F1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6F5690-88DA-8242-186C-C11622E8C25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B7009D-D30B-B858-9879-B080D9522B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011160-4363-FF47-1AB4-3CB6F19D5A3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5D6F944-5309-CA55-7BC8-3D27DC66E9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506" y="2230046"/>
            <a:ext cx="6376988" cy="6628711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C333F040-BC01-D1F4-0F4F-655A6B3A1A76}"/>
              </a:ext>
            </a:extLst>
          </p:cNvPr>
          <p:cNvSpPr/>
          <p:nvPr/>
        </p:nvSpPr>
        <p:spPr>
          <a:xfrm rot="17438681">
            <a:off x="3664873" y="4366749"/>
            <a:ext cx="380743" cy="15535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81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4E0EF-3343-E8C1-2982-245F6DEEC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A5774F6-02A1-216D-C5AD-09FE13B6A9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81A5DF-11CF-1741-2BE5-73D8430E29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B16678D-23D9-81B3-B0D0-9EFE4A49244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66BF31-B1C2-2D23-094C-2CAD5F5E8D7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E6D51C-A76C-3988-F9BB-88C18EBA78C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6E71F92-C5FE-74AF-5EAC-99913AEDB12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C79552-4BAB-5D2B-F733-37AC65BC990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2532463-9731-D89B-724C-9ADA5D4FC04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2C3A0AF-0366-3434-EC09-172A236831C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7B475B-2743-3DF3-17BF-6FE31F775F1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frère.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41CBA1-8E81-0771-5B4C-668B8059018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97F8857-26B5-6D9F-3F7B-F07A060E247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A142B5D8-62E1-4565-B50E-09F0CD1396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10" y="2815536"/>
            <a:ext cx="4666882" cy="4851101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3757023B-0AE0-EF09-C1B3-09AB9EA1F2D1}"/>
              </a:ext>
            </a:extLst>
          </p:cNvPr>
          <p:cNvSpPr/>
          <p:nvPr/>
        </p:nvSpPr>
        <p:spPr>
          <a:xfrm rot="17764538">
            <a:off x="1472359" y="4217523"/>
            <a:ext cx="190372" cy="1136902"/>
          </a:xfrm>
          <a:prstGeom prst="downArrow">
            <a:avLst>
              <a:gd name="adj1" fmla="val 50000"/>
              <a:gd name="adj2" fmla="val 11418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3F053D-D048-7A3F-990B-2F84152FBE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frère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86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3455" y="492579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46168" y="4923390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21226" y="4935323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grand-mère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3D90AD1-0172-9776-6B8B-3FFF0D42C8F0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C539364-7880-495D-EBDF-9F3DBB741C7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4615" y="2451224"/>
            <a:ext cx="2250394" cy="2160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92C2E1-9ADA-1A91-36A7-68F358C5438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70936" y="2495847"/>
            <a:ext cx="2148105" cy="21143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56993CA-A9C7-2CEE-9FF8-BF8836CE20B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17582" y="2495847"/>
            <a:ext cx="2315054" cy="212051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F8F600C-7382-59AE-5FD4-9C0AE7C657B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24129" y="6630328"/>
            <a:ext cx="2249537" cy="173739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21FBFFC-F508-0838-617F-048542AACBF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477374" y="6576576"/>
            <a:ext cx="2294917" cy="17957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8F38B0-DC57-6C27-E48F-F714C42F50B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034411" y="6145091"/>
            <a:ext cx="1922713" cy="221980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2B87DD7-35B7-B426-9B26-E25A9B5635E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913679" y="4946096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grand-père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589410" y="860162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parents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858437" y="860162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sœur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519042" y="8613555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3FC39EB-4775-6944-F051-E30FF4AF43C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44560" y="2420615"/>
            <a:ext cx="2148104" cy="22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E5335CA-EB2D-4DC9-9285-F997919FAEB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4615" y="3094178"/>
            <a:ext cx="2250394" cy="2160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566731-5F7B-BE77-6009-D583C09564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70936" y="3138801"/>
            <a:ext cx="2148105" cy="21143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3E9221-6F3E-6317-FB1F-A3351919A61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17582" y="3138801"/>
            <a:ext cx="2315054" cy="212051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814B84-0D72-9753-7B80-09CCCE097F6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24129" y="6630328"/>
            <a:ext cx="2249537" cy="17373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1277C-89FC-F452-3D35-8A438DBC07A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77374" y="6576576"/>
            <a:ext cx="2294917" cy="17957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130822-B755-5F1D-2280-3650CBEDFA4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34411" y="6145091"/>
            <a:ext cx="1922713" cy="22198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5FEF6D4-F6AE-621F-AF83-4CD5968707A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F6AEFF-BE8C-1675-AF1E-978DB6B434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C2E324-60C6-76AD-DA52-866C6D420BE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06190" y="3068657"/>
            <a:ext cx="2148104" cy="22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2948324"/>
            <a:ext cx="9122288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Maman/la mère – papa/le père - les parents - la sœur - le frère - grand-père - grand-mère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C’est / ce sont mes (…)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27584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 qui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491348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C’est/Ce sont mes (…)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942313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3A0CB3-110B-B5CD-CD15-35ECD90264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C’est qui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CD74AE-9F6F-2330-D044-420C6A6B7E6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E7D859B-A2D5-1D77-89FC-20BF8AF17BC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447469" y="2285485"/>
            <a:ext cx="3950018" cy="131686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1B1BD31-C881-8BCD-6743-3ECCFAFCAA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9864B76E-E95D-3841-848C-8DCF55AB81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7207D20-9E1E-870A-9F28-0B3EB65308BC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9" t="3342" r="8205" b="53245"/>
          <a:stretch/>
        </p:blipFill>
        <p:spPr>
          <a:xfrm>
            <a:off x="9136473" y="4523304"/>
            <a:ext cx="2552539" cy="383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73CF-A0FF-3EE7-2863-948E90F3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37F38-44F1-C8DA-329A-0C7F7C2068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64EAB0-A92E-A198-1A3F-9A03C0F923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01CBC70-37F2-E7DF-FDF7-B419D7404B7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D76269-0A0B-60AA-DD3D-73968AF7D7C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75B1759-6FF8-7F16-0F79-7E7F8D5B34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6E37F3C-FE32-36A0-36CB-F3C615A6734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514E4E-1915-1237-5744-8B42C91A256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D6B0CE-06BD-7320-8954-18293FE4184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792EF00-F4BD-C59F-615A-D44CAAE535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E91A13BC-86FA-CFB0-C738-6B5F5D85F5A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447469" y="2285485"/>
            <a:ext cx="3950018" cy="131686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E67360B-0D94-12DF-67D0-8337DBA6A4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85056" y="4641469"/>
            <a:ext cx="2987328" cy="3767868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2EE1168-1819-35CA-4566-98D9EC4A5D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691348" y="4046369"/>
            <a:ext cx="2552540" cy="44516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C86D0B-91A9-74B5-1BED-C3B11E9A612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qui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DE44F8-8A36-E799-311E-5C95A3859EF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EE8B4B32-A76C-4CF1-F54F-C763CFCF6F6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A604BAB-1C55-FBE4-9934-89A435231DC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9" t="3342" r="8205" b="53245"/>
          <a:stretch/>
        </p:blipFill>
        <p:spPr>
          <a:xfrm>
            <a:off x="9136473" y="4523304"/>
            <a:ext cx="2552539" cy="383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851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C’est mon frère.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9253" y="2114257"/>
            <a:ext cx="4823131" cy="1470468"/>
          </a:xfrm>
          <a:prstGeom prst="wedgeEllipseCallout">
            <a:avLst>
              <a:gd name="adj1" fmla="val 16395"/>
              <a:gd name="adj2" fmla="val 9574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frère.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CBF706A-7419-199A-EBED-432B69926A3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32388" y="4190605"/>
            <a:ext cx="2657470" cy="4495262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A0D20B4-D8B5-6578-36E5-F349378C463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2F7288A-0034-8DC4-0CDE-B29610EDA89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2724" y="4526894"/>
            <a:ext cx="2191185" cy="3988456"/>
          </a:xfrm>
          <a:prstGeom prst="rect">
            <a:avLst/>
          </a:prstGeom>
        </p:spPr>
      </p:pic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61E7525-3319-9844-5C93-4A61542B653C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9" t="3342" r="8205" b="53245"/>
          <a:stretch/>
        </p:blipFill>
        <p:spPr>
          <a:xfrm>
            <a:off x="9136473" y="4523304"/>
            <a:ext cx="2552539" cy="383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31B20-6258-6D25-861C-514046F02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6A7D59-D267-0AB9-D5AB-0308B5E23F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9D3B52-4043-762C-B587-67BC7A0A3F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E59474-B07B-1AD5-7F4C-0E095C3F7F2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4AA60BD-597C-55E5-C28D-5227F5F61A1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EF7D92-8014-0129-672D-9948196403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383D484-B367-1A02-A450-050CAC88B0C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4AA5AE2-B780-716D-A082-6A65BE9736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18765E-3751-2EB6-ADEB-530104A18B6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7C7074B-E119-D5AC-1F4D-B02F2BD697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AD657D-3CD6-8937-54C6-A95AB8A412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mon frère.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B4AB0E-7BA2-79B3-1D18-88C39C6FD5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3A9B6780-CBA5-14DA-2FDA-3E2EB49AB6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9253" y="2114257"/>
            <a:ext cx="4823131" cy="1470468"/>
          </a:xfrm>
          <a:prstGeom prst="wedgeEllipseCallout">
            <a:avLst>
              <a:gd name="adj1" fmla="val 16395"/>
              <a:gd name="adj2" fmla="val 9574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frère.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07F8EFE2-E638-75C7-C9B7-87013EB0D82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7" name="Image 2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190EE79-3E61-C9E5-CABB-1964CA3656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0948" y="4190605"/>
            <a:ext cx="2657470" cy="4495262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F24BC29-6496-36D4-846A-1BD6C073B0D8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9" t="3342" r="8205" b="53245"/>
          <a:stretch/>
        </p:blipFill>
        <p:spPr>
          <a:xfrm>
            <a:off x="9136473" y="4523304"/>
            <a:ext cx="2552539" cy="38341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F98BB9-3A88-81F5-8782-BE43A9DE8C4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2724" y="4526894"/>
            <a:ext cx="2191185" cy="39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310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10E13-145F-EA9B-F404-812EE8D0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51FF6C-CB32-DB40-E3E1-CFC9B37A622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9CCA91B-89F0-551F-A9F6-5FFD3658C6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B7AFC5-085C-638E-E986-80BE199CB6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20CB0C0-2B9C-D553-0357-A437F0B5462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607D38-D575-A3DA-95F9-4CDA1AA93ED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3E011C5-B563-5B04-EC99-35B201791E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7F9A94-F95C-DE49-9C12-55575E0DCCC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9C702DF-51F5-5371-F9E5-18D87D2FA4D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B56DE34-FD4E-0486-403E-57B428CBD2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3F27BB-ED15-6EF1-A293-CC91A7EF2F4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6574"/>
            <a:ext cx="925578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C’est qui ?»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8707F5-F71E-779C-77EE-838AC0CF46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EFFE25F8-195A-1049-05BD-983FC380E97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693790" y="2112063"/>
            <a:ext cx="3950018" cy="162852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DD9B4FB-0C34-CAAB-AA91-DEB88D943BC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AD3FC05B-0BB5-AD43-F65C-141AF30092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4976" y="4641469"/>
            <a:ext cx="2987328" cy="3767868"/>
          </a:xfrm>
          <a:prstGeom prst="rect">
            <a:avLst/>
          </a:prstGeom>
        </p:spPr>
      </p:pic>
      <p:pic>
        <p:nvPicPr>
          <p:cNvPr id="21" name="Image 2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47128F0-0512-53A3-1732-8E290D0FECF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091268" y="4046369"/>
            <a:ext cx="2552540" cy="445164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B306FBA-4243-2E84-007C-BDC8135A192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96750" y="3514725"/>
            <a:ext cx="4077965" cy="491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165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C7CC9-AA12-35BD-5340-F11AE45E1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6201CA-DCEA-21AF-C375-709CA53563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E1AD87-3B95-175B-5198-7ECE56F853B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D4238E-B975-41CD-A125-328C6D5D52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BDB92A4-6D56-96E4-4236-B242EEA2AC1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8DC9D8-001D-E3DF-AA38-69EBA450B22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AABBFC-A366-61EF-38A7-A64E79435CD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F72981F-C529-A3C1-0716-66F9D0BACB5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32E4F1-96C1-D069-38DC-983CE551994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6351053-904B-498F-928F-037F7B655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ED2E9B-2892-B3E4-BEAF-FA270BE31F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c’est qui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775B6A-5262-373B-96F5-A75FCA33AC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58EC2B1-DBF8-01EC-8ADD-EBE72400616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5777C1D-E0D8-F73B-A771-FB7EC9978D2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693790" y="2112063"/>
            <a:ext cx="3950018" cy="1628520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12DA0A9-EC6A-5EF4-EF82-C5291543DF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84976" y="4641469"/>
            <a:ext cx="2987328" cy="3767868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58063F2-C5A8-6F17-8BC1-6843926AACB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5091268" y="4046369"/>
            <a:ext cx="2552540" cy="44516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4C7390-460E-4BD4-56C0-246AF3CB9B6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96750" y="3514725"/>
            <a:ext cx="4077965" cy="491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78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Ce sont mes parents.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1260343-0B49-4356-E6C4-1F259A6381B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69319" y="2103721"/>
            <a:ext cx="3845581" cy="1660914"/>
          </a:xfrm>
          <a:prstGeom prst="wedgeEllipseCallout">
            <a:avLst>
              <a:gd name="adj1" fmla="val 17250"/>
              <a:gd name="adj2" fmla="val 8958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sont mes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parents.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BAB0EC82-A201-1D42-8240-A44AD8F1C48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96750" y="3514725"/>
            <a:ext cx="4077965" cy="4914861"/>
          </a:xfrm>
          <a:prstGeom prst="rect">
            <a:avLst/>
          </a:prstGeom>
        </p:spPr>
      </p:pic>
      <p:pic>
        <p:nvPicPr>
          <p:cNvPr id="22" name="Image 2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1C646E3-8C26-B380-D7E9-7F499297425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9721" y="4177910"/>
            <a:ext cx="2657470" cy="458931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E2950E-5B47-08B1-9E32-3A52531A98CD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7183" y="4465374"/>
            <a:ext cx="2191185" cy="39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012A8-81D5-A64C-9938-561E06203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8F4177-3B96-C40F-D534-9195EA5BB4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E9BE43-33B5-9ED3-64F3-A9E74D95C2B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7A4A4-8A75-A386-93AA-02BF461418C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B4F549-242F-95FD-BFDD-75EFDDAE769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C6C452-8064-6026-1CA7-F5324F5A182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064DB8-9765-C7F4-A42A-AD8B44DA48C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A63F61-470C-A4DD-D38E-A884BAF16C5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C612E3-F6E8-7387-D383-3A2E40C585D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38EA8D5-78F6-7761-5EAA-FA353A110A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628AF7-6870-5182-F1ED-E785473016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Ce sont mes parents.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73FEDC-00D6-B479-90B0-C378C87605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687000-184A-61D8-9BF7-8047D377FE7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8BFA0F46-83EA-6842-B792-4A0186C37D8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69319" y="2103721"/>
            <a:ext cx="3845581" cy="1660914"/>
          </a:xfrm>
          <a:prstGeom prst="wedgeEllipseCallout">
            <a:avLst>
              <a:gd name="adj1" fmla="val 17250"/>
              <a:gd name="adj2" fmla="val 8958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sont mes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parents.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D061CE-83C8-002D-B61E-3914204BD0F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96750" y="3514725"/>
            <a:ext cx="4077965" cy="4914861"/>
          </a:xfrm>
          <a:prstGeom prst="rect">
            <a:avLst/>
          </a:prstGeom>
        </p:spPr>
      </p:pic>
      <p:pic>
        <p:nvPicPr>
          <p:cNvPr id="22" name="Image 2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EF473A2-1676-BD90-2D9D-C0037DF87BB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9721" y="4177910"/>
            <a:ext cx="2657470" cy="458931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CA5398-FF4A-7A3F-6060-9BABCF8DDA9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7183" y="4465374"/>
            <a:ext cx="2191185" cy="39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81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C’est mon frère – ce sont mes parents.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26477" y="2599532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99043" y="3247371"/>
            <a:ext cx="4961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Ce sont mes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parents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0921" y="4643783"/>
            <a:ext cx="2191185" cy="37259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14292" y="3236937"/>
            <a:ext cx="4961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C’est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mon</a:t>
            </a:r>
            <a:r>
              <a:rPr lang="fr-FR" sz="4400" b="1" dirty="0">
                <a:solidFill>
                  <a:srgbClr val="106584"/>
                </a:solidFill>
                <a:latin typeface="Dosis" pitchFamily="2" charset="0"/>
              </a:rPr>
              <a:t> frère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6BB29E9-F21A-3B40-C189-0BC2F0C4777D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632221976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3261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1C27F79-291C-4C96-FEFC-40594410CFC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2C664AD6-C8D4-4409-25DB-F5C383BF46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6430CD-4292-4BF4-CB9D-09D07DDA00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le garçon?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7A2756-A8BF-0159-3FB6-B923C4B97F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5916" y="3470779"/>
            <a:ext cx="5125283" cy="4010461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ADCBD352-48E6-8908-AFA0-918D79E2732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0993" y="3470779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le garçon?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8A40103-A4CD-37D3-B4BF-38EB2B019F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672" y="2939443"/>
            <a:ext cx="4566335" cy="4701775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AE0F2256-6CB2-BA7C-2E50-8C59FE0594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0993" y="3470779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BB808-4A92-E285-64EB-2CFD1961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C7E02C-385D-699F-1BE8-740F088840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B8E869-4BFD-EC6A-9B41-255DF2475A1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le garçon?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109DE0-546F-4BE5-449C-46CA431A922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D95B289-263A-388E-7F12-08351BB16BC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4CFA7A6-110C-A4A4-C3FC-442E3FA98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5794" y="3073463"/>
            <a:ext cx="4986817" cy="4567755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DFBF5261-54D3-F6F7-0657-037FE582B8C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0993" y="3470779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38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A076-CE40-6CC1-9018-942EC77CC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8CE46BA-A2BB-3565-9453-2003340296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556608-BFFB-1448-534C-62014A73AD9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le garçon?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7E8228-B5CB-00C8-DDCB-284ACC5C2C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5E6B43-C55A-101B-9948-F3CD320DBD0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45A2874-BC23-ADB6-0EB0-5B501AFC71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0979" y="3032738"/>
            <a:ext cx="3904028" cy="4507273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B103684-F096-C999-2667-4C48881188E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0993" y="3470779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355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13.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004AB61-BEE1-B002-254B-CA49EBB832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0" y="1741489"/>
            <a:ext cx="5564284" cy="78279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486013"/>
            <a:ext cx="5746913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9293</TotalTime>
  <Words>1723</Words>
  <Application>Microsoft Office PowerPoint</Application>
  <PresentationFormat>Personnalisé</PresentationFormat>
  <Paragraphs>330</Paragraphs>
  <Slides>59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59</vt:i4>
      </vt:variant>
    </vt:vector>
  </HeadingPairs>
  <TitlesOfParts>
    <vt:vector size="68" baseType="lpstr">
      <vt:lpstr>Dosis</vt:lpstr>
      <vt:lpstr>Cambria</vt:lpstr>
      <vt:lpstr>Dosis Bold</vt:lpstr>
      <vt:lpstr>Calibri</vt:lpstr>
      <vt:lpstr>Abadi</vt:lpstr>
      <vt:lpstr>Carelia</vt:lpstr>
      <vt:lpstr>Arial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100</cp:revision>
  <dcterms:created xsi:type="dcterms:W3CDTF">2023-09-22T04:26:48Z</dcterms:created>
  <dcterms:modified xsi:type="dcterms:W3CDTF">2024-11-25T19:27:57Z</dcterms:modified>
</cp:coreProperties>
</file>