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  <p:sldMasterId id="2147483816" r:id="rId3"/>
  </p:sldMasterIdLst>
  <p:notesMasterIdLst>
    <p:notesMasterId r:id="rId78"/>
  </p:notesMasterIdLst>
  <p:sldIdLst>
    <p:sldId id="2134805884" r:id="rId4"/>
    <p:sldId id="2134808272" r:id="rId5"/>
    <p:sldId id="2134808393" r:id="rId6"/>
    <p:sldId id="2134805583" r:id="rId7"/>
    <p:sldId id="2134808443" r:id="rId8"/>
    <p:sldId id="2134805475" r:id="rId9"/>
    <p:sldId id="2134808573" r:id="rId10"/>
    <p:sldId id="2134808321" r:id="rId11"/>
    <p:sldId id="2134808384" r:id="rId12"/>
    <p:sldId id="2134808322" r:id="rId13"/>
    <p:sldId id="2134808844" r:id="rId14"/>
    <p:sldId id="2134808325" r:id="rId15"/>
    <p:sldId id="2134808807" r:id="rId16"/>
    <p:sldId id="2134808694" r:id="rId17"/>
    <p:sldId id="2134808127" r:id="rId18"/>
    <p:sldId id="2134808922" r:id="rId19"/>
    <p:sldId id="2134808933" r:id="rId20"/>
    <p:sldId id="2134808923" r:id="rId21"/>
    <p:sldId id="2134808934" r:id="rId22"/>
    <p:sldId id="2134808848" r:id="rId23"/>
    <p:sldId id="2134808849" r:id="rId24"/>
    <p:sldId id="2134808850" r:id="rId25"/>
    <p:sldId id="2134808851" r:id="rId26"/>
    <p:sldId id="2134808808" r:id="rId27"/>
    <p:sldId id="2134808794" r:id="rId28"/>
    <p:sldId id="2134808832" r:id="rId29"/>
    <p:sldId id="2134808770" r:id="rId30"/>
    <p:sldId id="2134808771" r:id="rId31"/>
    <p:sldId id="2134808772" r:id="rId32"/>
    <p:sldId id="2134808773" r:id="rId33"/>
    <p:sldId id="2134808833" r:id="rId34"/>
    <p:sldId id="2134808774" r:id="rId35"/>
    <p:sldId id="2134808776" r:id="rId36"/>
    <p:sldId id="2134808777" r:id="rId37"/>
    <p:sldId id="2134808778" r:id="rId38"/>
    <p:sldId id="2134808779" r:id="rId39"/>
    <p:sldId id="2134808780" r:id="rId40"/>
    <p:sldId id="2134808212" r:id="rId41"/>
    <p:sldId id="2134808816" r:id="rId42"/>
    <p:sldId id="2134808817" r:id="rId43"/>
    <p:sldId id="2134808834" r:id="rId44"/>
    <p:sldId id="2134808835" r:id="rId45"/>
    <p:sldId id="2134808809" r:id="rId46"/>
    <p:sldId id="2134808782" r:id="rId47"/>
    <p:sldId id="2134808379" r:id="rId48"/>
    <p:sldId id="2134808273" r:id="rId49"/>
    <p:sldId id="2134808852" r:id="rId50"/>
    <p:sldId id="2134808853" r:id="rId51"/>
    <p:sldId id="2134808854" r:id="rId52"/>
    <p:sldId id="2134808857" r:id="rId53"/>
    <p:sldId id="2134808856" r:id="rId54"/>
    <p:sldId id="2134808838" r:id="rId55"/>
    <p:sldId id="2134808839" r:id="rId56"/>
    <p:sldId id="2134808859" r:id="rId57"/>
    <p:sldId id="2134808587" r:id="rId58"/>
    <p:sldId id="2134808861" r:id="rId59"/>
    <p:sldId id="2134808866" r:id="rId60"/>
    <p:sldId id="2134808863" r:id="rId61"/>
    <p:sldId id="2134808864" r:id="rId62"/>
    <p:sldId id="2134808865" r:id="rId63"/>
    <p:sldId id="2134808867" r:id="rId64"/>
    <p:sldId id="2134808868" r:id="rId65"/>
    <p:sldId id="2134808869" r:id="rId66"/>
    <p:sldId id="2134808870" r:id="rId67"/>
    <p:sldId id="2134808871" r:id="rId68"/>
    <p:sldId id="2134808872" r:id="rId69"/>
    <p:sldId id="2134808873" r:id="rId70"/>
    <p:sldId id="2134808810" r:id="rId71"/>
    <p:sldId id="2134808507" r:id="rId72"/>
    <p:sldId id="2134806005" r:id="rId73"/>
    <p:sldId id="2134808478" r:id="rId74"/>
    <p:sldId id="2134808805" r:id="rId75"/>
    <p:sldId id="2134808775" r:id="rId76"/>
    <p:sldId id="2134808345" r:id="rId77"/>
  </p:sldIdLst>
  <p:sldSz cx="13716000" cy="10287000"/>
  <p:notesSz cx="6858000" cy="9144000"/>
  <p:embeddedFontLst>
    <p:embeddedFont>
      <p:font typeface="Cambria" panose="02040503050406030204" pitchFamily="18" charset="0"/>
      <p:regular r:id="rId79"/>
      <p:bold r:id="rId80"/>
      <p:italic r:id="rId81"/>
      <p:boldItalic r:id="rId82"/>
    </p:embeddedFont>
    <p:embeddedFont>
      <p:font typeface="Carelia" panose="020B060402020202020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Bold" charset="0"/>
      <p:regular r:id="rId86"/>
      <p:bold r:id="rId8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E00"/>
    <a:srgbClr val="215968"/>
    <a:srgbClr val="F2F2F2"/>
    <a:srgbClr val="FFFFFF"/>
    <a:srgbClr val="7F7F7F"/>
    <a:srgbClr val="8DC63F"/>
    <a:srgbClr val="D3E9B5"/>
    <a:srgbClr val="FDEADA"/>
    <a:srgbClr val="8D5E2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9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11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font" Target="fonts/font6.fntdata"/><Relationship Id="rId89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1.fntdata"/><Relationship Id="rId5" Type="http://schemas.openxmlformats.org/officeDocument/2006/relationships/slide" Target="slides/slide2.xml"/><Relationship Id="rId90" Type="http://schemas.openxmlformats.org/officeDocument/2006/relationships/theme" Target="theme/theme1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font" Target="fonts/font5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font" Target="fonts/font9.fntdata"/><Relationship Id="rId61" Type="http://schemas.openxmlformats.org/officeDocument/2006/relationships/slide" Target="slides/slide58.xml"/><Relationship Id="rId82" Type="http://schemas.openxmlformats.org/officeDocument/2006/relationships/font" Target="fonts/font4.fntdata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24/11/2024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4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9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8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2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3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60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22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33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5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13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73053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435103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46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1" indent="0">
              <a:buNone/>
              <a:defRPr sz="1500"/>
            </a:lvl4pPr>
            <a:lvl5pPr marL="1371669" indent="0">
              <a:buNone/>
              <a:defRPr sz="1500"/>
            </a:lvl5pPr>
            <a:lvl6pPr marL="1714586" indent="0">
              <a:buNone/>
              <a:defRPr sz="1500"/>
            </a:lvl6pPr>
            <a:lvl7pPr marL="2057504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61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0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0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2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3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4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3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9" indent="-257189" algn="l" defTabSz="68583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41" indent="-214323" algn="l" defTabSz="68583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94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10" indent="-171459" algn="l" defTabSz="685835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27" indent="-171459" algn="l" defTabSz="685835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45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61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79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96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35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51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86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504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42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3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.svg"/><Relationship Id="rId3" Type="http://schemas.openxmlformats.org/officeDocument/2006/relationships/tags" Target="../tags/tag3.xml"/><Relationship Id="rId21" Type="http://schemas.openxmlformats.org/officeDocument/2006/relationships/image" Target="../media/image10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19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svg"/><Relationship Id="rId2" Type="http://schemas.openxmlformats.org/officeDocument/2006/relationships/tags" Target="../tags/tag14.xml"/><Relationship Id="rId16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image" Target="../media/image11.png"/><Relationship Id="rId10" Type="http://schemas.openxmlformats.org/officeDocument/2006/relationships/image" Target="../media/image3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25.xml"/><Relationship Id="rId10" Type="http://schemas.openxmlformats.org/officeDocument/2006/relationships/image" Target="../media/image6.png"/><Relationship Id="rId4" Type="http://schemas.openxmlformats.org/officeDocument/2006/relationships/tags" Target="../tags/tag24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.jpeg"/><Relationship Id="rId18" Type="http://schemas.openxmlformats.org/officeDocument/2006/relationships/image" Target="../media/image17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6.svg"/><Relationship Id="rId2" Type="http://schemas.openxmlformats.org/officeDocument/2006/relationships/tags" Target="../tags/tag27.xml"/><Relationship Id="rId16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14.svg"/><Relationship Id="rId10" Type="http://schemas.openxmlformats.org/officeDocument/2006/relationships/tags" Target="../tags/tag35.xml"/><Relationship Id="rId19" Type="http://schemas.openxmlformats.org/officeDocument/2006/relationships/image" Target="../media/image1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image" Target="../media/image21.png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20.jpe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image" Target="../media/image24.jpe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19.svg"/><Relationship Id="rId32" Type="http://schemas.openxmlformats.org/officeDocument/2006/relationships/image" Target="../media/image27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13.png"/><Relationship Id="rId28" Type="http://schemas.openxmlformats.org/officeDocument/2006/relationships/image" Target="../media/image23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image" Target="../media/image26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3.jpeg"/><Relationship Id="rId27" Type="http://schemas.openxmlformats.org/officeDocument/2006/relationships/image" Target="../media/image22.png"/><Relationship Id="rId30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image" Target="../media/image28.png"/><Relationship Id="rId3" Type="http://schemas.openxmlformats.org/officeDocument/2006/relationships/tags" Target="../tags/tag59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image" Target="../media/image11.png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image" Target="../media/image31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image" Target="../media/image19.sv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image" Target="../media/image13.png"/><Relationship Id="rId28" Type="http://schemas.openxmlformats.org/officeDocument/2006/relationships/image" Target="../media/image30.png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3.jpe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79.xml"/><Relationship Id="rId7" Type="http://schemas.openxmlformats.org/officeDocument/2006/relationships/image" Target="../media/image19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3.jpe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2.xml"/><Relationship Id="rId7" Type="http://schemas.openxmlformats.org/officeDocument/2006/relationships/image" Target="../media/image3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84.xml"/><Relationship Id="rId10" Type="http://schemas.openxmlformats.org/officeDocument/2006/relationships/image" Target="../media/image6.png"/><Relationship Id="rId4" Type="http://schemas.openxmlformats.org/officeDocument/2006/relationships/tags" Target="../tags/tag83.xml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9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3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3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96.xml"/><Relationship Id="rId7" Type="http://schemas.openxmlformats.org/officeDocument/2006/relationships/image" Target="../media/image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97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4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3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3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129.xml"/><Relationship Id="rId7" Type="http://schemas.openxmlformats.org/officeDocument/2006/relationships/image" Target="../media/image4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130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33.xml"/><Relationship Id="rId7" Type="http://schemas.openxmlformats.org/officeDocument/2006/relationships/image" Target="../media/image3.jpeg"/><Relationship Id="rId12" Type="http://schemas.openxmlformats.org/officeDocument/2006/relationships/image" Target="../media/image34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135.xml"/><Relationship Id="rId10" Type="http://schemas.openxmlformats.org/officeDocument/2006/relationships/image" Target="../media/image6.png"/><Relationship Id="rId4" Type="http://schemas.openxmlformats.org/officeDocument/2006/relationships/tags" Target="../tags/tag134.xml"/><Relationship Id="rId9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../media/image35.png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image" Target="../media/image19.sv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../media/image13.png"/><Relationship Id="rId5" Type="http://schemas.openxmlformats.org/officeDocument/2006/relationships/tags" Target="../tags/tag140.xml"/><Relationship Id="rId15" Type="http://schemas.openxmlformats.org/officeDocument/2006/relationships/image" Target="../media/image37.png"/><Relationship Id="rId10" Type="http://schemas.openxmlformats.org/officeDocument/2006/relationships/image" Target="../media/image3.jpeg"/><Relationship Id="rId4" Type="http://schemas.openxmlformats.org/officeDocument/2006/relationships/tags" Target="../tags/tag139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8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2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image" Target="../media/image15.png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9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0.xml"/><Relationship Id="rId7" Type="http://schemas.openxmlformats.org/officeDocument/2006/relationships/image" Target="../media/image15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5.xml"/><Relationship Id="rId7" Type="http://schemas.openxmlformats.org/officeDocument/2006/relationships/image" Target="../media/image15.png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0.xml"/><Relationship Id="rId7" Type="http://schemas.openxmlformats.org/officeDocument/2006/relationships/image" Target="../media/image1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95.xml"/><Relationship Id="rId7" Type="http://schemas.openxmlformats.org/officeDocument/2006/relationships/image" Target="../media/image3.jpeg"/><Relationship Id="rId12" Type="http://schemas.openxmlformats.org/officeDocument/2006/relationships/image" Target="../media/image40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197.xml"/><Relationship Id="rId10" Type="http://schemas.openxmlformats.org/officeDocument/2006/relationships/image" Target="../media/image6.png"/><Relationship Id="rId4" Type="http://schemas.openxmlformats.org/officeDocument/2006/relationships/tags" Target="../tags/tag196.xml"/><Relationship Id="rId9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19.sv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13.png"/><Relationship Id="rId2" Type="http://schemas.openxmlformats.org/officeDocument/2006/relationships/tags" Target="../tags/tag199.xml"/><Relationship Id="rId16" Type="http://schemas.openxmlformats.org/officeDocument/2006/relationships/image" Target="../media/image37.pn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3.jpeg"/><Relationship Id="rId5" Type="http://schemas.openxmlformats.org/officeDocument/2006/relationships/tags" Target="../tags/tag202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tags" Target="../tags/tag219.xml"/><Relationship Id="rId18" Type="http://schemas.openxmlformats.org/officeDocument/2006/relationships/image" Target="../media/image22.png"/><Relationship Id="rId3" Type="http://schemas.openxmlformats.org/officeDocument/2006/relationships/tags" Target="../tags/tag209.xml"/><Relationship Id="rId21" Type="http://schemas.openxmlformats.org/officeDocument/2006/relationships/image" Target="../media/image43.png"/><Relationship Id="rId7" Type="http://schemas.openxmlformats.org/officeDocument/2006/relationships/tags" Target="../tags/tag213.xml"/><Relationship Id="rId12" Type="http://schemas.openxmlformats.org/officeDocument/2006/relationships/tags" Target="../tags/tag218.xml"/><Relationship Id="rId17" Type="http://schemas.openxmlformats.org/officeDocument/2006/relationships/image" Target="../media/image16.svg"/><Relationship Id="rId2" Type="http://schemas.openxmlformats.org/officeDocument/2006/relationships/tags" Target="../tags/tag208.xml"/><Relationship Id="rId16" Type="http://schemas.openxmlformats.org/officeDocument/2006/relationships/image" Target="../media/image15.png"/><Relationship Id="rId20" Type="http://schemas.openxmlformats.org/officeDocument/2006/relationships/image" Target="../media/image42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tags" Target="../tags/tag217.xml"/><Relationship Id="rId5" Type="http://schemas.openxmlformats.org/officeDocument/2006/relationships/tags" Target="../tags/tag211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216.xml"/><Relationship Id="rId19" Type="http://schemas.openxmlformats.org/officeDocument/2006/relationships/image" Target="../media/image41.png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tags" Target="../tags/tag220.xml"/><Relationship Id="rId22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23.xml"/><Relationship Id="rId7" Type="http://schemas.openxmlformats.org/officeDocument/2006/relationships/image" Target="../media/image16.sv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image" Target="../media/image16.svg"/><Relationship Id="rId18" Type="http://schemas.openxmlformats.org/officeDocument/2006/relationships/image" Target="../media/image44.pn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image" Target="../media/image15.png"/><Relationship Id="rId17" Type="http://schemas.openxmlformats.org/officeDocument/2006/relationships/image" Target="../media/image43.png"/><Relationship Id="rId2" Type="http://schemas.openxmlformats.org/officeDocument/2006/relationships/tags" Target="../tags/tag226.xml"/><Relationship Id="rId16" Type="http://schemas.openxmlformats.org/officeDocument/2006/relationships/image" Target="../media/image42.png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29.xml"/><Relationship Id="rId15" Type="http://schemas.openxmlformats.org/officeDocument/2006/relationships/image" Target="../media/image41.png"/><Relationship Id="rId10" Type="http://schemas.openxmlformats.org/officeDocument/2006/relationships/tags" Target="../tags/tag234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image" Target="../media/image16.svg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image" Target="../media/image15.png"/><Relationship Id="rId17" Type="http://schemas.openxmlformats.org/officeDocument/2006/relationships/image" Target="../media/image44.png"/><Relationship Id="rId2" Type="http://schemas.openxmlformats.org/officeDocument/2006/relationships/tags" Target="../tags/tag236.xml"/><Relationship Id="rId16" Type="http://schemas.openxmlformats.org/officeDocument/2006/relationships/image" Target="../media/image43.pn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39.xml"/><Relationship Id="rId15" Type="http://schemas.openxmlformats.org/officeDocument/2006/relationships/image" Target="../media/image41.png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47.xml"/><Relationship Id="rId7" Type="http://schemas.openxmlformats.org/officeDocument/2006/relationships/image" Target="../media/image16.svg"/><Relationship Id="rId12" Type="http://schemas.openxmlformats.org/officeDocument/2006/relationships/image" Target="../media/image42.pn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15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3.png"/><Relationship Id="rId4" Type="http://schemas.openxmlformats.org/officeDocument/2006/relationships/tags" Target="../tags/tag248.xml"/><Relationship Id="rId9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tags" Target="../tags/tag261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8.png"/><Relationship Id="rId3" Type="http://schemas.openxmlformats.org/officeDocument/2006/relationships/tags" Target="../tags/tag251.xml"/><Relationship Id="rId21" Type="http://schemas.openxmlformats.org/officeDocument/2006/relationships/image" Target="../media/image22.png"/><Relationship Id="rId7" Type="http://schemas.openxmlformats.org/officeDocument/2006/relationships/tags" Target="../tags/tag255.xml"/><Relationship Id="rId12" Type="http://schemas.openxmlformats.org/officeDocument/2006/relationships/tags" Target="../tags/tag260.xml"/><Relationship Id="rId17" Type="http://schemas.openxmlformats.org/officeDocument/2006/relationships/tags" Target="../tags/tag265.xml"/><Relationship Id="rId25" Type="http://schemas.openxmlformats.org/officeDocument/2006/relationships/image" Target="../media/image47.png"/><Relationship Id="rId2" Type="http://schemas.openxmlformats.org/officeDocument/2006/relationships/tags" Target="../tags/tag250.xml"/><Relationship Id="rId16" Type="http://schemas.openxmlformats.org/officeDocument/2006/relationships/tags" Target="../tags/tag264.xml"/><Relationship Id="rId20" Type="http://schemas.openxmlformats.org/officeDocument/2006/relationships/image" Target="../media/image16.sv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tags" Target="../tags/tag259.xml"/><Relationship Id="rId24" Type="http://schemas.openxmlformats.org/officeDocument/2006/relationships/image" Target="../media/image46.png"/><Relationship Id="rId5" Type="http://schemas.openxmlformats.org/officeDocument/2006/relationships/tags" Target="../tags/tag253.xml"/><Relationship Id="rId15" Type="http://schemas.openxmlformats.org/officeDocument/2006/relationships/tags" Target="../tags/tag263.xml"/><Relationship Id="rId23" Type="http://schemas.openxmlformats.org/officeDocument/2006/relationships/image" Target="../media/image27.png"/><Relationship Id="rId28" Type="http://schemas.openxmlformats.org/officeDocument/2006/relationships/image" Target="../media/image50.png"/><Relationship Id="rId10" Type="http://schemas.openxmlformats.org/officeDocument/2006/relationships/tags" Target="../tags/tag258.xml"/><Relationship Id="rId19" Type="http://schemas.openxmlformats.org/officeDocument/2006/relationships/image" Target="../media/image15.png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tags" Target="../tags/tag262.xml"/><Relationship Id="rId22" Type="http://schemas.openxmlformats.org/officeDocument/2006/relationships/image" Target="../media/image45.png"/><Relationship Id="rId27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image" Target="../media/image51.pn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image" Target="../media/image16.svg"/><Relationship Id="rId5" Type="http://schemas.openxmlformats.org/officeDocument/2006/relationships/tags" Target="../tags/tag270.xml"/><Relationship Id="rId10" Type="http://schemas.openxmlformats.org/officeDocument/2006/relationships/image" Target="../media/image15.png"/><Relationship Id="rId4" Type="http://schemas.openxmlformats.org/officeDocument/2006/relationships/tags" Target="../tags/tag269.xml"/><Relationship Id="rId9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image" Target="../media/image16.svg"/><Relationship Id="rId18" Type="http://schemas.openxmlformats.org/officeDocument/2006/relationships/image" Target="../media/image47.png"/><Relationship Id="rId3" Type="http://schemas.openxmlformats.org/officeDocument/2006/relationships/tags" Target="../tags/tag276.xml"/><Relationship Id="rId21" Type="http://schemas.openxmlformats.org/officeDocument/2006/relationships/image" Target="../media/image50.png"/><Relationship Id="rId7" Type="http://schemas.openxmlformats.org/officeDocument/2006/relationships/tags" Target="../tags/tag280.xml"/><Relationship Id="rId12" Type="http://schemas.openxmlformats.org/officeDocument/2006/relationships/image" Target="../media/image15.png"/><Relationship Id="rId17" Type="http://schemas.openxmlformats.org/officeDocument/2006/relationships/image" Target="../media/image46.png"/><Relationship Id="rId2" Type="http://schemas.openxmlformats.org/officeDocument/2006/relationships/tags" Target="../tags/tag275.xml"/><Relationship Id="rId16" Type="http://schemas.openxmlformats.org/officeDocument/2006/relationships/image" Target="../media/image27.png"/><Relationship Id="rId20" Type="http://schemas.openxmlformats.org/officeDocument/2006/relationships/image" Target="../media/image49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78.xml"/><Relationship Id="rId15" Type="http://schemas.openxmlformats.org/officeDocument/2006/relationships/image" Target="../media/image45.png"/><Relationship Id="rId10" Type="http://schemas.openxmlformats.org/officeDocument/2006/relationships/tags" Target="../tags/tag283.xml"/><Relationship Id="rId19" Type="http://schemas.openxmlformats.org/officeDocument/2006/relationships/image" Target="../media/image48.png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image" Target="../media/image16.svg"/><Relationship Id="rId18" Type="http://schemas.openxmlformats.org/officeDocument/2006/relationships/image" Target="../media/image47.png"/><Relationship Id="rId3" Type="http://schemas.openxmlformats.org/officeDocument/2006/relationships/tags" Target="../tags/tag286.xml"/><Relationship Id="rId21" Type="http://schemas.openxmlformats.org/officeDocument/2006/relationships/image" Target="../media/image50.png"/><Relationship Id="rId7" Type="http://schemas.openxmlformats.org/officeDocument/2006/relationships/tags" Target="../tags/tag290.xml"/><Relationship Id="rId12" Type="http://schemas.openxmlformats.org/officeDocument/2006/relationships/image" Target="../media/image15.png"/><Relationship Id="rId17" Type="http://schemas.openxmlformats.org/officeDocument/2006/relationships/image" Target="../media/image46.png"/><Relationship Id="rId2" Type="http://schemas.openxmlformats.org/officeDocument/2006/relationships/tags" Target="../tags/tag285.xml"/><Relationship Id="rId16" Type="http://schemas.openxmlformats.org/officeDocument/2006/relationships/image" Target="../media/image27.png"/><Relationship Id="rId20" Type="http://schemas.openxmlformats.org/officeDocument/2006/relationships/image" Target="../media/image49.png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8.xml"/><Relationship Id="rId15" Type="http://schemas.openxmlformats.org/officeDocument/2006/relationships/image" Target="../media/image45.png"/><Relationship Id="rId10" Type="http://schemas.openxmlformats.org/officeDocument/2006/relationships/tags" Target="../tags/tag293.xml"/><Relationship Id="rId19" Type="http://schemas.openxmlformats.org/officeDocument/2006/relationships/image" Target="../media/image48.png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47.png"/><Relationship Id="rId3" Type="http://schemas.openxmlformats.org/officeDocument/2006/relationships/tags" Target="../tags/tag296.xml"/><Relationship Id="rId7" Type="http://schemas.openxmlformats.org/officeDocument/2006/relationships/image" Target="../media/image15.png"/><Relationship Id="rId12" Type="http://schemas.openxmlformats.org/officeDocument/2006/relationships/image" Target="../media/image46.png"/><Relationship Id="rId2" Type="http://schemas.openxmlformats.org/officeDocument/2006/relationships/tags" Target="../tags/tag295.xml"/><Relationship Id="rId16" Type="http://schemas.openxmlformats.org/officeDocument/2006/relationships/image" Target="../media/image50.png"/><Relationship Id="rId1" Type="http://schemas.openxmlformats.org/officeDocument/2006/relationships/tags" Target="../tags/tag29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7.png"/><Relationship Id="rId5" Type="http://schemas.openxmlformats.org/officeDocument/2006/relationships/tags" Target="../tags/tag298.xml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tags" Target="../tags/tag297.xml"/><Relationship Id="rId9" Type="http://schemas.openxmlformats.org/officeDocument/2006/relationships/image" Target="../media/image52.jpeg"/><Relationship Id="rId1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16.sv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image" Target="../media/image15.png"/><Relationship Id="rId17" Type="http://schemas.openxmlformats.org/officeDocument/2006/relationships/image" Target="../media/image55.png"/><Relationship Id="rId2" Type="http://schemas.openxmlformats.org/officeDocument/2006/relationships/tags" Target="../tags/tag300.xml"/><Relationship Id="rId16" Type="http://schemas.openxmlformats.org/officeDocument/2006/relationships/image" Target="../media/image54.png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03.xml"/><Relationship Id="rId15" Type="http://schemas.openxmlformats.org/officeDocument/2006/relationships/image" Target="../media/image53.png"/><Relationship Id="rId10" Type="http://schemas.openxmlformats.org/officeDocument/2006/relationships/tags" Target="../tags/tag308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image" Target="../media/image16.sv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image" Target="../media/image15.png"/><Relationship Id="rId17" Type="http://schemas.openxmlformats.org/officeDocument/2006/relationships/image" Target="../media/image58.png"/><Relationship Id="rId2" Type="http://schemas.openxmlformats.org/officeDocument/2006/relationships/tags" Target="../tags/tag310.xml"/><Relationship Id="rId16" Type="http://schemas.openxmlformats.org/officeDocument/2006/relationships/image" Target="../media/image57.png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13.xml"/><Relationship Id="rId15" Type="http://schemas.openxmlformats.org/officeDocument/2006/relationships/image" Target="../media/image56.jpeg"/><Relationship Id="rId10" Type="http://schemas.openxmlformats.org/officeDocument/2006/relationships/tags" Target="../tags/tag318.xml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15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0.xml"/><Relationship Id="rId16" Type="http://schemas.openxmlformats.org/officeDocument/2006/relationships/image" Target="../media/image59.pn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9.xml"/><Relationship Id="rId5" Type="http://schemas.openxmlformats.org/officeDocument/2006/relationships/tags" Target="../tags/tag323.xml"/><Relationship Id="rId15" Type="http://schemas.openxmlformats.org/officeDocument/2006/relationships/image" Target="../media/image22.png"/><Relationship Id="rId10" Type="http://schemas.openxmlformats.org/officeDocument/2006/relationships/tags" Target="../tags/tag328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32.xml"/><Relationship Id="rId7" Type="http://schemas.openxmlformats.org/officeDocument/2006/relationships/image" Target="../media/image16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image" Target="../media/image16.svg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image" Target="../media/image15.png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38.xml"/><Relationship Id="rId15" Type="http://schemas.openxmlformats.org/officeDocument/2006/relationships/image" Target="../media/image59.png"/><Relationship Id="rId10" Type="http://schemas.openxmlformats.org/officeDocument/2006/relationships/tags" Target="../tags/tag343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6.sv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5.png"/><Relationship Id="rId2" Type="http://schemas.openxmlformats.org/officeDocument/2006/relationships/tags" Target="../tags/tag345.xml"/><Relationship Id="rId16" Type="http://schemas.openxmlformats.org/officeDocument/2006/relationships/image" Target="../media/image61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8.xml"/><Relationship Id="rId15" Type="http://schemas.openxmlformats.org/officeDocument/2006/relationships/image" Target="../media/image60.pn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16.svg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image" Target="../media/image15.pn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58.xml"/><Relationship Id="rId15" Type="http://schemas.openxmlformats.org/officeDocument/2006/relationships/image" Target="../media/image59.png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66.xml"/><Relationship Id="rId7" Type="http://schemas.openxmlformats.org/officeDocument/2006/relationships/image" Target="../media/image3.jpeg"/><Relationship Id="rId12" Type="http://schemas.openxmlformats.org/officeDocument/2006/relationships/image" Target="../media/image40.png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368.xml"/><Relationship Id="rId10" Type="http://schemas.openxmlformats.org/officeDocument/2006/relationships/image" Target="../media/image6.png"/><Relationship Id="rId4" Type="http://schemas.openxmlformats.org/officeDocument/2006/relationships/tags" Target="../tags/tag367.xml"/><Relationship Id="rId9" Type="http://schemas.openxmlformats.org/officeDocument/2006/relationships/image" Target="../media/image5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image" Target="../media/image19.svg"/><Relationship Id="rId3" Type="http://schemas.openxmlformats.org/officeDocument/2006/relationships/tags" Target="../tags/tag371.xml"/><Relationship Id="rId7" Type="http://schemas.openxmlformats.org/officeDocument/2006/relationships/tags" Target="../tags/tag375.xml"/><Relationship Id="rId12" Type="http://schemas.openxmlformats.org/officeDocument/2006/relationships/image" Target="../media/image13.png"/><Relationship Id="rId2" Type="http://schemas.openxmlformats.org/officeDocument/2006/relationships/tags" Target="../tags/tag370.xml"/><Relationship Id="rId16" Type="http://schemas.openxmlformats.org/officeDocument/2006/relationships/image" Target="../media/image37.png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image" Target="../media/image3.jpeg"/><Relationship Id="rId5" Type="http://schemas.openxmlformats.org/officeDocument/2006/relationships/tags" Target="../tags/tag373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72.xml"/><Relationship Id="rId9" Type="http://schemas.openxmlformats.org/officeDocument/2006/relationships/tags" Target="../tags/tag377.xml"/><Relationship Id="rId1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tags" Target="../tags/tag380.xml"/><Relationship Id="rId7" Type="http://schemas.openxmlformats.org/officeDocument/2006/relationships/image" Target="../media/image16.svg"/><Relationship Id="rId2" Type="http://schemas.openxmlformats.org/officeDocument/2006/relationships/tags" Target="../tags/tag379.xml"/><Relationship Id="rId1" Type="http://schemas.openxmlformats.org/officeDocument/2006/relationships/tags" Target="../tags/tag37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3.PNG"/><Relationship Id="rId4" Type="http://schemas.openxmlformats.org/officeDocument/2006/relationships/tags" Target="../tags/tag381.xml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89.xml"/><Relationship Id="rId13" Type="http://schemas.openxmlformats.org/officeDocument/2006/relationships/image" Target="../media/image16.svg"/><Relationship Id="rId3" Type="http://schemas.openxmlformats.org/officeDocument/2006/relationships/tags" Target="../tags/tag384.xml"/><Relationship Id="rId7" Type="http://schemas.openxmlformats.org/officeDocument/2006/relationships/tags" Target="../tags/tag388.xml"/><Relationship Id="rId12" Type="http://schemas.openxmlformats.org/officeDocument/2006/relationships/image" Target="../media/image15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86.xml"/><Relationship Id="rId10" Type="http://schemas.openxmlformats.org/officeDocument/2006/relationships/tags" Target="../tags/tag391.xml"/><Relationship Id="rId4" Type="http://schemas.openxmlformats.org/officeDocument/2006/relationships/tags" Target="../tags/tag385.xml"/><Relationship Id="rId9" Type="http://schemas.openxmlformats.org/officeDocument/2006/relationships/tags" Target="../tags/tag390.xml"/><Relationship Id="rId1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63.PNG"/><Relationship Id="rId3" Type="http://schemas.openxmlformats.org/officeDocument/2006/relationships/tags" Target="../tags/tag394.xml"/><Relationship Id="rId7" Type="http://schemas.openxmlformats.org/officeDocument/2006/relationships/image" Target="../media/image15.png"/><Relationship Id="rId12" Type="http://schemas.openxmlformats.org/officeDocument/2006/relationships/image" Target="../media/image66.jpe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5.png"/><Relationship Id="rId5" Type="http://schemas.openxmlformats.org/officeDocument/2006/relationships/tags" Target="../tags/tag396.xml"/><Relationship Id="rId10" Type="http://schemas.openxmlformats.org/officeDocument/2006/relationships/image" Target="../media/image62.png"/><Relationship Id="rId4" Type="http://schemas.openxmlformats.org/officeDocument/2006/relationships/tags" Target="../tags/tag395.xml"/><Relationship Id="rId9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13" Type="http://schemas.openxmlformats.org/officeDocument/2006/relationships/image" Target="../media/image16.svg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12" Type="http://schemas.openxmlformats.org/officeDocument/2006/relationships/image" Target="../media/image15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01.xml"/><Relationship Id="rId10" Type="http://schemas.openxmlformats.org/officeDocument/2006/relationships/tags" Target="../tags/tag406.xml"/><Relationship Id="rId4" Type="http://schemas.openxmlformats.org/officeDocument/2006/relationships/tags" Target="../tags/tag400.xml"/><Relationship Id="rId9" Type="http://schemas.openxmlformats.org/officeDocument/2006/relationships/tags" Target="../tags/tag405.xml"/><Relationship Id="rId1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21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image" Target="../media/image16.svg"/><Relationship Id="rId17" Type="http://schemas.openxmlformats.org/officeDocument/2006/relationships/image" Target="../media/image68.PNG"/><Relationship Id="rId2" Type="http://schemas.openxmlformats.org/officeDocument/2006/relationships/tags" Target="../tags/tag408.xml"/><Relationship Id="rId16" Type="http://schemas.openxmlformats.org/officeDocument/2006/relationships/image" Target="../media/image47.png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image" Target="../media/image15.png"/><Relationship Id="rId5" Type="http://schemas.openxmlformats.org/officeDocument/2006/relationships/tags" Target="../tags/tag411.xml"/><Relationship Id="rId15" Type="http://schemas.openxmlformats.org/officeDocument/2006/relationships/image" Target="../media/image67.jp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image" Target="../media/image66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3.PNG"/><Relationship Id="rId3" Type="http://schemas.openxmlformats.org/officeDocument/2006/relationships/tags" Target="../tags/tag418.xml"/><Relationship Id="rId7" Type="http://schemas.openxmlformats.org/officeDocument/2006/relationships/tags" Target="../tags/tag422.xml"/><Relationship Id="rId12" Type="http://schemas.openxmlformats.org/officeDocument/2006/relationships/image" Target="../media/image47.png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11" Type="http://schemas.openxmlformats.org/officeDocument/2006/relationships/image" Target="../media/image21.png"/><Relationship Id="rId5" Type="http://schemas.openxmlformats.org/officeDocument/2006/relationships/tags" Target="../tags/tag420.xml"/><Relationship Id="rId15" Type="http://schemas.openxmlformats.org/officeDocument/2006/relationships/image" Target="../media/image67.jpg"/><Relationship Id="rId10" Type="http://schemas.openxmlformats.org/officeDocument/2006/relationships/image" Target="../media/image16.svg"/><Relationship Id="rId4" Type="http://schemas.openxmlformats.org/officeDocument/2006/relationships/tags" Target="../tags/tag419.xml"/><Relationship Id="rId9" Type="http://schemas.openxmlformats.org/officeDocument/2006/relationships/image" Target="../media/image15.png"/><Relationship Id="rId14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16.sv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image" Target="../media/image15.pn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27.xml"/><Relationship Id="rId10" Type="http://schemas.openxmlformats.org/officeDocument/2006/relationships/tags" Target="../tags/tag432.xml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0.png"/><Relationship Id="rId3" Type="http://schemas.openxmlformats.org/officeDocument/2006/relationships/tags" Target="../tags/tag43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9.pn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image" Target="../media/image68.PNG"/><Relationship Id="rId5" Type="http://schemas.openxmlformats.org/officeDocument/2006/relationships/tags" Target="../tags/tag437.xml"/><Relationship Id="rId10" Type="http://schemas.openxmlformats.org/officeDocument/2006/relationships/image" Target="../media/image52.jpeg"/><Relationship Id="rId4" Type="http://schemas.openxmlformats.org/officeDocument/2006/relationships/tags" Target="../tags/tag436.xml"/><Relationship Id="rId9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46.xml"/><Relationship Id="rId13" Type="http://schemas.openxmlformats.org/officeDocument/2006/relationships/image" Target="../media/image16.svg"/><Relationship Id="rId3" Type="http://schemas.openxmlformats.org/officeDocument/2006/relationships/tags" Target="../tags/tag441.xml"/><Relationship Id="rId7" Type="http://schemas.openxmlformats.org/officeDocument/2006/relationships/tags" Target="../tags/tag445.xml"/><Relationship Id="rId12" Type="http://schemas.openxmlformats.org/officeDocument/2006/relationships/image" Target="../media/image15.png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43.xml"/><Relationship Id="rId10" Type="http://schemas.openxmlformats.org/officeDocument/2006/relationships/tags" Target="../tags/tag448.xml"/><Relationship Id="rId4" Type="http://schemas.openxmlformats.org/officeDocument/2006/relationships/tags" Target="../tags/tag442.xml"/><Relationship Id="rId9" Type="http://schemas.openxmlformats.org/officeDocument/2006/relationships/tags" Target="../tags/tag447.xml"/><Relationship Id="rId1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tags" Target="../tags/tag451.xml"/><Relationship Id="rId7" Type="http://schemas.openxmlformats.org/officeDocument/2006/relationships/image" Target="../media/image16.svg"/><Relationship Id="rId2" Type="http://schemas.openxmlformats.org/officeDocument/2006/relationships/tags" Target="../tags/tag450.xml"/><Relationship Id="rId1" Type="http://schemas.openxmlformats.org/officeDocument/2006/relationships/tags" Target="../tags/tag44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2.png"/><Relationship Id="rId4" Type="http://schemas.openxmlformats.org/officeDocument/2006/relationships/tags" Target="../tags/tag452.xml"/><Relationship Id="rId9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55.xml"/><Relationship Id="rId7" Type="http://schemas.openxmlformats.org/officeDocument/2006/relationships/image" Target="../media/image16.svg"/><Relationship Id="rId2" Type="http://schemas.openxmlformats.org/officeDocument/2006/relationships/tags" Target="../tags/tag454.xml"/><Relationship Id="rId1" Type="http://schemas.openxmlformats.org/officeDocument/2006/relationships/tags" Target="../tags/tag45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5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59.xml"/><Relationship Id="rId7" Type="http://schemas.openxmlformats.org/officeDocument/2006/relationships/image" Target="../media/image15.png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5.png"/><Relationship Id="rId5" Type="http://schemas.openxmlformats.org/officeDocument/2006/relationships/tags" Target="../tags/tag461.xml"/><Relationship Id="rId10" Type="http://schemas.openxmlformats.org/officeDocument/2006/relationships/image" Target="../media/image68.PNG"/><Relationship Id="rId4" Type="http://schemas.openxmlformats.org/officeDocument/2006/relationships/tags" Target="../tags/tag460.xml"/><Relationship Id="rId9" Type="http://schemas.openxmlformats.org/officeDocument/2006/relationships/image" Target="../media/image52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64.xml"/><Relationship Id="rId7" Type="http://schemas.openxmlformats.org/officeDocument/2006/relationships/image" Target="../media/image16.svg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6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tags" Target="../tags/tag468.xml"/><Relationship Id="rId7" Type="http://schemas.openxmlformats.org/officeDocument/2006/relationships/image" Target="../media/image16.svg"/><Relationship Id="rId2" Type="http://schemas.openxmlformats.org/officeDocument/2006/relationships/tags" Target="../tags/tag467.xml"/><Relationship Id="rId1" Type="http://schemas.openxmlformats.org/officeDocument/2006/relationships/tags" Target="../tags/tag46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2.png"/><Relationship Id="rId4" Type="http://schemas.openxmlformats.org/officeDocument/2006/relationships/tags" Target="../tags/tag469.xml"/><Relationship Id="rId9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72.xml"/><Relationship Id="rId7" Type="http://schemas.openxmlformats.org/officeDocument/2006/relationships/image" Target="../media/image16.sv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7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76.xml"/><Relationship Id="rId7" Type="http://schemas.openxmlformats.org/officeDocument/2006/relationships/image" Target="../media/image15.png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7.png"/><Relationship Id="rId5" Type="http://schemas.openxmlformats.org/officeDocument/2006/relationships/tags" Target="../tags/tag478.xml"/><Relationship Id="rId10" Type="http://schemas.openxmlformats.org/officeDocument/2006/relationships/image" Target="../media/image68.PNG"/><Relationship Id="rId4" Type="http://schemas.openxmlformats.org/officeDocument/2006/relationships/tags" Target="../tags/tag477.xml"/><Relationship Id="rId9" Type="http://schemas.openxmlformats.org/officeDocument/2006/relationships/image" Target="../media/image52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81.xml"/><Relationship Id="rId7" Type="http://schemas.openxmlformats.org/officeDocument/2006/relationships/image" Target="../media/image16.sv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8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85.xml"/><Relationship Id="rId7" Type="http://schemas.openxmlformats.org/officeDocument/2006/relationships/image" Target="../media/image15.png"/><Relationship Id="rId12" Type="http://schemas.openxmlformats.org/officeDocument/2006/relationships/image" Target="../media/image42.png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1.png"/><Relationship Id="rId5" Type="http://schemas.openxmlformats.org/officeDocument/2006/relationships/tags" Target="../tags/tag487.xml"/><Relationship Id="rId10" Type="http://schemas.openxmlformats.org/officeDocument/2006/relationships/image" Target="../media/image68.PNG"/><Relationship Id="rId4" Type="http://schemas.openxmlformats.org/officeDocument/2006/relationships/tags" Target="../tags/tag486.xml"/><Relationship Id="rId9" Type="http://schemas.openxmlformats.org/officeDocument/2006/relationships/image" Target="../media/image52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490.xml"/><Relationship Id="rId7" Type="http://schemas.openxmlformats.org/officeDocument/2006/relationships/image" Target="../media/image16.svg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9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499.xml"/><Relationship Id="rId13" Type="http://schemas.openxmlformats.org/officeDocument/2006/relationships/image" Target="../media/image67.jpg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12" Type="http://schemas.openxmlformats.org/officeDocument/2006/relationships/image" Target="../media/image21.png"/><Relationship Id="rId2" Type="http://schemas.openxmlformats.org/officeDocument/2006/relationships/tags" Target="../tags/tag493.xml"/><Relationship Id="rId16" Type="http://schemas.openxmlformats.org/officeDocument/2006/relationships/image" Target="../media/image66.jpeg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image" Target="../media/image16.svg"/><Relationship Id="rId5" Type="http://schemas.openxmlformats.org/officeDocument/2006/relationships/tags" Target="../tags/tag496.xml"/><Relationship Id="rId15" Type="http://schemas.openxmlformats.org/officeDocument/2006/relationships/image" Target="../media/image73.png"/><Relationship Id="rId10" Type="http://schemas.openxmlformats.org/officeDocument/2006/relationships/image" Target="../media/image15.png"/><Relationship Id="rId4" Type="http://schemas.openxmlformats.org/officeDocument/2006/relationships/tags" Target="../tags/tag495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02.xml"/><Relationship Id="rId7" Type="http://schemas.openxmlformats.org/officeDocument/2006/relationships/image" Target="../media/image16.svg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0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8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image" Target="../media/image67.jpg"/><Relationship Id="rId2" Type="http://schemas.openxmlformats.org/officeDocument/2006/relationships/tags" Target="../tags/tag505.xml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image" Target="../media/image21.png"/><Relationship Id="rId5" Type="http://schemas.openxmlformats.org/officeDocument/2006/relationships/tags" Target="../tags/tag508.xml"/><Relationship Id="rId15" Type="http://schemas.openxmlformats.org/officeDocument/2006/relationships/image" Target="../media/image66.jpeg"/><Relationship Id="rId10" Type="http://schemas.openxmlformats.org/officeDocument/2006/relationships/image" Target="../media/image16.svg"/><Relationship Id="rId4" Type="http://schemas.openxmlformats.org/officeDocument/2006/relationships/tags" Target="../tags/tag507.xml"/><Relationship Id="rId9" Type="http://schemas.openxmlformats.org/officeDocument/2006/relationships/image" Target="../media/image15.png"/><Relationship Id="rId1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13.xml"/><Relationship Id="rId7" Type="http://schemas.openxmlformats.org/officeDocument/2006/relationships/image" Target="../media/image16.svg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14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17.xml"/><Relationship Id="rId7" Type="http://schemas.openxmlformats.org/officeDocument/2006/relationships/image" Target="../media/image3.jpeg"/><Relationship Id="rId12" Type="http://schemas.openxmlformats.org/officeDocument/2006/relationships/image" Target="../media/image40.png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519.xml"/><Relationship Id="rId10" Type="http://schemas.openxmlformats.org/officeDocument/2006/relationships/image" Target="../media/image6.png"/><Relationship Id="rId4" Type="http://schemas.openxmlformats.org/officeDocument/2006/relationships/tags" Target="../tags/tag518.xml"/><Relationship Id="rId9" Type="http://schemas.openxmlformats.org/officeDocument/2006/relationships/image" Target="../media/image5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image" Target="../media/image19.sv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image" Target="../media/image13.png"/><Relationship Id="rId2" Type="http://schemas.openxmlformats.org/officeDocument/2006/relationships/tags" Target="../tags/tag521.xml"/><Relationship Id="rId16" Type="http://schemas.openxmlformats.org/officeDocument/2006/relationships/image" Target="../media/image37.png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image" Target="../media/image3.jpeg"/><Relationship Id="rId5" Type="http://schemas.openxmlformats.org/officeDocument/2006/relationships/tags" Target="../tags/tag524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9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16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0.xml"/><Relationship Id="rId6" Type="http://schemas.openxmlformats.org/officeDocument/2006/relationships/image" Target="../media/image77.png"/><Relationship Id="rId5" Type="http://schemas.openxmlformats.org/officeDocument/2006/relationships/image" Target="../media/image25.jpeg"/><Relationship Id="rId4" Type="http://schemas.openxmlformats.org/officeDocument/2006/relationships/image" Target="../media/image16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image" Target="../media/image16.svg"/><Relationship Id="rId3" Type="http://schemas.openxmlformats.org/officeDocument/2006/relationships/tags" Target="../tags/tag533.xml"/><Relationship Id="rId7" Type="http://schemas.openxmlformats.org/officeDocument/2006/relationships/tags" Target="../tags/tag535.xml"/><Relationship Id="rId12" Type="http://schemas.openxmlformats.org/officeDocument/2006/relationships/image" Target="../media/image15.png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7.xml"/><Relationship Id="rId5" Type="http://schemas.microsoft.com/office/2007/relationships/media" Target="../media/media1.mp3"/><Relationship Id="rId15" Type="http://schemas.openxmlformats.org/officeDocument/2006/relationships/image" Target="../media/image79.png"/><Relationship Id="rId10" Type="http://schemas.openxmlformats.org/officeDocument/2006/relationships/tags" Target="../tags/tag538.xml"/><Relationship Id="rId4" Type="http://schemas.openxmlformats.org/officeDocument/2006/relationships/tags" Target="../tags/tag534.xml"/><Relationship Id="rId9" Type="http://schemas.openxmlformats.org/officeDocument/2006/relationships/tags" Target="../tags/tag537.xml"/><Relationship Id="rId14" Type="http://schemas.openxmlformats.org/officeDocument/2006/relationships/image" Target="../media/image78.gi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13" Type="http://schemas.openxmlformats.org/officeDocument/2006/relationships/image" Target="../media/image80.jpg"/><Relationship Id="rId18" Type="http://schemas.openxmlformats.org/officeDocument/2006/relationships/image" Target="../media/image83.png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40.xml"/><Relationship Id="rId16" Type="http://schemas.openxmlformats.org/officeDocument/2006/relationships/image" Target="../media/image82.png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image" Target="../media/image15.png"/><Relationship Id="rId5" Type="http://schemas.openxmlformats.org/officeDocument/2006/relationships/tags" Target="../tags/tag543.xml"/><Relationship Id="rId15" Type="http://schemas.openxmlformats.org/officeDocument/2006/relationships/image" Target="../media/image81.jp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42.xml"/><Relationship Id="rId9" Type="http://schemas.openxmlformats.org/officeDocument/2006/relationships/tags" Target="../tags/tag547.xml"/><Relationship Id="rId14" Type="http://schemas.openxmlformats.org/officeDocument/2006/relationships/image" Target="../media/image66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12" Type="http://schemas.openxmlformats.org/officeDocument/2006/relationships/image" Target="../media/image38.png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6.svg"/><Relationship Id="rId5" Type="http://schemas.openxmlformats.org/officeDocument/2006/relationships/tags" Target="../tags/tag552.xml"/><Relationship Id="rId10" Type="http://schemas.openxmlformats.org/officeDocument/2006/relationships/image" Target="../media/image15.png"/><Relationship Id="rId4" Type="http://schemas.openxmlformats.org/officeDocument/2006/relationships/tags" Target="../tags/tag551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28624" y="7148621"/>
            <a:ext cx="7008876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428623" y="7328993"/>
            <a:ext cx="696315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6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505B8-D640-28F0-EC5B-8A818F5C26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2086" y="3989040"/>
            <a:ext cx="1383178" cy="6260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6DD81F-7FF4-8387-9FAC-F1DBB8D162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87790" y="5609958"/>
            <a:ext cx="1383178" cy="6260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56D08C-3C5B-F459-DB85-142D243B28E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1732" y="7159866"/>
            <a:ext cx="1383178" cy="6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76CCD5-CD2F-41C1-8743-3FECDCFE3D81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BB808EF-9D93-AAFD-CA37-003BF8BB35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DCB4E67-CC49-D1E7-38FF-8BF9D0F67007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Cahier   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CAF4DA8-3FD3-7185-4131-BC714A28AC7E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10865B-D484-8212-7FFA-F3016FED010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7919D08-B1E3-38FC-1F4F-44703ED97D9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C933764-7946-2705-2487-B84579FD473B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2A5FF7F-517F-FAB7-60B6-48200704EA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71964" y="6578796"/>
            <a:ext cx="1617678" cy="19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394049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2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quoi ? Qu’est-ce que c’est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rgbClr val="D3E9B5"/>
          </a:solidFill>
          <a:ln>
            <a:solidFill>
              <a:srgbClr val="8DC6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8DC63F"/>
          </a:solidFill>
          <a:ln>
            <a:solidFill>
              <a:srgbClr val="8DC63F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Il y a quoi dans…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quel jour, aujourd’hui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Tu fais quoi en classe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015620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87C6F96-CCAE-203B-48B5-C171466B18B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32626" y="1572326"/>
            <a:ext cx="6250746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 : Révision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C00087-FC8B-4B52-140B-FF64A7B665F9}"/>
              </a:ext>
            </a:extLst>
          </p:cNvPr>
          <p:cNvSpPr txBox="1"/>
          <p:nvPr/>
        </p:nvSpPr>
        <p:spPr>
          <a:xfrm>
            <a:off x="1000647" y="2891396"/>
            <a:ext cx="117147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spcAft>
                <a:spcPts val="2700"/>
              </a:spcAft>
            </a:pP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Remarques importantes :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La révision hebdomadaire peut se faire en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1 ou 2 séances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en fonction de la progression de la classe, au choix de l’enseignant.    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L’objectif est que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80% des élèves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maîtrisent les compétences visées au terme de la révision</a:t>
            </a:r>
            <a:r>
              <a:rPr lang="fr-FR" sz="4200" b="1" dirty="0">
                <a:solidFill>
                  <a:srgbClr val="215968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51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6A6A9-90E6-B467-D31A-0AA49B4D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001E57-7E40-0071-0E6B-179C1A6F40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5785F9C-31A0-49E4-ED27-C0B0609901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7734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695614-1C8A-A9DD-7097-B03F27E403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28E3B4-C680-B90C-98D4-9F63836112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3A4D8D2-4E8C-5A03-74BA-EB1B7673DF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F1F3C8-C1FF-5D3A-C9CC-56AF8E294C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94213" y="3556425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8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0164-1F05-10DB-A140-87E3885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72C707-B77B-BABD-0A03-45178D6EA3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EB7082-CCBE-8900-2D7F-EBE49255F4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96CC51-D826-6187-8BF2-4AA784684FA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592CD26-4BC4-C06E-11A1-D9AD60C4ED4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8AD818-9947-8308-F70A-E7C3EFF5B8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9ECC72F-DB82-C7DB-8E91-E1E77E0962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7" y="2740181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DD14B1-55CC-FB48-3BF1-F904CCDA178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4130027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ACE8096-0F93-9457-1AA4-844091A5EB09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4DABF5D-C09D-4D23-B16A-D6AB137C80A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9BEA363-BD43-A041-FDAA-26BDD79F2B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511F2C-91BB-AE7F-3BA2-B0FC9093B0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10689" y="4760164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FCBFF324-D79F-F30F-EFA4-FAD186563AF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24526" y="475633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lettres et les mots de la semaine.</a:t>
            </a:r>
          </a:p>
        </p:txBody>
      </p:sp>
    </p:spTree>
    <p:extLst>
      <p:ext uri="{BB962C8B-B14F-4D97-AF65-F5344CB8AC3E}">
        <p14:creationId xmlns:p14="http://schemas.microsoft.com/office/powerpoint/2010/main" val="352132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74819" y="2559863"/>
            <a:ext cx="7596461" cy="62379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A231350-F4B1-8788-17E3-1DEC78C0FF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</p:spTree>
    <p:extLst>
      <p:ext uri="{BB962C8B-B14F-4D97-AF65-F5344CB8AC3E}">
        <p14:creationId xmlns:p14="http://schemas.microsoft.com/office/powerpoint/2010/main" val="222797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02272A-9917-AEB4-3CD1-E92CBEB6311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95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909D20-34B3-B64F-19DC-4E2C9267057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3CD314-A062-A550-6EA7-C2058BF777C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228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5CE06B7-720E-13F2-12AB-45846BF00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6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24F4C2-28B3-2BAE-4508-57AC8B95DE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89C97AA-4A7F-5F6E-CD14-FFC866B99D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720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94994F-07C1-7750-E580-7C2F40C4F5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Ami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jou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lir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karaté   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4727E15-4CCF-03AC-B47E-D4AFB3C1464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72D653-2B23-339D-541D-C1D91E133D1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Ami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vélo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jou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écol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lir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karaté  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26341C-DE35-FF9C-3B01-89F096BD404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8E8178-66C3-BB97-E9B4-B21CBC14FF7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65234C-76C4-2F3B-B188-84568F68A9F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F823-C8C0-4588-35A7-C4503A7FB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F0AE03-9271-60A5-B2DD-F2B312668D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69A7C-545B-2B7F-AAAB-47DBC333DE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251B95-7AC7-57E3-C37D-1506BBD61C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493CD9-73EB-F6F4-D848-CDD26FE935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moto   poul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cha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07F4419-3F77-A9FB-077E-4D7FA3AD6F1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265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0FBC1-87BD-A06D-94E5-4B766920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60C0D45-2A5D-0FE4-63CE-A7926918B7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766434-BC02-519D-59A2-D325257571F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tapi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moto   poul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cha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regar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BC1026-9431-7107-3463-48856345E57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1C8B9-2D9F-E3B0-B014-4989ED766FC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9463CC9-9AD2-E910-9005-B118FCFBB4B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56127791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71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8065-1B57-A6DA-F994-1576508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DC63A84-C44B-7A7A-1D1C-45BC4AF4AF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BB87010-ED3C-7D7A-0678-18087F68BF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90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B51082F-F356-F133-DAFF-0E395FBA5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E707833-ACD3-935B-8C33-DDD360A2883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83FCFED-4883-279C-7755-12BB266492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C1952B-DEB9-14C2-F7E0-F9798348AD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8501" y="4586209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4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130E-90A2-1BC5-EA38-E8B21380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0A47BA-2EEB-9918-0036-0AA3E89B61E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2C57DC-A498-5E93-C836-F5FEF4A399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E5861B-190C-32D1-5AB9-B4386CE6034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0199E17-9349-EF27-3116-A3731D0D878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A62CB69-0313-1002-40A7-8E8F038EB3B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847DBCC-8DFD-A892-E670-68F3AAAD52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1FBDEBE-35E7-369D-44F2-D43763BC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E784BB1-9834-DB60-54F6-D15BC814EFE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B10F1-8572-BD40-570F-89A788137D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23DA85B-29C8-B506-F5C9-D93F6DB05D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55343" y="4677734"/>
            <a:ext cx="9545565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6861B-845A-E30E-97E0-81B47455EF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458225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53389-011A-FC8F-1691-1FC92F9A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D576FB-7EA8-A06F-009B-406CC391302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C87E91-6D94-25C9-4A12-33BCB024ED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C43630-DC55-B4BA-0858-36CCBDBE2B9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04AC70-D65E-B6AE-2B2C-EC8F80D47B7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1EA892-53D3-38ED-CD5C-E13A60B6B1B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F36759-5393-A082-E292-C541C0149E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38F5B0-0862-CEF3-FF10-B2FFBC1A7DB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607049-E00A-DB0B-8356-ADEB2F194B8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63D580-D3B0-B186-0EB8-C94551AB42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BE8681-6DDA-884D-119D-0D31964614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D61D383-6977-9C57-64BE-77169E07318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B3BBEDD-BE2A-0A12-5D05-54FE1629C7E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25963" y="5612915"/>
            <a:ext cx="3093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5E8273-54B6-83BA-EEC9-FB3C859E5CA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97750" y="5612915"/>
            <a:ext cx="3099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65F4D81-28E4-BAF0-C185-FD9E6F9A51E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92376" y="3056620"/>
            <a:ext cx="2001410" cy="246087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A695C4-F55C-B7ED-FFD0-5C120B48EAD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72873" y="3056620"/>
            <a:ext cx="2160184" cy="26561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A39FB5-4EF8-1B2E-48E9-E8BBF81131B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96642" y="3074787"/>
            <a:ext cx="2064237" cy="253812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2DF811-0FA2-89A1-40BF-F7CB91F6F5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54499" y="3131029"/>
            <a:ext cx="1972755" cy="2425644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9333655-BCC6-6940-43D4-F3BF1614ED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91192" y="5712721"/>
            <a:ext cx="3099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courir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4696EA2-3114-925A-C46C-5A7015678A5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008358" y="5712720"/>
            <a:ext cx="3099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marcher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3BF3D49B-FA34-F8F7-5B93-FF86D7E27FCE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853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/>
        </p:nvSpPr>
        <p:spPr>
          <a:xfrm>
            <a:off x="3411493" y="33087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3216" y="4833898"/>
            <a:ext cx="2653147" cy="321021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30EA674-8CCE-646B-8E19-D0A757191B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0001283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8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4DD426-71E5-A242-5053-9555E8674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19C473-4023-6839-8B5A-9134F74AB55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54E47B-BE13-7658-4525-EF82C0950AA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F0A5AB-5CC6-B6EF-49E7-618452F3B67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02A1DC3-9887-4213-C265-DF6018889C6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4716CE-937F-42F7-720F-8FA94F4845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4EAB90-C8B0-C983-18E5-E2C74CA7DBC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BB6D4D5-F51E-B81C-A007-EA25F60C13C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images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une image. Vous devez la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0A8E8-5D24-B2D9-A072-85AFD11E2B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12232" y="3987376"/>
            <a:ext cx="2001410" cy="24608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14339F-4498-EB44-B535-1CEDE6D46F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2729" y="3987376"/>
            <a:ext cx="2160184" cy="26561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352FAC-A4EF-E4A3-2A39-D7B1B673DF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16498" y="4005543"/>
            <a:ext cx="2064237" cy="25381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8DEDA-53EB-54AC-1D59-629388266E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74355" y="4061785"/>
            <a:ext cx="1972755" cy="2425644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5996BA9-EF21-AC58-E87F-FCA0BBFFB89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663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B5C4-4C78-82CC-6A57-2508AAA6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889DF4-37A9-EC0D-C624-DD58B599BE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198298-F119-A399-234A-9AA6E12D9A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7B141C-3C50-256D-961A-175ABD9ED3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FCF44F-DCA3-99B3-8A7C-AE8166F158E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13CEBA5-66B2-6719-BC57-0CA76B8FB35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87BA97A-9F57-7BF9-4D84-401ACCB309C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30B01B-E136-DE85-B15A-331650C89FE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B326FD8-F034-3375-D49E-9F48EA8290D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BF697E-1743-2569-DC04-CF629D85C5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7725" y="857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6C0C08-CAC7-CC19-8ADA-AE6DE48EF0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3779" y="729780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 image a disparu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1CA242-F374-C30C-42E6-235AB6CF0AB7}"/>
              </a:ext>
            </a:extLst>
          </p:cNvPr>
          <p:cNvSpPr txBox="1"/>
          <p:nvPr/>
        </p:nvSpPr>
        <p:spPr>
          <a:xfrm>
            <a:off x="7957607" y="3389475"/>
            <a:ext cx="38576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99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49ABCD-EBF0-C024-AA98-B43C20C27ED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33CAE2-FF2E-7D15-C44C-3D6637132B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7689" y="4044167"/>
            <a:ext cx="2001410" cy="24608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BB9F54-AA6F-9B2C-2F13-BA7063CFDC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16498" y="4005543"/>
            <a:ext cx="2064237" cy="25381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B4742E-9ADF-2BF7-E287-309BA4B8B4D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6127" y="4079401"/>
            <a:ext cx="1972755" cy="2425644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8D67C4BC-9F5B-B4BA-E10D-38E9F73183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002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L’image qui manque est « écrire 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B80851-BA16-D859-F001-2EFCC5170B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5274" y="4044167"/>
            <a:ext cx="2001410" cy="24608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CA99A7-FC9B-2DC8-D9E8-C92E6B2E73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16498" y="4005543"/>
            <a:ext cx="2064237" cy="25381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E2D3F0-ED33-068A-00B5-3E1A1F17ED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6127" y="4079401"/>
            <a:ext cx="1972755" cy="24256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574D2-2CC2-D515-D2D4-DEA363FDBB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83077" y="4112131"/>
            <a:ext cx="2160184" cy="265610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190E18F-7D9D-875E-22B8-AEDF97C2DD24}"/>
              </a:ext>
            </a:extLst>
          </p:cNvPr>
          <p:cNvSpPr/>
          <p:nvPr/>
        </p:nvSpPr>
        <p:spPr>
          <a:xfrm>
            <a:off x="7348696" y="4005543"/>
            <a:ext cx="2787720" cy="28582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C9506CF-E2CE-6047-EB6D-2E21D0727C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451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5CD4-43B0-EF5B-A6AD-E6A2895A7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7EAFC0-98C4-0C14-4DAE-4FD19E013A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58630F-A65A-25A3-9DC7-7B0EBFB985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38A81-B340-5583-360A-EA53ACBFA5F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2BAD62-C225-50C8-2B9A-2442560F01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522CBD-D822-8844-C81F-4266C7340AD8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F882C8-318C-7C0D-298B-1FAB886F79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72C31C-E2A8-7718-59B3-AFAD10F22AF2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811693-426E-6531-5040-A97DC28E5B44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2466DE0-CD8F-6340-22E7-2B909E02BC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8FBAB5-6196-50A7-B9CA-A67E7D216A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FD1F8A9-E5CB-7C5B-DDE0-B8049F2C66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5FB5269-1E87-3EDB-4B0C-A98B57CB748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5009" y="4952100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l’arabe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683500-0CE6-A636-6FF2-30722C036D5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757608" y="4952099"/>
            <a:ext cx="3344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français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87897F-E50C-5411-446B-72B241E1FB6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131918" y="4952099"/>
            <a:ext cx="49132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mathématiques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8851EBE-6EC9-DB16-D001-AF22FA8FD10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32638" y="2700929"/>
            <a:ext cx="2245106" cy="18919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C8AB28-7164-1A17-17BB-8F632804BF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94000" y="2776641"/>
            <a:ext cx="2530505" cy="19514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F08334-3654-5948-923D-BCCF8802359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21266" y="2819438"/>
            <a:ext cx="2534553" cy="20666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6DD0883-5A04-4685-997B-6E25D8C0282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203" y="6293104"/>
            <a:ext cx="1566675" cy="1926340"/>
          </a:xfrm>
          <a:prstGeom prst="rect">
            <a:avLst/>
          </a:prstGeom>
        </p:spPr>
      </p:pic>
      <p:pic>
        <p:nvPicPr>
          <p:cNvPr id="29" name="Image 28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53EA81F-0BBB-CC4E-0D55-3021EE080F1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50" y="5959778"/>
            <a:ext cx="2218829" cy="272821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0E6BF89-6359-310F-98A3-25FE0B7239C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636592">
            <a:off x="10693626" y="6480557"/>
            <a:ext cx="1502373" cy="184727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13BA7C7-3B35-98FC-843D-5F4FF150BD5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713836">
            <a:off x="7945257" y="6463309"/>
            <a:ext cx="1759743" cy="216373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0AEC7DF6-9B75-0507-0545-BA7C15C5022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45350" y="8416377"/>
            <a:ext cx="3092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trousse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4EE4C05-B33B-FA8F-F597-94598DB3506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305948" y="8416377"/>
            <a:ext cx="3092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crayon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98F0A9B-57BA-68CF-DDEA-36CEEA61E90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250217" y="8416376"/>
            <a:ext cx="3092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règle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096F0B1-E6C1-5508-6DD6-15E73B4BDA4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988986" y="8416375"/>
            <a:ext cx="3092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stylo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BF56E614-D255-E3EB-6648-882945AFE9DC}"/>
              </a:ext>
            </a:extLst>
          </p:cNvPr>
          <p:cNvGraphicFramePr>
            <a:graphicFrameLocks noGrp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164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/>
        </p:nvSpPr>
        <p:spPr>
          <a:xfrm>
            <a:off x="2491830" y="3448525"/>
            <a:ext cx="8333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73" y="4808622"/>
            <a:ext cx="2677823" cy="316305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ACBCC5F-1DB8-3243-0926-6D1170F2F34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534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03C715-02E0-38B2-8F74-DF0B3BD858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E4CABD-A05E-E213-A0AF-B5EBCE47B3D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4F249-FA1D-D491-7A74-89BCB6B4B7A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05B6AC-1B5A-CE65-2644-85D0D0D0D2E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08FC74-C12E-E0C9-9A48-5898FF543E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942C60-FD3D-7A09-3639-A872EBABA8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7AB3CC-7DBD-85BB-B964-E74F32BFAF9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9E9FAE-5D73-9311-E6C9-C0042BE67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mots. Je vais bouger deux mots. Vous devez les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CA718D-CBDB-3FFD-0562-AAADF5442A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2638" y="2700929"/>
            <a:ext cx="2245106" cy="189194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030E748-4BE9-3714-3969-26D51CD898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94000" y="2776641"/>
            <a:ext cx="2530505" cy="195149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33576C-C2B6-37EE-76E3-1E457F9D173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21266" y="2819438"/>
            <a:ext cx="2534553" cy="206663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083B9CD-7320-21EC-5B9B-FF847626F43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203" y="6293104"/>
            <a:ext cx="1566675" cy="1926340"/>
          </a:xfrm>
          <a:prstGeom prst="rect">
            <a:avLst/>
          </a:prstGeom>
        </p:spPr>
      </p:pic>
      <p:pic>
        <p:nvPicPr>
          <p:cNvPr id="32" name="Image 3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F294715-4DD1-B73A-DE24-27B00F3CCFB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50" y="5959778"/>
            <a:ext cx="2218829" cy="272821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690C204-2106-E9DF-5A6A-7FC4C2B2D08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636592">
            <a:off x="10693626" y="6480557"/>
            <a:ext cx="1502373" cy="18472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5F41AE6-A255-5F7E-EDB5-87C69AAE45F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713836">
            <a:off x="7945257" y="6463309"/>
            <a:ext cx="1759743" cy="2163730"/>
          </a:xfrm>
          <a:prstGeom prst="rect">
            <a:avLst/>
          </a:prstGeom>
        </p:spPr>
      </p:pic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11A0794-7D27-7B54-80BE-1238A53D4E0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821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408CCB-1BC1-7EBC-87AA-BD5B18C178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A2EAB8-A714-FA08-4DA7-192A77DE18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67619A-9F9E-F33F-6AB0-1DEF32D042E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EA5047-D981-656D-1718-9229B04C497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B60FAE-2A9C-3EF1-3601-5EA2D942683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72556B-AFF8-4CCD-2B98-85A400FCCD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22AE3-C231-BF92-896A-4E4F54F5F16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EBB593-90F3-5251-3478-CCA01B25E8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Quels sont les mots qui ont bougé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194977-9D36-AEC8-471F-0443AD8772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51FAA6-E7E4-1397-4A1B-5DD97CE03B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2638" y="2700929"/>
            <a:ext cx="2245106" cy="18919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9189D7-403D-E676-4B95-2DA00E83BF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81182" y="6181367"/>
            <a:ext cx="2530505" cy="19514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CB885D-44D8-AE77-4B13-FD2CD46BB2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21266" y="2819438"/>
            <a:ext cx="2534553" cy="20666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D76C15-F737-52F0-DA80-5A8EBD1878E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65" y="2604768"/>
            <a:ext cx="1566675" cy="1926340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4F7C71F7-2B64-2479-F10B-F346B44E092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50" y="5959778"/>
            <a:ext cx="2218829" cy="27282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E175C2-1E2C-95DB-54D1-A5CFDA3BDAA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636592">
            <a:off x="10693626" y="6480557"/>
            <a:ext cx="1502373" cy="184727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84654B-5A86-EFCD-D0DF-A78AAE9359D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713836">
            <a:off x="7945257" y="6463309"/>
            <a:ext cx="1759743" cy="2163730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8E002538-2C36-C7F0-60A1-70B771B577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944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4BC70B-D764-88A7-B920-CD1ED3A310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 qui ont bougé sont « arabe » et « crayon ».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DFED2D-63E4-CCE4-29B3-9EC75B6192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BF5655-DBC7-4510-D04F-9712F37F81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2638" y="2700929"/>
            <a:ext cx="2245106" cy="1891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0280C9-5A54-7992-F667-C2E2E3D664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1182" y="6181367"/>
            <a:ext cx="2530505" cy="19514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DE6A44-CDF0-D89F-3C5E-324F10DBF3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21266" y="2819438"/>
            <a:ext cx="2534553" cy="20666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118FCB-EA13-C0EB-100D-48CF1AFEDB5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65" y="2604768"/>
            <a:ext cx="1566675" cy="1926340"/>
          </a:xfrm>
          <a:prstGeom prst="rect">
            <a:avLst/>
          </a:prstGeom>
        </p:spPr>
      </p:pic>
      <p:pic>
        <p:nvPicPr>
          <p:cNvPr id="17" name="Image 16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DBE34FE-C384-1BEE-2854-1511180C1B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50" y="5959778"/>
            <a:ext cx="2218829" cy="272821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8B6AC7-DAF5-FFE8-ADD9-6C9137DE50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636592">
            <a:off x="10693626" y="6480557"/>
            <a:ext cx="1502373" cy="184727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504A21-C946-A255-E686-1C26ECF7E28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713836">
            <a:off x="7945257" y="6463309"/>
            <a:ext cx="1759743" cy="216373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E0B922B-1387-9F9C-7FBE-328E5B1CDCB7}"/>
              </a:ext>
            </a:extLst>
          </p:cNvPr>
          <p:cNvSpPr/>
          <p:nvPr/>
        </p:nvSpPr>
        <p:spPr>
          <a:xfrm>
            <a:off x="4781182" y="5917093"/>
            <a:ext cx="2642951" cy="248003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DEA33AB-1EDA-A98F-AD16-FFB250C40E6B}"/>
              </a:ext>
            </a:extLst>
          </p:cNvPr>
          <p:cNvSpPr/>
          <p:nvPr/>
        </p:nvSpPr>
        <p:spPr>
          <a:xfrm>
            <a:off x="1572726" y="2383197"/>
            <a:ext cx="2642951" cy="248003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504A8D-F043-C774-B8FC-162947884DD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386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AF840-F3E4-B051-B53F-5DA4DBE327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fenêtre est ouverte.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4B6541-C6B4-3C7F-E62E-5C3AFC3D43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1237" y="4465319"/>
            <a:ext cx="3056411" cy="34309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2F6A95-53A7-BB93-0234-A1BF372B429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53707" y="4465319"/>
            <a:ext cx="2368522" cy="31360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E9CE73B-A75F-E940-3347-CF82519F54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45446" y="5138990"/>
            <a:ext cx="2413180" cy="1902361"/>
          </a:xfrm>
          <a:prstGeom prst="rect">
            <a:avLst/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56CCC801-6D3E-2AC1-52CC-41E5B3B22E2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5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821-BA1B-51FB-F84C-D7C9CAE7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21967-2070-D576-66B0-AC8AF77FAC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DF3AB1-4BBA-1B29-901C-4E6652687E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EAD0F-14EA-12EB-D44B-6CBE007EE89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AE2E52-F095-25B4-8A8A-E37AA9149F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0F634-C206-E082-6EF6-0E94C27FC87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5ABBB-DA29-D463-4309-6E15C48552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22CF0C-7366-A0A3-72E4-6590158D98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F829EB-A329-7E19-27D0-532C7F9656F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873C1C-2CC3-1615-2633-38DDAD156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81D81D-DBDB-923B-01F9-65312723B5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C08D036-F413-77E4-FBBE-9D134C2D87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788424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joue avec son ami.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599DC1-8757-5BBA-E2DF-5FD4919FB1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22" name="Image 21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6E69895-CC9A-59A1-092D-550C4D9B450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372" y="5019306"/>
            <a:ext cx="3164916" cy="2399028"/>
          </a:xfrm>
          <a:prstGeom prst="rect">
            <a:avLst/>
          </a:prstGeom>
        </p:spPr>
      </p:pic>
      <p:pic>
        <p:nvPicPr>
          <p:cNvPr id="24" name="Image 23" descr="Une image contenant dessin, fruit, Dessin d’enfant, Dessin animé&#10;&#10;Description générée automatiquement">
            <a:extLst>
              <a:ext uri="{FF2B5EF4-FFF2-40B4-BE49-F238E27FC236}">
                <a16:creationId xmlns:a16="http://schemas.microsoft.com/office/drawing/2014/main" id="{7DB2BB9D-1E85-2987-B7DF-2868833966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68" y="4621712"/>
            <a:ext cx="2407670" cy="296040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B93E398-8761-925F-84AE-BB1A8E4C52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10000" y="4396945"/>
            <a:ext cx="2773270" cy="3409936"/>
          </a:xfrm>
          <a:prstGeom prst="rect">
            <a:avLst/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AD032F7B-7411-72E7-C17E-B0B5C89221C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466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0772" y="8248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E734751-1CCF-E966-BE0B-4EFD63960F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A275191-96AB-E52A-6DF6-D284EE94D29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85901" y="735877"/>
            <a:ext cx="934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nous allons dire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jours de la semaine. Répétez après moi.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1AD9C7-ED62-F20E-E88F-C4462F72884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4731" y="719607"/>
            <a:ext cx="1440440" cy="12092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C273D4-BA32-61EB-DA77-4C0C8135D6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9558" y="4770087"/>
            <a:ext cx="12276884" cy="746825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E871A6C-2BE8-B746-B739-A63F0B3AF49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DE07B-0482-4A86-6753-1492A731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F2B840-217B-F255-2F86-EC77ED17A5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07B317-DE00-286D-002F-35D7B3D7E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BEF0BB-8F83-6AF3-BD9D-A18681D5EEBD}"/>
              </a:ext>
            </a:extLst>
          </p:cNvPr>
          <p:cNvSpPr txBox="1"/>
          <p:nvPr/>
        </p:nvSpPr>
        <p:spPr>
          <a:xfrm>
            <a:off x="3404009" y="31563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200B4B0-BF29-E4B5-661C-3C2953A335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2372" y="4559434"/>
            <a:ext cx="2571253" cy="311112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C31AEF-F5DC-F938-1D01-950EEFAB863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471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A07D-879D-BC39-583C-4567D0F5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954AA6-3C26-335C-6E68-46810C2127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55E7BC6-F960-3BAD-6B00-F07ACB5599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4A2851-C8F2-76C7-69AD-137CCD06FB1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CA2B00-39A5-3D09-0A8C-7F6D77F02A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992097-DD9C-AD7F-C03E-C09DD6A2E51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C66F95F-666F-6F7F-144F-8862D8E922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E8088D-BE46-EBB0-3C67-829EB2409CA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83C878-24AD-0655-B768-26D69EC4595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9539B8-4BF0-BE0C-349E-F0C9016E9C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9BE806-AE6F-7DAE-0321-251455F992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jours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jour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Vous devez le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7EC7DAE-0442-061F-ECBC-D0327EF47C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24A166-7D61-C352-5341-353F352A47D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558" y="4770087"/>
            <a:ext cx="12276884" cy="7468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1A890D8-A912-2815-FFCE-A5D61B942BB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202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77D-9DAE-52BF-9A7E-A5A8EB20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BC493E-B1E1-4D6F-299F-FA7F767181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9AEABF-3CB1-D805-B09A-E795B130D7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E6A14-DFDA-D596-46E6-2A858A11A4D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F0B6CB-3CF2-30F7-B257-FFDC519DFD0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670A67-1219-B53C-1CEC-59169A71E91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D256316-95AC-FEC4-CA37-29F7C947C8A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FE3739-A841-6790-1D59-D52BA583060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169BB7-1975-0415-7046-6F5D386B1C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357349-7A84-140E-39F3-60C125245C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44500" y="8424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305160-7597-B93E-178D-A14FBEA615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6000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jour a disparu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1FE6647-957C-416C-3488-6DDEC9474B8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325D6C-5D79-FD87-D520-90E11FB7B6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00975" y="4937216"/>
            <a:ext cx="9000000" cy="7163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D5D249-F01D-AB93-7A74-A6A16E0DB9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911" y="4897137"/>
            <a:ext cx="1646063" cy="678239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27C0DA5-2ACD-2A6E-D4A6-CA1E9495834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147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05B5-64C0-21A4-FB9B-6A27EF55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C11B1-1B40-5B7E-5874-EB4004632B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A08092-CD78-1522-96C4-8F9BE2DE63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7F9BC-38EB-E3EB-F935-ED80E417319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F923483-7155-91C7-D185-A102073A644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BE9826-D3B8-9DA9-231E-DE06EFC89FA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365418-0A22-EE3B-22DF-D04C2F6102E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4EDA97A-F708-BDD5-0D0D-E1B30E5A4E4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82A7A16-F873-47E8-48B6-C8BDDDF6EFE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78F9CEC-139F-4AF8-20EE-27C8C07C54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54182" y="8290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2F0501-C0F2-7FAE-EAFB-85E2A87A29A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jour qui a disparu est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mardi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220D2D9-3765-9FE6-7C72-38E60F4ADD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1278E1-3567-8E17-B63D-5837288DA8E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558" y="4770087"/>
            <a:ext cx="12276884" cy="7468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6ECABA7-46CD-7FFB-4C53-CE7B15DFA37F}"/>
              </a:ext>
            </a:extLst>
          </p:cNvPr>
          <p:cNvSpPr/>
          <p:nvPr/>
        </p:nvSpPr>
        <p:spPr>
          <a:xfrm>
            <a:off x="2267156" y="4257673"/>
            <a:ext cx="1790497" cy="17696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FF4F6483-B1BB-4643-3688-F888EA29ECB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89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B4BF-67AE-4D50-CF69-E477C3D6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9566CEB-6910-3696-E8DE-505DD17376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B1AE9F7-2381-814A-3140-7DE176DAA3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897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3CEE6FA-476F-773E-04DD-0BF264E23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A47AEA9-4231-CE32-C607-E1302F4F53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5F87783-3D89-FE2B-652C-2CE9153E91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07112F-87E9-4EFD-FC7A-9894BB80F8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1363" y="5466407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2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19188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54302" y="4737552"/>
            <a:ext cx="9779311" cy="85129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S’approprier les actes de parole et les outils de langue de la semaine 2.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15091" y="4713802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51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C’est une porte.».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/>
        </p:nvSpPr>
        <p:spPr>
          <a:xfrm>
            <a:off x="2486824" y="2213957"/>
            <a:ext cx="4371176" cy="1158997"/>
          </a:xfrm>
          <a:prstGeom prst="wedgeEllipseCallout">
            <a:avLst>
              <a:gd name="adj1" fmla="val 13453"/>
              <a:gd name="adj2" fmla="val 9451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 porte.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F44D6B-855D-68AC-2A89-C39444F317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9498" y="3650705"/>
            <a:ext cx="2311061" cy="4474077"/>
          </a:xfrm>
          <a:prstGeom prst="rect">
            <a:avLst/>
          </a:prstGeom>
        </p:spPr>
      </p:pic>
      <p:pic>
        <p:nvPicPr>
          <p:cNvPr id="9" name="Image 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EE20676F-F8A7-A02A-3E66-F1FDD9EEF3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4002032"/>
            <a:ext cx="2575337" cy="4253165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5BA634B-728C-8F48-811A-4791C11B4BD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1126027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7044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que c’est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Qu’est-ce que c’est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8723C34-8E0A-FF32-8C17-911E527F5C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D093D962-B51C-B8E2-DB47-2CBD0A39192C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5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8001E-6CC7-D9B3-42BD-C8AFAB45E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684471-CAA4-D7FC-5FCD-5CAE0E77BF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228ECF-A798-3F44-1D8C-4B30168FB2D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89A7446-C37A-D9DF-9DB9-7072BFBF45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c’est une fenêtre?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ce n’est pas une fenêtre.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F09FEA-AF30-C77D-CF23-C9C6A224C2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4314" y="2590610"/>
            <a:ext cx="2311061" cy="4474077"/>
          </a:xfrm>
          <a:prstGeom prst="rect">
            <a:avLst/>
          </a:prstGeom>
        </p:spPr>
      </p:pic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B4602796-4E03-1E17-A9A1-DB5FDF9BF4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866993" y="2389034"/>
            <a:ext cx="4034147" cy="1470552"/>
          </a:xfrm>
          <a:prstGeom prst="wedgeEllipseCallout">
            <a:avLst>
              <a:gd name="adj1" fmla="val -22525"/>
              <a:gd name="adj2" fmla="val 7134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ED0416-31F8-0867-5CE8-30338B973D9F}"/>
              </a:ext>
            </a:extLst>
          </p:cNvPr>
          <p:cNvSpPr txBox="1"/>
          <p:nvPr/>
        </p:nvSpPr>
        <p:spPr>
          <a:xfrm>
            <a:off x="9131917" y="2512451"/>
            <a:ext cx="3719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</a:t>
            </a:r>
          </a:p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c’est une fenêtre ?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772C4-14CB-0B02-102D-04473E3EB11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6713" y="4450887"/>
            <a:ext cx="2296417" cy="3838699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C4915DB5-17E5-94F8-5AF7-23BD7A8F5A50}"/>
              </a:ext>
            </a:extLst>
          </p:cNvPr>
          <p:cNvSpPr/>
          <p:nvPr/>
        </p:nvSpPr>
        <p:spPr>
          <a:xfrm>
            <a:off x="981184" y="2173569"/>
            <a:ext cx="4481946" cy="1648524"/>
          </a:xfrm>
          <a:prstGeom prst="wedgeEllipseCallout">
            <a:avLst>
              <a:gd name="adj1" fmla="val 17122"/>
              <a:gd name="adj2" fmla="val 7473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Non,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n’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fenêtre.</a:t>
            </a:r>
          </a:p>
        </p:txBody>
      </p:sp>
      <p:pic>
        <p:nvPicPr>
          <p:cNvPr id="1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65639B6-2402-B85B-5180-A1FE11C9E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638245" y="5838137"/>
            <a:ext cx="1319366" cy="14715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5D64362B-BDCE-BA8A-6A9E-02C37C7061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6560" y="4539850"/>
            <a:ext cx="2474951" cy="3838699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83CF2833-8734-AD8E-F8BA-08B68648628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578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CB130-A000-9208-1F5F-1B775869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3FCB5B-9D86-0556-B4BB-E5182F7C6F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3442C3-E4D7-E340-8B65-A5B42FA8FE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44C886-9A6F-2B89-4ABE-4AA720C1EAF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558FB6F-8F30-1E49-CFE7-2AE640BBDBE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D9B6255-531D-2CFA-533D-24953E52AAC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90F8F0D-E252-6691-DAF9-6F116F2C010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0443037-996D-1A30-E6F3-2A9CEC281D0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2EEA3A-6F1B-6DB7-0DCE-E6C92CD33A8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B0C33FD-1F1D-6005-C4B7-2ED4762C1EF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BB8886-C4F4-D8F7-D4D4-FE15347D49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c’est une fenêtre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EDD008-8107-9622-CB79-485451A93A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des choses et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c’est une fenêtre ? Qui veut répondre avec une phrase ?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12D7DA3-BADC-258E-828E-FB18FD2BE3F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CD02EFA5-AD6E-0B00-2B65-8FE74BCAFCD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060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C83B76-C5CE-79B4-31D7-E2F1280614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50112B-80C5-ED18-C2FF-2BE7BBC33AF7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59798" y="4577700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D01AF2BF-24B1-969C-8FE5-97BECB71A65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51561" y="2564215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crayon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722863" y="3056628"/>
            <a:ext cx="3316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 crayon.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 crayon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j’ai un crayon.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578BD6-C0E9-FE03-BA8F-B6C0539905C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447" y="6491138"/>
            <a:ext cx="1566675" cy="1926340"/>
          </a:xfrm>
          <a:prstGeom prst="rect">
            <a:avLst/>
          </a:prstGeom>
        </p:spPr>
      </p:pic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AD81AA8-B6FD-E3BA-30A8-FB7073399AE7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862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29247-4941-1A4F-0404-807C693A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E8A71A0-EC66-D36B-C44A-28F166DA75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990363-7B12-F53E-1E01-6332D5DCFBC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CC2719CE-09BD-C474-C550-3231C44596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02809" y="2378419"/>
            <a:ext cx="362283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DC566D-98BC-95FE-E4FA-D4778D15E423}"/>
              </a:ext>
            </a:extLst>
          </p:cNvPr>
          <p:cNvSpPr txBox="1"/>
          <p:nvPr/>
        </p:nvSpPr>
        <p:spPr>
          <a:xfrm>
            <a:off x="1964889" y="2575086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Non,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 n’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ai</a:t>
            </a:r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crayon.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C19A3372-E0B1-AC41-9C06-3E6D13D0A52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135967" y="2642288"/>
            <a:ext cx="4437936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6F552B-8327-F7D4-30FA-4524BDA484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15" y="6438030"/>
            <a:ext cx="1566675" cy="1926340"/>
          </a:xfrm>
          <a:prstGeom prst="rect">
            <a:avLst/>
          </a:prstGeom>
        </p:spPr>
      </p:pic>
      <p:pic>
        <p:nvPicPr>
          <p:cNvPr id="10" name="Image 9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B4C6DE4D-AB08-4D91-5757-F8F16ED002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41745" y="4409635"/>
            <a:ext cx="2674066" cy="457288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5B37258-03DA-F9E7-3DE0-6E376A5DAB95}"/>
              </a:ext>
            </a:extLst>
          </p:cNvPr>
          <p:cNvSpPr txBox="1"/>
          <p:nvPr/>
        </p:nvSpPr>
        <p:spPr>
          <a:xfrm>
            <a:off x="7905600" y="2850447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crayon ?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822BBFC-808B-2DE7-4656-56E9920FCB1D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302349" y="4821627"/>
            <a:ext cx="1449225" cy="16164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9465086-064B-C988-0012-F4EF399C5D9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Est-ce que tu as un crayon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répond : « Non, je n’ai pas de crayon.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9CD8A232-BCDB-997A-C81E-153DA41B2FB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>
            <a:off x="3121169" y="4352483"/>
            <a:ext cx="2876407" cy="4619741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26DD5ED-AD5E-DB0A-1164-0FADB8BA4F0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014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 crayon ?</a:t>
            </a:r>
          </a:p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Montre-le-moi. </a:t>
            </a:r>
            <a:endParaRPr lang="fr-FR" sz="48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crayon ? Après ta réponse, montre-le-moi.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B6E5E7-B357-C1B4-3BE9-DC74060C2E7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58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8F9415D-2A8F-34F5-C952-1E06B9B8BEA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54068" y="1985136"/>
            <a:ext cx="4132795" cy="1545383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A3E6EA-787D-EF21-5B87-1304C88BCA5C}"/>
              </a:ext>
            </a:extLst>
          </p:cNvPr>
          <p:cNvSpPr txBox="1"/>
          <p:nvPr/>
        </p:nvSpPr>
        <p:spPr>
          <a:xfrm>
            <a:off x="5764883" y="2224533"/>
            <a:ext cx="31069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Dans ma trousse, </a:t>
            </a:r>
          </a:p>
          <a:p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il y a une règle.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67650E-4B8D-FF89-3AB3-A852F05CFD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Dans ma trousse, il y a une règle.».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C70CD611-3D73-3CCE-4290-8AC5CC0EF5A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542DD6B-C767-2480-DFA2-B44090F9A9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11" y="5743575"/>
            <a:ext cx="2129434" cy="2618293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FEC36BD-5284-2A29-56F7-AEBDCEF29898}"/>
              </a:ext>
            </a:extLst>
          </p:cNvPr>
          <p:cNvSpPr/>
          <p:nvPr/>
        </p:nvSpPr>
        <p:spPr>
          <a:xfrm>
            <a:off x="7256198" y="4585126"/>
            <a:ext cx="2787915" cy="13727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3E08A78-CA39-9981-A741-29CAC3F9B2D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93875">
            <a:off x="7917067" y="4369287"/>
            <a:ext cx="1548115" cy="1732658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EADE064-6108-36FF-2793-86B536E639F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406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13847"/>
            <a:ext cx="1171422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quoi dans ta trousse ? Ouvre ta trousse, et dis-moi ce que tu as dedans.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quoi dans ta trousse ?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E393F79-1C21-27C3-7AC4-9E5B79FD973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949BEEF-948D-9674-A7D3-796DD18882E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095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D28A-FBB0-0D42-8903-4F49A5C68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DC89C47-CC83-43B7-FD6C-F44805A629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299E47-FC5F-0B14-80BF-9437FF57EB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Aujourd’hui, c’est lundi.».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4F6D63-7324-5047-8FE5-8471ACDFC5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75DEE9BA-6E66-6CC5-11C9-6B9D83270C19}"/>
              </a:ext>
            </a:extLst>
          </p:cNvPr>
          <p:cNvSpPr/>
          <p:nvPr/>
        </p:nvSpPr>
        <p:spPr>
          <a:xfrm>
            <a:off x="5067757" y="1985136"/>
            <a:ext cx="465008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’est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DE70830-5D67-139F-EC79-9AFD0523763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7551064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B1A79D9D-781C-1BEE-54FF-BC058E32EE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069" y="5369432"/>
            <a:ext cx="4673388" cy="103136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042E7B5-B899-F98C-5B6E-33A64ABE9FD7}"/>
              </a:ext>
            </a:extLst>
          </p:cNvPr>
          <p:cNvSpPr/>
          <p:nvPr/>
        </p:nvSpPr>
        <p:spPr>
          <a:xfrm>
            <a:off x="6357938" y="4917568"/>
            <a:ext cx="2257425" cy="18934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9A12DF-6A81-D23B-872F-9FED685357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057844" y="4085644"/>
            <a:ext cx="1575567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62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aujourd’hui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D5D878-0B3E-6A4C-3BDA-9CCCFDBAA96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909EA3-CE2B-967E-534E-C0C08BF4F84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quel jour, aujourd’hui ?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618D943-5E60-9DE4-28E4-242FE9FC492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A86D-A344-86D3-4010-556769A2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BB383F-1018-C48B-DB10-A526592AA4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CACFB0-0F73-B3FF-4A50-229E1F5A31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Aujourd’hui,  j’ai français.».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E09B23-4FB8-315E-36A1-33CC1DDD2A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2E2F5C7-17A1-1191-921D-D0AB9147BE3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AE1436F2-4099-9C8D-CC87-EE1DC2B7FABC}"/>
              </a:ext>
            </a:extLst>
          </p:cNvPr>
          <p:cNvSpPr/>
          <p:nvPr/>
        </p:nvSpPr>
        <p:spPr>
          <a:xfrm>
            <a:off x="5067757" y="1985136"/>
            <a:ext cx="465008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 j’ai français.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2C836F-6993-5B5F-3435-7F1E19FB6B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6947" y="4991364"/>
            <a:ext cx="2383897" cy="200890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D8F87C-FB76-32E5-F8C8-A26FA17F3F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5799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E9EC-263C-CAA8-1A57-72CCFDFF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21AFE96-564D-90D6-2E84-37ACE58758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aujourd’hui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240E5AAF-A2E8-56D3-1686-9B4ABD1AEC1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113DD7-B20C-EA95-D2C2-404FB93CB69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AD304D-2246-D306-2602-AF14DA6CAB4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quelle matière aujourd’hui 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FB3C0F4-C66D-E459-D46A-2961BEC5B9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94979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72A61-7B3C-63EF-0274-D7B329B8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C268F8C-B773-0801-09CA-4F289FF4DC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4E2A0B-FF50-D938-069E-A6CDCD3C7A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Demain, c’est mardi.».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3C21A0-59C9-0239-3E15-4D1219F07D0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2814231-5827-B248-2B05-6D2B0D4845EB}"/>
              </a:ext>
            </a:extLst>
          </p:cNvPr>
          <p:cNvSpPr/>
          <p:nvPr/>
        </p:nvSpPr>
        <p:spPr>
          <a:xfrm>
            <a:off x="5067757" y="1985136"/>
            <a:ext cx="3861931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’est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mardi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7FAC16D-D815-4B9E-7CBC-612522DC6F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670F418-845B-C490-52E8-F03BFCE1FF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069" y="5369432"/>
            <a:ext cx="4673388" cy="103136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0450231-C2B2-1799-CE55-17EA2E4B5348}"/>
              </a:ext>
            </a:extLst>
          </p:cNvPr>
          <p:cNvSpPr/>
          <p:nvPr/>
        </p:nvSpPr>
        <p:spPr>
          <a:xfrm>
            <a:off x="8615361" y="4917568"/>
            <a:ext cx="2257425" cy="18934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01F9B6-4950-738F-205F-60B4F5F754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057844" y="4085644"/>
            <a:ext cx="1575567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27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E59DB-FCEB-8ADE-4287-3EE5948F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8FBA490-A568-E534-178F-D67FE8C802B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demain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5A06BB8-88AC-5A42-217A-D34C9978814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FD6BD2-C57B-F5E2-C249-2F7A5085EDA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E26ED2-7283-67EF-FCD0-CFCF42FF635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quel jour, demain 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31271B-FDD0-14BC-C93F-5246B6D3D4F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2264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E3E08-B5E9-AACC-FE26-95820BB58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5FA6147-D012-F33A-F8CF-414F033424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296EA6-198B-C03C-5BF0-DBC583CDA0F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demain,  j’ai arabe.».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3E8E99-F921-AEEC-D4E9-6BF41B6E258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2D265E54-73E9-7A5A-D5CD-823D53528A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2ED73130-D66D-817E-0EBE-A3941C226680}"/>
              </a:ext>
            </a:extLst>
          </p:cNvPr>
          <p:cNvSpPr/>
          <p:nvPr/>
        </p:nvSpPr>
        <p:spPr>
          <a:xfrm>
            <a:off x="5067757" y="1985136"/>
            <a:ext cx="3547606" cy="1490835"/>
          </a:xfrm>
          <a:prstGeom prst="wedgeEllipseCallout">
            <a:avLst>
              <a:gd name="adj1" fmla="val -37983"/>
              <a:gd name="adj2" fmla="val 742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j’ai arabe.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7429FA-9456-5207-D8D5-D7AC176FFCB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5343A3A-712A-206A-AC3B-EE8772D024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7217" y="5359781"/>
            <a:ext cx="2281940" cy="175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73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B093-C593-DCBF-51A1-BC58B7FB4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D0013A8-8615-1F6C-8B60-DD9B191BBB5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demain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629E483-3291-E7C8-68A1-281377B70FC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93D95A-7E12-2E00-9FB9-97536F66030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DD810C-1E0B-210D-D2A9-76DD24E0F00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as quelle matière demain 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BC17BD2-4A81-0079-157E-651CA6C7BED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18670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DE374-D7BB-7884-2C76-A27FA4F6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A86EB16-E843-BCFE-2E5E-7F1EBEF610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7824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281B79-8117-4213-5BE2-133EBC8028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En classe, je lis et j’écris .».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3E33A02-A059-4A5A-EB39-EC0943E2711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pic>
        <p:nvPicPr>
          <p:cNvPr id="10" name="Image 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FAA41693-FA22-9CFD-032F-D251BCEAA9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1904" y="3843017"/>
            <a:ext cx="2550165" cy="445884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0FC0227-6BD0-9FFC-00A8-027C3164991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89C8A655-BF3B-6455-79F3-3755F71F0D15}"/>
              </a:ext>
            </a:extLst>
          </p:cNvPr>
          <p:cNvSpPr/>
          <p:nvPr/>
        </p:nvSpPr>
        <p:spPr>
          <a:xfrm>
            <a:off x="4328267" y="1798238"/>
            <a:ext cx="4206118" cy="1458118"/>
          </a:xfrm>
          <a:prstGeom prst="wedgeEllipseCallout">
            <a:avLst>
              <a:gd name="adj1" fmla="val -20138"/>
              <a:gd name="adj2" fmla="val 8036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classe, je lis et j’écris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6D7516-6780-CA9E-2672-3BEE7C451E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1863" y="3864478"/>
            <a:ext cx="1836722" cy="22583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A9F048-F073-0A08-0B33-1342DAC390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5302" y="6051220"/>
            <a:ext cx="1982432" cy="243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17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8342-B3F9-5C70-2455-A9974565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3E5CC92-B69D-C73F-24CB-7602B05739D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fais quoi en classe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06963C4-59A5-E0D7-FF99-715AD45A7A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314023-A8F4-AF52-038E-36EAEB3DB2D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57543E-E618-0989-4B0B-7DFAA4F77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589100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Tu fais quoi en classe 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37ABA7A-B0E0-DC16-BE48-FE2212974BC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8420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F14E-421F-B360-BFF7-E4ABD16F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65940CF-F892-E026-88FB-60AC16CBA13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687B6D-F77F-3CE4-27B7-95812B8F8A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2E0E607F-E4F3-5304-9F03-365A643F2D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5F521D5-34B5-3122-D90D-5EB373D187A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4401" y="2166862"/>
            <a:ext cx="4437936" cy="1682109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ACE3C3-018A-8EE0-9723-67F7F67E71C2}"/>
              </a:ext>
            </a:extLst>
          </p:cNvPr>
          <p:cNvSpPr txBox="1"/>
          <p:nvPr/>
        </p:nvSpPr>
        <p:spPr>
          <a:xfrm>
            <a:off x="914400" y="2507063"/>
            <a:ext cx="4437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fais des dessins en classe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35946C51-CE0C-4649-7821-A49C8EDD7D4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43775" y="2642288"/>
            <a:ext cx="4230128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2A9603-BAA9-A6DE-4984-AB84875DF287}"/>
              </a:ext>
            </a:extLst>
          </p:cNvPr>
          <p:cNvSpPr txBox="1"/>
          <p:nvPr/>
        </p:nvSpPr>
        <p:spPr>
          <a:xfrm>
            <a:off x="7551407" y="3085204"/>
            <a:ext cx="4084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je fais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des dessins.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14DC70-1373-DF2A-4DE6-B985A1DBEE8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fais des dessins en classe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Oui, je fais des dessins.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B6E19D69-ACD7-737F-0E47-3D86BF545D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82" y="4329757"/>
            <a:ext cx="2674067" cy="46754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CE0EEA-C9B2-00CB-2C5D-C78C2C28E68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91806" y="5482310"/>
            <a:ext cx="3066882" cy="3343275"/>
          </a:xfrm>
          <a:prstGeom prst="rect">
            <a:avLst/>
          </a:prstGeom>
        </p:spPr>
      </p:pic>
      <p:pic>
        <p:nvPicPr>
          <p:cNvPr id="1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F7FA83A-E7D9-BC7F-01B7-593434ACCE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327138" y="4125834"/>
            <a:ext cx="1246765" cy="15441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411A12-27F2-09D0-0CD6-6053F7A40368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5648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3336F-FDD1-5413-FB99-E507815E0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40EDB84-9895-49A9-477F-441129C8765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des dessins en classe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34E1A33D-782A-6051-EB72-3CA38DAE8D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61541B-8F5C-BEF8-FEE1-379E47F80F3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34778C-959B-9899-0E93-8ECA3980FB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42900" y="2589100"/>
            <a:ext cx="1303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fais des dessins en classe ?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C76AFA7-C020-7A33-0157-057B9ED0945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7230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921F1-2EBB-F3C5-0A78-4FCC7D01C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53CF1F8-932D-7550-FC5F-C4F4AC55551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85103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9B152F-77D7-44F8-1DD5-D27B727814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4C33BD8-008B-D2EA-3F22-D24D05ADB4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3045553" y="4352483"/>
            <a:ext cx="2876407" cy="463003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F1B3E80-D0E5-BEEF-9FDC-7D38C328C7D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4401" y="2166862"/>
            <a:ext cx="4437936" cy="1682109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09CD43-EEF9-FBAE-E348-F1A663BF16B8}"/>
              </a:ext>
            </a:extLst>
          </p:cNvPr>
          <p:cNvSpPr txBox="1"/>
          <p:nvPr/>
        </p:nvSpPr>
        <p:spPr>
          <a:xfrm>
            <a:off x="914400" y="2507063"/>
            <a:ext cx="4437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fais du sport en classe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327755-FB1F-2741-E192-F5CAAD8BEF0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fais du sport en classe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répond : « Non, je ne fais pas du sport en classe.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8A296C8-E3CB-B11E-3634-6B2F4B90C6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82" y="4329757"/>
            <a:ext cx="2674067" cy="4675484"/>
          </a:xfrm>
          <a:prstGeom prst="rect">
            <a:avLst/>
          </a:prstGeom>
        </p:spPr>
      </p:pic>
      <p:pic>
        <p:nvPicPr>
          <p:cNvPr id="3" name="Image 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3088DA40-F0EB-F812-A951-F69E171CC4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8711433" y="5618598"/>
            <a:ext cx="4459248" cy="2633420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E0368760-31EA-9896-F392-79C96D1A0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0520217" y="4428818"/>
            <a:ext cx="1283130" cy="14311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231697A6-5F0F-613D-2FA2-82ABD1F62D01}"/>
              </a:ext>
            </a:extLst>
          </p:cNvPr>
          <p:cNvSpPr/>
          <p:nvPr/>
        </p:nvSpPr>
        <p:spPr>
          <a:xfrm>
            <a:off x="6117436" y="2292165"/>
            <a:ext cx="5296535" cy="1544197"/>
          </a:xfrm>
          <a:prstGeom prst="wedgeEllipseCallout">
            <a:avLst>
              <a:gd name="adj1" fmla="val -17653"/>
              <a:gd name="adj2" fmla="val 736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fais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 sport en classe.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2352E95-B0EC-5B32-8AAB-1A75F04B9C1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2375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9201A-55AE-4F82-5938-E00DC1202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E50CE3C-505B-6212-1F1D-37F0473603C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fais du sport en classe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F13E766-F32C-51BB-3C28-A7378189A1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0718A7-AFD3-A889-71D4-7EF93564D3A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92A4E8-637B-4723-6E76-F5F389AA187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42900" y="2589100"/>
            <a:ext cx="1303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fais du sport en classe ?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DE0987A-B6EF-65EB-F6B4-C56E302A584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6037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7ECA-A73D-2B6D-6C4A-A2A27257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0F29BE4-540D-D105-5F24-0353AF4500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3571B2-7793-EE74-6FC5-50D22BCF732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20194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4939CBC-0E62-876C-BE89-DA8252BDF2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696B12C-372E-87E1-8D0D-501D048470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E538F2F-F00A-00F8-7FAF-C39306769A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F9629C-B2E7-948C-7D5C-3081733168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2789" y="6599660"/>
            <a:ext cx="1400370" cy="5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88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FC2F2-F15F-7FDE-DB55-233E4BA9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AEA9B4-E395-9A1C-9C9E-5C00546246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86D295A-C150-FB47-1266-15985A7B9D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C5CABC-DA83-4E5E-9E81-CEB76365A64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13B070-1694-7EC2-2274-F99AD3F058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4B6CD92-32AD-05E5-F2CC-DDFE855689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11624A0-326C-EAD2-DE60-D589EF991E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8D17433D-82B7-EFE6-2467-755E51E283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09494E5-D6A2-19B4-583F-48666788C2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FC76A8-1A01-3D87-32F9-A8E2FFAB4A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88C3C46-4C61-F2A9-30DA-CC69B876C1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83949" y="5263529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2E092A-930D-EB04-0284-82F0E0AC84D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513947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2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10EB0DA-D858-5632-8AD1-97C4A3A852BD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F7BBE3-DD44-175A-A113-23A2307F92F2}"/>
              </a:ext>
            </a:extLst>
          </p:cNvPr>
          <p:cNvSpPr txBox="1"/>
          <p:nvPr/>
        </p:nvSpPr>
        <p:spPr>
          <a:xfrm>
            <a:off x="1463679" y="675645"/>
            <a:ext cx="12252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cahiers. Nous allons écrire des mots.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630317-669E-F542-2B1C-42CDC62E33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23ADB6-6E66-DFA0-5FDA-C01603E88E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004"/>
          <a:stretch/>
        </p:blipFill>
        <p:spPr>
          <a:xfrm>
            <a:off x="4204125" y="2960257"/>
            <a:ext cx="5307750" cy="5323294"/>
          </a:xfrm>
          <a:prstGeom prst="rect">
            <a:avLst/>
          </a:prstGeom>
          <a:ln w="38100"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D7EFB1-3850-CA4B-2267-8C5E53A66A6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2519988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11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E0B8-BB25-5A8E-2004-2FBAF8A21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730822-C939-24EE-4E9D-80535028DC49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702A5F-C1AE-EAB6-D86F-8D1EC631F742}"/>
              </a:ext>
            </a:extLst>
          </p:cNvPr>
          <p:cNvSpPr txBox="1"/>
          <p:nvPr/>
        </p:nvSpPr>
        <p:spPr>
          <a:xfrm>
            <a:off x="1463679" y="675645"/>
            <a:ext cx="12252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Ecrivez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ces mots sur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vos cahiers en suivant le modèle.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440" y="675645"/>
            <a:ext cx="1733762" cy="12126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199F44-8727-AA63-2C37-D9B10D3AE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665" y="2788735"/>
            <a:ext cx="11308670" cy="582662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13E51B2-5BCB-97BD-5125-8AF3A64A8D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65997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0713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84139" y="180292"/>
                <a:ext cx="8766670" cy="810309"/>
                <a:chOff x="181212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1212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2384396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3234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9207</TotalTime>
  <Words>2416</Words>
  <Application>Microsoft Office PowerPoint</Application>
  <PresentationFormat>Personnalisé</PresentationFormat>
  <Paragraphs>466</Paragraphs>
  <Slides>74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74</vt:i4>
      </vt:variant>
    </vt:vector>
  </HeadingPairs>
  <TitlesOfParts>
    <vt:vector size="84" baseType="lpstr">
      <vt:lpstr>Calibri</vt:lpstr>
      <vt:lpstr>Carelia</vt:lpstr>
      <vt:lpstr>Arial</vt:lpstr>
      <vt:lpstr>Dosis Bold</vt:lpstr>
      <vt:lpstr>Dosis</vt:lpstr>
      <vt:lpstr>Calibri </vt:lpstr>
      <vt:lpstr>Cambria</vt:lpstr>
      <vt:lpstr>1_Office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102</cp:revision>
  <dcterms:created xsi:type="dcterms:W3CDTF">2023-09-22T04:26:48Z</dcterms:created>
  <dcterms:modified xsi:type="dcterms:W3CDTF">2024-11-24T22:00:51Z</dcterms:modified>
</cp:coreProperties>
</file>