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72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413" r:id="rId13"/>
    <p:sldId id="2134808837" r:id="rId14"/>
    <p:sldId id="2134808838" r:id="rId15"/>
    <p:sldId id="2134808127" r:id="rId16"/>
    <p:sldId id="2134808922" r:id="rId17"/>
    <p:sldId id="2134808933" r:id="rId18"/>
    <p:sldId id="2134808923" r:id="rId19"/>
    <p:sldId id="2134808934" r:id="rId20"/>
    <p:sldId id="2134808860" r:id="rId21"/>
    <p:sldId id="2134808861" r:id="rId22"/>
    <p:sldId id="2134808852" r:id="rId23"/>
    <p:sldId id="2134807641" r:id="rId24"/>
    <p:sldId id="2134808900" r:id="rId25"/>
    <p:sldId id="2134808901" r:id="rId26"/>
    <p:sldId id="2134808142" r:id="rId27"/>
    <p:sldId id="2134808129" r:id="rId28"/>
    <p:sldId id="2134808385" r:id="rId29"/>
    <p:sldId id="2134808879" r:id="rId30"/>
    <p:sldId id="2134808902" r:id="rId31"/>
    <p:sldId id="2134808903" r:id="rId32"/>
    <p:sldId id="2134808904" r:id="rId33"/>
    <p:sldId id="2134808908" r:id="rId34"/>
    <p:sldId id="2134808909" r:id="rId35"/>
    <p:sldId id="2134808910" r:id="rId36"/>
    <p:sldId id="2134808914" r:id="rId37"/>
    <p:sldId id="2134808915" r:id="rId38"/>
    <p:sldId id="2134808916" r:id="rId39"/>
    <p:sldId id="2134808905" r:id="rId40"/>
    <p:sldId id="2134808906" r:id="rId41"/>
    <p:sldId id="2134808907" r:id="rId42"/>
    <p:sldId id="2134808917" r:id="rId43"/>
    <p:sldId id="2134808918" r:id="rId44"/>
    <p:sldId id="2134808919" r:id="rId45"/>
    <p:sldId id="2134808920" r:id="rId46"/>
    <p:sldId id="2134808627" r:id="rId47"/>
    <p:sldId id="2134808530" r:id="rId48"/>
    <p:sldId id="2134808878" r:id="rId49"/>
    <p:sldId id="2134808853" r:id="rId50"/>
    <p:sldId id="2134806216" r:id="rId51"/>
    <p:sldId id="2134808475" r:id="rId52"/>
    <p:sldId id="2134808872" r:id="rId53"/>
    <p:sldId id="2134808631" r:id="rId54"/>
    <p:sldId id="2134808635" r:id="rId55"/>
    <p:sldId id="2134808873" r:id="rId56"/>
    <p:sldId id="2134808876" r:id="rId57"/>
    <p:sldId id="2134808924" r:id="rId58"/>
    <p:sldId id="2134808874" r:id="rId59"/>
    <p:sldId id="2134808925" r:id="rId60"/>
    <p:sldId id="2134808929" r:id="rId61"/>
    <p:sldId id="2134808930" r:id="rId62"/>
    <p:sldId id="2134808931" r:id="rId63"/>
    <p:sldId id="2134808932" r:id="rId64"/>
    <p:sldId id="2134808863" r:id="rId65"/>
    <p:sldId id="2134808587" r:id="rId66"/>
    <p:sldId id="2134808886" r:id="rId67"/>
    <p:sldId id="2134808805" r:id="rId68"/>
    <p:sldId id="2134808775" r:id="rId69"/>
    <p:sldId id="2134808544" r:id="rId70"/>
    <p:sldId id="2134808345" r:id="rId71"/>
  </p:sldIdLst>
  <p:sldSz cx="13716000" cy="10287000"/>
  <p:notesSz cx="6858000" cy="9144000"/>
  <p:embeddedFontLst>
    <p:embeddedFont>
      <p:font typeface="Cambria" panose="02040503050406030204" pitchFamily="18" charset="0"/>
      <p:regular r:id="rId73"/>
      <p:bold r:id="rId74"/>
      <p:italic r:id="rId75"/>
      <p:boldItalic r:id="rId76"/>
    </p:embeddedFont>
    <p:embeddedFont>
      <p:font typeface="Carelia" panose="020B0604020202020204" charset="0"/>
      <p:regular r:id="rId77"/>
    </p:embeddedFont>
    <p:embeddedFont>
      <p:font typeface="Dosis" pitchFamily="2" charset="0"/>
      <p:regular r:id="rId78"/>
      <p:bold r:id="rId79"/>
    </p:embeddedFont>
    <p:embeddedFont>
      <p:font typeface="Dosis Bold" charset="0"/>
      <p:regular r:id="rId80"/>
      <p:bold r:id="rId81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968"/>
    <a:srgbClr val="7DBE00"/>
    <a:srgbClr val="F2F2F2"/>
    <a:srgbClr val="7F7F7F"/>
    <a:srgbClr val="FDEADA"/>
    <a:srgbClr val="8D5E2F"/>
    <a:srgbClr val="996633"/>
    <a:srgbClr val="FF66CC"/>
    <a:srgbClr val="009644"/>
    <a:srgbClr val="FEF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44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7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theme" Target="theme/theme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font" Target="fonts/font5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font" Target="fonts/font3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4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61" Type="http://schemas.openxmlformats.org/officeDocument/2006/relationships/slide" Target="slides/slide59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22/11/2024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3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135.xml"/><Relationship Id="rId16" Type="http://schemas.openxmlformats.org/officeDocument/2006/relationships/image" Target="../media/image33.sv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8.xml"/><Relationship Id="rId15" Type="http://schemas.openxmlformats.org/officeDocument/2006/relationships/image" Target="../media/image32.png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35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6.sv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15.png"/><Relationship Id="rId5" Type="http://schemas.openxmlformats.org/officeDocument/2006/relationships/tags" Target="../tags/tag14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7.xml"/><Relationship Id="rId9" Type="http://schemas.openxmlformats.org/officeDocument/2006/relationships/tags" Target="../tags/tag1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5.xml"/><Relationship Id="rId7" Type="http://schemas.openxmlformats.org/officeDocument/2006/relationships/image" Target="../media/image1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0.xml"/><Relationship Id="rId7" Type="http://schemas.openxmlformats.org/officeDocument/2006/relationships/image" Target="../media/image15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5.xml"/><Relationship Id="rId7" Type="http://schemas.openxmlformats.org/officeDocument/2006/relationships/image" Target="../media/image21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9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0.xml"/><Relationship Id="rId7" Type="http://schemas.openxmlformats.org/officeDocument/2006/relationships/image" Target="../media/image15.png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tags" Target="../tags/tag185.xml"/><Relationship Id="rId18" Type="http://schemas.openxmlformats.org/officeDocument/2006/relationships/image" Target="../media/image16.svg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17" Type="http://schemas.openxmlformats.org/officeDocument/2006/relationships/image" Target="../media/image15.png"/><Relationship Id="rId2" Type="http://schemas.openxmlformats.org/officeDocument/2006/relationships/tags" Target="../tags/tag174.xml"/><Relationship Id="rId16" Type="http://schemas.openxmlformats.org/officeDocument/2006/relationships/slideLayout" Target="../slideLayouts/slideLayout7.xml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5" Type="http://schemas.openxmlformats.org/officeDocument/2006/relationships/tags" Target="../tags/tag187.xml"/><Relationship Id="rId10" Type="http://schemas.openxmlformats.org/officeDocument/2006/relationships/tags" Target="../tags/tag182.xml"/><Relationship Id="rId19" Type="http://schemas.openxmlformats.org/officeDocument/2006/relationships/image" Target="../media/image36.jpeg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tags" Target="../tags/tag18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90.xml"/><Relationship Id="rId7" Type="http://schemas.openxmlformats.org/officeDocument/2006/relationships/image" Target="../media/image15.png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2.xml"/><Relationship Id="rId4" Type="http://schemas.openxmlformats.org/officeDocument/2006/relationships/tags" Target="../tags/tag191.xml"/><Relationship Id="rId9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.svg"/><Relationship Id="rId3" Type="http://schemas.openxmlformats.org/officeDocument/2006/relationships/tags" Target="../tags/tag195.xml"/><Relationship Id="rId7" Type="http://schemas.openxmlformats.org/officeDocument/2006/relationships/tags" Target="../tags/tag199.xml"/><Relationship Id="rId12" Type="http://schemas.openxmlformats.org/officeDocument/2006/relationships/image" Target="../media/image5.png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11" Type="http://schemas.openxmlformats.org/officeDocument/2006/relationships/image" Target="../media/image4.svg"/><Relationship Id="rId5" Type="http://schemas.openxmlformats.org/officeDocument/2006/relationships/tags" Target="../tags/tag197.xml"/><Relationship Id="rId10" Type="http://schemas.openxmlformats.org/officeDocument/2006/relationships/image" Target="../media/image3.png"/><Relationship Id="rId4" Type="http://schemas.openxmlformats.org/officeDocument/2006/relationships/tags" Target="../tags/tag196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image" Target="../media/image12.png"/><Relationship Id="rId18" Type="http://schemas.openxmlformats.org/officeDocument/2006/relationships/image" Target="../media/image34.png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image" Target="../media/image2.jpeg"/><Relationship Id="rId17" Type="http://schemas.openxmlformats.org/officeDocument/2006/relationships/image" Target="../media/image33.svg"/><Relationship Id="rId2" Type="http://schemas.openxmlformats.org/officeDocument/2006/relationships/tags" Target="../tags/tag201.xml"/><Relationship Id="rId16" Type="http://schemas.openxmlformats.org/officeDocument/2006/relationships/image" Target="../media/image37.svg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04.xml"/><Relationship Id="rId15" Type="http://schemas.openxmlformats.org/officeDocument/2006/relationships/image" Target="../media/image32.png"/><Relationship Id="rId10" Type="http://schemas.openxmlformats.org/officeDocument/2006/relationships/tags" Target="../tags/tag209.xml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image" Target="../media/image1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13" Type="http://schemas.openxmlformats.org/officeDocument/2006/relationships/tags" Target="../tags/tag222.xml"/><Relationship Id="rId18" Type="http://schemas.openxmlformats.org/officeDocument/2006/relationships/image" Target="../media/image16.svg"/><Relationship Id="rId26" Type="http://schemas.microsoft.com/office/2007/relationships/hdphoto" Target="../media/hdphoto3.wdp"/><Relationship Id="rId3" Type="http://schemas.openxmlformats.org/officeDocument/2006/relationships/tags" Target="../tags/tag212.xml"/><Relationship Id="rId21" Type="http://schemas.openxmlformats.org/officeDocument/2006/relationships/image" Target="../media/image39.png"/><Relationship Id="rId7" Type="http://schemas.openxmlformats.org/officeDocument/2006/relationships/tags" Target="../tags/tag216.xml"/><Relationship Id="rId12" Type="http://schemas.openxmlformats.org/officeDocument/2006/relationships/tags" Target="../tags/tag221.xml"/><Relationship Id="rId17" Type="http://schemas.openxmlformats.org/officeDocument/2006/relationships/image" Target="../media/image15.png"/><Relationship Id="rId25" Type="http://schemas.openxmlformats.org/officeDocument/2006/relationships/image" Target="../media/image42.png"/><Relationship Id="rId2" Type="http://schemas.openxmlformats.org/officeDocument/2006/relationships/tags" Target="../tags/tag211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38.png"/><Relationship Id="rId1" Type="http://schemas.openxmlformats.org/officeDocument/2006/relationships/tags" Target="../tags/tag210.xml"/><Relationship Id="rId6" Type="http://schemas.openxmlformats.org/officeDocument/2006/relationships/tags" Target="../tags/tag215.xml"/><Relationship Id="rId11" Type="http://schemas.openxmlformats.org/officeDocument/2006/relationships/tags" Target="../tags/tag220.xml"/><Relationship Id="rId24" Type="http://schemas.openxmlformats.org/officeDocument/2006/relationships/image" Target="../media/image41.png"/><Relationship Id="rId5" Type="http://schemas.openxmlformats.org/officeDocument/2006/relationships/tags" Target="../tags/tag214.xml"/><Relationship Id="rId15" Type="http://schemas.openxmlformats.org/officeDocument/2006/relationships/tags" Target="../tags/tag224.xml"/><Relationship Id="rId23" Type="http://schemas.openxmlformats.org/officeDocument/2006/relationships/image" Target="../media/image40.png"/><Relationship Id="rId10" Type="http://schemas.openxmlformats.org/officeDocument/2006/relationships/tags" Target="../tags/tag219.xml"/><Relationship Id="rId19" Type="http://schemas.openxmlformats.org/officeDocument/2006/relationships/image" Target="../media/image21.png"/><Relationship Id="rId4" Type="http://schemas.openxmlformats.org/officeDocument/2006/relationships/tags" Target="../tags/tag213.xml"/><Relationship Id="rId9" Type="http://schemas.openxmlformats.org/officeDocument/2006/relationships/tags" Target="../tags/tag218.xml"/><Relationship Id="rId14" Type="http://schemas.openxmlformats.org/officeDocument/2006/relationships/tags" Target="../tags/tag223.xml"/><Relationship Id="rId22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32.xml"/><Relationship Id="rId13" Type="http://schemas.openxmlformats.org/officeDocument/2006/relationships/image" Target="../media/image16.svg"/><Relationship Id="rId18" Type="http://schemas.openxmlformats.org/officeDocument/2006/relationships/image" Target="../media/image40.png"/><Relationship Id="rId3" Type="http://schemas.openxmlformats.org/officeDocument/2006/relationships/tags" Target="../tags/tag227.xml"/><Relationship Id="rId21" Type="http://schemas.microsoft.com/office/2007/relationships/hdphoto" Target="../media/hdphoto3.wdp"/><Relationship Id="rId7" Type="http://schemas.openxmlformats.org/officeDocument/2006/relationships/tags" Target="../tags/tag231.xml"/><Relationship Id="rId12" Type="http://schemas.openxmlformats.org/officeDocument/2006/relationships/image" Target="../media/image15.png"/><Relationship Id="rId17" Type="http://schemas.openxmlformats.org/officeDocument/2006/relationships/image" Target="../media/image26.png"/><Relationship Id="rId2" Type="http://schemas.openxmlformats.org/officeDocument/2006/relationships/tags" Target="../tags/tag226.xml"/><Relationship Id="rId16" Type="http://schemas.openxmlformats.org/officeDocument/2006/relationships/image" Target="../media/image39.png"/><Relationship Id="rId20" Type="http://schemas.openxmlformats.org/officeDocument/2006/relationships/image" Target="../media/image42.png"/><Relationship Id="rId1" Type="http://schemas.openxmlformats.org/officeDocument/2006/relationships/tags" Target="../tags/tag225.xml"/><Relationship Id="rId6" Type="http://schemas.openxmlformats.org/officeDocument/2006/relationships/tags" Target="../tags/tag23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29.xml"/><Relationship Id="rId15" Type="http://schemas.openxmlformats.org/officeDocument/2006/relationships/image" Target="../media/image38.png"/><Relationship Id="rId10" Type="http://schemas.openxmlformats.org/officeDocument/2006/relationships/tags" Target="../tags/tag234.xml"/><Relationship Id="rId19" Type="http://schemas.openxmlformats.org/officeDocument/2006/relationships/image" Target="../media/image41.png"/><Relationship Id="rId4" Type="http://schemas.openxmlformats.org/officeDocument/2006/relationships/tags" Target="../tags/tag228.xml"/><Relationship Id="rId9" Type="http://schemas.openxmlformats.org/officeDocument/2006/relationships/tags" Target="../tags/tag233.xml"/><Relationship Id="rId1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42.xml"/><Relationship Id="rId13" Type="http://schemas.openxmlformats.org/officeDocument/2006/relationships/image" Target="../media/image16.svg"/><Relationship Id="rId3" Type="http://schemas.openxmlformats.org/officeDocument/2006/relationships/tags" Target="../tags/tag237.xml"/><Relationship Id="rId7" Type="http://schemas.openxmlformats.org/officeDocument/2006/relationships/tags" Target="../tags/tag241.xml"/><Relationship Id="rId12" Type="http://schemas.openxmlformats.org/officeDocument/2006/relationships/image" Target="../media/image15.png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39.xml"/><Relationship Id="rId10" Type="http://schemas.openxmlformats.org/officeDocument/2006/relationships/tags" Target="../tags/tag244.xml"/><Relationship Id="rId4" Type="http://schemas.openxmlformats.org/officeDocument/2006/relationships/tags" Target="../tags/tag238.xml"/><Relationship Id="rId9" Type="http://schemas.openxmlformats.org/officeDocument/2006/relationships/tags" Target="../tags/tag243.xml"/><Relationship Id="rId1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52.xml"/><Relationship Id="rId13" Type="http://schemas.openxmlformats.org/officeDocument/2006/relationships/image" Target="../media/image44.png"/><Relationship Id="rId3" Type="http://schemas.openxmlformats.org/officeDocument/2006/relationships/tags" Target="../tags/tag247.xml"/><Relationship Id="rId7" Type="http://schemas.openxmlformats.org/officeDocument/2006/relationships/tags" Target="../tags/tag251.xml"/><Relationship Id="rId12" Type="http://schemas.openxmlformats.org/officeDocument/2006/relationships/image" Target="../media/image16.svg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tags" Target="../tags/tag250.xml"/><Relationship Id="rId11" Type="http://schemas.openxmlformats.org/officeDocument/2006/relationships/image" Target="../media/image15.png"/><Relationship Id="rId5" Type="http://schemas.openxmlformats.org/officeDocument/2006/relationships/tags" Target="../tags/tag24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48.xml"/><Relationship Id="rId9" Type="http://schemas.openxmlformats.org/officeDocument/2006/relationships/tags" Target="../tags/tag253.xml"/><Relationship Id="rId1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61.xml"/><Relationship Id="rId13" Type="http://schemas.openxmlformats.org/officeDocument/2006/relationships/image" Target="../media/image15.png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55.xml"/><Relationship Id="rId16" Type="http://schemas.openxmlformats.org/officeDocument/2006/relationships/image" Target="../media/image45.png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11" Type="http://schemas.openxmlformats.org/officeDocument/2006/relationships/tags" Target="../tags/tag264.xml"/><Relationship Id="rId5" Type="http://schemas.openxmlformats.org/officeDocument/2006/relationships/tags" Target="../tags/tag258.xml"/><Relationship Id="rId15" Type="http://schemas.openxmlformats.org/officeDocument/2006/relationships/image" Target="../media/image46.jpeg"/><Relationship Id="rId10" Type="http://schemas.openxmlformats.org/officeDocument/2006/relationships/tags" Target="../tags/tag263.xml"/><Relationship Id="rId4" Type="http://schemas.openxmlformats.org/officeDocument/2006/relationships/tags" Target="../tags/tag257.xml"/><Relationship Id="rId9" Type="http://schemas.openxmlformats.org/officeDocument/2006/relationships/tags" Target="../tags/tag262.xml"/><Relationship Id="rId1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72.xml"/><Relationship Id="rId13" Type="http://schemas.openxmlformats.org/officeDocument/2006/relationships/image" Target="../media/image15.png"/><Relationship Id="rId3" Type="http://schemas.openxmlformats.org/officeDocument/2006/relationships/tags" Target="../tags/tag267.xml"/><Relationship Id="rId7" Type="http://schemas.openxmlformats.org/officeDocument/2006/relationships/tags" Target="../tags/tag271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66.xml"/><Relationship Id="rId16" Type="http://schemas.openxmlformats.org/officeDocument/2006/relationships/image" Target="../media/image45.png"/><Relationship Id="rId1" Type="http://schemas.openxmlformats.org/officeDocument/2006/relationships/tags" Target="../tags/tag265.xml"/><Relationship Id="rId6" Type="http://schemas.openxmlformats.org/officeDocument/2006/relationships/tags" Target="../tags/tag270.xml"/><Relationship Id="rId11" Type="http://schemas.openxmlformats.org/officeDocument/2006/relationships/tags" Target="../tags/tag275.xml"/><Relationship Id="rId5" Type="http://schemas.openxmlformats.org/officeDocument/2006/relationships/tags" Target="../tags/tag269.xml"/><Relationship Id="rId15" Type="http://schemas.openxmlformats.org/officeDocument/2006/relationships/image" Target="../media/image46.jpeg"/><Relationship Id="rId10" Type="http://schemas.openxmlformats.org/officeDocument/2006/relationships/tags" Target="../tags/tag274.xml"/><Relationship Id="rId4" Type="http://schemas.openxmlformats.org/officeDocument/2006/relationships/tags" Target="../tags/tag268.xml"/><Relationship Id="rId9" Type="http://schemas.openxmlformats.org/officeDocument/2006/relationships/tags" Target="../tags/tag273.xml"/><Relationship Id="rId14" Type="http://schemas.openxmlformats.org/officeDocument/2006/relationships/image" Target="../media/image16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83.xml"/><Relationship Id="rId13" Type="http://schemas.openxmlformats.org/officeDocument/2006/relationships/image" Target="../media/image44.png"/><Relationship Id="rId3" Type="http://schemas.openxmlformats.org/officeDocument/2006/relationships/tags" Target="../tags/tag278.xml"/><Relationship Id="rId7" Type="http://schemas.openxmlformats.org/officeDocument/2006/relationships/tags" Target="../tags/tag282.xml"/><Relationship Id="rId12" Type="http://schemas.openxmlformats.org/officeDocument/2006/relationships/image" Target="../media/image16.svg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tags" Target="../tags/tag281.xml"/><Relationship Id="rId11" Type="http://schemas.openxmlformats.org/officeDocument/2006/relationships/image" Target="../media/image15.png"/><Relationship Id="rId5" Type="http://schemas.openxmlformats.org/officeDocument/2006/relationships/tags" Target="../tags/tag28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79.xml"/><Relationship Id="rId9" Type="http://schemas.openxmlformats.org/officeDocument/2006/relationships/tags" Target="../tags/tag284.xml"/><Relationship Id="rId1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13" Type="http://schemas.openxmlformats.org/officeDocument/2006/relationships/image" Target="../media/image15.png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86.xml"/><Relationship Id="rId16" Type="http://schemas.openxmlformats.org/officeDocument/2006/relationships/image" Target="../media/image47.png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tags" Target="../tags/tag295.xml"/><Relationship Id="rId5" Type="http://schemas.openxmlformats.org/officeDocument/2006/relationships/tags" Target="../tags/tag289.xml"/><Relationship Id="rId15" Type="http://schemas.openxmlformats.org/officeDocument/2006/relationships/image" Target="../media/image46.jpeg"/><Relationship Id="rId10" Type="http://schemas.openxmlformats.org/officeDocument/2006/relationships/tags" Target="../tags/tag294.xml"/><Relationship Id="rId4" Type="http://schemas.openxmlformats.org/officeDocument/2006/relationships/tags" Target="../tags/tag288.xml"/><Relationship Id="rId9" Type="http://schemas.openxmlformats.org/officeDocument/2006/relationships/tags" Target="../tags/tag293.xml"/><Relationship Id="rId14" Type="http://schemas.openxmlformats.org/officeDocument/2006/relationships/image" Target="../media/image16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03.xml"/><Relationship Id="rId13" Type="http://schemas.openxmlformats.org/officeDocument/2006/relationships/image" Target="../media/image15.png"/><Relationship Id="rId3" Type="http://schemas.openxmlformats.org/officeDocument/2006/relationships/tags" Target="../tags/tag298.xml"/><Relationship Id="rId7" Type="http://schemas.openxmlformats.org/officeDocument/2006/relationships/tags" Target="../tags/tag30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97.xml"/><Relationship Id="rId16" Type="http://schemas.openxmlformats.org/officeDocument/2006/relationships/image" Target="../media/image47.png"/><Relationship Id="rId1" Type="http://schemas.openxmlformats.org/officeDocument/2006/relationships/tags" Target="../tags/tag296.xml"/><Relationship Id="rId6" Type="http://schemas.openxmlformats.org/officeDocument/2006/relationships/tags" Target="../tags/tag301.xml"/><Relationship Id="rId11" Type="http://schemas.openxmlformats.org/officeDocument/2006/relationships/tags" Target="../tags/tag306.xml"/><Relationship Id="rId5" Type="http://schemas.openxmlformats.org/officeDocument/2006/relationships/tags" Target="../tags/tag300.xml"/><Relationship Id="rId15" Type="http://schemas.openxmlformats.org/officeDocument/2006/relationships/image" Target="../media/image46.jpeg"/><Relationship Id="rId10" Type="http://schemas.openxmlformats.org/officeDocument/2006/relationships/tags" Target="../tags/tag305.xml"/><Relationship Id="rId4" Type="http://schemas.openxmlformats.org/officeDocument/2006/relationships/tags" Target="../tags/tag299.xml"/><Relationship Id="rId9" Type="http://schemas.openxmlformats.org/officeDocument/2006/relationships/tags" Target="../tags/tag304.xml"/><Relationship Id="rId14" Type="http://schemas.openxmlformats.org/officeDocument/2006/relationships/image" Target="../media/image16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14.xml"/><Relationship Id="rId13" Type="http://schemas.openxmlformats.org/officeDocument/2006/relationships/image" Target="../media/image44.png"/><Relationship Id="rId3" Type="http://schemas.openxmlformats.org/officeDocument/2006/relationships/tags" Target="../tags/tag309.xml"/><Relationship Id="rId7" Type="http://schemas.openxmlformats.org/officeDocument/2006/relationships/tags" Target="../tags/tag313.xml"/><Relationship Id="rId12" Type="http://schemas.openxmlformats.org/officeDocument/2006/relationships/image" Target="../media/image16.svg"/><Relationship Id="rId2" Type="http://schemas.openxmlformats.org/officeDocument/2006/relationships/tags" Target="../tags/tag308.xml"/><Relationship Id="rId1" Type="http://schemas.openxmlformats.org/officeDocument/2006/relationships/tags" Target="../tags/tag307.xml"/><Relationship Id="rId6" Type="http://schemas.openxmlformats.org/officeDocument/2006/relationships/tags" Target="../tags/tag312.xml"/><Relationship Id="rId11" Type="http://schemas.openxmlformats.org/officeDocument/2006/relationships/image" Target="../media/image15.png"/><Relationship Id="rId5" Type="http://schemas.openxmlformats.org/officeDocument/2006/relationships/tags" Target="../tags/tag31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10.xml"/><Relationship Id="rId9" Type="http://schemas.openxmlformats.org/officeDocument/2006/relationships/tags" Target="../tags/tag315.xml"/><Relationship Id="rId1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23.xml"/><Relationship Id="rId13" Type="http://schemas.openxmlformats.org/officeDocument/2006/relationships/image" Target="../media/image15.png"/><Relationship Id="rId3" Type="http://schemas.openxmlformats.org/officeDocument/2006/relationships/tags" Target="../tags/tag318.xml"/><Relationship Id="rId7" Type="http://schemas.openxmlformats.org/officeDocument/2006/relationships/tags" Target="../tags/tag32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17.xml"/><Relationship Id="rId16" Type="http://schemas.openxmlformats.org/officeDocument/2006/relationships/image" Target="../media/image48.png"/><Relationship Id="rId1" Type="http://schemas.openxmlformats.org/officeDocument/2006/relationships/tags" Target="../tags/tag316.xml"/><Relationship Id="rId6" Type="http://schemas.openxmlformats.org/officeDocument/2006/relationships/tags" Target="../tags/tag321.xml"/><Relationship Id="rId11" Type="http://schemas.openxmlformats.org/officeDocument/2006/relationships/tags" Target="../tags/tag326.xml"/><Relationship Id="rId5" Type="http://schemas.openxmlformats.org/officeDocument/2006/relationships/tags" Target="../tags/tag320.xml"/><Relationship Id="rId15" Type="http://schemas.openxmlformats.org/officeDocument/2006/relationships/image" Target="../media/image46.jpeg"/><Relationship Id="rId10" Type="http://schemas.openxmlformats.org/officeDocument/2006/relationships/tags" Target="../tags/tag325.xml"/><Relationship Id="rId4" Type="http://schemas.openxmlformats.org/officeDocument/2006/relationships/tags" Target="../tags/tag319.xml"/><Relationship Id="rId9" Type="http://schemas.openxmlformats.org/officeDocument/2006/relationships/tags" Target="../tags/tag324.xml"/><Relationship Id="rId14" Type="http://schemas.openxmlformats.org/officeDocument/2006/relationships/image" Target="../media/image16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34.xml"/><Relationship Id="rId13" Type="http://schemas.openxmlformats.org/officeDocument/2006/relationships/image" Target="../media/image15.png"/><Relationship Id="rId3" Type="http://schemas.openxmlformats.org/officeDocument/2006/relationships/tags" Target="../tags/tag329.xml"/><Relationship Id="rId7" Type="http://schemas.openxmlformats.org/officeDocument/2006/relationships/tags" Target="../tags/tag33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28.xml"/><Relationship Id="rId16" Type="http://schemas.openxmlformats.org/officeDocument/2006/relationships/image" Target="../media/image48.png"/><Relationship Id="rId1" Type="http://schemas.openxmlformats.org/officeDocument/2006/relationships/tags" Target="../tags/tag327.xml"/><Relationship Id="rId6" Type="http://schemas.openxmlformats.org/officeDocument/2006/relationships/tags" Target="../tags/tag332.xml"/><Relationship Id="rId11" Type="http://schemas.openxmlformats.org/officeDocument/2006/relationships/tags" Target="../tags/tag337.xml"/><Relationship Id="rId5" Type="http://schemas.openxmlformats.org/officeDocument/2006/relationships/tags" Target="../tags/tag331.xml"/><Relationship Id="rId15" Type="http://schemas.openxmlformats.org/officeDocument/2006/relationships/image" Target="../media/image46.jpeg"/><Relationship Id="rId10" Type="http://schemas.openxmlformats.org/officeDocument/2006/relationships/tags" Target="../tags/tag336.xml"/><Relationship Id="rId4" Type="http://schemas.openxmlformats.org/officeDocument/2006/relationships/tags" Target="../tags/tag330.xml"/><Relationship Id="rId9" Type="http://schemas.openxmlformats.org/officeDocument/2006/relationships/tags" Target="../tags/tag335.xml"/><Relationship Id="rId14" Type="http://schemas.openxmlformats.org/officeDocument/2006/relationships/image" Target="../media/image16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45.xml"/><Relationship Id="rId13" Type="http://schemas.openxmlformats.org/officeDocument/2006/relationships/image" Target="../media/image44.png"/><Relationship Id="rId3" Type="http://schemas.openxmlformats.org/officeDocument/2006/relationships/tags" Target="../tags/tag340.xml"/><Relationship Id="rId7" Type="http://schemas.openxmlformats.org/officeDocument/2006/relationships/tags" Target="../tags/tag344.xml"/><Relationship Id="rId12" Type="http://schemas.openxmlformats.org/officeDocument/2006/relationships/image" Target="../media/image16.svg"/><Relationship Id="rId2" Type="http://schemas.openxmlformats.org/officeDocument/2006/relationships/tags" Target="../tags/tag339.xml"/><Relationship Id="rId1" Type="http://schemas.openxmlformats.org/officeDocument/2006/relationships/tags" Target="../tags/tag338.xml"/><Relationship Id="rId6" Type="http://schemas.openxmlformats.org/officeDocument/2006/relationships/tags" Target="../tags/tag343.xml"/><Relationship Id="rId11" Type="http://schemas.openxmlformats.org/officeDocument/2006/relationships/image" Target="../media/image15.png"/><Relationship Id="rId5" Type="http://schemas.openxmlformats.org/officeDocument/2006/relationships/tags" Target="../tags/tag34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41.xml"/><Relationship Id="rId9" Type="http://schemas.openxmlformats.org/officeDocument/2006/relationships/tags" Target="../tags/tag346.xml"/><Relationship Id="rId1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54.xml"/><Relationship Id="rId13" Type="http://schemas.openxmlformats.org/officeDocument/2006/relationships/image" Target="../media/image15.png"/><Relationship Id="rId3" Type="http://schemas.openxmlformats.org/officeDocument/2006/relationships/tags" Target="../tags/tag349.xml"/><Relationship Id="rId7" Type="http://schemas.openxmlformats.org/officeDocument/2006/relationships/tags" Target="../tags/tag35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48.xml"/><Relationship Id="rId16" Type="http://schemas.openxmlformats.org/officeDocument/2006/relationships/image" Target="../media/image49.png"/><Relationship Id="rId1" Type="http://schemas.openxmlformats.org/officeDocument/2006/relationships/tags" Target="../tags/tag347.xml"/><Relationship Id="rId6" Type="http://schemas.openxmlformats.org/officeDocument/2006/relationships/tags" Target="../tags/tag352.xml"/><Relationship Id="rId11" Type="http://schemas.openxmlformats.org/officeDocument/2006/relationships/tags" Target="../tags/tag357.xml"/><Relationship Id="rId5" Type="http://schemas.openxmlformats.org/officeDocument/2006/relationships/tags" Target="../tags/tag351.xml"/><Relationship Id="rId15" Type="http://schemas.openxmlformats.org/officeDocument/2006/relationships/image" Target="../media/image46.jpeg"/><Relationship Id="rId10" Type="http://schemas.openxmlformats.org/officeDocument/2006/relationships/tags" Target="../tags/tag356.xml"/><Relationship Id="rId4" Type="http://schemas.openxmlformats.org/officeDocument/2006/relationships/tags" Target="../tags/tag350.xml"/><Relationship Id="rId9" Type="http://schemas.openxmlformats.org/officeDocument/2006/relationships/tags" Target="../tags/tag355.xml"/><Relationship Id="rId14" Type="http://schemas.openxmlformats.org/officeDocument/2006/relationships/image" Target="../media/image16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65.xml"/><Relationship Id="rId13" Type="http://schemas.openxmlformats.org/officeDocument/2006/relationships/image" Target="../media/image15.png"/><Relationship Id="rId3" Type="http://schemas.openxmlformats.org/officeDocument/2006/relationships/tags" Target="../tags/tag360.xml"/><Relationship Id="rId7" Type="http://schemas.openxmlformats.org/officeDocument/2006/relationships/tags" Target="../tags/tag36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59.xml"/><Relationship Id="rId16" Type="http://schemas.openxmlformats.org/officeDocument/2006/relationships/image" Target="../media/image49.png"/><Relationship Id="rId1" Type="http://schemas.openxmlformats.org/officeDocument/2006/relationships/tags" Target="../tags/tag358.xml"/><Relationship Id="rId6" Type="http://schemas.openxmlformats.org/officeDocument/2006/relationships/tags" Target="../tags/tag363.xml"/><Relationship Id="rId11" Type="http://schemas.openxmlformats.org/officeDocument/2006/relationships/tags" Target="../tags/tag368.xml"/><Relationship Id="rId5" Type="http://schemas.openxmlformats.org/officeDocument/2006/relationships/tags" Target="../tags/tag362.xml"/><Relationship Id="rId15" Type="http://schemas.openxmlformats.org/officeDocument/2006/relationships/image" Target="../media/image46.jpeg"/><Relationship Id="rId10" Type="http://schemas.openxmlformats.org/officeDocument/2006/relationships/tags" Target="../tags/tag367.xml"/><Relationship Id="rId4" Type="http://schemas.openxmlformats.org/officeDocument/2006/relationships/tags" Target="../tags/tag361.xml"/><Relationship Id="rId9" Type="http://schemas.openxmlformats.org/officeDocument/2006/relationships/tags" Target="../tags/tag366.xml"/><Relationship Id="rId14" Type="http://schemas.openxmlformats.org/officeDocument/2006/relationships/image" Target="../media/image16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76.xml"/><Relationship Id="rId13" Type="http://schemas.openxmlformats.org/officeDocument/2006/relationships/image" Target="../media/image44.png"/><Relationship Id="rId3" Type="http://schemas.openxmlformats.org/officeDocument/2006/relationships/tags" Target="../tags/tag371.xml"/><Relationship Id="rId7" Type="http://schemas.openxmlformats.org/officeDocument/2006/relationships/tags" Target="../tags/tag375.xml"/><Relationship Id="rId12" Type="http://schemas.openxmlformats.org/officeDocument/2006/relationships/image" Target="../media/image16.svg"/><Relationship Id="rId2" Type="http://schemas.openxmlformats.org/officeDocument/2006/relationships/tags" Target="../tags/tag370.xml"/><Relationship Id="rId1" Type="http://schemas.openxmlformats.org/officeDocument/2006/relationships/tags" Target="../tags/tag369.xml"/><Relationship Id="rId6" Type="http://schemas.openxmlformats.org/officeDocument/2006/relationships/tags" Target="../tags/tag374.xml"/><Relationship Id="rId11" Type="http://schemas.openxmlformats.org/officeDocument/2006/relationships/image" Target="../media/image15.png"/><Relationship Id="rId5" Type="http://schemas.openxmlformats.org/officeDocument/2006/relationships/tags" Target="../tags/tag373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72.xml"/><Relationship Id="rId9" Type="http://schemas.openxmlformats.org/officeDocument/2006/relationships/tags" Target="../tags/tag377.xml"/><Relationship Id="rId1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85.xml"/><Relationship Id="rId13" Type="http://schemas.openxmlformats.org/officeDocument/2006/relationships/image" Target="../media/image15.png"/><Relationship Id="rId3" Type="http://schemas.openxmlformats.org/officeDocument/2006/relationships/tags" Target="../tags/tag380.xml"/><Relationship Id="rId7" Type="http://schemas.openxmlformats.org/officeDocument/2006/relationships/tags" Target="../tags/tag38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79.xml"/><Relationship Id="rId16" Type="http://schemas.openxmlformats.org/officeDocument/2006/relationships/image" Target="../media/image50.png"/><Relationship Id="rId1" Type="http://schemas.openxmlformats.org/officeDocument/2006/relationships/tags" Target="../tags/tag378.xml"/><Relationship Id="rId6" Type="http://schemas.openxmlformats.org/officeDocument/2006/relationships/tags" Target="../tags/tag383.xml"/><Relationship Id="rId11" Type="http://schemas.openxmlformats.org/officeDocument/2006/relationships/tags" Target="../tags/tag388.xml"/><Relationship Id="rId5" Type="http://schemas.openxmlformats.org/officeDocument/2006/relationships/tags" Target="../tags/tag382.xml"/><Relationship Id="rId15" Type="http://schemas.openxmlformats.org/officeDocument/2006/relationships/image" Target="../media/image46.jpeg"/><Relationship Id="rId10" Type="http://schemas.openxmlformats.org/officeDocument/2006/relationships/tags" Target="../tags/tag387.xml"/><Relationship Id="rId4" Type="http://schemas.openxmlformats.org/officeDocument/2006/relationships/tags" Target="../tags/tag381.xml"/><Relationship Id="rId9" Type="http://schemas.openxmlformats.org/officeDocument/2006/relationships/tags" Target="../tags/tag386.xml"/><Relationship Id="rId14" Type="http://schemas.openxmlformats.org/officeDocument/2006/relationships/image" Target="../media/image16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96.xml"/><Relationship Id="rId13" Type="http://schemas.openxmlformats.org/officeDocument/2006/relationships/image" Target="../media/image15.png"/><Relationship Id="rId3" Type="http://schemas.openxmlformats.org/officeDocument/2006/relationships/tags" Target="../tags/tag391.xml"/><Relationship Id="rId7" Type="http://schemas.openxmlformats.org/officeDocument/2006/relationships/tags" Target="../tags/tag39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90.xml"/><Relationship Id="rId16" Type="http://schemas.openxmlformats.org/officeDocument/2006/relationships/image" Target="../media/image50.png"/><Relationship Id="rId1" Type="http://schemas.openxmlformats.org/officeDocument/2006/relationships/tags" Target="../tags/tag389.xml"/><Relationship Id="rId6" Type="http://schemas.openxmlformats.org/officeDocument/2006/relationships/tags" Target="../tags/tag394.xml"/><Relationship Id="rId11" Type="http://schemas.openxmlformats.org/officeDocument/2006/relationships/tags" Target="../tags/tag399.xml"/><Relationship Id="rId5" Type="http://schemas.openxmlformats.org/officeDocument/2006/relationships/tags" Target="../tags/tag393.xml"/><Relationship Id="rId15" Type="http://schemas.openxmlformats.org/officeDocument/2006/relationships/image" Target="../media/image46.jpeg"/><Relationship Id="rId10" Type="http://schemas.openxmlformats.org/officeDocument/2006/relationships/tags" Target="../tags/tag398.xml"/><Relationship Id="rId4" Type="http://schemas.openxmlformats.org/officeDocument/2006/relationships/tags" Target="../tags/tag392.xml"/><Relationship Id="rId9" Type="http://schemas.openxmlformats.org/officeDocument/2006/relationships/tags" Target="../tags/tag397.xml"/><Relationship Id="rId14" Type="http://schemas.openxmlformats.org/officeDocument/2006/relationships/image" Target="../media/image16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407.xml"/><Relationship Id="rId13" Type="http://schemas.openxmlformats.org/officeDocument/2006/relationships/image" Target="../media/image44.png"/><Relationship Id="rId3" Type="http://schemas.openxmlformats.org/officeDocument/2006/relationships/tags" Target="../tags/tag402.xml"/><Relationship Id="rId7" Type="http://schemas.openxmlformats.org/officeDocument/2006/relationships/tags" Target="../tags/tag406.xml"/><Relationship Id="rId12" Type="http://schemas.openxmlformats.org/officeDocument/2006/relationships/image" Target="../media/image16.svg"/><Relationship Id="rId2" Type="http://schemas.openxmlformats.org/officeDocument/2006/relationships/tags" Target="../tags/tag401.xml"/><Relationship Id="rId1" Type="http://schemas.openxmlformats.org/officeDocument/2006/relationships/tags" Target="../tags/tag400.xml"/><Relationship Id="rId6" Type="http://schemas.openxmlformats.org/officeDocument/2006/relationships/tags" Target="../tags/tag405.xml"/><Relationship Id="rId11" Type="http://schemas.openxmlformats.org/officeDocument/2006/relationships/image" Target="../media/image15.png"/><Relationship Id="rId5" Type="http://schemas.openxmlformats.org/officeDocument/2006/relationships/tags" Target="../tags/tag40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03.xml"/><Relationship Id="rId9" Type="http://schemas.openxmlformats.org/officeDocument/2006/relationships/tags" Target="../tags/tag408.xml"/><Relationship Id="rId1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16.xml"/><Relationship Id="rId13" Type="http://schemas.openxmlformats.org/officeDocument/2006/relationships/image" Target="../media/image15.png"/><Relationship Id="rId3" Type="http://schemas.openxmlformats.org/officeDocument/2006/relationships/tags" Target="../tags/tag411.xml"/><Relationship Id="rId7" Type="http://schemas.openxmlformats.org/officeDocument/2006/relationships/tags" Target="../tags/tag41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10.xml"/><Relationship Id="rId16" Type="http://schemas.openxmlformats.org/officeDocument/2006/relationships/image" Target="../media/image51.png"/><Relationship Id="rId1" Type="http://schemas.openxmlformats.org/officeDocument/2006/relationships/tags" Target="../tags/tag409.xml"/><Relationship Id="rId6" Type="http://schemas.openxmlformats.org/officeDocument/2006/relationships/tags" Target="../tags/tag414.xml"/><Relationship Id="rId11" Type="http://schemas.openxmlformats.org/officeDocument/2006/relationships/tags" Target="../tags/tag419.xml"/><Relationship Id="rId5" Type="http://schemas.openxmlformats.org/officeDocument/2006/relationships/tags" Target="../tags/tag413.xml"/><Relationship Id="rId15" Type="http://schemas.openxmlformats.org/officeDocument/2006/relationships/image" Target="../media/image46.jpeg"/><Relationship Id="rId10" Type="http://schemas.openxmlformats.org/officeDocument/2006/relationships/tags" Target="../tags/tag418.xml"/><Relationship Id="rId4" Type="http://schemas.openxmlformats.org/officeDocument/2006/relationships/tags" Target="../tags/tag412.xml"/><Relationship Id="rId9" Type="http://schemas.openxmlformats.org/officeDocument/2006/relationships/tags" Target="../tags/tag417.xml"/><Relationship Id="rId14" Type="http://schemas.openxmlformats.org/officeDocument/2006/relationships/image" Target="../media/image16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27.xml"/><Relationship Id="rId13" Type="http://schemas.openxmlformats.org/officeDocument/2006/relationships/image" Target="../media/image15.png"/><Relationship Id="rId3" Type="http://schemas.openxmlformats.org/officeDocument/2006/relationships/tags" Target="../tags/tag422.xml"/><Relationship Id="rId7" Type="http://schemas.openxmlformats.org/officeDocument/2006/relationships/tags" Target="../tags/tag426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21.xml"/><Relationship Id="rId16" Type="http://schemas.openxmlformats.org/officeDocument/2006/relationships/image" Target="../media/image51.png"/><Relationship Id="rId1" Type="http://schemas.openxmlformats.org/officeDocument/2006/relationships/tags" Target="../tags/tag420.xml"/><Relationship Id="rId6" Type="http://schemas.openxmlformats.org/officeDocument/2006/relationships/tags" Target="../tags/tag425.xml"/><Relationship Id="rId11" Type="http://schemas.openxmlformats.org/officeDocument/2006/relationships/tags" Target="../tags/tag430.xml"/><Relationship Id="rId5" Type="http://schemas.openxmlformats.org/officeDocument/2006/relationships/tags" Target="../tags/tag424.xml"/><Relationship Id="rId15" Type="http://schemas.openxmlformats.org/officeDocument/2006/relationships/image" Target="../media/image46.jpeg"/><Relationship Id="rId10" Type="http://schemas.openxmlformats.org/officeDocument/2006/relationships/tags" Target="../tags/tag429.xml"/><Relationship Id="rId4" Type="http://schemas.openxmlformats.org/officeDocument/2006/relationships/tags" Target="../tags/tag423.xml"/><Relationship Id="rId9" Type="http://schemas.openxmlformats.org/officeDocument/2006/relationships/tags" Target="../tags/tag428.xml"/><Relationship Id="rId14" Type="http://schemas.openxmlformats.org/officeDocument/2006/relationships/image" Target="../media/image16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audio" Target="NULL" TargetMode="External"/><Relationship Id="rId13" Type="http://schemas.openxmlformats.org/officeDocument/2006/relationships/tags" Target="../tags/tag441.xml"/><Relationship Id="rId18" Type="http://schemas.openxmlformats.org/officeDocument/2006/relationships/image" Target="../media/image52.png"/><Relationship Id="rId3" Type="http://schemas.openxmlformats.org/officeDocument/2006/relationships/tags" Target="../tags/tag433.xml"/><Relationship Id="rId7" Type="http://schemas.openxmlformats.org/officeDocument/2006/relationships/tags" Target="../tags/tag437.xml"/><Relationship Id="rId12" Type="http://schemas.openxmlformats.org/officeDocument/2006/relationships/tags" Target="../tags/tag440.xml"/><Relationship Id="rId17" Type="http://schemas.openxmlformats.org/officeDocument/2006/relationships/image" Target="../media/image46.jpeg"/><Relationship Id="rId2" Type="http://schemas.openxmlformats.org/officeDocument/2006/relationships/tags" Target="../tags/tag432.xml"/><Relationship Id="rId16" Type="http://schemas.openxmlformats.org/officeDocument/2006/relationships/image" Target="../media/image16.svg"/><Relationship Id="rId1" Type="http://schemas.openxmlformats.org/officeDocument/2006/relationships/tags" Target="../tags/tag431.xml"/><Relationship Id="rId6" Type="http://schemas.openxmlformats.org/officeDocument/2006/relationships/tags" Target="../tags/tag436.xml"/><Relationship Id="rId11" Type="http://schemas.openxmlformats.org/officeDocument/2006/relationships/tags" Target="../tags/tag439.xml"/><Relationship Id="rId5" Type="http://schemas.openxmlformats.org/officeDocument/2006/relationships/tags" Target="../tags/tag435.xml"/><Relationship Id="rId15" Type="http://schemas.openxmlformats.org/officeDocument/2006/relationships/image" Target="../media/image15.png"/><Relationship Id="rId10" Type="http://schemas.openxmlformats.org/officeDocument/2006/relationships/tags" Target="../tags/tag438.xml"/><Relationship Id="rId19" Type="http://schemas.openxmlformats.org/officeDocument/2006/relationships/image" Target="../media/image53.png"/><Relationship Id="rId4" Type="http://schemas.openxmlformats.org/officeDocument/2006/relationships/tags" Target="../tags/tag434.xml"/><Relationship Id="rId9" Type="http://schemas.microsoft.com/office/2007/relationships/media" Target="../media/media1.wav"/><Relationship Id="rId14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49.xml"/><Relationship Id="rId13" Type="http://schemas.openxmlformats.org/officeDocument/2006/relationships/tags" Target="../tags/tag454.xml"/><Relationship Id="rId18" Type="http://schemas.openxmlformats.org/officeDocument/2006/relationships/image" Target="../media/image15.png"/><Relationship Id="rId26" Type="http://schemas.openxmlformats.org/officeDocument/2006/relationships/image" Target="../media/image51.png"/><Relationship Id="rId3" Type="http://schemas.openxmlformats.org/officeDocument/2006/relationships/tags" Target="../tags/tag444.xml"/><Relationship Id="rId21" Type="http://schemas.openxmlformats.org/officeDocument/2006/relationships/image" Target="../media/image45.png"/><Relationship Id="rId7" Type="http://schemas.openxmlformats.org/officeDocument/2006/relationships/tags" Target="../tags/tag448.xml"/><Relationship Id="rId12" Type="http://schemas.openxmlformats.org/officeDocument/2006/relationships/tags" Target="../tags/tag453.xml"/><Relationship Id="rId17" Type="http://schemas.openxmlformats.org/officeDocument/2006/relationships/slideLayout" Target="../slideLayouts/slideLayout18.xml"/><Relationship Id="rId25" Type="http://schemas.openxmlformats.org/officeDocument/2006/relationships/image" Target="../media/image49.png"/><Relationship Id="rId2" Type="http://schemas.openxmlformats.org/officeDocument/2006/relationships/tags" Target="../tags/tag443.xml"/><Relationship Id="rId16" Type="http://schemas.openxmlformats.org/officeDocument/2006/relationships/tags" Target="../tags/tag457.xml"/><Relationship Id="rId20" Type="http://schemas.openxmlformats.org/officeDocument/2006/relationships/image" Target="../media/image21.png"/><Relationship Id="rId1" Type="http://schemas.openxmlformats.org/officeDocument/2006/relationships/tags" Target="../tags/tag442.xml"/><Relationship Id="rId6" Type="http://schemas.openxmlformats.org/officeDocument/2006/relationships/tags" Target="../tags/tag447.xml"/><Relationship Id="rId11" Type="http://schemas.openxmlformats.org/officeDocument/2006/relationships/tags" Target="../tags/tag452.xml"/><Relationship Id="rId24" Type="http://schemas.openxmlformats.org/officeDocument/2006/relationships/image" Target="../media/image50.png"/><Relationship Id="rId5" Type="http://schemas.openxmlformats.org/officeDocument/2006/relationships/tags" Target="../tags/tag446.xml"/><Relationship Id="rId15" Type="http://schemas.openxmlformats.org/officeDocument/2006/relationships/tags" Target="../tags/tag456.xml"/><Relationship Id="rId23" Type="http://schemas.openxmlformats.org/officeDocument/2006/relationships/image" Target="../media/image48.png"/><Relationship Id="rId10" Type="http://schemas.openxmlformats.org/officeDocument/2006/relationships/tags" Target="../tags/tag451.xml"/><Relationship Id="rId19" Type="http://schemas.openxmlformats.org/officeDocument/2006/relationships/image" Target="../media/image16.svg"/><Relationship Id="rId4" Type="http://schemas.openxmlformats.org/officeDocument/2006/relationships/tags" Target="../tags/tag445.xml"/><Relationship Id="rId9" Type="http://schemas.openxmlformats.org/officeDocument/2006/relationships/tags" Target="../tags/tag450.xml"/><Relationship Id="rId14" Type="http://schemas.openxmlformats.org/officeDocument/2006/relationships/tags" Target="../tags/tag455.xml"/><Relationship Id="rId22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65.xml"/><Relationship Id="rId13" Type="http://schemas.openxmlformats.org/officeDocument/2006/relationships/image" Target="../media/image15.png"/><Relationship Id="rId18" Type="http://schemas.openxmlformats.org/officeDocument/2006/relationships/image" Target="../media/image48.png"/><Relationship Id="rId3" Type="http://schemas.openxmlformats.org/officeDocument/2006/relationships/tags" Target="../tags/tag460.xml"/><Relationship Id="rId21" Type="http://schemas.openxmlformats.org/officeDocument/2006/relationships/image" Target="../media/image51.png"/><Relationship Id="rId7" Type="http://schemas.openxmlformats.org/officeDocument/2006/relationships/tags" Target="../tags/tag464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7.png"/><Relationship Id="rId2" Type="http://schemas.openxmlformats.org/officeDocument/2006/relationships/tags" Target="../tags/tag459.xml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tags" Target="../tags/tag458.xml"/><Relationship Id="rId6" Type="http://schemas.openxmlformats.org/officeDocument/2006/relationships/tags" Target="../tags/tag463.xml"/><Relationship Id="rId11" Type="http://schemas.openxmlformats.org/officeDocument/2006/relationships/tags" Target="../tags/tag468.xml"/><Relationship Id="rId5" Type="http://schemas.openxmlformats.org/officeDocument/2006/relationships/tags" Target="../tags/tag462.xml"/><Relationship Id="rId15" Type="http://schemas.openxmlformats.org/officeDocument/2006/relationships/image" Target="../media/image20.png"/><Relationship Id="rId10" Type="http://schemas.openxmlformats.org/officeDocument/2006/relationships/tags" Target="../tags/tag467.xml"/><Relationship Id="rId19" Type="http://schemas.openxmlformats.org/officeDocument/2006/relationships/image" Target="../media/image50.png"/><Relationship Id="rId4" Type="http://schemas.openxmlformats.org/officeDocument/2006/relationships/tags" Target="../tags/tag461.xml"/><Relationship Id="rId9" Type="http://schemas.openxmlformats.org/officeDocument/2006/relationships/tags" Target="../tags/tag466.xml"/><Relationship Id="rId14" Type="http://schemas.openxmlformats.org/officeDocument/2006/relationships/image" Target="../media/image16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76.xml"/><Relationship Id="rId13" Type="http://schemas.openxmlformats.org/officeDocument/2006/relationships/image" Target="../media/image16.svg"/><Relationship Id="rId3" Type="http://schemas.openxmlformats.org/officeDocument/2006/relationships/tags" Target="../tags/tag471.xml"/><Relationship Id="rId7" Type="http://schemas.openxmlformats.org/officeDocument/2006/relationships/tags" Target="../tags/tag475.xml"/><Relationship Id="rId12" Type="http://schemas.openxmlformats.org/officeDocument/2006/relationships/image" Target="../media/image15.png"/><Relationship Id="rId2" Type="http://schemas.openxmlformats.org/officeDocument/2006/relationships/tags" Target="../tags/tag470.xml"/><Relationship Id="rId1" Type="http://schemas.openxmlformats.org/officeDocument/2006/relationships/tags" Target="../tags/tag469.xml"/><Relationship Id="rId6" Type="http://schemas.openxmlformats.org/officeDocument/2006/relationships/tags" Target="../tags/tag47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73.xml"/><Relationship Id="rId15" Type="http://schemas.openxmlformats.org/officeDocument/2006/relationships/image" Target="../media/image52.png"/><Relationship Id="rId10" Type="http://schemas.openxmlformats.org/officeDocument/2006/relationships/tags" Target="../tags/tag478.xml"/><Relationship Id="rId4" Type="http://schemas.openxmlformats.org/officeDocument/2006/relationships/tags" Target="../tags/tag472.xml"/><Relationship Id="rId9" Type="http://schemas.openxmlformats.org/officeDocument/2006/relationships/tags" Target="../tags/tag477.xml"/><Relationship Id="rId14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481.xml"/><Relationship Id="rId7" Type="http://schemas.openxmlformats.org/officeDocument/2006/relationships/tags" Target="../tags/tag485.xml"/><Relationship Id="rId12" Type="http://schemas.openxmlformats.org/officeDocument/2006/relationships/image" Target="../media/image5.png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6" Type="http://schemas.openxmlformats.org/officeDocument/2006/relationships/tags" Target="../tags/tag484.xml"/><Relationship Id="rId11" Type="http://schemas.openxmlformats.org/officeDocument/2006/relationships/image" Target="../media/image4.svg"/><Relationship Id="rId5" Type="http://schemas.openxmlformats.org/officeDocument/2006/relationships/tags" Target="../tags/tag483.xml"/><Relationship Id="rId10" Type="http://schemas.openxmlformats.org/officeDocument/2006/relationships/image" Target="../media/image3.png"/><Relationship Id="rId4" Type="http://schemas.openxmlformats.org/officeDocument/2006/relationships/tags" Target="../tags/tag482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9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33.svg"/><Relationship Id="rId3" Type="http://schemas.openxmlformats.org/officeDocument/2006/relationships/tags" Target="../tags/tag488.xml"/><Relationship Id="rId7" Type="http://schemas.openxmlformats.org/officeDocument/2006/relationships/tags" Target="../tags/tag492.xml"/><Relationship Id="rId12" Type="http://schemas.openxmlformats.org/officeDocument/2006/relationships/tags" Target="../tags/tag497.xml"/><Relationship Id="rId17" Type="http://schemas.openxmlformats.org/officeDocument/2006/relationships/image" Target="../media/image32.png"/><Relationship Id="rId2" Type="http://schemas.openxmlformats.org/officeDocument/2006/relationships/tags" Target="../tags/tag487.xml"/><Relationship Id="rId16" Type="http://schemas.openxmlformats.org/officeDocument/2006/relationships/image" Target="../media/image18.svg"/><Relationship Id="rId1" Type="http://schemas.openxmlformats.org/officeDocument/2006/relationships/tags" Target="../tags/tag486.xml"/><Relationship Id="rId6" Type="http://schemas.openxmlformats.org/officeDocument/2006/relationships/tags" Target="../tags/tag491.xml"/><Relationship Id="rId11" Type="http://schemas.openxmlformats.org/officeDocument/2006/relationships/tags" Target="../tags/tag496.xml"/><Relationship Id="rId5" Type="http://schemas.openxmlformats.org/officeDocument/2006/relationships/tags" Target="../tags/tag490.xml"/><Relationship Id="rId15" Type="http://schemas.openxmlformats.org/officeDocument/2006/relationships/image" Target="../media/image12.png"/><Relationship Id="rId10" Type="http://schemas.openxmlformats.org/officeDocument/2006/relationships/tags" Target="../tags/tag495.xml"/><Relationship Id="rId19" Type="http://schemas.openxmlformats.org/officeDocument/2006/relationships/image" Target="../media/image34.png"/><Relationship Id="rId4" Type="http://schemas.openxmlformats.org/officeDocument/2006/relationships/tags" Target="../tags/tag489.xml"/><Relationship Id="rId9" Type="http://schemas.openxmlformats.org/officeDocument/2006/relationships/tags" Target="../tags/tag494.xml"/><Relationship Id="rId14" Type="http://schemas.openxmlformats.org/officeDocument/2006/relationships/image" Target="../media/image2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505.xml"/><Relationship Id="rId13" Type="http://schemas.openxmlformats.org/officeDocument/2006/relationships/image" Target="../media/image15.png"/><Relationship Id="rId3" Type="http://schemas.openxmlformats.org/officeDocument/2006/relationships/tags" Target="../tags/tag500.xml"/><Relationship Id="rId7" Type="http://schemas.openxmlformats.org/officeDocument/2006/relationships/tags" Target="../tags/tag504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6.png"/><Relationship Id="rId2" Type="http://schemas.openxmlformats.org/officeDocument/2006/relationships/tags" Target="../tags/tag499.xml"/><Relationship Id="rId16" Type="http://schemas.openxmlformats.org/officeDocument/2006/relationships/image" Target="../media/image55.PNG"/><Relationship Id="rId1" Type="http://schemas.openxmlformats.org/officeDocument/2006/relationships/tags" Target="../tags/tag498.xml"/><Relationship Id="rId6" Type="http://schemas.openxmlformats.org/officeDocument/2006/relationships/tags" Target="../tags/tag503.xml"/><Relationship Id="rId11" Type="http://schemas.openxmlformats.org/officeDocument/2006/relationships/tags" Target="../tags/tag508.xml"/><Relationship Id="rId5" Type="http://schemas.openxmlformats.org/officeDocument/2006/relationships/tags" Target="../tags/tag502.xml"/><Relationship Id="rId15" Type="http://schemas.openxmlformats.org/officeDocument/2006/relationships/image" Target="../media/image54.png"/><Relationship Id="rId10" Type="http://schemas.openxmlformats.org/officeDocument/2006/relationships/tags" Target="../tags/tag507.xml"/><Relationship Id="rId4" Type="http://schemas.openxmlformats.org/officeDocument/2006/relationships/tags" Target="../tags/tag501.xml"/><Relationship Id="rId9" Type="http://schemas.openxmlformats.org/officeDocument/2006/relationships/tags" Target="../tags/tag506.xml"/><Relationship Id="rId14" Type="http://schemas.openxmlformats.org/officeDocument/2006/relationships/image" Target="../media/image16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16.xml"/><Relationship Id="rId13" Type="http://schemas.openxmlformats.org/officeDocument/2006/relationships/image" Target="../media/image15.png"/><Relationship Id="rId3" Type="http://schemas.openxmlformats.org/officeDocument/2006/relationships/tags" Target="../tags/tag511.xml"/><Relationship Id="rId7" Type="http://schemas.openxmlformats.org/officeDocument/2006/relationships/tags" Target="../tags/tag515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7.jpeg"/><Relationship Id="rId2" Type="http://schemas.openxmlformats.org/officeDocument/2006/relationships/tags" Target="../tags/tag510.xml"/><Relationship Id="rId16" Type="http://schemas.openxmlformats.org/officeDocument/2006/relationships/image" Target="../media/image56.png"/><Relationship Id="rId1" Type="http://schemas.openxmlformats.org/officeDocument/2006/relationships/tags" Target="../tags/tag509.xml"/><Relationship Id="rId6" Type="http://schemas.openxmlformats.org/officeDocument/2006/relationships/tags" Target="../tags/tag514.xml"/><Relationship Id="rId11" Type="http://schemas.openxmlformats.org/officeDocument/2006/relationships/tags" Target="../tags/tag519.xml"/><Relationship Id="rId5" Type="http://schemas.openxmlformats.org/officeDocument/2006/relationships/tags" Target="../tags/tag513.xml"/><Relationship Id="rId15" Type="http://schemas.openxmlformats.org/officeDocument/2006/relationships/image" Target="../media/image54.png"/><Relationship Id="rId10" Type="http://schemas.openxmlformats.org/officeDocument/2006/relationships/tags" Target="../tags/tag518.xml"/><Relationship Id="rId4" Type="http://schemas.openxmlformats.org/officeDocument/2006/relationships/tags" Target="../tags/tag512.xml"/><Relationship Id="rId9" Type="http://schemas.openxmlformats.org/officeDocument/2006/relationships/tags" Target="../tags/tag517.xml"/><Relationship Id="rId14" Type="http://schemas.openxmlformats.org/officeDocument/2006/relationships/image" Target="../media/image16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27.xml"/><Relationship Id="rId13" Type="http://schemas.openxmlformats.org/officeDocument/2006/relationships/image" Target="../media/image16.svg"/><Relationship Id="rId3" Type="http://schemas.openxmlformats.org/officeDocument/2006/relationships/tags" Target="../tags/tag522.xml"/><Relationship Id="rId7" Type="http://schemas.openxmlformats.org/officeDocument/2006/relationships/tags" Target="../tags/tag526.xml"/><Relationship Id="rId12" Type="http://schemas.openxmlformats.org/officeDocument/2006/relationships/image" Target="../media/image15.png"/><Relationship Id="rId2" Type="http://schemas.openxmlformats.org/officeDocument/2006/relationships/tags" Target="../tags/tag521.xml"/><Relationship Id="rId16" Type="http://schemas.openxmlformats.org/officeDocument/2006/relationships/image" Target="../media/image57.jpeg"/><Relationship Id="rId1" Type="http://schemas.openxmlformats.org/officeDocument/2006/relationships/tags" Target="../tags/tag520.xml"/><Relationship Id="rId6" Type="http://schemas.openxmlformats.org/officeDocument/2006/relationships/tags" Target="../tags/tag525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24.xml"/><Relationship Id="rId15" Type="http://schemas.openxmlformats.org/officeDocument/2006/relationships/image" Target="../media/image56.png"/><Relationship Id="rId10" Type="http://schemas.openxmlformats.org/officeDocument/2006/relationships/tags" Target="../tags/tag529.xml"/><Relationship Id="rId4" Type="http://schemas.openxmlformats.org/officeDocument/2006/relationships/tags" Target="../tags/tag523.xml"/><Relationship Id="rId9" Type="http://schemas.openxmlformats.org/officeDocument/2006/relationships/tags" Target="../tags/tag528.xml"/><Relationship Id="rId1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537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47.png"/><Relationship Id="rId3" Type="http://schemas.openxmlformats.org/officeDocument/2006/relationships/tags" Target="../tags/tag532.xml"/><Relationship Id="rId7" Type="http://schemas.openxmlformats.org/officeDocument/2006/relationships/tags" Target="../tags/tag536.xml"/><Relationship Id="rId12" Type="http://schemas.openxmlformats.org/officeDocument/2006/relationships/tags" Target="../tags/tag541.xml"/><Relationship Id="rId17" Type="http://schemas.openxmlformats.org/officeDocument/2006/relationships/image" Target="../media/image45.png"/><Relationship Id="rId2" Type="http://schemas.openxmlformats.org/officeDocument/2006/relationships/tags" Target="../tags/tag531.xml"/><Relationship Id="rId16" Type="http://schemas.openxmlformats.org/officeDocument/2006/relationships/image" Target="../media/image54.png"/><Relationship Id="rId20" Type="http://schemas.openxmlformats.org/officeDocument/2006/relationships/image" Target="../media/image59.jpg"/><Relationship Id="rId1" Type="http://schemas.openxmlformats.org/officeDocument/2006/relationships/tags" Target="../tags/tag530.xml"/><Relationship Id="rId6" Type="http://schemas.openxmlformats.org/officeDocument/2006/relationships/tags" Target="../tags/tag535.xml"/><Relationship Id="rId11" Type="http://schemas.openxmlformats.org/officeDocument/2006/relationships/tags" Target="../tags/tag540.xml"/><Relationship Id="rId5" Type="http://schemas.openxmlformats.org/officeDocument/2006/relationships/tags" Target="../tags/tag534.xml"/><Relationship Id="rId15" Type="http://schemas.openxmlformats.org/officeDocument/2006/relationships/image" Target="../media/image16.svg"/><Relationship Id="rId10" Type="http://schemas.openxmlformats.org/officeDocument/2006/relationships/tags" Target="../tags/tag539.xml"/><Relationship Id="rId19" Type="http://schemas.openxmlformats.org/officeDocument/2006/relationships/image" Target="../media/image55.PNG"/><Relationship Id="rId4" Type="http://schemas.openxmlformats.org/officeDocument/2006/relationships/tags" Target="../tags/tag533.xml"/><Relationship Id="rId9" Type="http://schemas.openxmlformats.org/officeDocument/2006/relationships/tags" Target="../tags/tag538.xml"/><Relationship Id="rId1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549.xml"/><Relationship Id="rId13" Type="http://schemas.openxmlformats.org/officeDocument/2006/relationships/image" Target="../media/image15.png"/><Relationship Id="rId18" Type="http://schemas.openxmlformats.org/officeDocument/2006/relationships/image" Target="../media/image45.png"/><Relationship Id="rId3" Type="http://schemas.openxmlformats.org/officeDocument/2006/relationships/tags" Target="../tags/tag544.xml"/><Relationship Id="rId7" Type="http://schemas.openxmlformats.org/officeDocument/2006/relationships/tags" Target="../tags/tag548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9.jpg"/><Relationship Id="rId2" Type="http://schemas.openxmlformats.org/officeDocument/2006/relationships/tags" Target="../tags/tag543.xml"/><Relationship Id="rId16" Type="http://schemas.openxmlformats.org/officeDocument/2006/relationships/image" Target="../media/image55.PNG"/><Relationship Id="rId1" Type="http://schemas.openxmlformats.org/officeDocument/2006/relationships/tags" Target="../tags/tag542.xml"/><Relationship Id="rId6" Type="http://schemas.openxmlformats.org/officeDocument/2006/relationships/tags" Target="../tags/tag547.xml"/><Relationship Id="rId11" Type="http://schemas.openxmlformats.org/officeDocument/2006/relationships/tags" Target="../tags/tag552.xml"/><Relationship Id="rId5" Type="http://schemas.openxmlformats.org/officeDocument/2006/relationships/tags" Target="../tags/tag546.xml"/><Relationship Id="rId15" Type="http://schemas.openxmlformats.org/officeDocument/2006/relationships/image" Target="../media/image58.png"/><Relationship Id="rId10" Type="http://schemas.openxmlformats.org/officeDocument/2006/relationships/tags" Target="../tags/tag551.xml"/><Relationship Id="rId19" Type="http://schemas.openxmlformats.org/officeDocument/2006/relationships/image" Target="../media/image47.png"/><Relationship Id="rId4" Type="http://schemas.openxmlformats.org/officeDocument/2006/relationships/tags" Target="../tags/tag545.xml"/><Relationship Id="rId9" Type="http://schemas.openxmlformats.org/officeDocument/2006/relationships/tags" Target="../tags/tag550.xml"/><Relationship Id="rId14" Type="http://schemas.openxmlformats.org/officeDocument/2006/relationships/image" Target="../media/image16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560.xml"/><Relationship Id="rId13" Type="http://schemas.openxmlformats.org/officeDocument/2006/relationships/image" Target="../media/image15.png"/><Relationship Id="rId3" Type="http://schemas.openxmlformats.org/officeDocument/2006/relationships/tags" Target="../tags/tag555.xml"/><Relationship Id="rId7" Type="http://schemas.openxmlformats.org/officeDocument/2006/relationships/tags" Target="../tags/tag559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7.jpeg"/><Relationship Id="rId2" Type="http://schemas.openxmlformats.org/officeDocument/2006/relationships/tags" Target="../tags/tag554.xml"/><Relationship Id="rId16" Type="http://schemas.openxmlformats.org/officeDocument/2006/relationships/image" Target="../media/image56.png"/><Relationship Id="rId1" Type="http://schemas.openxmlformats.org/officeDocument/2006/relationships/tags" Target="../tags/tag553.xml"/><Relationship Id="rId6" Type="http://schemas.openxmlformats.org/officeDocument/2006/relationships/tags" Target="../tags/tag558.xml"/><Relationship Id="rId11" Type="http://schemas.openxmlformats.org/officeDocument/2006/relationships/tags" Target="../tags/tag563.xml"/><Relationship Id="rId5" Type="http://schemas.openxmlformats.org/officeDocument/2006/relationships/tags" Target="../tags/tag557.xml"/><Relationship Id="rId15" Type="http://schemas.openxmlformats.org/officeDocument/2006/relationships/image" Target="../media/image54.png"/><Relationship Id="rId10" Type="http://schemas.openxmlformats.org/officeDocument/2006/relationships/tags" Target="../tags/tag562.xml"/><Relationship Id="rId4" Type="http://schemas.openxmlformats.org/officeDocument/2006/relationships/tags" Target="../tags/tag556.xml"/><Relationship Id="rId9" Type="http://schemas.openxmlformats.org/officeDocument/2006/relationships/tags" Target="../tags/tag561.xml"/><Relationship Id="rId14" Type="http://schemas.openxmlformats.org/officeDocument/2006/relationships/image" Target="../media/image16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71.xml"/><Relationship Id="rId13" Type="http://schemas.openxmlformats.org/officeDocument/2006/relationships/image" Target="../media/image16.svg"/><Relationship Id="rId3" Type="http://schemas.openxmlformats.org/officeDocument/2006/relationships/tags" Target="../tags/tag566.xml"/><Relationship Id="rId7" Type="http://schemas.openxmlformats.org/officeDocument/2006/relationships/tags" Target="../tags/tag570.xml"/><Relationship Id="rId12" Type="http://schemas.openxmlformats.org/officeDocument/2006/relationships/image" Target="../media/image15.png"/><Relationship Id="rId2" Type="http://schemas.openxmlformats.org/officeDocument/2006/relationships/tags" Target="../tags/tag565.xml"/><Relationship Id="rId16" Type="http://schemas.openxmlformats.org/officeDocument/2006/relationships/image" Target="../media/image57.jpeg"/><Relationship Id="rId1" Type="http://schemas.openxmlformats.org/officeDocument/2006/relationships/tags" Target="../tags/tag564.xml"/><Relationship Id="rId6" Type="http://schemas.openxmlformats.org/officeDocument/2006/relationships/tags" Target="../tags/tag56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68.xml"/><Relationship Id="rId15" Type="http://schemas.openxmlformats.org/officeDocument/2006/relationships/image" Target="../media/image56.png"/><Relationship Id="rId10" Type="http://schemas.openxmlformats.org/officeDocument/2006/relationships/tags" Target="../tags/tag573.xml"/><Relationship Id="rId4" Type="http://schemas.openxmlformats.org/officeDocument/2006/relationships/tags" Target="../tags/tag567.xml"/><Relationship Id="rId9" Type="http://schemas.openxmlformats.org/officeDocument/2006/relationships/tags" Target="../tags/tag572.xml"/><Relationship Id="rId14" Type="http://schemas.openxmlformats.org/officeDocument/2006/relationships/image" Target="../media/image5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81.xml"/><Relationship Id="rId13" Type="http://schemas.openxmlformats.org/officeDocument/2006/relationships/tags" Target="../tags/tag586.xml"/><Relationship Id="rId18" Type="http://schemas.openxmlformats.org/officeDocument/2006/relationships/image" Target="../media/image48.png"/><Relationship Id="rId3" Type="http://schemas.openxmlformats.org/officeDocument/2006/relationships/tags" Target="../tags/tag576.xml"/><Relationship Id="rId21" Type="http://schemas.openxmlformats.org/officeDocument/2006/relationships/image" Target="../media/image60.jpeg"/><Relationship Id="rId7" Type="http://schemas.openxmlformats.org/officeDocument/2006/relationships/tags" Target="../tags/tag580.xml"/><Relationship Id="rId12" Type="http://schemas.openxmlformats.org/officeDocument/2006/relationships/tags" Target="../tags/tag585.xml"/><Relationship Id="rId17" Type="http://schemas.openxmlformats.org/officeDocument/2006/relationships/image" Target="../media/image54.png"/><Relationship Id="rId2" Type="http://schemas.openxmlformats.org/officeDocument/2006/relationships/tags" Target="../tags/tag575.xml"/><Relationship Id="rId16" Type="http://schemas.openxmlformats.org/officeDocument/2006/relationships/image" Target="../media/image16.svg"/><Relationship Id="rId20" Type="http://schemas.openxmlformats.org/officeDocument/2006/relationships/image" Target="../media/image59.jpg"/><Relationship Id="rId1" Type="http://schemas.openxmlformats.org/officeDocument/2006/relationships/tags" Target="../tags/tag574.xml"/><Relationship Id="rId6" Type="http://schemas.openxmlformats.org/officeDocument/2006/relationships/tags" Target="../tags/tag579.xml"/><Relationship Id="rId11" Type="http://schemas.openxmlformats.org/officeDocument/2006/relationships/tags" Target="../tags/tag584.xml"/><Relationship Id="rId5" Type="http://schemas.openxmlformats.org/officeDocument/2006/relationships/tags" Target="../tags/tag578.xml"/><Relationship Id="rId15" Type="http://schemas.openxmlformats.org/officeDocument/2006/relationships/image" Target="../media/image15.png"/><Relationship Id="rId10" Type="http://schemas.openxmlformats.org/officeDocument/2006/relationships/tags" Target="../tags/tag583.xml"/><Relationship Id="rId19" Type="http://schemas.openxmlformats.org/officeDocument/2006/relationships/image" Target="../media/image55.PNG"/><Relationship Id="rId4" Type="http://schemas.openxmlformats.org/officeDocument/2006/relationships/tags" Target="../tags/tag577.xml"/><Relationship Id="rId9" Type="http://schemas.openxmlformats.org/officeDocument/2006/relationships/tags" Target="../tags/tag582.xml"/><Relationship Id="rId14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594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9.jpg"/><Relationship Id="rId3" Type="http://schemas.openxmlformats.org/officeDocument/2006/relationships/tags" Target="../tags/tag589.xml"/><Relationship Id="rId7" Type="http://schemas.openxmlformats.org/officeDocument/2006/relationships/tags" Target="../tags/tag593.xml"/><Relationship Id="rId12" Type="http://schemas.openxmlformats.org/officeDocument/2006/relationships/tags" Target="../tags/tag598.xml"/><Relationship Id="rId17" Type="http://schemas.openxmlformats.org/officeDocument/2006/relationships/image" Target="../media/image55.PNG"/><Relationship Id="rId2" Type="http://schemas.openxmlformats.org/officeDocument/2006/relationships/tags" Target="../tags/tag588.xml"/><Relationship Id="rId16" Type="http://schemas.openxmlformats.org/officeDocument/2006/relationships/image" Target="../media/image58.png"/><Relationship Id="rId20" Type="http://schemas.openxmlformats.org/officeDocument/2006/relationships/image" Target="../media/image60.jpeg"/><Relationship Id="rId1" Type="http://schemas.openxmlformats.org/officeDocument/2006/relationships/tags" Target="../tags/tag587.xml"/><Relationship Id="rId6" Type="http://schemas.openxmlformats.org/officeDocument/2006/relationships/tags" Target="../tags/tag592.xml"/><Relationship Id="rId11" Type="http://schemas.openxmlformats.org/officeDocument/2006/relationships/tags" Target="../tags/tag597.xml"/><Relationship Id="rId5" Type="http://schemas.openxmlformats.org/officeDocument/2006/relationships/tags" Target="../tags/tag591.xml"/><Relationship Id="rId15" Type="http://schemas.openxmlformats.org/officeDocument/2006/relationships/image" Target="../media/image16.svg"/><Relationship Id="rId10" Type="http://schemas.openxmlformats.org/officeDocument/2006/relationships/tags" Target="../tags/tag596.xml"/><Relationship Id="rId19" Type="http://schemas.openxmlformats.org/officeDocument/2006/relationships/image" Target="../media/image48.png"/><Relationship Id="rId4" Type="http://schemas.openxmlformats.org/officeDocument/2006/relationships/tags" Target="../tags/tag590.xml"/><Relationship Id="rId9" Type="http://schemas.openxmlformats.org/officeDocument/2006/relationships/tags" Target="../tags/tag595.xml"/><Relationship Id="rId14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606.xml"/><Relationship Id="rId13" Type="http://schemas.openxmlformats.org/officeDocument/2006/relationships/image" Target="../media/image15.png"/><Relationship Id="rId3" Type="http://schemas.openxmlformats.org/officeDocument/2006/relationships/tags" Target="../tags/tag601.xml"/><Relationship Id="rId7" Type="http://schemas.openxmlformats.org/officeDocument/2006/relationships/tags" Target="../tags/tag605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7.jpeg"/><Relationship Id="rId2" Type="http://schemas.openxmlformats.org/officeDocument/2006/relationships/tags" Target="../tags/tag600.xml"/><Relationship Id="rId16" Type="http://schemas.openxmlformats.org/officeDocument/2006/relationships/image" Target="../media/image56.png"/><Relationship Id="rId1" Type="http://schemas.openxmlformats.org/officeDocument/2006/relationships/tags" Target="../tags/tag599.xml"/><Relationship Id="rId6" Type="http://schemas.openxmlformats.org/officeDocument/2006/relationships/tags" Target="../tags/tag604.xml"/><Relationship Id="rId11" Type="http://schemas.openxmlformats.org/officeDocument/2006/relationships/tags" Target="../tags/tag609.xml"/><Relationship Id="rId5" Type="http://schemas.openxmlformats.org/officeDocument/2006/relationships/tags" Target="../tags/tag603.xml"/><Relationship Id="rId15" Type="http://schemas.openxmlformats.org/officeDocument/2006/relationships/image" Target="../media/image54.png"/><Relationship Id="rId10" Type="http://schemas.openxmlformats.org/officeDocument/2006/relationships/tags" Target="../tags/tag608.xml"/><Relationship Id="rId4" Type="http://schemas.openxmlformats.org/officeDocument/2006/relationships/tags" Target="../tags/tag602.xml"/><Relationship Id="rId9" Type="http://schemas.openxmlformats.org/officeDocument/2006/relationships/tags" Target="../tags/tag607.xml"/><Relationship Id="rId14" Type="http://schemas.openxmlformats.org/officeDocument/2006/relationships/image" Target="../media/image16.sv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617.xml"/><Relationship Id="rId13" Type="http://schemas.openxmlformats.org/officeDocument/2006/relationships/image" Target="../media/image16.svg"/><Relationship Id="rId3" Type="http://schemas.openxmlformats.org/officeDocument/2006/relationships/tags" Target="../tags/tag612.xml"/><Relationship Id="rId7" Type="http://schemas.openxmlformats.org/officeDocument/2006/relationships/tags" Target="../tags/tag616.xml"/><Relationship Id="rId12" Type="http://schemas.openxmlformats.org/officeDocument/2006/relationships/image" Target="../media/image15.png"/><Relationship Id="rId2" Type="http://schemas.openxmlformats.org/officeDocument/2006/relationships/tags" Target="../tags/tag611.xml"/><Relationship Id="rId16" Type="http://schemas.openxmlformats.org/officeDocument/2006/relationships/image" Target="../media/image57.jpeg"/><Relationship Id="rId1" Type="http://schemas.openxmlformats.org/officeDocument/2006/relationships/tags" Target="../tags/tag610.xml"/><Relationship Id="rId6" Type="http://schemas.openxmlformats.org/officeDocument/2006/relationships/tags" Target="../tags/tag615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14.xml"/><Relationship Id="rId15" Type="http://schemas.openxmlformats.org/officeDocument/2006/relationships/image" Target="../media/image56.png"/><Relationship Id="rId10" Type="http://schemas.openxmlformats.org/officeDocument/2006/relationships/tags" Target="../tags/tag619.xml"/><Relationship Id="rId4" Type="http://schemas.openxmlformats.org/officeDocument/2006/relationships/tags" Target="../tags/tag613.xml"/><Relationship Id="rId9" Type="http://schemas.openxmlformats.org/officeDocument/2006/relationships/tags" Target="../tags/tag618.xml"/><Relationship Id="rId14" Type="http://schemas.openxmlformats.org/officeDocument/2006/relationships/image" Target="../media/image5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627.xml"/><Relationship Id="rId13" Type="http://schemas.openxmlformats.org/officeDocument/2006/relationships/tags" Target="../tags/tag632.xml"/><Relationship Id="rId18" Type="http://schemas.openxmlformats.org/officeDocument/2006/relationships/image" Target="../media/image55.PNG"/><Relationship Id="rId3" Type="http://schemas.openxmlformats.org/officeDocument/2006/relationships/tags" Target="../tags/tag622.xml"/><Relationship Id="rId21" Type="http://schemas.openxmlformats.org/officeDocument/2006/relationships/image" Target="../media/image60.jpeg"/><Relationship Id="rId7" Type="http://schemas.openxmlformats.org/officeDocument/2006/relationships/tags" Target="../tags/tag626.xml"/><Relationship Id="rId12" Type="http://schemas.openxmlformats.org/officeDocument/2006/relationships/tags" Target="../tags/tag631.xml"/><Relationship Id="rId17" Type="http://schemas.openxmlformats.org/officeDocument/2006/relationships/image" Target="../media/image54.png"/><Relationship Id="rId2" Type="http://schemas.openxmlformats.org/officeDocument/2006/relationships/tags" Target="../tags/tag621.xml"/><Relationship Id="rId16" Type="http://schemas.openxmlformats.org/officeDocument/2006/relationships/image" Target="../media/image16.svg"/><Relationship Id="rId20" Type="http://schemas.openxmlformats.org/officeDocument/2006/relationships/image" Target="../media/image41.png"/><Relationship Id="rId1" Type="http://schemas.openxmlformats.org/officeDocument/2006/relationships/tags" Target="../tags/tag620.xml"/><Relationship Id="rId6" Type="http://schemas.openxmlformats.org/officeDocument/2006/relationships/tags" Target="../tags/tag625.xml"/><Relationship Id="rId11" Type="http://schemas.openxmlformats.org/officeDocument/2006/relationships/tags" Target="../tags/tag630.xml"/><Relationship Id="rId5" Type="http://schemas.openxmlformats.org/officeDocument/2006/relationships/tags" Target="../tags/tag624.xml"/><Relationship Id="rId15" Type="http://schemas.openxmlformats.org/officeDocument/2006/relationships/image" Target="../media/image15.png"/><Relationship Id="rId10" Type="http://schemas.openxmlformats.org/officeDocument/2006/relationships/tags" Target="../tags/tag629.xml"/><Relationship Id="rId19" Type="http://schemas.openxmlformats.org/officeDocument/2006/relationships/image" Target="../media/image59.jpg"/><Relationship Id="rId4" Type="http://schemas.openxmlformats.org/officeDocument/2006/relationships/tags" Target="../tags/tag623.xml"/><Relationship Id="rId9" Type="http://schemas.openxmlformats.org/officeDocument/2006/relationships/tags" Target="../tags/tag628.xml"/><Relationship Id="rId14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640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9.jpg"/><Relationship Id="rId3" Type="http://schemas.openxmlformats.org/officeDocument/2006/relationships/tags" Target="../tags/tag635.xml"/><Relationship Id="rId7" Type="http://schemas.openxmlformats.org/officeDocument/2006/relationships/tags" Target="../tags/tag639.xml"/><Relationship Id="rId12" Type="http://schemas.openxmlformats.org/officeDocument/2006/relationships/tags" Target="../tags/tag644.xml"/><Relationship Id="rId17" Type="http://schemas.openxmlformats.org/officeDocument/2006/relationships/image" Target="../media/image55.PNG"/><Relationship Id="rId2" Type="http://schemas.openxmlformats.org/officeDocument/2006/relationships/tags" Target="../tags/tag634.xml"/><Relationship Id="rId16" Type="http://schemas.openxmlformats.org/officeDocument/2006/relationships/image" Target="../media/image58.png"/><Relationship Id="rId20" Type="http://schemas.openxmlformats.org/officeDocument/2006/relationships/image" Target="../media/image60.jpeg"/><Relationship Id="rId1" Type="http://schemas.openxmlformats.org/officeDocument/2006/relationships/tags" Target="../tags/tag633.xml"/><Relationship Id="rId6" Type="http://schemas.openxmlformats.org/officeDocument/2006/relationships/tags" Target="../tags/tag638.xml"/><Relationship Id="rId11" Type="http://schemas.openxmlformats.org/officeDocument/2006/relationships/tags" Target="../tags/tag643.xml"/><Relationship Id="rId5" Type="http://schemas.openxmlformats.org/officeDocument/2006/relationships/tags" Target="../tags/tag637.xml"/><Relationship Id="rId15" Type="http://schemas.openxmlformats.org/officeDocument/2006/relationships/image" Target="../media/image16.svg"/><Relationship Id="rId10" Type="http://schemas.openxmlformats.org/officeDocument/2006/relationships/tags" Target="../tags/tag642.xml"/><Relationship Id="rId19" Type="http://schemas.openxmlformats.org/officeDocument/2006/relationships/image" Target="../media/image41.png"/><Relationship Id="rId4" Type="http://schemas.openxmlformats.org/officeDocument/2006/relationships/tags" Target="../tags/tag636.xml"/><Relationship Id="rId9" Type="http://schemas.openxmlformats.org/officeDocument/2006/relationships/tags" Target="../tags/tag641.xml"/><Relationship Id="rId14" Type="http://schemas.openxmlformats.org/officeDocument/2006/relationships/image" Target="../media/image1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652.xml"/><Relationship Id="rId13" Type="http://schemas.openxmlformats.org/officeDocument/2006/relationships/tags" Target="../tags/tag657.xml"/><Relationship Id="rId18" Type="http://schemas.openxmlformats.org/officeDocument/2006/relationships/image" Target="../media/image54.png"/><Relationship Id="rId3" Type="http://schemas.openxmlformats.org/officeDocument/2006/relationships/tags" Target="../tags/tag647.xml"/><Relationship Id="rId7" Type="http://schemas.openxmlformats.org/officeDocument/2006/relationships/tags" Target="../tags/tag651.xml"/><Relationship Id="rId12" Type="http://schemas.openxmlformats.org/officeDocument/2006/relationships/tags" Target="../tags/tag656.xml"/><Relationship Id="rId17" Type="http://schemas.openxmlformats.org/officeDocument/2006/relationships/image" Target="../media/image16.svg"/><Relationship Id="rId2" Type="http://schemas.openxmlformats.org/officeDocument/2006/relationships/tags" Target="../tags/tag646.xml"/><Relationship Id="rId16" Type="http://schemas.openxmlformats.org/officeDocument/2006/relationships/image" Target="../media/image15.png"/><Relationship Id="rId1" Type="http://schemas.openxmlformats.org/officeDocument/2006/relationships/tags" Target="../tags/tag645.xml"/><Relationship Id="rId6" Type="http://schemas.openxmlformats.org/officeDocument/2006/relationships/tags" Target="../tags/tag650.xml"/><Relationship Id="rId11" Type="http://schemas.openxmlformats.org/officeDocument/2006/relationships/tags" Target="../tags/tag655.xml"/><Relationship Id="rId5" Type="http://schemas.openxmlformats.org/officeDocument/2006/relationships/tags" Target="../tags/tag649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654.xml"/><Relationship Id="rId19" Type="http://schemas.openxmlformats.org/officeDocument/2006/relationships/image" Target="../media/image60.jpeg"/><Relationship Id="rId4" Type="http://schemas.openxmlformats.org/officeDocument/2006/relationships/tags" Target="../tags/tag648.xml"/><Relationship Id="rId9" Type="http://schemas.openxmlformats.org/officeDocument/2006/relationships/tags" Target="../tags/tag653.xml"/><Relationship Id="rId14" Type="http://schemas.openxmlformats.org/officeDocument/2006/relationships/tags" Target="../tags/tag658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661.xml"/><Relationship Id="rId7" Type="http://schemas.openxmlformats.org/officeDocument/2006/relationships/image" Target="../media/image16.svg"/><Relationship Id="rId2" Type="http://schemas.openxmlformats.org/officeDocument/2006/relationships/tags" Target="../tags/tag660.xml"/><Relationship Id="rId1" Type="http://schemas.openxmlformats.org/officeDocument/2006/relationships/tags" Target="../tags/tag65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6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665.xml"/><Relationship Id="rId7" Type="http://schemas.openxmlformats.org/officeDocument/2006/relationships/image" Target="../media/image16.svg"/><Relationship Id="rId2" Type="http://schemas.openxmlformats.org/officeDocument/2006/relationships/tags" Target="../tags/tag664.xml"/><Relationship Id="rId1" Type="http://schemas.openxmlformats.org/officeDocument/2006/relationships/tags" Target="../tags/tag66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66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672.xml"/><Relationship Id="rId13" Type="http://schemas.openxmlformats.org/officeDocument/2006/relationships/image" Target="../media/image16.svg"/><Relationship Id="rId3" Type="http://schemas.openxmlformats.org/officeDocument/2006/relationships/tags" Target="../tags/tag669.xml"/><Relationship Id="rId7" Type="http://schemas.openxmlformats.org/officeDocument/2006/relationships/tags" Target="../tags/tag671.xml"/><Relationship Id="rId12" Type="http://schemas.openxmlformats.org/officeDocument/2006/relationships/image" Target="../media/image15.png"/><Relationship Id="rId2" Type="http://schemas.openxmlformats.org/officeDocument/2006/relationships/tags" Target="../tags/tag668.xml"/><Relationship Id="rId1" Type="http://schemas.openxmlformats.org/officeDocument/2006/relationships/tags" Target="../tags/tag667.xml"/><Relationship Id="rId6" Type="http://schemas.openxmlformats.org/officeDocument/2006/relationships/audio" Target="../media/media2.mp3"/><Relationship Id="rId11" Type="http://schemas.openxmlformats.org/officeDocument/2006/relationships/slideLayout" Target="../slideLayouts/slideLayout18.xml"/><Relationship Id="rId5" Type="http://schemas.microsoft.com/office/2007/relationships/media" Target="../media/media2.mp3"/><Relationship Id="rId15" Type="http://schemas.openxmlformats.org/officeDocument/2006/relationships/image" Target="../media/image53.png"/><Relationship Id="rId10" Type="http://schemas.openxmlformats.org/officeDocument/2006/relationships/tags" Target="../tags/tag674.xml"/><Relationship Id="rId4" Type="http://schemas.openxmlformats.org/officeDocument/2006/relationships/tags" Target="../tags/tag670.xml"/><Relationship Id="rId9" Type="http://schemas.openxmlformats.org/officeDocument/2006/relationships/tags" Target="../tags/tag673.xml"/><Relationship Id="rId14" Type="http://schemas.openxmlformats.org/officeDocument/2006/relationships/image" Target="../media/image62.gi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682.xml"/><Relationship Id="rId13" Type="http://schemas.openxmlformats.org/officeDocument/2006/relationships/image" Target="../media/image63.jpg"/><Relationship Id="rId18" Type="http://schemas.openxmlformats.org/officeDocument/2006/relationships/image" Target="../media/image66.png"/><Relationship Id="rId3" Type="http://schemas.openxmlformats.org/officeDocument/2006/relationships/tags" Target="../tags/tag677.xml"/><Relationship Id="rId7" Type="http://schemas.openxmlformats.org/officeDocument/2006/relationships/tags" Target="../tags/tag681.xml"/><Relationship Id="rId12" Type="http://schemas.openxmlformats.org/officeDocument/2006/relationships/image" Target="../media/image16.svg"/><Relationship Id="rId17" Type="http://schemas.microsoft.com/office/2007/relationships/hdphoto" Target="../media/hdphoto4.wdp"/><Relationship Id="rId2" Type="http://schemas.openxmlformats.org/officeDocument/2006/relationships/tags" Target="../tags/tag676.xml"/><Relationship Id="rId16" Type="http://schemas.openxmlformats.org/officeDocument/2006/relationships/image" Target="../media/image65.png"/><Relationship Id="rId1" Type="http://schemas.openxmlformats.org/officeDocument/2006/relationships/tags" Target="../tags/tag675.xml"/><Relationship Id="rId6" Type="http://schemas.openxmlformats.org/officeDocument/2006/relationships/tags" Target="../tags/tag680.xml"/><Relationship Id="rId11" Type="http://schemas.openxmlformats.org/officeDocument/2006/relationships/image" Target="../media/image15.png"/><Relationship Id="rId5" Type="http://schemas.openxmlformats.org/officeDocument/2006/relationships/tags" Target="../tags/tag679.xml"/><Relationship Id="rId15" Type="http://schemas.openxmlformats.org/officeDocument/2006/relationships/image" Target="../media/image64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78.xml"/><Relationship Id="rId9" Type="http://schemas.openxmlformats.org/officeDocument/2006/relationships/tags" Target="../tags/tag683.xml"/><Relationship Id="rId14" Type="http://schemas.openxmlformats.org/officeDocument/2006/relationships/image" Target="../media/image60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691.xml"/><Relationship Id="rId13" Type="http://schemas.openxmlformats.org/officeDocument/2006/relationships/image" Target="../media/image67.png"/><Relationship Id="rId3" Type="http://schemas.openxmlformats.org/officeDocument/2006/relationships/tags" Target="../tags/tag686.xml"/><Relationship Id="rId7" Type="http://schemas.openxmlformats.org/officeDocument/2006/relationships/tags" Target="../tags/tag690.xml"/><Relationship Id="rId12" Type="http://schemas.openxmlformats.org/officeDocument/2006/relationships/image" Target="../media/image16.svg"/><Relationship Id="rId2" Type="http://schemas.openxmlformats.org/officeDocument/2006/relationships/tags" Target="../tags/tag685.xml"/><Relationship Id="rId1" Type="http://schemas.openxmlformats.org/officeDocument/2006/relationships/tags" Target="../tags/tag684.xml"/><Relationship Id="rId6" Type="http://schemas.openxmlformats.org/officeDocument/2006/relationships/tags" Target="../tags/tag689.xml"/><Relationship Id="rId11" Type="http://schemas.openxmlformats.org/officeDocument/2006/relationships/image" Target="../media/image15.png"/><Relationship Id="rId5" Type="http://schemas.openxmlformats.org/officeDocument/2006/relationships/tags" Target="../tags/tag68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87.xml"/><Relationship Id="rId9" Type="http://schemas.openxmlformats.org/officeDocument/2006/relationships/tags" Target="../tags/tag692.xml"/><Relationship Id="rId14" Type="http://schemas.openxmlformats.org/officeDocument/2006/relationships/image" Target="../media/image6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700.xml"/><Relationship Id="rId3" Type="http://schemas.openxmlformats.org/officeDocument/2006/relationships/tags" Target="../tags/tag695.xml"/><Relationship Id="rId7" Type="http://schemas.openxmlformats.org/officeDocument/2006/relationships/tags" Target="../tags/tag699.xml"/><Relationship Id="rId12" Type="http://schemas.openxmlformats.org/officeDocument/2006/relationships/image" Target="../media/image35.png"/><Relationship Id="rId2" Type="http://schemas.openxmlformats.org/officeDocument/2006/relationships/tags" Target="../tags/tag694.xml"/><Relationship Id="rId1" Type="http://schemas.openxmlformats.org/officeDocument/2006/relationships/tags" Target="../tags/tag693.xml"/><Relationship Id="rId6" Type="http://schemas.openxmlformats.org/officeDocument/2006/relationships/tags" Target="../tags/tag698.xml"/><Relationship Id="rId11" Type="http://schemas.openxmlformats.org/officeDocument/2006/relationships/image" Target="../media/image16.svg"/><Relationship Id="rId5" Type="http://schemas.openxmlformats.org/officeDocument/2006/relationships/tags" Target="../tags/tag697.xml"/><Relationship Id="rId10" Type="http://schemas.openxmlformats.org/officeDocument/2006/relationships/image" Target="../media/image15.png"/><Relationship Id="rId4" Type="http://schemas.openxmlformats.org/officeDocument/2006/relationships/tags" Target="../tags/tag696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2 - Séance 5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394049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ctr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2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3403" y="31670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C’est quoi ? Qu’est-ce que c’est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C’est / Ce n’est pas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094472" y="56949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as …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 / Non    J’ai / Je n’ai pas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093403" y="817851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Il y a quoi dans…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Dans … il y a … 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12997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C’est quel jour, aujourd’hui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Aujourd’hui / demain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20449" y="5584475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fais quoi en classe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Oui/Non    Je fais/ Je ne fais  pas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semaine</a:t>
            </a:r>
          </a:p>
        </p:txBody>
      </p:sp>
    </p:spTree>
    <p:extLst>
      <p:ext uri="{BB962C8B-B14F-4D97-AF65-F5344CB8AC3E}">
        <p14:creationId xmlns:p14="http://schemas.microsoft.com/office/powerpoint/2010/main" val="1568145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CC9B9-F3E6-5866-0CAE-AE1111A5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46874AB-0ABF-3566-2B17-EDFBB2CFCA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FF97A39-3D0D-51DC-FD4D-9BC0F10FED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291230"/>
            <a:ext cx="10709586" cy="4708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Lire – dessiner – écrire – parler – jouer – regarder.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Tu fais quoi en classe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Oui/Non    Je fais/ Je ne fais  pas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43D8951-0AB3-BEA2-FC58-F87EDC62D3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CC1CD91-DCE5-8878-C1A0-68C8402057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B01A82-3203-8E60-060E-347EC458CA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1976" y="3505082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3637E7B-837C-C8AA-F4E8-4435AE5224C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F053F8-5A0D-CF36-7CD2-C096A74104A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28919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DDB41-687E-D564-02BC-77019BCBD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458C8DF-E012-3741-7DF8-8A0F64BE3D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71EA5AD-AB31-2437-BD13-7E5F3F1A14E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D427E1D-9C21-6F91-B933-E77D06BC214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5203850-C6B0-DF83-25A8-136FD1D990D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A0C7D8E-1624-B67B-0980-AF494589C8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59BE6DA-9BFD-2702-0B28-16D5D0153C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3BF43D-DD18-8A61-08C3-8584448A21A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6734F84A-D8A6-BB23-364C-A4D9C8589817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FAAB54E-6009-E649-BD3B-24CE764E6B3B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EE586D2-25B3-8BB8-B958-08C57E4BE2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6A0CBC-53F0-052A-439F-85F27EFA0FD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127DD62-2958-36C8-782F-3BE54E4F97A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lettres.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65C719-8B8E-17D7-85D0-15938B18C54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744D2F01-6B16-9A8C-9567-16AE452A437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412764" y="5192936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Lire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2588909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BF7BE8-C2C1-3785-D76F-437E3AFCBDE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i    o    e    é    u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c   d   f   g   h   j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CA11A45-E388-01CF-06D0-943FAB73974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3954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F7BCA-6416-3356-4670-6AEE66B7D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CA8126A-1FD8-B236-BF4B-D291E36A8D2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86114FA-071C-9A2F-1A3E-F217C492B59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B909D20-34B3-B64F-19DC-4E2C9267057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i    o    e    é    u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c   d   f   g   h   j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E4C03C1-0B96-9041-F0EB-F1540C9EE66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8C040690-A6A1-FE92-F205-6CC4353D746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228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C4A2D2-A70B-8F0A-5A93-E9234E0EF7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n   p   q    r  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    t    v    w    x    y    z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2BCDE21-3586-C5CA-9DBA-8A05ED459A0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161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6096E-5934-34AA-0713-F7EF408F3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E9A39-39C7-0F7A-DA9E-F4A6CDE7DF7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024F4C2-28B3-2BAE-4508-57AC8B95DE1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n   p   q    r  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    t    v    w    x    y    z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71904D94-1A65-D4CC-6DAB-9B8A387FC0E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607AC29-CF9C-EBEC-5279-DC4BC6DE05C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7AF63943-356B-1837-886B-B40400A91D1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720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D1F17-A007-CA14-99B2-EE2D7CDFA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9B65B1C-E0DE-18E7-C159-E1D98E76083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089FEC-327C-A7E0-5559-8C833DDA6DA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322178-8879-F6A4-2EEA-EF2BB089661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ABEA526-8201-7E41-94DF-ABB162478AE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8" y="4370211"/>
            <a:ext cx="11579681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karaté         </a:t>
            </a:r>
            <a:r>
              <a:rPr kumimoji="0" lang="fr-FR" sz="7200" b="1" i="0" u="none" strike="noStrike" kern="0" cap="none" spc="480" normalizeH="0" baseline="0" noProof="0" dirty="0" err="1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ar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      </a:t>
            </a:r>
            <a:r>
              <a:rPr lang="fr-FR" sz="7200" b="1" kern="0" spc="480" dirty="0" err="1">
                <a:solidFill>
                  <a:srgbClr val="106584"/>
                </a:solidFill>
                <a:latin typeface="Dosis" pitchFamily="2" charset="0"/>
              </a:rPr>
              <a:t>jou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lavabo         regar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</a:t>
            </a:r>
            <a:endParaRPr kumimoji="0" lang="fr-FR" sz="7200" b="1" i="0" u="none" strike="noStrike" kern="0" cap="none" spc="48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Parenthèse ouvrante 1">
            <a:extLst>
              <a:ext uri="{FF2B5EF4-FFF2-40B4-BE49-F238E27FC236}">
                <a16:creationId xmlns:a16="http://schemas.microsoft.com/office/drawing/2014/main" id="{075BDF2C-036E-5E1F-0ECF-1B50CA85DA3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1199960" y="5134861"/>
            <a:ext cx="173208" cy="1005552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9EF8896E-5C36-41A3-7006-1905DF6F3F1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2236408" y="5259305"/>
            <a:ext cx="173208" cy="75333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B6F516BE-812D-0EC5-8D72-0386E9ECA19B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10523370" y="4624921"/>
            <a:ext cx="173227" cy="2014542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83E0A327-4E81-F373-6032-9FE05C8FA60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3190289" y="5255517"/>
            <a:ext cx="173208" cy="75333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8002B5E2-C99D-B90C-ABC6-A453B593BF2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6200000">
            <a:off x="2708731" y="6487225"/>
            <a:ext cx="173208" cy="1005552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908A2371-F9BC-8EEC-BE93-EAE1027AE92F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16200000">
            <a:off x="3745179" y="6611669"/>
            <a:ext cx="173208" cy="75333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1FAFD522-06ED-293D-FB05-F6C417FF4F11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6200000">
            <a:off x="4699060" y="6607881"/>
            <a:ext cx="173208" cy="75333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C0704221-F164-6BFC-46CA-E75895C7ACE5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 rot="16200000">
            <a:off x="7735757" y="6614065"/>
            <a:ext cx="173208" cy="1005552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D49C0131-149A-115E-2192-95DEDB98FF9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 rot="16200000">
            <a:off x="9205440" y="6261732"/>
            <a:ext cx="173208" cy="170688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FEFE6B76-10A9-2B15-E279-037D670A1E41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 rot="16200000">
            <a:off x="6369402" y="4984286"/>
            <a:ext cx="194518" cy="1274486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CBD185C-25D3-D019-EF8B-2B471A811C30}"/>
              </a:ext>
            </a:extLst>
          </p:cNvPr>
          <p:cNvGraphicFramePr>
            <a:graphicFrameLocks noGrp="1"/>
          </p:cNvGraphicFramePr>
          <p:nvPr>
            <p:custDataLst>
              <p:tags r:id="rId1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877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5DF35-CF0C-673C-C8C2-0E58A329C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58B8A68-1B27-ABB3-3055-BBF5A78A8E3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7D4CA4-305B-D034-4899-8712979B17B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786588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mots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760D19-C4E4-BFEC-8A69-9BB2374D0D4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CAA1B26-A832-8828-C098-C8BA1AE5253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4370211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karaté         </a:t>
            </a:r>
            <a:r>
              <a:rPr kumimoji="0" lang="fr-FR" sz="7200" b="1" i="0" u="none" strike="noStrike" kern="0" cap="none" spc="480" normalizeH="0" baseline="0" noProof="0" dirty="0" err="1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ar</a:t>
            </a:r>
            <a:r>
              <a:rPr kumimoji="0" lang="pt-BR" sz="72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    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7200" b="1" kern="0" spc="480" dirty="0" err="1">
                <a:solidFill>
                  <a:srgbClr val="106584"/>
                </a:solidFill>
                <a:latin typeface="Dosis" pitchFamily="2" charset="0"/>
              </a:rPr>
              <a:t>jou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lavabo       regar</a:t>
            </a:r>
            <a:r>
              <a:rPr kumimoji="0" lang="fr-FR" sz="7200" b="1" i="0" u="none" strike="noStrike" kern="0" cap="none" spc="4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</a:t>
            </a:r>
            <a:endParaRPr kumimoji="0" lang="fr-FR" sz="7200" b="1" i="0" u="none" strike="noStrike" kern="0" cap="none" spc="48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074E77B-72CD-B6CA-B045-A38526AFA3C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0128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5026B-39E5-15C0-37CF-121F2BA3F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2C635F9F-99E5-1EF9-7EE7-C84BFF92E4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2041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269BC4-0AC9-0C72-DA2C-425871CA8D1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291230"/>
            <a:ext cx="10709586" cy="47859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Lire – dessiner – écrire – parler – jouer – regarder.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Tu fais quoi en classe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Oui/Non    Je fais/ Je ne fais  pas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65C5ADC-803F-1A2C-A900-676163ED1B6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1E02D53-6C28-2A72-0152-F20253A30C2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E8DD47-835E-1CED-1745-44B977FF534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9485" y="493429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6B25B1E-9625-7BE6-13F3-DD3D7AC9A54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F1046E7-65FA-ABF5-773C-0C72A8A98B4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44157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42298" y="3997486"/>
            <a:ext cx="12133869" cy="303525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28369" y="4101762"/>
            <a:ext cx="706508" cy="2826705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53239" y="4422976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7" y="44130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683CB8D-62DD-4AEA-52AA-6920064C127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938664" y="4256955"/>
            <a:ext cx="11658600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ct val="150000"/>
              </a:lnSpc>
              <a:spcAft>
                <a:spcPts val="1200"/>
              </a:spcAft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des mots de vocabulaire :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94CA3E8C-445D-722E-8FD4-CFC12531228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648200" y="2361793"/>
            <a:ext cx="6339864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4001" b="1" dirty="0">
                <a:solidFill>
                  <a:srgbClr val="106585"/>
                </a:solidFill>
                <a:latin typeface="Carelia"/>
              </a:rPr>
              <a:t>Objectifs de l’activité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63F807-6DBD-508E-F929-539AAB4A975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913920" y="5133898"/>
            <a:ext cx="10094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45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Lire – dessiner – écrire – parler – jouer – regarder.</a:t>
            </a:r>
          </a:p>
        </p:txBody>
      </p:sp>
    </p:spTree>
    <p:extLst>
      <p:ext uri="{BB962C8B-B14F-4D97-AF65-F5344CB8AC3E}">
        <p14:creationId xmlns:p14="http://schemas.microsoft.com/office/powerpoint/2010/main" val="4149392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11530-AF77-14FE-5865-2D1C3DC52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E52257-8CA8-435A-9AC7-A94B7E6964C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EC070D-4EC2-F225-6161-4112D5C737F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B89589-4AFA-624E-EC14-57A99ADFF855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675CF0-6C16-A28C-A1E5-AE5627E504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2B741EE-1553-165F-ADDB-2257C74DF2E3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24BE34-DCFB-36CC-A882-7B9458DC5F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BD3126F-AB21-2FFF-1806-5AEBC9D11ABE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8497870-1099-74B0-01B1-56208E080BCC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927DC1-F5D4-5075-5413-28173E1724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65999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ACE725-1F60-D2FD-CE34-DA98AEDE94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603889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ces mots lors de la séance précédente.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32824-3F75-8E0B-E36C-079D5CE61DD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3264" y="694648"/>
            <a:ext cx="1657752" cy="139163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5D075A1-1EB1-EBEF-16DE-23A8EB75F28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533049" y="4830439"/>
            <a:ext cx="2436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l’arabe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209F087-2AD0-11F8-5443-6E6D13961A7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916301" y="8232503"/>
            <a:ext cx="2436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sport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2F21032-1291-7865-BA80-883B351F6B2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782755" y="4830438"/>
            <a:ext cx="2896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français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A6C3528-6EBA-8FB2-E8A6-B7995DB20D3D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371376" y="4830438"/>
            <a:ext cx="4255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mathématiques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3D889BD-792B-FA9B-0C31-680B9BF0156D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34642" y="8228884"/>
            <a:ext cx="2436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poule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2A121E4-B923-7F79-B579-5FD6C34729D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608479" y="8228883"/>
            <a:ext cx="2436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parasol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A7C6855-91B2-792F-05B6-6EFEF36BB8D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159093" y="6454209"/>
            <a:ext cx="1570145" cy="162279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AFDA3C7-1C40-9775-FDB3-8E901433F9E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357784" y="2713193"/>
            <a:ext cx="1944455" cy="163858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A7A563F-7607-15F3-9C3B-2E86AD33B36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662039" y="2796880"/>
            <a:ext cx="2191635" cy="169015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601E3F-1ECA-B78B-594C-78445CEBDEE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389277" y="2855097"/>
            <a:ext cx="2195141" cy="1789884"/>
          </a:xfrm>
          <a:prstGeom prst="rect">
            <a:avLst/>
          </a:prstGeom>
        </p:spPr>
      </p:pic>
      <p:pic>
        <p:nvPicPr>
          <p:cNvPr id="24" name="Image 23" descr="Une image contenant dessin humoristique&#10;&#10;Description générée automatiquement">
            <a:extLst>
              <a:ext uri="{FF2B5EF4-FFF2-40B4-BE49-F238E27FC236}">
                <a16:creationId xmlns:a16="http://schemas.microsoft.com/office/drawing/2014/main" id="{CC9666D0-18BE-82F5-B6A2-2F0A626BA7F0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51"/>
          <a:stretch/>
        </p:blipFill>
        <p:spPr>
          <a:xfrm>
            <a:off x="1592459" y="6109749"/>
            <a:ext cx="2997000" cy="176988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965F7D1-7EAE-827C-149A-2CDEB6B644A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89637" l="9662" r="89855">
                        <a14:foregroundMark x1="34300" y1="26943" x2="70048" y2="29534"/>
                        <a14:foregroundMark x1="15942" y1="7254" x2="19807" y2="24352"/>
                        <a14:foregroundMark x1="14976" y1="7772" x2="27053" y2="72021"/>
                        <a14:foregroundMark x1="62802" y1="26943" x2="88406" y2="181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36161" y="6398084"/>
            <a:ext cx="1800706" cy="167891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4F70867-2E41-1985-DA2C-9163EC7CE444}"/>
              </a:ext>
            </a:extLst>
          </p:cNvPr>
          <p:cNvGraphicFramePr>
            <a:graphicFrameLocks noGrp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44299546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3711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070A2-FA39-9D39-9926-7D351951D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85DEBA-C77E-8677-9C64-B4AC7CD53B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2C93E9B-1F99-1FB2-FC96-96F9323FA57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261766-33FC-95DC-FBAC-ADE702692FD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4AC14A-3F06-4CEB-9A18-C8A43230E1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AD46D3A-B6F2-871B-BB9A-92AAE03D2CA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1277D7-5764-5553-0E4C-18B9711A023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D4BF577-2B79-8D94-C238-2A7B40890AE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F4C2475-01A8-6EF2-E3AD-C87EEC5029F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B7D9A0-5CEC-A231-93E7-288B06F480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9672" y="740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75F1B95-15D6-23AE-6B32-5DA0A941B8C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72DF6403-ACF7-AF10-7D43-5C9336FBF0E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D937E67-3E3E-FD70-8218-9BEE0954589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88179" y="6335170"/>
            <a:ext cx="1570145" cy="162279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25262B7-D73E-BE7F-72B0-1AEB341E7EF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53844" y="3288819"/>
            <a:ext cx="1944455" cy="163858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1B2784F-23B5-8509-102E-F8658B469A5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78123" y="3252778"/>
            <a:ext cx="2191635" cy="169015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1E2E45C-269E-2CEA-128D-526DF2C873F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493873" y="3252778"/>
            <a:ext cx="2195141" cy="1789884"/>
          </a:xfrm>
          <a:prstGeom prst="rect">
            <a:avLst/>
          </a:prstGeom>
        </p:spPr>
      </p:pic>
      <p:pic>
        <p:nvPicPr>
          <p:cNvPr id="30" name="Image 29" descr="Une image contenant dessin humoristique&#10;&#10;Description générée automatiquement">
            <a:extLst>
              <a:ext uri="{FF2B5EF4-FFF2-40B4-BE49-F238E27FC236}">
                <a16:creationId xmlns:a16="http://schemas.microsoft.com/office/drawing/2014/main" id="{C99F3083-EB18-8153-E8C4-698EF6D83372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51"/>
          <a:stretch/>
        </p:blipFill>
        <p:spPr>
          <a:xfrm>
            <a:off x="1659299" y="5890349"/>
            <a:ext cx="2997000" cy="176988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94A0EDC-1125-94F4-F9AA-52D04FD9A96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89637" l="9662" r="89855">
                        <a14:foregroundMark x1="34300" y1="26943" x2="70048" y2="29534"/>
                        <a14:foregroundMark x1="15942" y1="7254" x2="19807" y2="24352"/>
                        <a14:foregroundMark x1="14976" y1="7772" x2="27053" y2="72021"/>
                        <a14:foregroundMark x1="62802" y1="26943" x2="88406" y2="181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2697" y="6335170"/>
            <a:ext cx="1800706" cy="1678918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C860865-8ED6-BB65-D190-9099F969326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44299546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78230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8305739-A47E-7007-9D60-BFBBE64BF78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CBB19-A7A4-7F4F-D8D0-F60D25131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3BC107-687A-8409-5529-901A2892781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5AD9B6-550E-DB3E-7419-381098CA6E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921514-774A-D848-DE56-D25C7A77DD3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849BD0-F8ED-90B7-D59F-4EF52469809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2E188C-06BC-B34D-4384-6C669417329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A8F4DEC-4D07-F081-79E7-E02681A42A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F7D6E56-4051-F01B-3AD0-F621D97FFEE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9F4AB3-0446-1FE3-6DFC-AEB94F68FEA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C370A50-3A79-EB09-51B7-7B9423B4EE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11B326-619B-4F97-CCFC-F384BA8DE8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la fille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65BAF5-54E8-0CED-B590-E9A3C9361D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E9043547-CB55-17CB-37C1-14FB6E8094C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5359B4D9-FF94-907D-4F2D-70BFE050EDF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91075" y="2700584"/>
            <a:ext cx="4133850" cy="508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922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13169-0F2E-F1A7-BBE3-ECE634E0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E85AD96-86F4-4598-FAC9-EB53D57E09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6A8CEB9-C147-7AE1-2423-4D64C26FD86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FCD8EF-FB69-E36C-730A-0F839B798FC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867E7A-F2EB-1EE5-7245-B54B0C02D82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BA9D39-CDAA-4819-B47B-6825ADDBBD3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9EA1E3B-6EB6-AB99-7058-7CA715BD993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B8C9AC-022C-4511-EA7E-351598BC29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4E3BD06-F73C-5711-5A11-1A8729F2CF1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54AD3D5-B6A2-BA3A-76F1-886B5D1B795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19402C-A400-6EC3-05CB-E08946B2AD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lit.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5C2613-1E60-011C-28A1-40472ABA029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65021" y="2300014"/>
            <a:ext cx="129417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fille lit. </a:t>
            </a:r>
            <a:endParaRPr lang="fr-FR" sz="66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A29CD6-B8F4-4164-E174-CA856BFD984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FF57242-6DE9-ABCC-7373-409B8763C68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3308CFF5-35A4-A67E-4F5B-FAB9394409F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95179" y="3979987"/>
            <a:ext cx="3681413" cy="452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97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B984B-236C-72F3-F692-CBBCD7680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235DB-1CBC-AE27-E87C-10AE2A1EAD0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43EEBC9-BD30-DDFC-F31A-4D92E557137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AEAEA2A-61A8-EA72-065D-CF4205021E1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021A907-68A6-57A8-361E-42210455911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BB074CB-5A9F-0775-F67F-65FD578E013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129826C-4FCC-749C-4B9D-52B47A9B249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AEAA1DB-7E49-4AB7-4D27-DF2D665492D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3C54107-A4A4-460A-6671-E48B7EFC0EE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90AEE8D-CF30-52CB-0B74-99D4F544A7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81749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8B84D36-91E2-FF8B-9C94-C12AAC42395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3852" y="73577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lire.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C0D81D-F734-7754-49D1-09801775835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lire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8B6570-C827-FC3A-05DC-7CCC274D5D7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DC1DA64-E528-F3AA-63C5-AA59B0E9AA2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B4AC3E07-0EDE-74ED-17F3-66289D8BCD2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98216" y="3037712"/>
            <a:ext cx="3425237" cy="421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2300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AF3A1-69F3-6061-BE62-E51687F57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B1840EF-6A77-A089-08D8-4FD310C194C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129650-0045-ABDD-3231-F6E8B9114A0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39EAD76-6D2A-08E1-3B22-1BD5F70FCFD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A3026E9-B139-0859-F106-3D79682199F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1982359-F8FD-9E6E-4400-97517DBB6A5C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75F8930-BE97-C8FD-6117-FE8AF7C60FE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7EEF4D6-C580-0AF7-830D-39D88A65F04F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20DF626-4FE3-B1B5-A6E7-71B57782DC4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2300C65-ECA3-A6A8-6BC4-B122953DE52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CF87152-A1F4-4435-86CD-8311CF9BCC2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le garçon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139CAB8-351F-2EB3-98BA-B510C9BD7BB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85EC8AD-0C7F-164C-D50C-E54EB591CA8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963A0A2F-0F8D-0D93-74EA-3C1CF08C040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55343" y="2865337"/>
            <a:ext cx="4405313" cy="541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7153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5823D-3DF0-9D81-F3D6-DC2CF5AF6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68E7202-26F5-22C0-3690-B9333ECACA4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D2C806B-BA1A-58A6-8A8B-AAA48D82EBB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E4A42B1-63A1-936B-FFE7-0BDA14E3677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2138A1-3876-9E2C-AB6A-7712DE6620C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73BA472-19C5-16E7-A24B-1E379BE57469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C95FB67-2BFB-E909-44EE-213527975EA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4B0CBF4-6FD7-157E-AA42-06B417B8B45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C879525-941C-2EA2-1CC4-5D491B36034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19A00BB-1AD5-75C0-742E-39730F1B0D5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F6259FF-26E3-388E-5A2B-750E2D7CE42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écrit.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4B0A3E6-7BE1-F440-BC79-DE328CDD503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65021" y="2300014"/>
            <a:ext cx="129417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écrit. </a:t>
            </a:r>
            <a:endParaRPr lang="fr-FR" sz="66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1F86F9-557C-8D67-8147-7351060BCCB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A3453C0-7616-918D-4F39-043AA7D82E3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328A4205-1F98-4199-05D4-BD8BC3C9414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63715" y="3809404"/>
            <a:ext cx="3788570" cy="465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1537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7A9D1-4471-3E38-C9AD-90B71E36B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8103C94-B06B-1093-7AC3-6E467F323B8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34C1F2B-A1DC-554B-0F37-877504E56B3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08D80FE-EB09-6B25-709F-4933762812A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9D123C9-28D0-A71F-89B5-82663A5649D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AF5431B-DFF9-0ED8-E305-07B3679E669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CFA4124-7C9A-C279-4C07-817183494BC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1C5C6C0-14BB-5ED3-1C68-BADB238E00A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1A8E6EF-FD60-73F7-86EE-AC24EE83148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D0AEC6F-6152-F71E-A9FE-F84E7BF646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81749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789AD71-698C-AB2D-CC0D-C25CD3F3B29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3852" y="73577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écrire.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E06990-FF87-0994-185D-DE4C3D666B2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écrire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0BD2099-3662-2019-4435-73144483BA0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0E27AB2-4A97-8BAB-1854-CCF24822FDBC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95BBB21F-01BD-254E-F9D3-977AF4B311C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55032" y="2954880"/>
            <a:ext cx="3559970" cy="437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5695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324DC-CB10-A99D-9B5A-382F96186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047EDD-78F1-0D91-1A68-063A888BC8B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3EA2988-9D8A-126F-733D-74DF31B33AA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E14D88E-A0FF-C8B5-0C5C-1544B505333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A0243E4-5602-E17E-AD68-53288095C8E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C54CDF1-83EC-1BB7-D64B-ED91D3B4C02E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CA8970E-D655-0554-533B-B48D8F1F149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E5297D3-F27E-EF1E-989D-BE139D938BF1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BE754DE-506A-9DCD-A9F9-5A61C1DBA65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F1F89BE-C1A8-D5EB-A4F1-672D55C2FF0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6983444-6B27-4117-47D4-6CE43D2D971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la fille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9876D87-17FD-8838-ED1C-EC1FF60451A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68F7503-C181-0E7C-3D33-8D7A9879982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FA7735B4-7505-2D3B-200B-510AE145E90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62474" y="2877132"/>
            <a:ext cx="4591051" cy="500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282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C9252-3BF6-61D1-949D-D824EF45D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2422F25-37A8-37C7-BB78-CF72343214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E355F7-F105-2959-40BA-BA9193A04F6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A7E74C4-987A-330A-595B-FD9414CB8EA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32B42D9-6606-C140-5C61-2FD279DCE9E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4CCF064-8A14-8527-9D07-897DB313202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81252E8-F7D8-2E69-BA62-1785B377C15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CD5827-D0EA-C598-2DFF-7E52B081EAB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BDAF1C9-BDFF-5FF7-FE48-67EE5E26104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9869BC5-5DCA-797D-9306-23AF3018B02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31548D9-07E9-92C1-843E-7BCECBE2362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dessine.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3C49987-36EE-CD3C-67D9-6CCAC94A4B1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65021" y="2300014"/>
            <a:ext cx="129417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fille dessine. </a:t>
            </a:r>
            <a:endParaRPr lang="fr-FR" sz="66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F411E60-EEE0-8707-1AC6-5E7064611E4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38C9E6B-879A-01D1-2D6D-2F4FD8B79FE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DEEA42D4-A8A9-F3B2-E9D2-39924B54D55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74418" y="4037137"/>
            <a:ext cx="3967164" cy="432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5625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30C41-1EE3-98EA-6197-B84A6F3ED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1444969-6AB6-FA28-3093-5054C82BF5F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EA8F82-8114-8524-4612-DFDC750BF2A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179D3C-BEA4-9C23-F814-450127FC55D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D97261C-D0E1-A292-FBA5-283BED8AE3A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7D04CF3-1B50-F38E-267C-8AB2F1C4114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EA81459-F71F-DE87-7331-5939F15076E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65980B-77C2-0E97-3ABD-F6EDD9F46FD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6BB9F0E-1873-4333-B594-72F7E2890C4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C3B7E1B-0A8A-4D9A-3B5E-04064120064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81749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98C32D9-359D-7AC1-4E40-2780D6F5881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3852" y="73577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dessiner.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8C3B55-97D0-955E-8164-5E32ECA209A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dessiner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ACAD5C-ED1F-391F-E196-5D03215721C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28B3888-1589-5FF7-BC40-EDF1C9CBC88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2D906CF2-352C-0E71-649D-31FBA3465F4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02630" y="3130379"/>
            <a:ext cx="3693388" cy="402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510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17E47-B394-1E44-2911-517EA84F4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6BED7DB-5553-8F62-5CCF-5D7068AAD6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CA1AE84-EBF9-23BF-061E-A87ABC480F3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B8E60E0-FE7C-89AB-41F3-8F9A8858AE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36EE9E8-270F-A67D-B367-094E8DF8223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E0ECC1C-4B38-19CB-96AA-6167206E97F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79BBE2-154F-510B-DFCF-84EBC945668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7DB4EBD-92CF-2CDD-FBE7-BE3BC87E39F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4F6FE15-7B8A-3931-29E6-74B237D90AD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77FB15B-9F42-708B-4D4A-13DD23489AF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D0D8133-DC58-C115-C76B-CA0097C40C2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la fille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2A68FA-A8C8-24B0-595B-9152DA13F5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9CBD157E-E9A6-F494-28AE-3DFF95F43FD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6F9666D4-8EE3-8C09-F620-6B576639DDD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83216" y="2885124"/>
            <a:ext cx="5090126" cy="498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4908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5DEE8-8906-94F5-B8FA-FEADABBBC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9251BF-C1D2-4721-9E00-DA926B6C05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B275289-200B-8EBA-A890-EB4E212B84F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2809D8B-B9FE-42FC-2186-DABC140DFF8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2283DA6-A5C7-EF7F-4933-57240AF7354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07713F-41E0-40D7-AA07-365493B1A08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CA0C092-342E-83DC-9B24-EFB74366B3A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D95F26F-4DB9-85A9-845D-1ED663B6FA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F1FD527-30CA-16FB-68CA-B9EB33E3ADC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9497D1C-FBEA-9E76-76D9-C846AE40C9C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3D1AC36-C18A-907F-D4D9-336A72EB973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parle.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26706A8-9D64-0B0B-451B-9796E73B78C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65021" y="2300014"/>
            <a:ext cx="129417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fille parle. </a:t>
            </a:r>
            <a:endParaRPr lang="fr-FR" sz="66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3EBDD20-41F4-E57C-4B3C-FDD05EA1359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3A96C4A-7735-B6AA-F6B0-0ADD1A8B9D9B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0FDFF6FA-D0E4-094C-0614-87A209AED86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87186" y="4037137"/>
            <a:ext cx="4341628" cy="424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9971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939A3-6F02-2D54-560F-343AF1BC3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5A76E0B-AC74-B755-BB8C-0B7403522B7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DF12D03-B461-455B-3E17-7D81864984A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B8704AD-B788-9473-E2C8-EAAF4E99AB8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4603A04-03E3-3A9D-30F2-B718D0C7DF8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E96A752-AE7A-2F11-FD41-75057FC6A86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C91B990-DC14-CF8F-045D-A03799C255B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5667E50-6E48-F7CE-7F7A-1F63A2B99C3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7280A76-492E-3055-CE5A-6601D6B6B37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739C262-A404-D349-68B4-C8BA2B9C7FB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81749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33B0D36-9CD8-CCA2-4B44-679C5FA32B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3852" y="73577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parler.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C1F4801-B027-D12A-1AEF-BF737090B51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parler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2CDEDC-3079-898F-66A0-6D6D58EDF0A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759B1DD-25D6-F2FF-4564-08F180F0329B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EDCAC9DA-A499-50AA-3AB5-DA69EA9876C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92505" y="3252462"/>
            <a:ext cx="3864072" cy="378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0781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75780-88DE-FDE8-DC9A-E6459AFBD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C46D97-AF0C-045D-7397-DE4002B08CE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8E8D06D-757A-F481-ADDA-0EBD8B75241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08639FA-BFFC-C6B1-24CE-C560A855990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A9EE61-3B7E-3025-A78B-D8EE9015A5F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D44B014-CA67-7BE3-0253-5EDF300B42A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AE8FD77-84E3-BC37-0E6F-CD36C54DE6B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AF1EB4B-CD17-B492-E445-0531FF9CBA83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66F17AF-E7F1-D366-F4B3-D98CFE3F344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55E89BE-ABE6-7952-A2C5-94843BBEDD3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1AA3C83-E198-C84C-D1B6-9732A25FBEC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le garçon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720396-70FA-B146-09EA-26896673395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B103D7D-95E7-6F71-C311-0C9FE255ACC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16F5A993-80D1-4922-AF3A-36745E57919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83906" y="2393884"/>
            <a:ext cx="4548188" cy="559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3892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2F8D5-D2BA-D44E-298D-7CEB73F07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627D6DF-390F-7E97-FC08-D4A718F5FED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277CB1A-24AA-DBB4-45F2-096EBC4736B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E058B2-2531-3827-905B-DD095D3CD3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492C394-9310-2C6A-92EB-BD8A4B2F7D3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19AAD4E-330E-AD79-9EE9-93B210EDD85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D3E821E-5BA0-408F-E615-B3C359CDAAC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DB59FD9-D881-C381-9D87-8F6357DD78F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8355B78-8EEC-C384-6E3A-893C527C211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6D51185-D8F1-7998-3A50-008172164F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DE8F28-B01B-28A3-36B0-29E46583B7C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regarde la télé.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E762DC-B3C0-C8A4-B057-0EA7DC093F7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65021" y="2300014"/>
            <a:ext cx="129417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regarde la télé. </a:t>
            </a:r>
            <a:endParaRPr lang="fr-FR" sz="66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ADBC26-963E-0A92-D5FB-AA235D2592E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4655C4B-FF07-DEB6-5556-5C50D68B636C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AD55545C-F1E2-3855-6B86-FCB7C5D72A1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88010" y="3635839"/>
            <a:ext cx="3939979" cy="484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539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5FA96-8312-9EC7-0FF4-0AC33AF7C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F1FDB8-608F-2C51-F9C4-E71FC2456DA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E774B5-A66B-0B4C-773F-AC190DA28A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E9177B5-553A-6230-E745-47D907B6417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83AC09-D845-CC06-1AD6-41BF4DC903C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B208A58-8099-7DB9-3EB5-F0FBAD17807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FE19CA-400E-CC4B-C5D2-E38FEF293B7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B1D8837-838C-7A6F-34C9-15A340372AF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F86350C-82A0-4D2B-3B83-D19F08A2366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195D9B2-0FEE-7784-DBA4-F2719CDF59D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81749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8D4A381-DC0C-DB2D-18DE-1733480C4A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3852" y="73577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regarder.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DFA2EC3-AAA1-C84B-384F-FBD55B25665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regarder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78168C-DB8B-511B-7D33-EBD3B64B81C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EB7262C-FBA8-E8F1-0CFE-F1FE6438EA4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32282B72-EBF6-CBED-DEEC-142DDA80AD8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12156" y="2859939"/>
            <a:ext cx="3601758" cy="442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1874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D5F25-0162-D765-0541-A12521F1F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16A5484-4F29-08EF-E277-F718CD1B216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D93396C-BF24-DBF8-FE3A-5E1B4622E67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44016AE-42D3-1D35-94F2-E95F3EB1CD5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773EE05-2F02-3AF3-CA65-DB9566AD18A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61E2937-FEF6-FEBC-33B8-C171B1ECDE04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CFCCDB7-85DF-70C9-9F36-C4F2EFECC87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76C775E-0B83-73D7-08F7-D0B53AAA84AD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51357CC-4496-0FD1-4149-7B1F4CE0703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648F165-9031-E558-E56C-8B5A9B763CA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3727892-0CFE-D488-ABE8-3D9CDB4597E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la fille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DDF1B3-93F9-E063-8F7A-C6DE9EE177F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DA4424F-4E78-C7F3-6F5F-0B61452A587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817EDF43-3C5F-21AE-E5BB-8F43D2E8F75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12481" y="2674827"/>
            <a:ext cx="4491038" cy="552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62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84CD1-89FD-A81A-78BD-75DAC7EFB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2389BC3-CB48-9357-F045-4D100B17E6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E205DC-D056-058F-9E28-1039C363E96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A6C0286-9552-A669-D0B2-9A8FC5C4620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3FBF12B-BD91-B5B0-F0C3-A509B5AA9D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2D12D49-08B5-E10A-F5B1-7F0F804418B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E56C045-B3BB-E253-85CA-F50970BF82A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707204D-2C43-8481-42C8-57968760CC7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52CA0AE-EB1A-7312-271F-CB115CA4465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C8C5A8D-ADC5-8FE3-94D6-2282CBB82B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D6EEE73-4503-780D-ECC0-52EFF6B8051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joue.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37889D5-9721-9F22-7122-E6AE28384F4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65021" y="2300014"/>
            <a:ext cx="129417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fille joue. </a:t>
            </a:r>
            <a:endParaRPr lang="fr-FR" sz="66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3146FB8-B0F2-42D4-EE70-35797581A3A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0202567-8580-58E9-7A14-0B2DCC96356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BA0846C0-F814-F83C-D2B8-55B4DD19BD3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27996" y="3699436"/>
            <a:ext cx="3860007" cy="474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0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466DB-54EA-9D71-4A3D-5B7458A00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BFC6CC7-7E83-1EF9-45B8-0384877DEDA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673E25F-F9F7-6C6A-E223-B413F07BBF0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3055143-8044-1C6E-1F5C-07AC78C2CE0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4D2C1D-B502-A6BA-B38B-A1722740D51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9917CAA-7DA6-6769-EB48-2F2ED230E120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27D1B95-508F-D124-8A7B-CA37342A2F5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8FF4A31-8C50-1804-761C-3878FB787E5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BD50A5F-D918-773E-6386-6F0673090E5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19084B2-92B1-D9AD-4A1C-25B1E31BCFA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81749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C724DAB-4099-B307-ABFA-49770B3DFE2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3852" y="73577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jouer.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754EAB-A15C-8B18-9B45-90E81BDE453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33558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jouer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BD1F6E-0C71-979F-B40E-C0A498D0B47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8633F84-4076-3185-FA97-EB6B6886641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12FC02DF-B295-ECCD-1BAC-A3531189F78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72402" y="2815360"/>
            <a:ext cx="3674269" cy="451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653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6A186-D477-CC7E-EB04-CC293DF4A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093FCD9-E1CF-EBC7-EF5F-8353E2F4FA2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9558D7-4BAB-11FB-7440-87D3A48F6F5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2DA5F30-8FAD-F3BE-E22A-1D6DA3BA54FD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B307C2D-87EC-901E-F631-34242989196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1290522-EE48-8E04-B7F0-7A93673941BF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73C425D-38A7-EE45-639C-F450AC0ED67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C37A604-B92D-249F-4417-F89C815B220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FB0548-ABD5-F2FF-23D4-8F44B20125FF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A3BC387-C4D0-F028-37C1-0FBABBD5156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C8D7268-7878-C725-6FBA-76F3E92C13C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joue avec son ami.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73B40F9-79CA-8F3D-64DB-5B70B86BBDB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joue avec son ami.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268E030-87B7-4E08-AAFB-36D12FA4F74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58C250DD-2444-901F-F579-C8949BEADDF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CE3259EA-4706-98D0-22A1-AE354297E5E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29167" y="3578199"/>
            <a:ext cx="4398224" cy="5407933"/>
          </a:xfrm>
          <a:prstGeom prst="rect">
            <a:avLst/>
          </a:prstGeom>
        </p:spPr>
      </p:pic>
      <p:pic>
        <p:nvPicPr>
          <p:cNvPr id="13" name="rachid joue ami">
            <a:hlinkClick r:id="" action="ppaction://media"/>
            <a:extLst>
              <a:ext uri="{FF2B5EF4-FFF2-40B4-BE49-F238E27FC236}">
                <a16:creationId xmlns:a16="http://schemas.microsoft.com/office/drawing/2014/main" id="{D8C1D651-F4F6-C0C3-59A0-3C0D8CCE584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>
                  <p14:trim st="1200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171113" y="80110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24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0C531-19CC-EB99-8DD9-A39D7C5C2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6A62F71-C845-8497-9EDB-D05E48D3D2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EEC3077-8840-44F3-0902-F16079572E1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3EA4AB-D848-76BB-7728-A4870C763C2B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BD4B95A-A163-3CFA-C908-4E348B79222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6B31DAD-43B4-146B-1E6F-625F0277011A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116799E-9043-D166-6E87-15505A115C8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F9478D-632B-0CDF-38FA-6DAD48398B3C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AF1561F-3C78-9431-EAE0-2CD2DC98A4DE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BED2A94-DD4C-68D9-74B9-50E7F7096F9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46599-993F-D06E-B2AC-78136BBD649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FA3C9FB-299D-CB2F-834C-43FCC24E82F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892391F0-15A2-0885-8AD7-13EA7F8D430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2510080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A154026-06B5-47DE-0329-E4F577A6A19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10444" y="2510587"/>
            <a:ext cx="2024089" cy="248876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4AF9D55-C535-7891-9E33-45DB157E3D0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5802" y="5059041"/>
            <a:ext cx="41068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665C831-2231-8A8C-E12B-394BCCCC35F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800600" y="5064715"/>
            <a:ext cx="4114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38E1A2E-E329-92AB-BCBE-E28D363719B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915398" y="5044752"/>
            <a:ext cx="4114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dessiner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49FA9BC-0839-A6FA-137E-9838E662BDB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698234" y="2510037"/>
            <a:ext cx="2184662" cy="268619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9553A0A-A4F0-BB7F-3479-1D43860264E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684154" y="2642079"/>
            <a:ext cx="2184662" cy="238154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6EC0D3E-2839-422E-B7A5-937231A9657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85802" y="8583720"/>
            <a:ext cx="41068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parler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3517966-3389-BF8E-CB97-D885FC0A191E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4800600" y="8589394"/>
            <a:ext cx="4114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regarder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80B5BA4-86EE-0785-E879-0CDE8915AD7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915398" y="8569431"/>
            <a:ext cx="4114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jouer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4E62578-5717-79DF-A767-A28EA627CEA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870864" y="6288045"/>
            <a:ext cx="1950095" cy="239778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2F332CC-3F00-6EF7-5793-239256D3D4B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460734" y="6275298"/>
            <a:ext cx="2257925" cy="2210012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6C42510-5377-2E4B-994B-BB0A52A7383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873089" y="6305589"/>
            <a:ext cx="1950095" cy="239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915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066811" y="2748696"/>
            <a:ext cx="335901" cy="3699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A03F1341-F936-6151-2B15-29889FCFC10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669672" y="740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55D9A44-9D0D-1FD2-5F52-E7A16A98A38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49AA06A-6AED-6D21-0C22-1675CCA3765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E5E59CB-E217-01AB-D894-882BC7A5348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503790619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1D1BCC47-6C9F-7DC8-57FA-8D48AE25DE3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09079" y="2636200"/>
            <a:ext cx="2001410" cy="246087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75F90C5-E69F-FD97-F3B6-B5127EBEC3B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11141" y="2637862"/>
            <a:ext cx="2160184" cy="26561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1CD41AC-EB47-60D0-BB3F-EDE6F05F0F5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639909" y="2766490"/>
            <a:ext cx="2160184" cy="235486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8B719F-600C-91C2-66F3-34B81C3D425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883771" y="6212606"/>
            <a:ext cx="1928245" cy="237091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E7C39F7-6315-8DD1-7D6C-51042251C8C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559369" y="6197755"/>
            <a:ext cx="2232626" cy="218524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06A14D-05B2-E981-79C9-BD713879BFA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28844" y="6230150"/>
            <a:ext cx="1928245" cy="237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208D6-1B64-B857-0A02-A053E9713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D41111-33BA-F986-EF5C-E7B5D5C43D4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4807C0-2510-1011-CF56-A13A8954BE5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13BE5B3-3C53-0BCA-9894-8ED116CE9E3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CD3E423-31C1-AF8D-9548-95217C3AA70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5F1F76-88F0-B92A-EC2A-C6EF2DA5A74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717FF9D-22B9-E0DD-86A5-F6873F2C2E9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79A40AB-79E0-68FA-4EC4-F9DBF5E7E41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7BE09CA-309F-A137-910C-1080D61B731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9D736BA-C6BC-E3C9-E128-1D009B824D2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99922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580EE013-24F2-8D66-2131-F2BB39B3B31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0" name="ZoneTexte 49">
            <a:extLst>
              <a:ext uri="{FF2B5EF4-FFF2-40B4-BE49-F238E27FC236}">
                <a16:creationId xmlns:a16="http://schemas.microsoft.com/office/drawing/2014/main" id="{DDE42B46-9EA8-E3C1-B34F-A1D19CBD07C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28572" y="677515"/>
            <a:ext cx="9216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phrases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?</a:t>
            </a: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28A5008D-E6D2-13F7-459A-DC1E8BCE1CE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D1A872-A971-849D-5ABB-9D9B6861C9D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29545" y="2803000"/>
            <a:ext cx="3797467" cy="466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7902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D356F-EF5B-C5CB-EE72-2713D888F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89BC5D9-36CD-BB2C-39D2-59569A7BC6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3EEDDC5-2D2E-383A-24B9-319A8E0EEC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4862" y="3291230"/>
            <a:ext cx="10709586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Lettres – syllabes – Mots simples.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39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3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Lire – dessiner – écrire – parler – jouer – regarder.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Tu fais quoi en classe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Oui/Non  -  Je fais/ Je ne fais  pas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F5CC7D0-261B-3608-B2D7-9B1B5ACE695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EC21A11-F380-5A9C-D4B8-A222424D33D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A0D357-8106-1779-F1D5-477BD8F3DCF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6677" y="626256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A096658-D4A9-C273-E3F6-594C726963D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790787" y="1051835"/>
            <a:ext cx="4719761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69296F-3FC3-6C41-0DBB-F4A6C9452D1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1181358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62089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des actes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07530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Tu fais quoi en classe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886149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507530" y="6534212"/>
            <a:ext cx="8915297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Oui/Non  -  Je fais/ Je ne fais  pas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004C7-814E-829D-7E73-E0AA3F8DD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7D6654C-5202-A072-39EF-756DF3BF03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226A4B-5CBF-38AA-6971-AA602C39125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8E543F-38EA-28F1-31AA-5A334456E20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AAAEDCC-04D4-9B33-185C-E81561C8C15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701A47-42F1-294F-B6EC-6C3A306B6BB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F94F634-B221-305E-7FE0-69E5FFDE07D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092C50D-7962-789A-BA36-B33A0699FA8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3562555-458E-5AF5-CE08-57E89F7AE3E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847B90-D3FA-8855-191D-B9C72AF4E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03396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E1C52A-3F0C-8A4B-65C0-75647EABE5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7551" y="759875"/>
            <a:ext cx="8953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Karim et Rita.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ACE463-1324-190D-BCF6-521A1ECA202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DF6C8DE-2BE8-93CF-A4EF-916A80A65DF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70909" y="3251933"/>
            <a:ext cx="3527978" cy="59677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B58A33-A452-1D5B-7877-58247CB16AC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3938769"/>
            <a:ext cx="3865435" cy="4928441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1B76648-FF69-D7E2-DBF8-C04FFDD1A6F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179423131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602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AA99E-C1B6-B0FD-3F86-1AC6CF98A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690898-1225-170A-305E-E2F31A1447C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F03C6FE-143B-7AAE-E87B-09999F21A65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A3F5253-4E7D-FBC8-F5BD-72538DF6926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423E8B-4216-BB19-92A3-1F73BE1A13E8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F2CCE08-1869-7A5E-169E-402D8836C35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2DEEFF8-28E6-15E6-057B-38392247729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264395F-2324-3C21-E362-C1C5EF76B5A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A86C2EE-C293-3680-06F9-4FE21179DB9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EB2A864-D8C2-2469-D8AE-4C9B34EF41B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1AF39B-7314-5A01-87F5-7A5BBFE788D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Tu fais quoi en classe ? 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329675-BE0F-6900-D888-84EA68F5834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0467F3FF-210D-8056-FDF9-B269A1DA097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421546" y="2063856"/>
            <a:ext cx="3659843" cy="1544197"/>
          </a:xfrm>
          <a:prstGeom prst="wedgeEllipseCallout">
            <a:avLst>
              <a:gd name="adj1" fmla="val 6164"/>
              <a:gd name="adj2" fmla="val 800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fais quoi en classe ? 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1CE9C181-FECB-2D3C-D47A-EEE9BA607A9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52117527-3A5B-FE81-0759-B7DB2C9CC6B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5743552" y="4586287"/>
            <a:ext cx="3357579" cy="4280923"/>
          </a:xfrm>
          <a:prstGeom prst="rect">
            <a:avLst/>
          </a:prstGeom>
        </p:spPr>
      </p:pic>
      <p:pic>
        <p:nvPicPr>
          <p:cNvPr id="6" name="Image 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D145EE1D-4A40-B4BC-CA4C-B3BBAE4364D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201659" y="3878466"/>
            <a:ext cx="2900108" cy="505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359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97326-6CA8-AEAA-400B-7917145CB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590A96-20DD-1536-CAAA-7BAA8A48203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0DE3BD7-0B9D-AD34-8192-F55D89E016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FDF5C8-AE0A-AB4A-4AA3-4D24250085A3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B24F70-8DB8-2FFA-BD59-730A7633AFE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F2B7BAA-0CF1-60BB-5D40-103EDD71166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9A7DDD7-1B96-7351-3F45-6BD6728E982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5787841-BC5C-CEA2-8DAC-3614E00031D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7C611C5-88A4-C41F-FB0D-55B01D2F93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B18F22C-C3BD-9D26-ED62-4EB9E266749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C884FB9D-47B3-04A1-CEB1-E452C5222E8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FAD8E52B-7CD0-4EE9-D07E-132B46F2540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Tu fais quoi en classe ? 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9C9F219-9BE8-4CB0-6882-4EE073CAB3A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5F3781-A0BF-DB5A-2A3E-ACE1B773C45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5743552" y="4586287"/>
            <a:ext cx="3357579" cy="4280923"/>
          </a:xfrm>
          <a:prstGeom prst="rect">
            <a:avLst/>
          </a:prstGeom>
        </p:spPr>
      </p:pic>
      <p:pic>
        <p:nvPicPr>
          <p:cNvPr id="16" name="Image 1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90552C9F-F038-5732-7E48-C548F824C485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201659" y="3878466"/>
            <a:ext cx="2900108" cy="5057811"/>
          </a:xfrm>
          <a:prstGeom prst="rect">
            <a:avLst/>
          </a:prstGeom>
        </p:spPr>
      </p:pic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B2575180-4D2B-4956-3379-0F2442523BE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421546" y="2063856"/>
            <a:ext cx="3659843" cy="1544197"/>
          </a:xfrm>
          <a:prstGeom prst="wedgeEllipseCallout">
            <a:avLst>
              <a:gd name="adj1" fmla="val 6164"/>
              <a:gd name="adj2" fmla="val 800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fais quoi en classe ? </a:t>
            </a:r>
          </a:p>
        </p:txBody>
      </p:sp>
    </p:spTree>
    <p:extLst>
      <p:ext uri="{BB962C8B-B14F-4D97-AF65-F5344CB8AC3E}">
        <p14:creationId xmlns:p14="http://schemas.microsoft.com/office/powerpoint/2010/main" val="10618980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C6C4D-14A1-5E15-2E19-0B21A07B9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DE411-70BA-BFBB-B7AB-90882D9A5B1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D98072C-FDC6-CB6A-85B7-9B552507FF3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9281F7F-9002-E02E-22E3-1E6F0FC3D47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BECDCE8-2139-A8ED-F2C7-000B8132E8E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F9EB2EA-F309-223E-20AD-D3A7DCBDC280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6B774D8-A8C3-D97F-CEE4-EE56CD1FD90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7A53A4E-7D6D-0D7F-BDAA-8A9EEBDB05D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F06209C-C0F9-20CC-0531-6EBC18E01A2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CAF493D-E7B0-E1FD-509B-7764FAC0F7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868C6A-AD2D-FDF9-8250-035E4FD5787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En classe, je lis et j’écris.».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561AF2-5A7A-FD75-B06B-E3568236999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68F78FF-F6B8-3D4A-521B-620CADECC26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777312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89C8A655-BF3B-6455-79F3-3755F71F0D1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672458" y="2186675"/>
            <a:ext cx="4206118" cy="1458118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classe, je lis et j’écris 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D6D7516-6780-CA9E-2672-3BEE7C451EC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806054" y="4252915"/>
            <a:ext cx="1836722" cy="225838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A9F048-F073-0A08-0B33-1342DAC390D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749493" y="6439657"/>
            <a:ext cx="1982432" cy="2437542"/>
          </a:xfrm>
          <a:prstGeom prst="rect">
            <a:avLst/>
          </a:prstGeom>
        </p:spPr>
      </p:pic>
      <p:pic>
        <p:nvPicPr>
          <p:cNvPr id="25" name="Image 24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2F9FE53A-F7CF-B4AB-5DFF-3C40328E8CE4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12665" y="4019693"/>
            <a:ext cx="3096699" cy="5238245"/>
          </a:xfrm>
          <a:prstGeom prst="rect">
            <a:avLst/>
          </a:prstGeom>
        </p:spPr>
      </p:pic>
      <p:pic>
        <p:nvPicPr>
          <p:cNvPr id="27" name="Image 26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5E5F76FC-DCB7-69E2-0829-AD87288F61A4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5788287" y="4361273"/>
            <a:ext cx="2987230" cy="461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438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F28EF-5358-EEE4-6C87-36CADF336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D3DCB6-0EC0-8069-E10F-51810F8E936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5478D2A-C8BD-7BB7-1BAE-3C07D7F97F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698B50-4384-4538-498F-4726BDB0BF2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C04843-DD21-FDEC-5655-339E3665C13C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CCD85F-2CB7-A265-829F-10294282078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ED257D-E945-B18A-B943-6F52F7F3431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707D8CF-FC04-0C63-0067-D78ABBA2A8D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8E522CA-F1E5-FC99-095F-BDB5453D61D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A65DAB2-BEFA-4372-E87C-E7D251AED7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18F7EC35-D3D6-3AA5-1ACB-C71CF11A171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9E537174-CB61-2E03-6249-2F186D98166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En classe, je lis et j’écris.»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A0367FC-E8CF-246E-8AFB-A38ACDD8775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318B844D-B48F-8381-7DCB-B36A7E22401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12665" y="4019693"/>
            <a:ext cx="3096699" cy="5238245"/>
          </a:xfrm>
          <a:prstGeom prst="rect">
            <a:avLst/>
          </a:prstGeom>
        </p:spPr>
      </p:pic>
      <p:pic>
        <p:nvPicPr>
          <p:cNvPr id="13" name="Image 12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4FEFAC0E-CAAD-019F-3F3C-BBAED97CA4AA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5788287" y="4361273"/>
            <a:ext cx="2987230" cy="4619741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06902632-44E1-70CD-4037-5F9DAA9A419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672458" y="2186675"/>
            <a:ext cx="4206118" cy="1458118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classe, je lis et j’écris .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27AA4148-BBDF-2757-32C3-0399A156117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806054" y="4252915"/>
            <a:ext cx="1836722" cy="2258382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B39542A-2B08-F1DB-7C58-BC59C013729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749493" y="6439657"/>
            <a:ext cx="1982432" cy="243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113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39F56-E5A3-FC1D-6A2D-58C81C1AE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C7A8612-DA5E-8FC1-8E53-4C8D429AEF0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7E9E87A-5204-A509-89E7-A216585C89D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332F0B-10D8-5A46-59B5-8B0834EDCBD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2A7C286-5550-9331-4F5A-23E99D68B0E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E337C36-587A-A129-8848-BDC698896D5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3CCDD71-9BED-8838-934F-BA75C0CD2FF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174BB77-06D4-8D67-E76C-05C3A66A75A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1E44878-C191-19CC-0284-F44C8E1E1A1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3F89A8F-79A6-2004-0889-1E293394F5B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0604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D615212-5895-ED92-BEAD-DEFCB6BF27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Est-ce que tu fais des dessins en classe ? 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B632FBE-256F-7602-2E39-496B2ED8592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3A654A4-82CC-A607-A3BA-4873FE2B20C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F3B8F094-094A-97AB-FB3D-7542A1556FE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757356" y="1945163"/>
            <a:ext cx="6058587" cy="1544197"/>
          </a:xfrm>
          <a:prstGeom prst="wedgeEllipseCallout">
            <a:avLst>
              <a:gd name="adj1" fmla="val -9858"/>
              <a:gd name="adj2" fmla="val 837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Est-ce que tu fais des dessins en classe ? 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CAA34DE-2C0E-96C7-1727-E023D6A494E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5743552" y="4586287"/>
            <a:ext cx="3357579" cy="4280923"/>
          </a:xfrm>
          <a:prstGeom prst="rect">
            <a:avLst/>
          </a:prstGeom>
        </p:spPr>
      </p:pic>
      <p:pic>
        <p:nvPicPr>
          <p:cNvPr id="16" name="Image 1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3949B115-6A25-59AD-F0FF-6F2FA2A5EADB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201659" y="3878466"/>
            <a:ext cx="2900108" cy="505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5499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FDD29-E4F3-58CC-90BB-24A5CA6B2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3D3911E-21D4-5203-F4B2-937AF60CF7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FE7F7F-D1A6-5BDE-FC77-92B001DB1A6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10B098B-E4AE-ACC2-86BF-A6BC8BDCD56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7B7BE6C-2A88-B542-B7C2-E4CFCBF73E8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E70BD17-4F0A-246A-FA48-E3B546426CA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635B33-19F1-9910-B616-19AB60C469A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524B5E0-DF9E-EC27-6F89-265B3948006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02B3E57-37CD-D141-DEB6-BAFF320B267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319220E-462D-0FC3-EA59-ED7E59BA080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098E0EE2-891D-BB42-FF89-EBDA591D92E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E07D8246-7B5C-1A00-ACBF-8E1256567AD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Est-ce que tu fais des dessins en classe ? 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4CECC43-0EEB-7889-6531-449B435D3A2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9BDBD9-F77B-0979-1EEF-E7114DC877B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5743552" y="4586287"/>
            <a:ext cx="3357579" cy="4280923"/>
          </a:xfrm>
          <a:prstGeom prst="rect">
            <a:avLst/>
          </a:prstGeom>
        </p:spPr>
      </p:pic>
      <p:pic>
        <p:nvPicPr>
          <p:cNvPr id="6" name="Image 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3B02CE22-B079-FE93-0E5E-0CD4680A016D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201659" y="3878466"/>
            <a:ext cx="2900108" cy="5057811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27A132F2-5502-6A6F-54A9-0A8AF6C80D7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57356" y="1945163"/>
            <a:ext cx="6200782" cy="1544197"/>
          </a:xfrm>
          <a:prstGeom prst="wedgeEllipseCallout">
            <a:avLst>
              <a:gd name="adj1" fmla="val -9858"/>
              <a:gd name="adj2" fmla="val 837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Est-ce que tu fais des dessins en classe ?  </a:t>
            </a:r>
          </a:p>
        </p:txBody>
      </p:sp>
    </p:spTree>
    <p:extLst>
      <p:ext uri="{BB962C8B-B14F-4D97-AF65-F5344CB8AC3E}">
        <p14:creationId xmlns:p14="http://schemas.microsoft.com/office/powerpoint/2010/main" val="38709790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BB534-85D5-78AA-4A4D-60730C9A0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17FE517-A9A0-5913-F293-813F2387097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059CEC9-6E81-08DD-A8BE-6C2D287B05E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D911A09-02CC-5CAB-F146-51A0D36B721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0DF4C2-1AA9-3C85-09FD-84B1487610CE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65478B4-F29A-25A4-060E-39B208C76EBF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E3EF6C7-F6E8-A412-C9B1-2EF3BDE0328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D614CA0-DFE6-E06D-29A0-64634A78DCFD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6C0DC1F-233C-1A27-D7AF-EA719969589D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2CA62F3-3C7E-D2FF-FA70-998EF6B0725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FEC587-D5F5-40CF-28D6-5E2369F4621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Oui, je fais des dessins. 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85CAFC7-223F-27D2-DD04-1ED97D9EDD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4486E08-92C1-9BE6-F626-51801A338A8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490333" y="2022872"/>
            <a:ext cx="4304172" cy="1544197"/>
          </a:xfrm>
          <a:prstGeom prst="wedgeEllipseCallout">
            <a:avLst>
              <a:gd name="adj1" fmla="val -17113"/>
              <a:gd name="adj2" fmla="val 8286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Oui, je fais des dessins.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E780060F-60DA-9E13-9C66-E67A61C5EBF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03CE0EEA-C9B2-00CB-2C5D-C78C2C28E68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548587" y="5374433"/>
            <a:ext cx="3066882" cy="3343275"/>
          </a:xfrm>
          <a:prstGeom prst="rect">
            <a:avLst/>
          </a:prstGeom>
        </p:spPr>
      </p:pic>
      <p:pic>
        <p:nvPicPr>
          <p:cNvPr id="19" name="Image 1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F65E6426-EB1A-8EFA-502E-27A82032FF50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12665" y="4019693"/>
            <a:ext cx="3096699" cy="5238245"/>
          </a:xfrm>
          <a:prstGeom prst="rect">
            <a:avLst/>
          </a:prstGeom>
        </p:spPr>
      </p:pic>
      <p:pic>
        <p:nvPicPr>
          <p:cNvPr id="20" name="Image 19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273A44DE-7B48-76C5-00E1-DA995D5559A7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5788287" y="4361273"/>
            <a:ext cx="2987230" cy="4619741"/>
          </a:xfrm>
          <a:prstGeom prst="rect">
            <a:avLst/>
          </a:prstGeom>
        </p:spPr>
      </p:pic>
      <p:pic>
        <p:nvPicPr>
          <p:cNvPr id="21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DF7FA83A-E7D9-BC7F-01B7-593434ACCE42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515774" y="4008541"/>
            <a:ext cx="1246765" cy="154419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385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1CF6B-A81B-1730-F673-8B7CAAD66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93BA81B-AE09-1548-2D8C-9FCD4E9EAF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7A48BC-E566-78E1-FC52-8EFBF31385B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E7E7C21-588A-95C1-2FA9-5F5C144E9F3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4138F87-622D-0C3B-035E-29CEC6FA0B7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542C8C2-329A-3A46-EF81-71930510A5FA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3F32021-2342-DFF1-723F-D02975CD837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7691376-F103-6D1D-2AE7-907DA390AA1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DF0185D-266F-B664-ECDD-9369AC4B948F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368ABFD-2C28-816B-927C-EFFDFE6A0C0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F15B1FD1-39D9-7D65-A820-F57007270BD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1745D8A0-D82B-B42B-9EBC-367D904646D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Oui, je fais des dessins.»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B755EA6-1E70-1E3D-1805-C08C6F00C10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5" name="Image 4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532AEEC-FE9F-F414-DAEE-C226D614D54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12665" y="4019693"/>
            <a:ext cx="3096699" cy="5238245"/>
          </a:xfrm>
          <a:prstGeom prst="rect">
            <a:avLst/>
          </a:prstGeom>
        </p:spPr>
      </p:pic>
      <p:pic>
        <p:nvPicPr>
          <p:cNvPr id="6" name="Image 5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69056E42-3527-D8FB-76AC-B8F9261EFC66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5788287" y="4361273"/>
            <a:ext cx="2987230" cy="46197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EBDFCA-84B9-A1CC-BE7B-D2863D9B7B6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548587" y="5374433"/>
            <a:ext cx="3066882" cy="3343275"/>
          </a:xfrm>
          <a:prstGeom prst="rect">
            <a:avLst/>
          </a:prstGeom>
        </p:spPr>
      </p:pic>
      <p:pic>
        <p:nvPicPr>
          <p:cNvPr id="9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3CD009F2-41FB-9525-4135-6DF885028C51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515774" y="4008541"/>
            <a:ext cx="1246765" cy="154419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B9C790CF-84B4-8F40-591F-9BE8DB75FB2D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490333" y="2109956"/>
            <a:ext cx="4304172" cy="1544197"/>
          </a:xfrm>
          <a:prstGeom prst="wedgeEllipseCallout">
            <a:avLst>
              <a:gd name="adj1" fmla="val -17113"/>
              <a:gd name="adj2" fmla="val 8286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Oui, je fais des dessins.</a:t>
            </a:r>
          </a:p>
        </p:txBody>
      </p:sp>
    </p:spTree>
    <p:extLst>
      <p:ext uri="{BB962C8B-B14F-4D97-AF65-F5344CB8AC3E}">
        <p14:creationId xmlns:p14="http://schemas.microsoft.com/office/powerpoint/2010/main" val="22358802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3E8FA-62F6-B7D3-77D8-0D54CDB5F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A12A309-B3E0-92BB-238B-A8BBBF4998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14B6569-697C-5F31-0A96-CCCF5825C24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9EADBB7-397C-1568-3F29-51497D3A243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B8E0F4D-AD69-7314-649B-EA9FF5339F3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0400EA-F6D0-5448-CD96-558F5F85189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0B76BD1-3C3E-00DF-C9AB-7EE2B9E56E3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4D39CDC-31C2-99EA-5111-37862A5EDA5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60FBB14-8414-DE26-BEDC-C026DBB1865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40E36F5-C25D-5BB3-A1F9-98DEAB998C3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0604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14427B6-667B-D8EE-12D1-6261DF9640F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« Est-ce que tu fais du sport en classe ? 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1502F3F-9DA3-3274-4F23-1B64F930260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F109E1A-47F0-78D1-04E8-C926DCE25FF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C9CC373E-25D0-2317-545E-970D94F3425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757356" y="1945163"/>
            <a:ext cx="6200782" cy="1544197"/>
          </a:xfrm>
          <a:prstGeom prst="wedgeEllipseCallout">
            <a:avLst>
              <a:gd name="adj1" fmla="val -9858"/>
              <a:gd name="adj2" fmla="val 837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Est-ce que tu fais du sport en classe ? 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369DAE6-294C-121E-C10B-FE4C0986102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5743552" y="4586287"/>
            <a:ext cx="3357579" cy="4280923"/>
          </a:xfrm>
          <a:prstGeom prst="rect">
            <a:avLst/>
          </a:prstGeom>
        </p:spPr>
      </p:pic>
      <p:pic>
        <p:nvPicPr>
          <p:cNvPr id="16" name="Image 1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13799ED9-2DDA-662E-F294-16DBE89D211F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201659" y="3878466"/>
            <a:ext cx="2900108" cy="505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1469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2D69E-EEED-6A47-707D-307C19979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D80235B-97B1-EF7D-FE25-9D286F21357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0B09D74-EBA2-72C1-B1B6-F187C255119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9999858-2B3A-A819-7D10-19E3CC92EC9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AC5A15C-998E-C6F8-7A0B-446747594374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DA16222-761E-E717-CEFC-F32155B96ED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D06708-7272-813D-44DC-6781684F2FC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1D72159-8FAA-4901-8BD6-A27F3E01059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2CE87F2-3264-B28C-EAEB-5485B4DBFDF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9F77508-7B25-509C-AAA4-54FE2D84AAC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DC568769-2D99-6FF1-136F-1DED7247D3C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D0A7E70E-D9BB-057E-4238-71EAB4094CF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Est-ce que tu fais du sport en classe ? » en arabe ? 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083B6E7-1717-C3EF-B601-E1D7B477F11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D7D31B-E1DA-C874-BE09-0424F5E6307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5743552" y="4586287"/>
            <a:ext cx="3357579" cy="4280923"/>
          </a:xfrm>
          <a:prstGeom prst="rect">
            <a:avLst/>
          </a:prstGeom>
        </p:spPr>
      </p:pic>
      <p:pic>
        <p:nvPicPr>
          <p:cNvPr id="6" name="Image 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B1CCF1D6-DA42-1DA7-6041-0618E32DF02C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201659" y="3878466"/>
            <a:ext cx="2900108" cy="5057811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BDF46731-D821-F5A1-7B59-C67F8400467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57356" y="1945163"/>
            <a:ext cx="6200782" cy="1544197"/>
          </a:xfrm>
          <a:prstGeom prst="wedgeEllipseCallout">
            <a:avLst>
              <a:gd name="adj1" fmla="val -9858"/>
              <a:gd name="adj2" fmla="val 837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Est-ce que tu fais du sport en classe ?  </a:t>
            </a:r>
          </a:p>
        </p:txBody>
      </p:sp>
    </p:spTree>
    <p:extLst>
      <p:ext uri="{BB962C8B-B14F-4D97-AF65-F5344CB8AC3E}">
        <p14:creationId xmlns:p14="http://schemas.microsoft.com/office/powerpoint/2010/main" val="36220702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801AA-AF82-859B-3F46-D1A2D6A66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DB5D46A-E256-1544-BC36-CF776C17C3F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01BF139-31C7-1E5D-130B-FF98BF507F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7B2AEDF-940C-F360-21EA-1A865A40F52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7508ECC-F6B9-708D-0BC2-B6FBDA4F4A9C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FB3ECF1-9B0A-9F1A-E06C-8BA4FA695C1B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B50EE7B-C577-080F-B85C-A4E980D88D3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594B891-D9E8-8C72-1EC7-4E7132D3136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5279465-B05D-87B4-BD58-7ED233F8BDC2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FEEB7EC-DFC7-5903-B588-D91E2D71705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7CF80B2-4C58-E2C4-21A2-607B000AB9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non, je ne fais pas d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sport en classe. »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A550B27-005D-09D3-EDF6-47F9F76BD14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EDB387C9-8546-7417-9CA1-61322BB8E55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183086" y="2022872"/>
            <a:ext cx="5505925" cy="1544197"/>
          </a:xfrm>
          <a:prstGeom prst="wedgeEllipseCallout">
            <a:avLst>
              <a:gd name="adj1" fmla="val -17113"/>
              <a:gd name="adj2" fmla="val 8286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Non, je ne fais pas du sport en classe .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9DCED015-E26F-ADDB-A046-52445076D91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DD2F8D08-A6E0-EB13-1FCB-7495BC7E3B3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12665" y="4019693"/>
            <a:ext cx="3096699" cy="5238245"/>
          </a:xfrm>
          <a:prstGeom prst="rect">
            <a:avLst/>
          </a:prstGeom>
        </p:spPr>
      </p:pic>
      <p:pic>
        <p:nvPicPr>
          <p:cNvPr id="20" name="Image 19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6C4DF16C-0B25-8100-92FA-30006B146C05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5788287" y="4361273"/>
            <a:ext cx="2987230" cy="4619741"/>
          </a:xfrm>
          <a:prstGeom prst="rect">
            <a:avLst/>
          </a:prstGeom>
        </p:spPr>
      </p:pic>
      <p:pic>
        <p:nvPicPr>
          <p:cNvPr id="13" name="Image 12" descr="Une image contenant dessin humoristique&#10;&#10;Description générée automatiquement">
            <a:extLst>
              <a:ext uri="{FF2B5EF4-FFF2-40B4-BE49-F238E27FC236}">
                <a16:creationId xmlns:a16="http://schemas.microsoft.com/office/drawing/2014/main" id="{9CE62CCA-E60A-6B23-978C-28BBEEEBF01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51"/>
          <a:stretch/>
        </p:blipFill>
        <p:spPr>
          <a:xfrm>
            <a:off x="8755311" y="5349305"/>
            <a:ext cx="4459248" cy="2633420"/>
          </a:xfrm>
          <a:prstGeom prst="rect">
            <a:avLst/>
          </a:prstGeom>
        </p:spPr>
      </p:pic>
      <p:pic>
        <p:nvPicPr>
          <p:cNvPr id="14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DEDF8D12-1D20-0474-3608-0D13FE0AEB26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0564095" y="4159525"/>
            <a:ext cx="1283130" cy="143114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1747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E9EA5-3D2E-8774-C131-7B63E88F2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4BB71F4-738B-C1B2-9C89-8E124BD93BE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073D682-2880-5B12-5F41-A91085B9661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4D31090-BCFF-C82E-EBB0-B3F7FA6154E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5A48B29-4687-F33D-230A-EF7D10AED4C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7ABD1BA-B376-CFDB-D6CE-EF360A4AD7C7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9DD9E48-9495-04DF-F88A-2D4623CAEC6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3D6AC0F-020C-5003-90CA-967641251B1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4C32879-9A42-06E9-AD8D-3A415CF2826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684748B-C179-FAA9-F170-AC2E3CBFEAB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83DA0393-B8B2-05E5-EB56-F7F365322DB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F44E877B-DB93-9F44-5C16-AEF1A5EB397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Non, je ne fais pas du sport en classe.» en arabe ? 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E28C4BE-D2DE-9858-EEE4-008A96A5DFD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5" name="Image 4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E826A310-6B28-14BE-CE83-4CAC75FA46F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12665" y="4019693"/>
            <a:ext cx="3096699" cy="5238245"/>
          </a:xfrm>
          <a:prstGeom prst="rect">
            <a:avLst/>
          </a:prstGeom>
        </p:spPr>
      </p:pic>
      <p:pic>
        <p:nvPicPr>
          <p:cNvPr id="6" name="Image 5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B8222A-3671-2BBE-C736-6F3DB4A56E89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5788287" y="4361273"/>
            <a:ext cx="2987230" cy="4619741"/>
          </a:xfrm>
          <a:prstGeom prst="rect">
            <a:avLst/>
          </a:prstGeom>
        </p:spPr>
      </p:pic>
      <p:pic>
        <p:nvPicPr>
          <p:cNvPr id="13" name="Image 12" descr="Une image contenant dessin humoristique&#10;&#10;Description générée automatiquement">
            <a:extLst>
              <a:ext uri="{FF2B5EF4-FFF2-40B4-BE49-F238E27FC236}">
                <a16:creationId xmlns:a16="http://schemas.microsoft.com/office/drawing/2014/main" id="{3088DA40-F0EB-F812-A951-F69E171CC48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51"/>
          <a:stretch/>
        </p:blipFill>
        <p:spPr>
          <a:xfrm>
            <a:off x="8755311" y="5349305"/>
            <a:ext cx="4459248" cy="2633420"/>
          </a:xfrm>
          <a:prstGeom prst="rect">
            <a:avLst/>
          </a:prstGeom>
        </p:spPr>
      </p:pic>
      <p:pic>
        <p:nvPicPr>
          <p:cNvPr id="1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E0368760-31EA-9896-F392-79C96D1A0A11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0564095" y="4159525"/>
            <a:ext cx="1283130" cy="143114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231697A6-5F0F-613D-2FA2-82ABD1F62D01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161314" y="2022872"/>
            <a:ext cx="5296535" cy="1544197"/>
          </a:xfrm>
          <a:prstGeom prst="wedgeEllipseCallout">
            <a:avLst>
              <a:gd name="adj1" fmla="val -17113"/>
              <a:gd name="adj2" fmla="val 8286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Non, je ne fais pas du sport en classe.</a:t>
            </a:r>
          </a:p>
        </p:txBody>
      </p:sp>
    </p:spTree>
    <p:extLst>
      <p:ext uri="{BB962C8B-B14F-4D97-AF65-F5344CB8AC3E}">
        <p14:creationId xmlns:p14="http://schemas.microsoft.com/office/powerpoint/2010/main" val="9434333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Oui, je fais / Non je ne fais pas 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903322" y="3989339"/>
            <a:ext cx="56705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Non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,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ne 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fai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s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636121" y="3973541"/>
            <a:ext cx="42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7DBE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,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fais</a:t>
            </a:r>
          </a:p>
        </p:txBody>
      </p:sp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919A4A3F-71D4-0414-8EE8-095F68DC02CD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916908" y="5070794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43DE959-D06F-7AF9-0E2D-A8F19A52F4A1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7666438" y="5252297"/>
            <a:ext cx="1724631" cy="192357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7D50CBB7-9E06-533D-6880-501B763C1579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45673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781BEEB-75F9-8D6F-FBAF-83803CBB47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66186" y="6975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fais des dessins en classe?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par une phrase ?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627E2C7-F3AB-EF10-2AD2-43AF0839F74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57382143"/>
              </p:ext>
            </p:ext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B2B68A08-7BEE-7847-D523-09DBEE247AEB}"/>
              </a:ext>
            </a:extLst>
          </p:cNvPr>
          <p:cNvSpPr txBox="1"/>
          <p:nvPr/>
        </p:nvSpPr>
        <p:spPr>
          <a:xfrm>
            <a:off x="342901" y="2593744"/>
            <a:ext cx="12987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Est-ce que tu fais des dessins en classe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14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446AA54F-9C7E-21A1-852E-3D790A7CA4A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5" y="3672832"/>
            <a:ext cx="6391263" cy="478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841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79A2B-F89D-3C6A-AA58-26332DF1C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4D5C0E7-ED9B-179C-7354-AF6EB1C8D8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66186" y="6975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72F725-AFDD-3A72-65F4-141707C2E1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fais du sport en classe?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par une phrase ?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12DD923-E8D6-F640-BD67-6013075ECED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AD83A6A2-533C-D2ED-05E7-B34B9256717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5" y="3672832"/>
            <a:ext cx="6391263" cy="478752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0958BD-B799-C6D1-1B3D-DF4B0A456B25}"/>
              </a:ext>
            </a:extLst>
          </p:cNvPr>
          <p:cNvSpPr txBox="1"/>
          <p:nvPr/>
        </p:nvSpPr>
        <p:spPr>
          <a:xfrm>
            <a:off x="342901" y="2593744"/>
            <a:ext cx="12987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Est-ce que tu fais du sport en classe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284113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56250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leçon est terminée ! </a:t>
            </a:r>
          </a:p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À la maison, faites les exercices de lecture de la page 14.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15918" y="2497816"/>
            <a:ext cx="4944951" cy="6682655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26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fr-F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F248338-3C68-4A6B-D82C-3D2594AD37E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34038" y="1937528"/>
            <a:ext cx="5523714" cy="779494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675371" y="2671757"/>
            <a:ext cx="5641049" cy="33432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8646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9560</TotalTime>
  <Words>2085</Words>
  <Application>Microsoft Office PowerPoint</Application>
  <PresentationFormat>Personnalisé</PresentationFormat>
  <Paragraphs>389</Paragraphs>
  <Slides>69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69</vt:i4>
      </vt:variant>
    </vt:vector>
  </HeadingPairs>
  <TitlesOfParts>
    <vt:vector size="77" baseType="lpstr">
      <vt:lpstr>Dosis</vt:lpstr>
      <vt:lpstr>Cambria</vt:lpstr>
      <vt:lpstr>Dosis Bold</vt:lpstr>
      <vt:lpstr>Calibri</vt:lpstr>
      <vt:lpstr>Arial</vt:lpstr>
      <vt:lpstr>Carelia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106</cp:revision>
  <dcterms:created xsi:type="dcterms:W3CDTF">2023-09-22T04:26:48Z</dcterms:created>
  <dcterms:modified xsi:type="dcterms:W3CDTF">2024-11-22T19:09:52Z</dcterms:modified>
</cp:coreProperties>
</file>