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82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384" r:id="rId11"/>
    <p:sldId id="2134808322" r:id="rId12"/>
    <p:sldId id="2134808413" r:id="rId13"/>
    <p:sldId id="2134808837" r:id="rId14"/>
    <p:sldId id="2134808838" r:id="rId15"/>
    <p:sldId id="2134808127" r:id="rId16"/>
    <p:sldId id="2134808839" r:id="rId17"/>
    <p:sldId id="2134808885" r:id="rId18"/>
    <p:sldId id="2134808840" r:id="rId19"/>
    <p:sldId id="2134808887" r:id="rId20"/>
    <p:sldId id="2134808861" r:id="rId21"/>
    <p:sldId id="2134808860" r:id="rId22"/>
    <p:sldId id="2134808882" r:id="rId23"/>
    <p:sldId id="2134807641" r:id="rId24"/>
    <p:sldId id="2134808543" r:id="rId25"/>
    <p:sldId id="2134808542" r:id="rId26"/>
    <p:sldId id="2134808142" r:id="rId27"/>
    <p:sldId id="2134808495" r:id="rId28"/>
    <p:sldId id="2134808212" r:id="rId29"/>
    <p:sldId id="2134808888" r:id="rId30"/>
    <p:sldId id="2134808889" r:id="rId31"/>
    <p:sldId id="2134808535" r:id="rId32"/>
    <p:sldId id="2134808536" r:id="rId33"/>
    <p:sldId id="2134808850" r:id="rId34"/>
    <p:sldId id="2134808890" r:id="rId35"/>
    <p:sldId id="2134808891" r:id="rId36"/>
    <p:sldId id="2134808385" r:id="rId37"/>
    <p:sldId id="2134808892" r:id="rId38"/>
    <p:sldId id="2134808893" r:id="rId39"/>
    <p:sldId id="2134808894" r:id="rId40"/>
    <p:sldId id="2134808247" r:id="rId41"/>
    <p:sldId id="2134808597" r:id="rId42"/>
    <p:sldId id="2134808598" r:id="rId43"/>
    <p:sldId id="2134808627" r:id="rId44"/>
    <p:sldId id="2134808530" r:id="rId45"/>
    <p:sldId id="2134808883" r:id="rId46"/>
    <p:sldId id="2134806216" r:id="rId47"/>
    <p:sldId id="2134808475" r:id="rId48"/>
    <p:sldId id="2134808862" r:id="rId49"/>
    <p:sldId id="2134808615" r:id="rId50"/>
    <p:sldId id="2134808896" r:id="rId51"/>
    <p:sldId id="2134808617" r:id="rId52"/>
    <p:sldId id="2134808898" r:id="rId53"/>
    <p:sldId id="2134808899" r:id="rId54"/>
    <p:sldId id="2134808900" r:id="rId55"/>
    <p:sldId id="2134808901" r:id="rId56"/>
    <p:sldId id="2134808902" r:id="rId57"/>
    <p:sldId id="2134808903" r:id="rId58"/>
    <p:sldId id="2134808904" r:id="rId59"/>
    <p:sldId id="2134808905" r:id="rId60"/>
    <p:sldId id="2134808907" r:id="rId61"/>
    <p:sldId id="2134808587" r:id="rId62"/>
    <p:sldId id="2134808854" r:id="rId63"/>
    <p:sldId id="2134808378" r:id="rId64"/>
    <p:sldId id="2134808906" r:id="rId65"/>
    <p:sldId id="2134808881" r:id="rId66"/>
    <p:sldId id="2134808880" r:id="rId67"/>
    <p:sldId id="2134808867" r:id="rId68"/>
    <p:sldId id="2134808868" r:id="rId69"/>
    <p:sldId id="2134808869" r:id="rId70"/>
    <p:sldId id="2134808870" r:id="rId71"/>
    <p:sldId id="2134808871" r:id="rId72"/>
    <p:sldId id="2134808872" r:id="rId73"/>
    <p:sldId id="2134808873" r:id="rId74"/>
    <p:sldId id="2134808874" r:id="rId75"/>
    <p:sldId id="2134808875" r:id="rId76"/>
    <p:sldId id="2134808876" r:id="rId77"/>
    <p:sldId id="2134808805" r:id="rId78"/>
    <p:sldId id="2134808884" r:id="rId79"/>
    <p:sldId id="2134808544" r:id="rId80"/>
    <p:sldId id="2134808345" r:id="rId81"/>
  </p:sldIdLst>
  <p:sldSz cx="13716000" cy="10287000"/>
  <p:notesSz cx="6858000" cy="9144000"/>
  <p:embeddedFontLst>
    <p:embeddedFont>
      <p:font typeface="Cambria" panose="02040503050406030204" pitchFamily="18" charset="0"/>
      <p:regular r:id="rId83"/>
      <p:bold r:id="rId84"/>
      <p:italic r:id="rId85"/>
      <p:boldItalic r:id="rId86"/>
    </p:embeddedFont>
    <p:embeddedFont>
      <p:font typeface="Carelia" panose="020B0604020202020204" charset="0"/>
      <p:regular r:id="rId87"/>
    </p:embeddedFont>
    <p:embeddedFont>
      <p:font typeface="Dosis" pitchFamily="2" charset="0"/>
      <p:regular r:id="rId88"/>
      <p:bold r:id="rId89"/>
    </p:embeddedFont>
    <p:embeddedFont>
      <p:font typeface="Dosis Bold" pitchFamily="2" charset="0"/>
      <p:regular r:id="rId90"/>
      <p:bold r:id="rId91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215968"/>
    <a:srgbClr val="FDEADA"/>
    <a:srgbClr val="7DBE00"/>
    <a:srgbClr val="8D5E2F"/>
    <a:srgbClr val="996633"/>
    <a:srgbClr val="FF66CC"/>
    <a:srgbClr val="009644"/>
    <a:srgbClr val="FE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22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3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font" Target="fonts/font8.fntdata"/><Relationship Id="rId95" Type="http://schemas.openxmlformats.org/officeDocument/2006/relationships/tableStyles" Target="tableStyle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font" Target="fonts/font3.fntdata"/><Relationship Id="rId93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font" Target="fonts/font4.fntdata"/><Relationship Id="rId9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5.fntdata"/><Relationship Id="rId61" Type="http://schemas.openxmlformats.org/officeDocument/2006/relationships/slide" Target="slides/slide59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28/11/2024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5.xml"/><Relationship Id="rId7" Type="http://schemas.openxmlformats.org/officeDocument/2006/relationships/image" Target="../media/image2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15.png"/><Relationship Id="rId2" Type="http://schemas.openxmlformats.org/officeDocument/2006/relationships/tags" Target="../tags/tag174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tags" Target="../tags/tag187.xml"/><Relationship Id="rId10" Type="http://schemas.openxmlformats.org/officeDocument/2006/relationships/tags" Target="../tags/tag182.xml"/><Relationship Id="rId19" Type="http://schemas.openxmlformats.org/officeDocument/2006/relationships/image" Target="../media/image36.jpe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0.xml"/><Relationship Id="rId7" Type="http://schemas.openxmlformats.org/officeDocument/2006/relationships/image" Target="../media/image15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5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image" Target="../media/image4.svg"/><Relationship Id="rId5" Type="http://schemas.openxmlformats.org/officeDocument/2006/relationships/tags" Target="../tags/tag197.xml"/><Relationship Id="rId10" Type="http://schemas.openxmlformats.org/officeDocument/2006/relationships/image" Target="../media/image3.png"/><Relationship Id="rId4" Type="http://schemas.openxmlformats.org/officeDocument/2006/relationships/tags" Target="../tags/tag196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201.xml"/><Relationship Id="rId16" Type="http://schemas.openxmlformats.org/officeDocument/2006/relationships/image" Target="../media/image37.sv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04.xml"/><Relationship Id="rId15" Type="http://schemas.openxmlformats.org/officeDocument/2006/relationships/image" Target="../media/image32.png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image" Target="../media/image21.png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image" Target="../media/image16.svg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image" Target="../media/image15.png"/><Relationship Id="rId5" Type="http://schemas.openxmlformats.org/officeDocument/2006/relationships/tags" Target="../tags/tag21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image" Target="../media/image16.svg"/><Relationship Id="rId18" Type="http://schemas.openxmlformats.org/officeDocument/2006/relationships/image" Target="../media/image42.png"/><Relationship Id="rId3" Type="http://schemas.openxmlformats.org/officeDocument/2006/relationships/tags" Target="../tags/tag221.xml"/><Relationship Id="rId7" Type="http://schemas.openxmlformats.org/officeDocument/2006/relationships/tags" Target="../tags/tag225.xml"/><Relationship Id="rId12" Type="http://schemas.openxmlformats.org/officeDocument/2006/relationships/image" Target="../media/image15.png"/><Relationship Id="rId17" Type="http://schemas.openxmlformats.org/officeDocument/2006/relationships/image" Target="../media/image41.png"/><Relationship Id="rId2" Type="http://schemas.openxmlformats.org/officeDocument/2006/relationships/tags" Target="../tags/tag220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23.xml"/><Relationship Id="rId15" Type="http://schemas.openxmlformats.org/officeDocument/2006/relationships/image" Target="../media/image39.png"/><Relationship Id="rId10" Type="http://schemas.openxmlformats.org/officeDocument/2006/relationships/tags" Target="../tags/tag228.xml"/><Relationship Id="rId19" Type="http://schemas.openxmlformats.org/officeDocument/2006/relationships/image" Target="../media/image43.png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image" Target="../media/image16.svg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image" Target="../media/image15.pn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33.xml"/><Relationship Id="rId10" Type="http://schemas.openxmlformats.org/officeDocument/2006/relationships/tags" Target="../tags/tag238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6.xml"/><Relationship Id="rId13" Type="http://schemas.openxmlformats.org/officeDocument/2006/relationships/image" Target="../media/image16.svg"/><Relationship Id="rId3" Type="http://schemas.openxmlformats.org/officeDocument/2006/relationships/tags" Target="../tags/tag241.xml"/><Relationship Id="rId7" Type="http://schemas.openxmlformats.org/officeDocument/2006/relationships/tags" Target="../tags/tag245.xml"/><Relationship Id="rId12" Type="http://schemas.openxmlformats.org/officeDocument/2006/relationships/image" Target="../media/image15.png"/><Relationship Id="rId2" Type="http://schemas.openxmlformats.org/officeDocument/2006/relationships/tags" Target="../tags/tag240.xml"/><Relationship Id="rId16" Type="http://schemas.openxmlformats.org/officeDocument/2006/relationships/image" Target="../media/image47.png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43.xml"/><Relationship Id="rId15" Type="http://schemas.openxmlformats.org/officeDocument/2006/relationships/image" Target="../media/image46.png"/><Relationship Id="rId10" Type="http://schemas.openxmlformats.org/officeDocument/2006/relationships/tags" Target="../tags/tag248.xml"/><Relationship Id="rId4" Type="http://schemas.openxmlformats.org/officeDocument/2006/relationships/tags" Target="../tags/tag242.xml"/><Relationship Id="rId9" Type="http://schemas.openxmlformats.org/officeDocument/2006/relationships/tags" Target="../tags/tag247.xml"/><Relationship Id="rId1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6.xml"/><Relationship Id="rId13" Type="http://schemas.openxmlformats.org/officeDocument/2006/relationships/image" Target="../media/image16.svg"/><Relationship Id="rId3" Type="http://schemas.openxmlformats.org/officeDocument/2006/relationships/tags" Target="../tags/tag251.xml"/><Relationship Id="rId7" Type="http://schemas.openxmlformats.org/officeDocument/2006/relationships/tags" Target="../tags/tag255.xml"/><Relationship Id="rId12" Type="http://schemas.openxmlformats.org/officeDocument/2006/relationships/image" Target="../media/image15.png"/><Relationship Id="rId2" Type="http://schemas.openxmlformats.org/officeDocument/2006/relationships/tags" Target="../tags/tag250.xml"/><Relationship Id="rId16" Type="http://schemas.openxmlformats.org/officeDocument/2006/relationships/image" Target="../media/image20.png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53.xml"/><Relationship Id="rId15" Type="http://schemas.openxmlformats.org/officeDocument/2006/relationships/image" Target="../media/image47.png"/><Relationship Id="rId10" Type="http://schemas.openxmlformats.org/officeDocument/2006/relationships/tags" Target="../tags/tag258.xml"/><Relationship Id="rId4" Type="http://schemas.openxmlformats.org/officeDocument/2006/relationships/tags" Target="../tags/tag252.xml"/><Relationship Id="rId9" Type="http://schemas.openxmlformats.org/officeDocument/2006/relationships/tags" Target="../tags/tag257.xml"/><Relationship Id="rId1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image" Target="../media/image48.png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12" Type="http://schemas.openxmlformats.org/officeDocument/2006/relationships/image" Target="../media/image16.svg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image" Target="../media/image15.png"/><Relationship Id="rId5" Type="http://schemas.openxmlformats.org/officeDocument/2006/relationships/tags" Target="../tags/tag26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62.xml"/><Relationship Id="rId9" Type="http://schemas.openxmlformats.org/officeDocument/2006/relationships/tags" Target="../tags/tag267.xml"/><Relationship Id="rId1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image" Target="../media/image15.png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69.xml"/><Relationship Id="rId16" Type="http://schemas.openxmlformats.org/officeDocument/2006/relationships/image" Target="../media/image26.png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8.xml"/><Relationship Id="rId5" Type="http://schemas.openxmlformats.org/officeDocument/2006/relationships/tags" Target="../tags/tag272.xml"/><Relationship Id="rId15" Type="http://schemas.openxmlformats.org/officeDocument/2006/relationships/image" Target="../media/image49.jpeg"/><Relationship Id="rId10" Type="http://schemas.openxmlformats.org/officeDocument/2006/relationships/tags" Target="../tags/tag277.xml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48.pn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image" Target="../media/image16.svg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image" Target="../media/image15.png"/><Relationship Id="rId5" Type="http://schemas.openxmlformats.org/officeDocument/2006/relationships/tags" Target="../tags/tag28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13" Type="http://schemas.openxmlformats.org/officeDocument/2006/relationships/image" Target="../media/image15.png"/><Relationship Id="rId3" Type="http://schemas.openxmlformats.org/officeDocument/2006/relationships/tags" Target="../tags/tag290.xml"/><Relationship Id="rId7" Type="http://schemas.openxmlformats.org/officeDocument/2006/relationships/tags" Target="../tags/tag29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9.xml"/><Relationship Id="rId16" Type="http://schemas.openxmlformats.org/officeDocument/2006/relationships/image" Target="../media/image50.png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tags" Target="../tags/tag298.xml"/><Relationship Id="rId5" Type="http://schemas.openxmlformats.org/officeDocument/2006/relationships/tags" Target="../tags/tag292.xml"/><Relationship Id="rId15" Type="http://schemas.openxmlformats.org/officeDocument/2006/relationships/image" Target="../media/image49.jpeg"/><Relationship Id="rId10" Type="http://schemas.openxmlformats.org/officeDocument/2006/relationships/tags" Target="../tags/tag297.xml"/><Relationship Id="rId4" Type="http://schemas.openxmlformats.org/officeDocument/2006/relationships/tags" Target="../tags/tag291.xml"/><Relationship Id="rId9" Type="http://schemas.openxmlformats.org/officeDocument/2006/relationships/tags" Target="../tags/tag296.xml"/><Relationship Id="rId14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309.xml"/><Relationship Id="rId18" Type="http://schemas.openxmlformats.org/officeDocument/2006/relationships/image" Target="../media/image51.png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tags" Target="../tags/tag308.xml"/><Relationship Id="rId17" Type="http://schemas.openxmlformats.org/officeDocument/2006/relationships/image" Target="../media/image49.jpeg"/><Relationship Id="rId2" Type="http://schemas.openxmlformats.org/officeDocument/2006/relationships/tags" Target="../tags/tag300.xml"/><Relationship Id="rId16" Type="http://schemas.openxmlformats.org/officeDocument/2006/relationships/image" Target="../media/image16.svg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tags" Target="../tags/tag307.xml"/><Relationship Id="rId5" Type="http://schemas.openxmlformats.org/officeDocument/2006/relationships/tags" Target="../tags/tag303.xml"/><Relationship Id="rId15" Type="http://schemas.openxmlformats.org/officeDocument/2006/relationships/image" Target="../media/image15.png"/><Relationship Id="rId10" Type="http://schemas.openxmlformats.org/officeDocument/2006/relationships/tags" Target="../tags/tag306.xml"/><Relationship Id="rId19" Type="http://schemas.openxmlformats.org/officeDocument/2006/relationships/image" Target="../media/image52.jpeg"/><Relationship Id="rId4" Type="http://schemas.openxmlformats.org/officeDocument/2006/relationships/tags" Target="../tags/tag302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image" Target="../media/image48.png"/><Relationship Id="rId3" Type="http://schemas.openxmlformats.org/officeDocument/2006/relationships/tags" Target="../tags/tag312.xml"/><Relationship Id="rId7" Type="http://schemas.openxmlformats.org/officeDocument/2006/relationships/tags" Target="../tags/tag316.xml"/><Relationship Id="rId12" Type="http://schemas.openxmlformats.org/officeDocument/2006/relationships/image" Target="../media/image16.sv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image" Target="../media/image15.png"/><Relationship Id="rId5" Type="http://schemas.openxmlformats.org/officeDocument/2006/relationships/tags" Target="../tags/tag314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6.xml"/><Relationship Id="rId13" Type="http://schemas.openxmlformats.org/officeDocument/2006/relationships/image" Target="../media/image15.png"/><Relationship Id="rId3" Type="http://schemas.openxmlformats.org/officeDocument/2006/relationships/tags" Target="../tags/tag321.xml"/><Relationship Id="rId7" Type="http://schemas.openxmlformats.org/officeDocument/2006/relationships/tags" Target="../tags/tag325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20.xml"/><Relationship Id="rId16" Type="http://schemas.openxmlformats.org/officeDocument/2006/relationships/image" Target="../media/image53.png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tags" Target="../tags/tag329.xml"/><Relationship Id="rId5" Type="http://schemas.openxmlformats.org/officeDocument/2006/relationships/tags" Target="../tags/tag323.xml"/><Relationship Id="rId15" Type="http://schemas.openxmlformats.org/officeDocument/2006/relationships/image" Target="../media/image49.jpeg"/><Relationship Id="rId10" Type="http://schemas.openxmlformats.org/officeDocument/2006/relationships/tags" Target="../tags/tag328.xml"/><Relationship Id="rId4" Type="http://schemas.openxmlformats.org/officeDocument/2006/relationships/tags" Target="../tags/tag322.xml"/><Relationship Id="rId9" Type="http://schemas.openxmlformats.org/officeDocument/2006/relationships/tags" Target="../tags/tag327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13" Type="http://schemas.openxmlformats.org/officeDocument/2006/relationships/image" Target="../media/image15.png"/><Relationship Id="rId3" Type="http://schemas.openxmlformats.org/officeDocument/2006/relationships/tags" Target="../tags/tag332.xml"/><Relationship Id="rId7" Type="http://schemas.openxmlformats.org/officeDocument/2006/relationships/tags" Target="../tags/tag336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31.xml"/><Relationship Id="rId16" Type="http://schemas.openxmlformats.org/officeDocument/2006/relationships/image" Target="../media/image54.png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tags" Target="../tags/tag340.xml"/><Relationship Id="rId5" Type="http://schemas.openxmlformats.org/officeDocument/2006/relationships/tags" Target="../tags/tag334.xml"/><Relationship Id="rId15" Type="http://schemas.openxmlformats.org/officeDocument/2006/relationships/image" Target="../media/image49.jpeg"/><Relationship Id="rId10" Type="http://schemas.openxmlformats.org/officeDocument/2006/relationships/tags" Target="../tags/tag339.xml"/><Relationship Id="rId4" Type="http://schemas.openxmlformats.org/officeDocument/2006/relationships/tags" Target="../tags/tag333.xml"/><Relationship Id="rId9" Type="http://schemas.openxmlformats.org/officeDocument/2006/relationships/tags" Target="../tags/tag338.xml"/><Relationship Id="rId14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48.xml"/><Relationship Id="rId13" Type="http://schemas.openxmlformats.org/officeDocument/2006/relationships/image" Target="../media/image55.png"/><Relationship Id="rId3" Type="http://schemas.openxmlformats.org/officeDocument/2006/relationships/tags" Target="../tags/tag343.xml"/><Relationship Id="rId7" Type="http://schemas.openxmlformats.org/officeDocument/2006/relationships/tags" Target="../tags/tag347.xml"/><Relationship Id="rId12" Type="http://schemas.openxmlformats.org/officeDocument/2006/relationships/image" Target="../media/image16.svg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6" Type="http://schemas.openxmlformats.org/officeDocument/2006/relationships/tags" Target="../tags/tag346.xml"/><Relationship Id="rId11" Type="http://schemas.openxmlformats.org/officeDocument/2006/relationships/image" Target="../media/image15.png"/><Relationship Id="rId5" Type="http://schemas.openxmlformats.org/officeDocument/2006/relationships/tags" Target="../tags/tag345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44.xml"/><Relationship Id="rId9" Type="http://schemas.openxmlformats.org/officeDocument/2006/relationships/tags" Target="../tags/tag349.xml"/><Relationship Id="rId1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57.xml"/><Relationship Id="rId13" Type="http://schemas.openxmlformats.org/officeDocument/2006/relationships/image" Target="../media/image55.png"/><Relationship Id="rId3" Type="http://schemas.openxmlformats.org/officeDocument/2006/relationships/tags" Target="../tags/tag352.xml"/><Relationship Id="rId7" Type="http://schemas.openxmlformats.org/officeDocument/2006/relationships/tags" Target="../tags/tag356.xml"/><Relationship Id="rId12" Type="http://schemas.openxmlformats.org/officeDocument/2006/relationships/image" Target="../media/image16.sv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image" Target="../media/image15.png"/><Relationship Id="rId5" Type="http://schemas.openxmlformats.org/officeDocument/2006/relationships/tags" Target="../tags/tag354.xml"/><Relationship Id="rId15" Type="http://schemas.microsoft.com/office/2007/relationships/hdphoto" Target="../media/hdphoto3.wdp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53.xml"/><Relationship Id="rId9" Type="http://schemas.openxmlformats.org/officeDocument/2006/relationships/tags" Target="../tags/tag358.xml"/><Relationship Id="rId1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66.xml"/><Relationship Id="rId13" Type="http://schemas.openxmlformats.org/officeDocument/2006/relationships/image" Target="../media/image15.png"/><Relationship Id="rId3" Type="http://schemas.openxmlformats.org/officeDocument/2006/relationships/tags" Target="../tags/tag361.xml"/><Relationship Id="rId7" Type="http://schemas.openxmlformats.org/officeDocument/2006/relationships/tags" Target="../tags/tag365.xml"/><Relationship Id="rId12" Type="http://schemas.openxmlformats.org/officeDocument/2006/relationships/slideLayout" Target="../slideLayouts/slideLayout18.xml"/><Relationship Id="rId17" Type="http://schemas.microsoft.com/office/2007/relationships/hdphoto" Target="../media/hdphoto3.wdp"/><Relationship Id="rId2" Type="http://schemas.openxmlformats.org/officeDocument/2006/relationships/tags" Target="../tags/tag360.xml"/><Relationship Id="rId16" Type="http://schemas.openxmlformats.org/officeDocument/2006/relationships/image" Target="../media/image57.png"/><Relationship Id="rId1" Type="http://schemas.openxmlformats.org/officeDocument/2006/relationships/tags" Target="../tags/tag359.xml"/><Relationship Id="rId6" Type="http://schemas.openxmlformats.org/officeDocument/2006/relationships/tags" Target="../tags/tag364.xml"/><Relationship Id="rId11" Type="http://schemas.openxmlformats.org/officeDocument/2006/relationships/tags" Target="../tags/tag369.xml"/><Relationship Id="rId5" Type="http://schemas.openxmlformats.org/officeDocument/2006/relationships/tags" Target="../tags/tag363.xml"/><Relationship Id="rId15" Type="http://schemas.openxmlformats.org/officeDocument/2006/relationships/image" Target="../media/image49.jpeg"/><Relationship Id="rId10" Type="http://schemas.openxmlformats.org/officeDocument/2006/relationships/tags" Target="../tags/tag368.xml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380.xml"/><Relationship Id="rId18" Type="http://schemas.openxmlformats.org/officeDocument/2006/relationships/image" Target="../media/image58.png"/><Relationship Id="rId3" Type="http://schemas.openxmlformats.org/officeDocument/2006/relationships/tags" Target="../tags/tag372.xml"/><Relationship Id="rId7" Type="http://schemas.openxmlformats.org/officeDocument/2006/relationships/tags" Target="../tags/tag376.xml"/><Relationship Id="rId12" Type="http://schemas.openxmlformats.org/officeDocument/2006/relationships/tags" Target="../tags/tag379.xml"/><Relationship Id="rId17" Type="http://schemas.openxmlformats.org/officeDocument/2006/relationships/image" Target="../media/image49.jpeg"/><Relationship Id="rId2" Type="http://schemas.openxmlformats.org/officeDocument/2006/relationships/tags" Target="../tags/tag371.xml"/><Relationship Id="rId16" Type="http://schemas.openxmlformats.org/officeDocument/2006/relationships/image" Target="../media/image16.svg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tags" Target="../tags/tag378.xml"/><Relationship Id="rId5" Type="http://schemas.openxmlformats.org/officeDocument/2006/relationships/tags" Target="../tags/tag374.xml"/><Relationship Id="rId15" Type="http://schemas.openxmlformats.org/officeDocument/2006/relationships/image" Target="../media/image15.png"/><Relationship Id="rId10" Type="http://schemas.openxmlformats.org/officeDocument/2006/relationships/tags" Target="../tags/tag377.xml"/><Relationship Id="rId19" Type="http://schemas.openxmlformats.org/officeDocument/2006/relationships/image" Target="../media/image51.png"/><Relationship Id="rId4" Type="http://schemas.openxmlformats.org/officeDocument/2006/relationships/tags" Target="../tags/tag373.xml"/><Relationship Id="rId9" Type="http://schemas.openxmlformats.org/officeDocument/2006/relationships/audio" Target="../media/media2.wav"/><Relationship Id="rId14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88.xml"/><Relationship Id="rId13" Type="http://schemas.openxmlformats.org/officeDocument/2006/relationships/image" Target="../media/image55.png"/><Relationship Id="rId3" Type="http://schemas.openxmlformats.org/officeDocument/2006/relationships/tags" Target="../tags/tag383.xml"/><Relationship Id="rId7" Type="http://schemas.openxmlformats.org/officeDocument/2006/relationships/tags" Target="../tags/tag387.xml"/><Relationship Id="rId12" Type="http://schemas.openxmlformats.org/officeDocument/2006/relationships/image" Target="../media/image16.svg"/><Relationship Id="rId2" Type="http://schemas.openxmlformats.org/officeDocument/2006/relationships/tags" Target="../tags/tag382.xml"/><Relationship Id="rId1" Type="http://schemas.openxmlformats.org/officeDocument/2006/relationships/tags" Target="../tags/tag381.xml"/><Relationship Id="rId6" Type="http://schemas.openxmlformats.org/officeDocument/2006/relationships/tags" Target="../tags/tag386.xml"/><Relationship Id="rId11" Type="http://schemas.openxmlformats.org/officeDocument/2006/relationships/image" Target="../media/image15.png"/><Relationship Id="rId5" Type="http://schemas.openxmlformats.org/officeDocument/2006/relationships/tags" Target="../tags/tag385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84.xml"/><Relationship Id="rId9" Type="http://schemas.openxmlformats.org/officeDocument/2006/relationships/tags" Target="../tags/tag389.xml"/><Relationship Id="rId1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97.xml"/><Relationship Id="rId13" Type="http://schemas.openxmlformats.org/officeDocument/2006/relationships/image" Target="../media/image15.png"/><Relationship Id="rId3" Type="http://schemas.openxmlformats.org/officeDocument/2006/relationships/tags" Target="../tags/tag392.xml"/><Relationship Id="rId7" Type="http://schemas.openxmlformats.org/officeDocument/2006/relationships/tags" Target="../tags/tag396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91.xml"/><Relationship Id="rId16" Type="http://schemas.openxmlformats.org/officeDocument/2006/relationships/image" Target="../media/image59.png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tags" Target="../tags/tag400.xml"/><Relationship Id="rId5" Type="http://schemas.openxmlformats.org/officeDocument/2006/relationships/tags" Target="../tags/tag394.xml"/><Relationship Id="rId15" Type="http://schemas.openxmlformats.org/officeDocument/2006/relationships/image" Target="../media/image49.jpeg"/><Relationship Id="rId10" Type="http://schemas.openxmlformats.org/officeDocument/2006/relationships/tags" Target="../tags/tag399.xml"/><Relationship Id="rId4" Type="http://schemas.openxmlformats.org/officeDocument/2006/relationships/tags" Target="../tags/tag393.xml"/><Relationship Id="rId9" Type="http://schemas.openxmlformats.org/officeDocument/2006/relationships/tags" Target="../tags/tag398.xml"/><Relationship Id="rId14" Type="http://schemas.openxmlformats.org/officeDocument/2006/relationships/image" Target="../media/image16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08.xml"/><Relationship Id="rId13" Type="http://schemas.openxmlformats.org/officeDocument/2006/relationships/tags" Target="../tags/tag413.xml"/><Relationship Id="rId18" Type="http://schemas.openxmlformats.org/officeDocument/2006/relationships/image" Target="../media/image15.png"/><Relationship Id="rId26" Type="http://schemas.openxmlformats.org/officeDocument/2006/relationships/image" Target="../media/image53.png"/><Relationship Id="rId3" Type="http://schemas.openxmlformats.org/officeDocument/2006/relationships/tags" Target="../tags/tag403.xml"/><Relationship Id="rId21" Type="http://schemas.openxmlformats.org/officeDocument/2006/relationships/image" Target="../media/image59.png"/><Relationship Id="rId7" Type="http://schemas.openxmlformats.org/officeDocument/2006/relationships/tags" Target="../tags/tag407.xml"/><Relationship Id="rId12" Type="http://schemas.openxmlformats.org/officeDocument/2006/relationships/tags" Target="../tags/tag412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26.png"/><Relationship Id="rId2" Type="http://schemas.openxmlformats.org/officeDocument/2006/relationships/tags" Target="../tags/tag402.xml"/><Relationship Id="rId16" Type="http://schemas.openxmlformats.org/officeDocument/2006/relationships/tags" Target="../tags/tag416.xml"/><Relationship Id="rId20" Type="http://schemas.openxmlformats.org/officeDocument/2006/relationships/image" Target="../media/image21.png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11" Type="http://schemas.openxmlformats.org/officeDocument/2006/relationships/tags" Target="../tags/tag411.xml"/><Relationship Id="rId24" Type="http://schemas.openxmlformats.org/officeDocument/2006/relationships/image" Target="../media/image50.png"/><Relationship Id="rId5" Type="http://schemas.openxmlformats.org/officeDocument/2006/relationships/tags" Target="../tags/tag405.xml"/><Relationship Id="rId15" Type="http://schemas.openxmlformats.org/officeDocument/2006/relationships/tags" Target="../tags/tag415.xml"/><Relationship Id="rId23" Type="http://schemas.microsoft.com/office/2007/relationships/hdphoto" Target="../media/hdphoto3.wdp"/><Relationship Id="rId10" Type="http://schemas.openxmlformats.org/officeDocument/2006/relationships/tags" Target="../tags/tag410.xml"/><Relationship Id="rId19" Type="http://schemas.openxmlformats.org/officeDocument/2006/relationships/image" Target="../media/image16.svg"/><Relationship Id="rId4" Type="http://schemas.openxmlformats.org/officeDocument/2006/relationships/tags" Target="../tags/tag404.xml"/><Relationship Id="rId9" Type="http://schemas.openxmlformats.org/officeDocument/2006/relationships/tags" Target="../tags/tag409.xml"/><Relationship Id="rId14" Type="http://schemas.openxmlformats.org/officeDocument/2006/relationships/tags" Target="../tags/tag414.xml"/><Relationship Id="rId22" Type="http://schemas.openxmlformats.org/officeDocument/2006/relationships/image" Target="../media/image57.png"/><Relationship Id="rId27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24.xml"/><Relationship Id="rId13" Type="http://schemas.openxmlformats.org/officeDocument/2006/relationships/image" Target="../media/image15.png"/><Relationship Id="rId18" Type="http://schemas.openxmlformats.org/officeDocument/2006/relationships/image" Target="../media/image26.png"/><Relationship Id="rId3" Type="http://schemas.openxmlformats.org/officeDocument/2006/relationships/tags" Target="../tags/tag419.xml"/><Relationship Id="rId21" Type="http://schemas.openxmlformats.org/officeDocument/2006/relationships/image" Target="../media/image57.png"/><Relationship Id="rId7" Type="http://schemas.openxmlformats.org/officeDocument/2006/relationships/tags" Target="../tags/tag42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0.png"/><Relationship Id="rId2" Type="http://schemas.openxmlformats.org/officeDocument/2006/relationships/tags" Target="../tags/tag418.xml"/><Relationship Id="rId16" Type="http://schemas.openxmlformats.org/officeDocument/2006/relationships/image" Target="../media/image59.png"/><Relationship Id="rId20" Type="http://schemas.openxmlformats.org/officeDocument/2006/relationships/image" Target="../media/image60.png"/><Relationship Id="rId1" Type="http://schemas.openxmlformats.org/officeDocument/2006/relationships/tags" Target="../tags/tag417.xml"/><Relationship Id="rId6" Type="http://schemas.openxmlformats.org/officeDocument/2006/relationships/tags" Target="../tags/tag422.xml"/><Relationship Id="rId11" Type="http://schemas.openxmlformats.org/officeDocument/2006/relationships/tags" Target="../tags/tag427.xml"/><Relationship Id="rId5" Type="http://schemas.openxmlformats.org/officeDocument/2006/relationships/tags" Target="../tags/tag421.xml"/><Relationship Id="rId15" Type="http://schemas.openxmlformats.org/officeDocument/2006/relationships/image" Target="../media/image20.png"/><Relationship Id="rId10" Type="http://schemas.openxmlformats.org/officeDocument/2006/relationships/tags" Target="../tags/tag426.xml"/><Relationship Id="rId19" Type="http://schemas.openxmlformats.org/officeDocument/2006/relationships/image" Target="../media/image53.png"/><Relationship Id="rId4" Type="http://schemas.openxmlformats.org/officeDocument/2006/relationships/tags" Target="../tags/tag420.xml"/><Relationship Id="rId9" Type="http://schemas.openxmlformats.org/officeDocument/2006/relationships/tags" Target="../tags/tag425.xml"/><Relationship Id="rId14" Type="http://schemas.openxmlformats.org/officeDocument/2006/relationships/image" Target="../media/image16.svg"/><Relationship Id="rId22" Type="http://schemas.microsoft.com/office/2007/relationships/hdphoto" Target="../media/hdphoto3.wdp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30.xml"/><Relationship Id="rId7" Type="http://schemas.openxmlformats.org/officeDocument/2006/relationships/tags" Target="../tags/tag434.xml"/><Relationship Id="rId12" Type="http://schemas.openxmlformats.org/officeDocument/2006/relationships/image" Target="../media/image5.png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tags" Target="../tags/tag433.xml"/><Relationship Id="rId11" Type="http://schemas.openxmlformats.org/officeDocument/2006/relationships/image" Target="../media/image4.svg"/><Relationship Id="rId5" Type="http://schemas.openxmlformats.org/officeDocument/2006/relationships/tags" Target="../tags/tag432.xml"/><Relationship Id="rId10" Type="http://schemas.openxmlformats.org/officeDocument/2006/relationships/image" Target="../media/image3.png"/><Relationship Id="rId4" Type="http://schemas.openxmlformats.org/officeDocument/2006/relationships/tags" Target="../tags/tag43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tags" Target="../tags/tag446.xml"/><Relationship Id="rId17" Type="http://schemas.openxmlformats.org/officeDocument/2006/relationships/image" Target="../media/image32.png"/><Relationship Id="rId2" Type="http://schemas.openxmlformats.org/officeDocument/2006/relationships/tags" Target="../tags/tag436.xml"/><Relationship Id="rId16" Type="http://schemas.openxmlformats.org/officeDocument/2006/relationships/image" Target="../media/image18.svg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tags" Target="../tags/tag445.xml"/><Relationship Id="rId5" Type="http://schemas.openxmlformats.org/officeDocument/2006/relationships/tags" Target="../tags/tag439.xml"/><Relationship Id="rId15" Type="http://schemas.openxmlformats.org/officeDocument/2006/relationships/image" Target="../media/image12.png"/><Relationship Id="rId10" Type="http://schemas.openxmlformats.org/officeDocument/2006/relationships/tags" Target="../tags/tag444.xml"/><Relationship Id="rId19" Type="http://schemas.openxmlformats.org/officeDocument/2006/relationships/image" Target="../media/image34.png"/><Relationship Id="rId4" Type="http://schemas.openxmlformats.org/officeDocument/2006/relationships/tags" Target="../tags/tag438.xml"/><Relationship Id="rId9" Type="http://schemas.openxmlformats.org/officeDocument/2006/relationships/tags" Target="../tags/tag443.xml"/><Relationship Id="rId14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54.xml"/><Relationship Id="rId13" Type="http://schemas.openxmlformats.org/officeDocument/2006/relationships/image" Target="../media/image15.png"/><Relationship Id="rId3" Type="http://schemas.openxmlformats.org/officeDocument/2006/relationships/tags" Target="../tags/tag449.xml"/><Relationship Id="rId7" Type="http://schemas.openxmlformats.org/officeDocument/2006/relationships/tags" Target="../tags/tag45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3.png"/><Relationship Id="rId2" Type="http://schemas.openxmlformats.org/officeDocument/2006/relationships/tags" Target="../tags/tag448.xml"/><Relationship Id="rId16" Type="http://schemas.openxmlformats.org/officeDocument/2006/relationships/image" Target="../media/image62.PNG"/><Relationship Id="rId1" Type="http://schemas.openxmlformats.org/officeDocument/2006/relationships/tags" Target="../tags/tag447.xml"/><Relationship Id="rId6" Type="http://schemas.openxmlformats.org/officeDocument/2006/relationships/tags" Target="../tags/tag452.xml"/><Relationship Id="rId11" Type="http://schemas.openxmlformats.org/officeDocument/2006/relationships/tags" Target="../tags/tag457.xml"/><Relationship Id="rId5" Type="http://schemas.openxmlformats.org/officeDocument/2006/relationships/tags" Target="../tags/tag451.xml"/><Relationship Id="rId15" Type="http://schemas.openxmlformats.org/officeDocument/2006/relationships/image" Target="../media/image61.png"/><Relationship Id="rId10" Type="http://schemas.openxmlformats.org/officeDocument/2006/relationships/tags" Target="../tags/tag456.xml"/><Relationship Id="rId4" Type="http://schemas.openxmlformats.org/officeDocument/2006/relationships/tags" Target="../tags/tag450.xml"/><Relationship Id="rId9" Type="http://schemas.openxmlformats.org/officeDocument/2006/relationships/tags" Target="../tags/tag455.xml"/><Relationship Id="rId14" Type="http://schemas.openxmlformats.org/officeDocument/2006/relationships/image" Target="../media/image16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65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3.png"/><Relationship Id="rId3" Type="http://schemas.openxmlformats.org/officeDocument/2006/relationships/tags" Target="../tags/tag460.xml"/><Relationship Id="rId7" Type="http://schemas.openxmlformats.org/officeDocument/2006/relationships/tags" Target="../tags/tag464.xml"/><Relationship Id="rId12" Type="http://schemas.openxmlformats.org/officeDocument/2006/relationships/tags" Target="../tags/tag469.xml"/><Relationship Id="rId17" Type="http://schemas.openxmlformats.org/officeDocument/2006/relationships/image" Target="../media/image62.PNG"/><Relationship Id="rId2" Type="http://schemas.openxmlformats.org/officeDocument/2006/relationships/tags" Target="../tags/tag459.xml"/><Relationship Id="rId16" Type="http://schemas.openxmlformats.org/officeDocument/2006/relationships/image" Target="../media/image61.png"/><Relationship Id="rId1" Type="http://schemas.openxmlformats.org/officeDocument/2006/relationships/tags" Target="../tags/tag458.xml"/><Relationship Id="rId6" Type="http://schemas.openxmlformats.org/officeDocument/2006/relationships/tags" Target="../tags/tag463.xml"/><Relationship Id="rId11" Type="http://schemas.openxmlformats.org/officeDocument/2006/relationships/tags" Target="../tags/tag468.xml"/><Relationship Id="rId5" Type="http://schemas.openxmlformats.org/officeDocument/2006/relationships/tags" Target="../tags/tag462.xml"/><Relationship Id="rId15" Type="http://schemas.openxmlformats.org/officeDocument/2006/relationships/image" Target="../media/image16.svg"/><Relationship Id="rId10" Type="http://schemas.openxmlformats.org/officeDocument/2006/relationships/tags" Target="../tags/tag467.xml"/><Relationship Id="rId4" Type="http://schemas.openxmlformats.org/officeDocument/2006/relationships/tags" Target="../tags/tag461.xml"/><Relationship Id="rId9" Type="http://schemas.openxmlformats.org/officeDocument/2006/relationships/tags" Target="../tags/tag466.xml"/><Relationship Id="rId1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77.xml"/><Relationship Id="rId13" Type="http://schemas.openxmlformats.org/officeDocument/2006/relationships/image" Target="../media/image15.png"/><Relationship Id="rId3" Type="http://schemas.openxmlformats.org/officeDocument/2006/relationships/tags" Target="../tags/tag472.xml"/><Relationship Id="rId7" Type="http://schemas.openxmlformats.org/officeDocument/2006/relationships/tags" Target="../tags/tag476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8.png"/><Relationship Id="rId2" Type="http://schemas.openxmlformats.org/officeDocument/2006/relationships/tags" Target="../tags/tag471.xml"/><Relationship Id="rId16" Type="http://schemas.openxmlformats.org/officeDocument/2006/relationships/image" Target="../media/image63.png"/><Relationship Id="rId1" Type="http://schemas.openxmlformats.org/officeDocument/2006/relationships/tags" Target="../tags/tag470.xml"/><Relationship Id="rId6" Type="http://schemas.openxmlformats.org/officeDocument/2006/relationships/tags" Target="../tags/tag475.xml"/><Relationship Id="rId11" Type="http://schemas.openxmlformats.org/officeDocument/2006/relationships/tags" Target="../tags/tag480.xml"/><Relationship Id="rId5" Type="http://schemas.openxmlformats.org/officeDocument/2006/relationships/tags" Target="../tags/tag474.xml"/><Relationship Id="rId15" Type="http://schemas.openxmlformats.org/officeDocument/2006/relationships/image" Target="../media/image62.PNG"/><Relationship Id="rId10" Type="http://schemas.openxmlformats.org/officeDocument/2006/relationships/tags" Target="../tags/tag479.xml"/><Relationship Id="rId4" Type="http://schemas.openxmlformats.org/officeDocument/2006/relationships/tags" Target="../tags/tag473.xml"/><Relationship Id="rId9" Type="http://schemas.openxmlformats.org/officeDocument/2006/relationships/tags" Target="../tags/tag478.xml"/><Relationship Id="rId14" Type="http://schemas.openxmlformats.org/officeDocument/2006/relationships/image" Target="../media/image16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8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2.PNG"/><Relationship Id="rId3" Type="http://schemas.openxmlformats.org/officeDocument/2006/relationships/tags" Target="../tags/tag483.xml"/><Relationship Id="rId7" Type="http://schemas.openxmlformats.org/officeDocument/2006/relationships/tags" Target="../tags/tag487.xml"/><Relationship Id="rId12" Type="http://schemas.openxmlformats.org/officeDocument/2006/relationships/tags" Target="../tags/tag492.xml"/><Relationship Id="rId17" Type="http://schemas.openxmlformats.org/officeDocument/2006/relationships/image" Target="../media/image63.png"/><Relationship Id="rId2" Type="http://schemas.openxmlformats.org/officeDocument/2006/relationships/tags" Target="../tags/tag482.xml"/><Relationship Id="rId16" Type="http://schemas.openxmlformats.org/officeDocument/2006/relationships/image" Target="../media/image61.png"/><Relationship Id="rId1" Type="http://schemas.openxmlformats.org/officeDocument/2006/relationships/tags" Target="../tags/tag481.xml"/><Relationship Id="rId6" Type="http://schemas.openxmlformats.org/officeDocument/2006/relationships/tags" Target="../tags/tag486.xml"/><Relationship Id="rId11" Type="http://schemas.openxmlformats.org/officeDocument/2006/relationships/tags" Target="../tags/tag491.xml"/><Relationship Id="rId5" Type="http://schemas.openxmlformats.org/officeDocument/2006/relationships/tags" Target="../tags/tag485.xml"/><Relationship Id="rId15" Type="http://schemas.openxmlformats.org/officeDocument/2006/relationships/image" Target="../media/image16.svg"/><Relationship Id="rId10" Type="http://schemas.openxmlformats.org/officeDocument/2006/relationships/tags" Target="../tags/tag490.xml"/><Relationship Id="rId4" Type="http://schemas.openxmlformats.org/officeDocument/2006/relationships/tags" Target="../tags/tag484.xml"/><Relationship Id="rId9" Type="http://schemas.openxmlformats.org/officeDocument/2006/relationships/tags" Target="../tags/tag489.xml"/><Relationship Id="rId1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00.xml"/><Relationship Id="rId13" Type="http://schemas.openxmlformats.org/officeDocument/2006/relationships/image" Target="../media/image15.png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8.png"/><Relationship Id="rId2" Type="http://schemas.openxmlformats.org/officeDocument/2006/relationships/tags" Target="../tags/tag494.xml"/><Relationship Id="rId16" Type="http://schemas.openxmlformats.org/officeDocument/2006/relationships/image" Target="../media/image62.PNG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11" Type="http://schemas.openxmlformats.org/officeDocument/2006/relationships/tags" Target="../tags/tag503.xml"/><Relationship Id="rId5" Type="http://schemas.openxmlformats.org/officeDocument/2006/relationships/tags" Target="../tags/tag497.xml"/><Relationship Id="rId15" Type="http://schemas.openxmlformats.org/officeDocument/2006/relationships/image" Target="../media/image63.png"/><Relationship Id="rId10" Type="http://schemas.openxmlformats.org/officeDocument/2006/relationships/tags" Target="../tags/tag502.xml"/><Relationship Id="rId4" Type="http://schemas.openxmlformats.org/officeDocument/2006/relationships/tags" Target="../tags/tag496.xml"/><Relationship Id="rId9" Type="http://schemas.openxmlformats.org/officeDocument/2006/relationships/tags" Target="../tags/tag501.xml"/><Relationship Id="rId14" Type="http://schemas.openxmlformats.org/officeDocument/2006/relationships/image" Target="../media/image16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11.xml"/><Relationship Id="rId13" Type="http://schemas.openxmlformats.org/officeDocument/2006/relationships/tags" Target="../tags/tag516.xml"/><Relationship Id="rId18" Type="http://schemas.openxmlformats.org/officeDocument/2006/relationships/image" Target="../media/image62.PNG"/><Relationship Id="rId3" Type="http://schemas.openxmlformats.org/officeDocument/2006/relationships/tags" Target="../tags/tag506.xml"/><Relationship Id="rId7" Type="http://schemas.openxmlformats.org/officeDocument/2006/relationships/tags" Target="../tags/tag510.xml"/><Relationship Id="rId12" Type="http://schemas.openxmlformats.org/officeDocument/2006/relationships/tags" Target="../tags/tag515.xml"/><Relationship Id="rId17" Type="http://schemas.openxmlformats.org/officeDocument/2006/relationships/image" Target="../media/image61.png"/><Relationship Id="rId2" Type="http://schemas.openxmlformats.org/officeDocument/2006/relationships/tags" Target="../tags/tag505.xml"/><Relationship Id="rId16" Type="http://schemas.openxmlformats.org/officeDocument/2006/relationships/image" Target="../media/image16.svg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tags" Target="../tags/tag514.xml"/><Relationship Id="rId5" Type="http://schemas.openxmlformats.org/officeDocument/2006/relationships/tags" Target="../tags/tag508.xml"/><Relationship Id="rId15" Type="http://schemas.openxmlformats.org/officeDocument/2006/relationships/image" Target="../media/image15.png"/><Relationship Id="rId10" Type="http://schemas.openxmlformats.org/officeDocument/2006/relationships/tags" Target="../tags/tag513.xml"/><Relationship Id="rId19" Type="http://schemas.openxmlformats.org/officeDocument/2006/relationships/image" Target="../media/image64.png"/><Relationship Id="rId4" Type="http://schemas.openxmlformats.org/officeDocument/2006/relationships/tags" Target="../tags/tag507.xml"/><Relationship Id="rId9" Type="http://schemas.openxmlformats.org/officeDocument/2006/relationships/tags" Target="../tags/tag512.xml"/><Relationship Id="rId14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24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4.png"/><Relationship Id="rId3" Type="http://schemas.openxmlformats.org/officeDocument/2006/relationships/tags" Target="../tags/tag519.xml"/><Relationship Id="rId7" Type="http://schemas.openxmlformats.org/officeDocument/2006/relationships/tags" Target="../tags/tag523.xml"/><Relationship Id="rId12" Type="http://schemas.openxmlformats.org/officeDocument/2006/relationships/tags" Target="../tags/tag528.xml"/><Relationship Id="rId17" Type="http://schemas.openxmlformats.org/officeDocument/2006/relationships/image" Target="../media/image62.PNG"/><Relationship Id="rId2" Type="http://schemas.openxmlformats.org/officeDocument/2006/relationships/tags" Target="../tags/tag518.xml"/><Relationship Id="rId16" Type="http://schemas.openxmlformats.org/officeDocument/2006/relationships/image" Target="../media/image48.png"/><Relationship Id="rId1" Type="http://schemas.openxmlformats.org/officeDocument/2006/relationships/tags" Target="../tags/tag517.xml"/><Relationship Id="rId6" Type="http://schemas.openxmlformats.org/officeDocument/2006/relationships/tags" Target="../tags/tag522.xml"/><Relationship Id="rId11" Type="http://schemas.openxmlformats.org/officeDocument/2006/relationships/tags" Target="../tags/tag527.xml"/><Relationship Id="rId5" Type="http://schemas.openxmlformats.org/officeDocument/2006/relationships/tags" Target="../tags/tag521.xml"/><Relationship Id="rId15" Type="http://schemas.openxmlformats.org/officeDocument/2006/relationships/image" Target="../media/image16.svg"/><Relationship Id="rId10" Type="http://schemas.openxmlformats.org/officeDocument/2006/relationships/tags" Target="../tags/tag526.xml"/><Relationship Id="rId4" Type="http://schemas.openxmlformats.org/officeDocument/2006/relationships/tags" Target="../tags/tag520.xml"/><Relationship Id="rId9" Type="http://schemas.openxmlformats.org/officeDocument/2006/relationships/tags" Target="../tags/tag525.xml"/><Relationship Id="rId1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36.xml"/><Relationship Id="rId13" Type="http://schemas.openxmlformats.org/officeDocument/2006/relationships/image" Target="../media/image15.png"/><Relationship Id="rId18" Type="http://schemas.openxmlformats.org/officeDocument/2006/relationships/image" Target="../media/image50.png"/><Relationship Id="rId3" Type="http://schemas.openxmlformats.org/officeDocument/2006/relationships/tags" Target="../tags/tag531.xml"/><Relationship Id="rId7" Type="http://schemas.openxmlformats.org/officeDocument/2006/relationships/tags" Target="../tags/tag535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5.jpeg"/><Relationship Id="rId2" Type="http://schemas.openxmlformats.org/officeDocument/2006/relationships/tags" Target="../tags/tag530.xml"/><Relationship Id="rId16" Type="http://schemas.openxmlformats.org/officeDocument/2006/relationships/image" Target="../media/image63.png"/><Relationship Id="rId1" Type="http://schemas.openxmlformats.org/officeDocument/2006/relationships/tags" Target="../tags/tag529.xml"/><Relationship Id="rId6" Type="http://schemas.openxmlformats.org/officeDocument/2006/relationships/tags" Target="../tags/tag534.xml"/><Relationship Id="rId11" Type="http://schemas.openxmlformats.org/officeDocument/2006/relationships/tags" Target="../tags/tag539.xml"/><Relationship Id="rId5" Type="http://schemas.openxmlformats.org/officeDocument/2006/relationships/tags" Target="../tags/tag533.xml"/><Relationship Id="rId15" Type="http://schemas.openxmlformats.org/officeDocument/2006/relationships/image" Target="../media/image61.png"/><Relationship Id="rId10" Type="http://schemas.openxmlformats.org/officeDocument/2006/relationships/tags" Target="../tags/tag538.xml"/><Relationship Id="rId4" Type="http://schemas.openxmlformats.org/officeDocument/2006/relationships/tags" Target="../tags/tag532.xml"/><Relationship Id="rId9" Type="http://schemas.openxmlformats.org/officeDocument/2006/relationships/tags" Target="../tags/tag537.xml"/><Relationship Id="rId14" Type="http://schemas.openxmlformats.org/officeDocument/2006/relationships/image" Target="../media/image16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13" Type="http://schemas.openxmlformats.org/officeDocument/2006/relationships/image" Target="../media/image16.svg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12" Type="http://schemas.openxmlformats.org/officeDocument/2006/relationships/image" Target="../media/image15.png"/><Relationship Id="rId17" Type="http://schemas.openxmlformats.org/officeDocument/2006/relationships/image" Target="../media/image50.png"/><Relationship Id="rId2" Type="http://schemas.openxmlformats.org/officeDocument/2006/relationships/tags" Target="../tags/tag541.xml"/><Relationship Id="rId16" Type="http://schemas.openxmlformats.org/officeDocument/2006/relationships/image" Target="../media/image65.jpeg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44.xml"/><Relationship Id="rId15" Type="http://schemas.openxmlformats.org/officeDocument/2006/relationships/image" Target="../media/image48.png"/><Relationship Id="rId10" Type="http://schemas.openxmlformats.org/officeDocument/2006/relationships/tags" Target="../tags/tag549.xml"/><Relationship Id="rId4" Type="http://schemas.openxmlformats.org/officeDocument/2006/relationships/tags" Target="../tags/tag543.xml"/><Relationship Id="rId9" Type="http://schemas.openxmlformats.org/officeDocument/2006/relationships/tags" Target="../tags/tag548.xml"/><Relationship Id="rId14" Type="http://schemas.openxmlformats.org/officeDocument/2006/relationships/image" Target="../media/image6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57.xml"/><Relationship Id="rId13" Type="http://schemas.openxmlformats.org/officeDocument/2006/relationships/tags" Target="../tags/tag562.xml"/><Relationship Id="rId18" Type="http://schemas.openxmlformats.org/officeDocument/2006/relationships/image" Target="../media/image62.PNG"/><Relationship Id="rId3" Type="http://schemas.openxmlformats.org/officeDocument/2006/relationships/tags" Target="../tags/tag552.xml"/><Relationship Id="rId7" Type="http://schemas.openxmlformats.org/officeDocument/2006/relationships/tags" Target="../tags/tag556.xml"/><Relationship Id="rId12" Type="http://schemas.openxmlformats.org/officeDocument/2006/relationships/tags" Target="../tags/tag561.xml"/><Relationship Id="rId17" Type="http://schemas.openxmlformats.org/officeDocument/2006/relationships/image" Target="../media/image61.png"/><Relationship Id="rId2" Type="http://schemas.openxmlformats.org/officeDocument/2006/relationships/tags" Target="../tags/tag551.xml"/><Relationship Id="rId16" Type="http://schemas.openxmlformats.org/officeDocument/2006/relationships/image" Target="../media/image16.svg"/><Relationship Id="rId1" Type="http://schemas.openxmlformats.org/officeDocument/2006/relationships/tags" Target="../tags/tag550.xml"/><Relationship Id="rId6" Type="http://schemas.openxmlformats.org/officeDocument/2006/relationships/tags" Target="../tags/tag555.xml"/><Relationship Id="rId11" Type="http://schemas.openxmlformats.org/officeDocument/2006/relationships/tags" Target="../tags/tag560.xml"/><Relationship Id="rId5" Type="http://schemas.openxmlformats.org/officeDocument/2006/relationships/tags" Target="../tags/tag554.xml"/><Relationship Id="rId15" Type="http://schemas.openxmlformats.org/officeDocument/2006/relationships/image" Target="../media/image15.png"/><Relationship Id="rId10" Type="http://schemas.openxmlformats.org/officeDocument/2006/relationships/tags" Target="../tags/tag559.xml"/><Relationship Id="rId19" Type="http://schemas.openxmlformats.org/officeDocument/2006/relationships/image" Target="../media/image64.png"/><Relationship Id="rId4" Type="http://schemas.openxmlformats.org/officeDocument/2006/relationships/tags" Target="../tags/tag553.xml"/><Relationship Id="rId9" Type="http://schemas.openxmlformats.org/officeDocument/2006/relationships/tags" Target="../tags/tag558.xml"/><Relationship Id="rId14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70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4.png"/><Relationship Id="rId3" Type="http://schemas.openxmlformats.org/officeDocument/2006/relationships/tags" Target="../tags/tag565.xml"/><Relationship Id="rId7" Type="http://schemas.openxmlformats.org/officeDocument/2006/relationships/tags" Target="../tags/tag569.xml"/><Relationship Id="rId12" Type="http://schemas.openxmlformats.org/officeDocument/2006/relationships/tags" Target="../tags/tag574.xml"/><Relationship Id="rId17" Type="http://schemas.openxmlformats.org/officeDocument/2006/relationships/image" Target="../media/image48.png"/><Relationship Id="rId2" Type="http://schemas.openxmlformats.org/officeDocument/2006/relationships/tags" Target="../tags/tag564.xml"/><Relationship Id="rId16" Type="http://schemas.openxmlformats.org/officeDocument/2006/relationships/image" Target="../media/image62.PNG"/><Relationship Id="rId1" Type="http://schemas.openxmlformats.org/officeDocument/2006/relationships/tags" Target="../tags/tag563.xml"/><Relationship Id="rId6" Type="http://schemas.openxmlformats.org/officeDocument/2006/relationships/tags" Target="../tags/tag568.xml"/><Relationship Id="rId11" Type="http://schemas.openxmlformats.org/officeDocument/2006/relationships/tags" Target="../tags/tag573.xml"/><Relationship Id="rId5" Type="http://schemas.openxmlformats.org/officeDocument/2006/relationships/tags" Target="../tags/tag567.xml"/><Relationship Id="rId15" Type="http://schemas.openxmlformats.org/officeDocument/2006/relationships/image" Target="../media/image16.svg"/><Relationship Id="rId10" Type="http://schemas.openxmlformats.org/officeDocument/2006/relationships/tags" Target="../tags/tag572.xml"/><Relationship Id="rId4" Type="http://schemas.openxmlformats.org/officeDocument/2006/relationships/tags" Target="../tags/tag566.xml"/><Relationship Id="rId9" Type="http://schemas.openxmlformats.org/officeDocument/2006/relationships/tags" Target="../tags/tag571.xml"/><Relationship Id="rId1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82.xml"/><Relationship Id="rId13" Type="http://schemas.openxmlformats.org/officeDocument/2006/relationships/image" Target="../media/image15.png"/><Relationship Id="rId18" Type="http://schemas.openxmlformats.org/officeDocument/2006/relationships/image" Target="../media/image26.png"/><Relationship Id="rId3" Type="http://schemas.openxmlformats.org/officeDocument/2006/relationships/tags" Target="../tags/tag577.xml"/><Relationship Id="rId7" Type="http://schemas.openxmlformats.org/officeDocument/2006/relationships/tags" Target="../tags/tag581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5.jpeg"/><Relationship Id="rId2" Type="http://schemas.openxmlformats.org/officeDocument/2006/relationships/tags" Target="../tags/tag576.xml"/><Relationship Id="rId16" Type="http://schemas.openxmlformats.org/officeDocument/2006/relationships/image" Target="../media/image63.png"/><Relationship Id="rId1" Type="http://schemas.openxmlformats.org/officeDocument/2006/relationships/tags" Target="../tags/tag575.xml"/><Relationship Id="rId6" Type="http://schemas.openxmlformats.org/officeDocument/2006/relationships/tags" Target="../tags/tag580.xml"/><Relationship Id="rId11" Type="http://schemas.openxmlformats.org/officeDocument/2006/relationships/tags" Target="../tags/tag585.xml"/><Relationship Id="rId5" Type="http://schemas.openxmlformats.org/officeDocument/2006/relationships/tags" Target="../tags/tag579.xml"/><Relationship Id="rId15" Type="http://schemas.openxmlformats.org/officeDocument/2006/relationships/image" Target="../media/image61.png"/><Relationship Id="rId10" Type="http://schemas.openxmlformats.org/officeDocument/2006/relationships/tags" Target="../tags/tag584.xml"/><Relationship Id="rId4" Type="http://schemas.openxmlformats.org/officeDocument/2006/relationships/tags" Target="../tags/tag578.xml"/><Relationship Id="rId9" Type="http://schemas.openxmlformats.org/officeDocument/2006/relationships/tags" Target="../tags/tag583.xml"/><Relationship Id="rId14" Type="http://schemas.openxmlformats.org/officeDocument/2006/relationships/image" Target="../media/image16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93.xml"/><Relationship Id="rId13" Type="http://schemas.openxmlformats.org/officeDocument/2006/relationships/image" Target="../media/image16.svg"/><Relationship Id="rId3" Type="http://schemas.openxmlformats.org/officeDocument/2006/relationships/tags" Target="../tags/tag588.xml"/><Relationship Id="rId7" Type="http://schemas.openxmlformats.org/officeDocument/2006/relationships/tags" Target="../tags/tag592.xml"/><Relationship Id="rId12" Type="http://schemas.openxmlformats.org/officeDocument/2006/relationships/image" Target="../media/image15.png"/><Relationship Id="rId17" Type="http://schemas.openxmlformats.org/officeDocument/2006/relationships/image" Target="../media/image26.png"/><Relationship Id="rId2" Type="http://schemas.openxmlformats.org/officeDocument/2006/relationships/tags" Target="../tags/tag587.xml"/><Relationship Id="rId16" Type="http://schemas.openxmlformats.org/officeDocument/2006/relationships/image" Target="../media/image65.jpeg"/><Relationship Id="rId1" Type="http://schemas.openxmlformats.org/officeDocument/2006/relationships/tags" Target="../tags/tag586.xml"/><Relationship Id="rId6" Type="http://schemas.openxmlformats.org/officeDocument/2006/relationships/tags" Target="../tags/tag59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90.xml"/><Relationship Id="rId15" Type="http://schemas.openxmlformats.org/officeDocument/2006/relationships/image" Target="../media/image48.png"/><Relationship Id="rId10" Type="http://schemas.openxmlformats.org/officeDocument/2006/relationships/tags" Target="../tags/tag595.xml"/><Relationship Id="rId4" Type="http://schemas.openxmlformats.org/officeDocument/2006/relationships/tags" Target="../tags/tag589.xml"/><Relationship Id="rId9" Type="http://schemas.openxmlformats.org/officeDocument/2006/relationships/tags" Target="../tags/tag594.xml"/><Relationship Id="rId14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603.xml"/><Relationship Id="rId13" Type="http://schemas.openxmlformats.org/officeDocument/2006/relationships/image" Target="../media/image61.png"/><Relationship Id="rId3" Type="http://schemas.openxmlformats.org/officeDocument/2006/relationships/tags" Target="../tags/tag598.xml"/><Relationship Id="rId7" Type="http://schemas.openxmlformats.org/officeDocument/2006/relationships/tags" Target="../tags/tag602.xml"/><Relationship Id="rId12" Type="http://schemas.openxmlformats.org/officeDocument/2006/relationships/image" Target="../media/image16.svg"/><Relationship Id="rId2" Type="http://schemas.openxmlformats.org/officeDocument/2006/relationships/tags" Target="../tags/tag597.xml"/><Relationship Id="rId1" Type="http://schemas.openxmlformats.org/officeDocument/2006/relationships/tags" Target="../tags/tag596.xml"/><Relationship Id="rId6" Type="http://schemas.openxmlformats.org/officeDocument/2006/relationships/tags" Target="../tags/tag601.xml"/><Relationship Id="rId11" Type="http://schemas.openxmlformats.org/officeDocument/2006/relationships/image" Target="../media/image15.png"/><Relationship Id="rId5" Type="http://schemas.openxmlformats.org/officeDocument/2006/relationships/tags" Target="../tags/tag60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99.xml"/><Relationship Id="rId9" Type="http://schemas.openxmlformats.org/officeDocument/2006/relationships/tags" Target="../tags/tag604.xml"/><Relationship Id="rId1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607.xml"/><Relationship Id="rId7" Type="http://schemas.openxmlformats.org/officeDocument/2006/relationships/image" Target="../media/image67.png"/><Relationship Id="rId2" Type="http://schemas.openxmlformats.org/officeDocument/2006/relationships/tags" Target="../tags/tag606.xml"/><Relationship Id="rId1" Type="http://schemas.openxmlformats.org/officeDocument/2006/relationships/tags" Target="../tags/tag60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610.xml"/><Relationship Id="rId7" Type="http://schemas.openxmlformats.org/officeDocument/2006/relationships/image" Target="../media/image67.png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613.xml"/><Relationship Id="rId7" Type="http://schemas.openxmlformats.org/officeDocument/2006/relationships/image" Target="../media/image67.png"/><Relationship Id="rId2" Type="http://schemas.openxmlformats.org/officeDocument/2006/relationships/tags" Target="../tags/tag612.xml"/><Relationship Id="rId1" Type="http://schemas.openxmlformats.org/officeDocument/2006/relationships/tags" Target="../tags/tag61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616.xml"/><Relationship Id="rId7" Type="http://schemas.openxmlformats.org/officeDocument/2006/relationships/image" Target="../media/image67.png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619.xml"/><Relationship Id="rId7" Type="http://schemas.openxmlformats.org/officeDocument/2006/relationships/tags" Target="../tags/tag623.xml"/><Relationship Id="rId12" Type="http://schemas.openxmlformats.org/officeDocument/2006/relationships/image" Target="../media/image5.png"/><Relationship Id="rId2" Type="http://schemas.openxmlformats.org/officeDocument/2006/relationships/tags" Target="../tags/tag618.xml"/><Relationship Id="rId1" Type="http://schemas.openxmlformats.org/officeDocument/2006/relationships/tags" Target="../tags/tag617.xml"/><Relationship Id="rId6" Type="http://schemas.openxmlformats.org/officeDocument/2006/relationships/tags" Target="../tags/tag622.xml"/><Relationship Id="rId11" Type="http://schemas.openxmlformats.org/officeDocument/2006/relationships/image" Target="../media/image4.svg"/><Relationship Id="rId5" Type="http://schemas.openxmlformats.org/officeDocument/2006/relationships/tags" Target="../tags/tag621.xml"/><Relationship Id="rId10" Type="http://schemas.openxmlformats.org/officeDocument/2006/relationships/image" Target="../media/image3.png"/><Relationship Id="rId4" Type="http://schemas.openxmlformats.org/officeDocument/2006/relationships/tags" Target="../tags/tag62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31.xml"/><Relationship Id="rId13" Type="http://schemas.openxmlformats.org/officeDocument/2006/relationships/image" Target="../media/image12.png"/><Relationship Id="rId3" Type="http://schemas.openxmlformats.org/officeDocument/2006/relationships/tags" Target="../tags/tag626.xml"/><Relationship Id="rId7" Type="http://schemas.openxmlformats.org/officeDocument/2006/relationships/tags" Target="../tags/tag63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625.xml"/><Relationship Id="rId16" Type="http://schemas.openxmlformats.org/officeDocument/2006/relationships/image" Target="../media/image33.svg"/><Relationship Id="rId1" Type="http://schemas.openxmlformats.org/officeDocument/2006/relationships/tags" Target="../tags/tag624.xml"/><Relationship Id="rId6" Type="http://schemas.openxmlformats.org/officeDocument/2006/relationships/tags" Target="../tags/tag62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28.xml"/><Relationship Id="rId15" Type="http://schemas.openxmlformats.org/officeDocument/2006/relationships/image" Target="../media/image32.png"/><Relationship Id="rId10" Type="http://schemas.openxmlformats.org/officeDocument/2006/relationships/tags" Target="../tags/tag633.xml"/><Relationship Id="rId4" Type="http://schemas.openxmlformats.org/officeDocument/2006/relationships/tags" Target="../tags/tag627.xml"/><Relationship Id="rId9" Type="http://schemas.openxmlformats.org/officeDocument/2006/relationships/tags" Target="../tags/tag632.xml"/><Relationship Id="rId14" Type="http://schemas.openxmlformats.org/officeDocument/2006/relationships/image" Target="../media/image18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636.xml"/><Relationship Id="rId7" Type="http://schemas.openxmlformats.org/officeDocument/2006/relationships/image" Target="../media/image15.png"/><Relationship Id="rId2" Type="http://schemas.openxmlformats.org/officeDocument/2006/relationships/tags" Target="../tags/tag635.xml"/><Relationship Id="rId1" Type="http://schemas.openxmlformats.org/officeDocument/2006/relationships/tags" Target="../tags/tag63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38.xml"/><Relationship Id="rId10" Type="http://schemas.openxmlformats.org/officeDocument/2006/relationships/image" Target="../media/image69.png"/><Relationship Id="rId4" Type="http://schemas.openxmlformats.org/officeDocument/2006/relationships/tags" Target="../tags/tag637.xml"/><Relationship Id="rId9" Type="http://schemas.openxmlformats.org/officeDocument/2006/relationships/image" Target="../media/image68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641.xml"/><Relationship Id="rId7" Type="http://schemas.openxmlformats.org/officeDocument/2006/relationships/image" Target="../media/image16.svg"/><Relationship Id="rId2" Type="http://schemas.openxmlformats.org/officeDocument/2006/relationships/tags" Target="../tags/tag640.xml"/><Relationship Id="rId1" Type="http://schemas.openxmlformats.org/officeDocument/2006/relationships/tags" Target="../tags/tag63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42.xml"/><Relationship Id="rId9" Type="http://schemas.openxmlformats.org/officeDocument/2006/relationships/image" Target="../media/image7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645.xml"/><Relationship Id="rId7" Type="http://schemas.openxmlformats.org/officeDocument/2006/relationships/image" Target="../media/image16.svg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46.xml"/><Relationship Id="rId9" Type="http://schemas.openxmlformats.org/officeDocument/2006/relationships/image" Target="../media/image7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654.xml"/><Relationship Id="rId13" Type="http://schemas.openxmlformats.org/officeDocument/2006/relationships/image" Target="../media/image16.svg"/><Relationship Id="rId3" Type="http://schemas.openxmlformats.org/officeDocument/2006/relationships/tags" Target="../tags/tag649.xml"/><Relationship Id="rId7" Type="http://schemas.openxmlformats.org/officeDocument/2006/relationships/tags" Target="../tags/tag653.xml"/><Relationship Id="rId12" Type="http://schemas.openxmlformats.org/officeDocument/2006/relationships/image" Target="../media/image15.png"/><Relationship Id="rId2" Type="http://schemas.openxmlformats.org/officeDocument/2006/relationships/tags" Target="../tags/tag648.xml"/><Relationship Id="rId1" Type="http://schemas.openxmlformats.org/officeDocument/2006/relationships/tags" Target="../tags/tag647.xml"/><Relationship Id="rId6" Type="http://schemas.openxmlformats.org/officeDocument/2006/relationships/tags" Target="../tags/tag65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51.xml"/><Relationship Id="rId10" Type="http://schemas.openxmlformats.org/officeDocument/2006/relationships/tags" Target="../tags/tag656.xml"/><Relationship Id="rId4" Type="http://schemas.openxmlformats.org/officeDocument/2006/relationships/tags" Target="../tags/tag650.xml"/><Relationship Id="rId9" Type="http://schemas.openxmlformats.org/officeDocument/2006/relationships/tags" Target="../tags/tag655.xml"/><Relationship Id="rId14" Type="http://schemas.openxmlformats.org/officeDocument/2006/relationships/image" Target="../media/image7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659.xml"/><Relationship Id="rId7" Type="http://schemas.openxmlformats.org/officeDocument/2006/relationships/image" Target="../media/image16.svg"/><Relationship Id="rId2" Type="http://schemas.openxmlformats.org/officeDocument/2006/relationships/tags" Target="../tags/tag658.xml"/><Relationship Id="rId1" Type="http://schemas.openxmlformats.org/officeDocument/2006/relationships/tags" Target="../tags/tag65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60.xml"/><Relationship Id="rId9" Type="http://schemas.openxmlformats.org/officeDocument/2006/relationships/image" Target="../media/image74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663.xml"/><Relationship Id="rId7" Type="http://schemas.openxmlformats.org/officeDocument/2006/relationships/image" Target="../media/image16.svg"/><Relationship Id="rId2" Type="http://schemas.openxmlformats.org/officeDocument/2006/relationships/tags" Target="../tags/tag662.xml"/><Relationship Id="rId1" Type="http://schemas.openxmlformats.org/officeDocument/2006/relationships/tags" Target="../tags/tag66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64.xml"/><Relationship Id="rId9" Type="http://schemas.openxmlformats.org/officeDocument/2006/relationships/image" Target="../media/image7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672.xml"/><Relationship Id="rId13" Type="http://schemas.openxmlformats.org/officeDocument/2006/relationships/image" Target="../media/image16.svg"/><Relationship Id="rId3" Type="http://schemas.openxmlformats.org/officeDocument/2006/relationships/tags" Target="../tags/tag667.xml"/><Relationship Id="rId7" Type="http://schemas.openxmlformats.org/officeDocument/2006/relationships/tags" Target="../tags/tag671.xml"/><Relationship Id="rId12" Type="http://schemas.openxmlformats.org/officeDocument/2006/relationships/image" Target="../media/image15.png"/><Relationship Id="rId2" Type="http://schemas.openxmlformats.org/officeDocument/2006/relationships/tags" Target="../tags/tag666.xml"/><Relationship Id="rId1" Type="http://schemas.openxmlformats.org/officeDocument/2006/relationships/tags" Target="../tags/tag665.xml"/><Relationship Id="rId6" Type="http://schemas.openxmlformats.org/officeDocument/2006/relationships/tags" Target="../tags/tag67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69.xml"/><Relationship Id="rId10" Type="http://schemas.openxmlformats.org/officeDocument/2006/relationships/tags" Target="../tags/tag674.xml"/><Relationship Id="rId4" Type="http://schemas.openxmlformats.org/officeDocument/2006/relationships/tags" Target="../tags/tag668.xml"/><Relationship Id="rId9" Type="http://schemas.openxmlformats.org/officeDocument/2006/relationships/tags" Target="../tags/tag673.xml"/><Relationship Id="rId14" Type="http://schemas.openxmlformats.org/officeDocument/2006/relationships/image" Target="../media/image7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13" Type="http://schemas.openxmlformats.org/officeDocument/2006/relationships/image" Target="../media/image16.svg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12" Type="http://schemas.openxmlformats.org/officeDocument/2006/relationships/image" Target="../media/image15.png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79.xml"/><Relationship Id="rId10" Type="http://schemas.openxmlformats.org/officeDocument/2006/relationships/tags" Target="../tags/tag684.xml"/><Relationship Id="rId4" Type="http://schemas.openxmlformats.org/officeDocument/2006/relationships/tags" Target="../tags/tag678.xml"/><Relationship Id="rId9" Type="http://schemas.openxmlformats.org/officeDocument/2006/relationships/tags" Target="../tags/tag683.xml"/><Relationship Id="rId14" Type="http://schemas.openxmlformats.org/officeDocument/2006/relationships/image" Target="../media/image72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692.xml"/><Relationship Id="rId13" Type="http://schemas.openxmlformats.org/officeDocument/2006/relationships/image" Target="../media/image16.svg"/><Relationship Id="rId3" Type="http://schemas.openxmlformats.org/officeDocument/2006/relationships/tags" Target="../tags/tag687.xml"/><Relationship Id="rId7" Type="http://schemas.openxmlformats.org/officeDocument/2006/relationships/tags" Target="../tags/tag691.xml"/><Relationship Id="rId12" Type="http://schemas.openxmlformats.org/officeDocument/2006/relationships/image" Target="../media/image15.png"/><Relationship Id="rId2" Type="http://schemas.openxmlformats.org/officeDocument/2006/relationships/tags" Target="../tags/tag686.xml"/><Relationship Id="rId1" Type="http://schemas.openxmlformats.org/officeDocument/2006/relationships/tags" Target="../tags/tag685.xml"/><Relationship Id="rId6" Type="http://schemas.openxmlformats.org/officeDocument/2006/relationships/tags" Target="../tags/tag69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89.xml"/><Relationship Id="rId10" Type="http://schemas.openxmlformats.org/officeDocument/2006/relationships/tags" Target="../tags/tag694.xml"/><Relationship Id="rId4" Type="http://schemas.openxmlformats.org/officeDocument/2006/relationships/tags" Target="../tags/tag688.xml"/><Relationship Id="rId9" Type="http://schemas.openxmlformats.org/officeDocument/2006/relationships/tags" Target="../tags/tag693.xml"/><Relationship Id="rId14" Type="http://schemas.openxmlformats.org/officeDocument/2006/relationships/image" Target="../media/image7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tags" Target="../tags/tag702.xml"/><Relationship Id="rId13" Type="http://schemas.openxmlformats.org/officeDocument/2006/relationships/image" Target="../media/image16.svg"/><Relationship Id="rId3" Type="http://schemas.openxmlformats.org/officeDocument/2006/relationships/tags" Target="../tags/tag697.xml"/><Relationship Id="rId7" Type="http://schemas.openxmlformats.org/officeDocument/2006/relationships/tags" Target="../tags/tag701.xml"/><Relationship Id="rId12" Type="http://schemas.openxmlformats.org/officeDocument/2006/relationships/image" Target="../media/image15.png"/><Relationship Id="rId2" Type="http://schemas.openxmlformats.org/officeDocument/2006/relationships/tags" Target="../tags/tag696.xml"/><Relationship Id="rId1" Type="http://schemas.openxmlformats.org/officeDocument/2006/relationships/tags" Target="../tags/tag695.xml"/><Relationship Id="rId6" Type="http://schemas.openxmlformats.org/officeDocument/2006/relationships/tags" Target="../tags/tag70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99.xml"/><Relationship Id="rId15" Type="http://schemas.openxmlformats.org/officeDocument/2006/relationships/image" Target="../media/image75.png"/><Relationship Id="rId10" Type="http://schemas.openxmlformats.org/officeDocument/2006/relationships/tags" Target="../tags/tag704.xml"/><Relationship Id="rId4" Type="http://schemas.openxmlformats.org/officeDocument/2006/relationships/tags" Target="../tags/tag698.xml"/><Relationship Id="rId9" Type="http://schemas.openxmlformats.org/officeDocument/2006/relationships/tags" Target="../tags/tag703.xml"/><Relationship Id="rId14" Type="http://schemas.openxmlformats.org/officeDocument/2006/relationships/image" Target="../media/image7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710.xml"/><Relationship Id="rId13" Type="http://schemas.openxmlformats.org/officeDocument/2006/relationships/image" Target="../media/image16.svg"/><Relationship Id="rId3" Type="http://schemas.openxmlformats.org/officeDocument/2006/relationships/tags" Target="../tags/tag707.xml"/><Relationship Id="rId7" Type="http://schemas.openxmlformats.org/officeDocument/2006/relationships/tags" Target="../tags/tag709.xml"/><Relationship Id="rId12" Type="http://schemas.openxmlformats.org/officeDocument/2006/relationships/image" Target="../media/image15.png"/><Relationship Id="rId2" Type="http://schemas.openxmlformats.org/officeDocument/2006/relationships/tags" Target="../tags/tag706.xml"/><Relationship Id="rId1" Type="http://schemas.openxmlformats.org/officeDocument/2006/relationships/tags" Target="../tags/tag705.xml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18.xml"/><Relationship Id="rId5" Type="http://schemas.microsoft.com/office/2007/relationships/media" Target="../media/media3.mp3"/><Relationship Id="rId15" Type="http://schemas.openxmlformats.org/officeDocument/2006/relationships/image" Target="../media/image51.png"/><Relationship Id="rId10" Type="http://schemas.openxmlformats.org/officeDocument/2006/relationships/tags" Target="../tags/tag712.xml"/><Relationship Id="rId4" Type="http://schemas.openxmlformats.org/officeDocument/2006/relationships/tags" Target="../tags/tag708.xml"/><Relationship Id="rId9" Type="http://schemas.openxmlformats.org/officeDocument/2006/relationships/tags" Target="../tags/tag711.xml"/><Relationship Id="rId14" Type="http://schemas.openxmlformats.org/officeDocument/2006/relationships/image" Target="../media/image76.gi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tags" Target="../tags/tag720.xml"/><Relationship Id="rId13" Type="http://schemas.openxmlformats.org/officeDocument/2006/relationships/image" Target="../media/image77.jpg"/><Relationship Id="rId18" Type="http://schemas.openxmlformats.org/officeDocument/2006/relationships/image" Target="../media/image81.png"/><Relationship Id="rId3" Type="http://schemas.openxmlformats.org/officeDocument/2006/relationships/tags" Target="../tags/tag715.xml"/><Relationship Id="rId7" Type="http://schemas.openxmlformats.org/officeDocument/2006/relationships/tags" Target="../tags/tag719.xml"/><Relationship Id="rId12" Type="http://schemas.openxmlformats.org/officeDocument/2006/relationships/image" Target="../media/image16.svg"/><Relationship Id="rId17" Type="http://schemas.microsoft.com/office/2007/relationships/hdphoto" Target="../media/hdphoto4.wdp"/><Relationship Id="rId2" Type="http://schemas.openxmlformats.org/officeDocument/2006/relationships/tags" Target="../tags/tag714.xml"/><Relationship Id="rId16" Type="http://schemas.openxmlformats.org/officeDocument/2006/relationships/image" Target="../media/image80.png"/><Relationship Id="rId1" Type="http://schemas.openxmlformats.org/officeDocument/2006/relationships/tags" Target="../tags/tag713.xml"/><Relationship Id="rId6" Type="http://schemas.openxmlformats.org/officeDocument/2006/relationships/tags" Target="../tags/tag718.xml"/><Relationship Id="rId11" Type="http://schemas.openxmlformats.org/officeDocument/2006/relationships/image" Target="../media/image15.png"/><Relationship Id="rId5" Type="http://schemas.openxmlformats.org/officeDocument/2006/relationships/tags" Target="../tags/tag717.xml"/><Relationship Id="rId15" Type="http://schemas.openxmlformats.org/officeDocument/2006/relationships/image" Target="../media/image79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716.xml"/><Relationship Id="rId9" Type="http://schemas.openxmlformats.org/officeDocument/2006/relationships/tags" Target="../tags/tag721.xml"/><Relationship Id="rId14" Type="http://schemas.openxmlformats.org/officeDocument/2006/relationships/image" Target="../media/image78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tags" Target="../tags/tag729.xml"/><Relationship Id="rId13" Type="http://schemas.openxmlformats.org/officeDocument/2006/relationships/image" Target="../media/image82.png"/><Relationship Id="rId3" Type="http://schemas.openxmlformats.org/officeDocument/2006/relationships/tags" Target="../tags/tag724.xml"/><Relationship Id="rId7" Type="http://schemas.openxmlformats.org/officeDocument/2006/relationships/tags" Target="../tags/tag728.xml"/><Relationship Id="rId12" Type="http://schemas.openxmlformats.org/officeDocument/2006/relationships/image" Target="../media/image16.svg"/><Relationship Id="rId2" Type="http://schemas.openxmlformats.org/officeDocument/2006/relationships/tags" Target="../tags/tag723.xml"/><Relationship Id="rId1" Type="http://schemas.openxmlformats.org/officeDocument/2006/relationships/tags" Target="../tags/tag722.xml"/><Relationship Id="rId6" Type="http://schemas.openxmlformats.org/officeDocument/2006/relationships/tags" Target="../tags/tag727.xml"/><Relationship Id="rId11" Type="http://schemas.openxmlformats.org/officeDocument/2006/relationships/image" Target="../media/image15.png"/><Relationship Id="rId5" Type="http://schemas.openxmlformats.org/officeDocument/2006/relationships/tags" Target="../tags/tag726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725.xml"/><Relationship Id="rId9" Type="http://schemas.openxmlformats.org/officeDocument/2006/relationships/tags" Target="../tags/tag730.xml"/><Relationship Id="rId14" Type="http://schemas.openxmlformats.org/officeDocument/2006/relationships/image" Target="../media/image8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tags" Target="../tags/tag738.xml"/><Relationship Id="rId3" Type="http://schemas.openxmlformats.org/officeDocument/2006/relationships/tags" Target="../tags/tag733.xml"/><Relationship Id="rId7" Type="http://schemas.openxmlformats.org/officeDocument/2006/relationships/tags" Target="../tags/tag737.xml"/><Relationship Id="rId12" Type="http://schemas.openxmlformats.org/officeDocument/2006/relationships/image" Target="../media/image35.png"/><Relationship Id="rId2" Type="http://schemas.openxmlformats.org/officeDocument/2006/relationships/tags" Target="../tags/tag732.xml"/><Relationship Id="rId1" Type="http://schemas.openxmlformats.org/officeDocument/2006/relationships/tags" Target="../tags/tag731.xml"/><Relationship Id="rId6" Type="http://schemas.openxmlformats.org/officeDocument/2006/relationships/tags" Target="../tags/tag736.xml"/><Relationship Id="rId11" Type="http://schemas.openxmlformats.org/officeDocument/2006/relationships/image" Target="../media/image16.svg"/><Relationship Id="rId5" Type="http://schemas.openxmlformats.org/officeDocument/2006/relationships/tags" Target="../tags/tag735.xml"/><Relationship Id="rId10" Type="http://schemas.openxmlformats.org/officeDocument/2006/relationships/image" Target="../media/image15.png"/><Relationship Id="rId4" Type="http://schemas.openxmlformats.org/officeDocument/2006/relationships/tags" Target="../tags/tag734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4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7841" y="4165441"/>
            <a:ext cx="1371599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2</a:t>
            </a:r>
            <a:endParaRPr lang="fr-FR" sz="3200" b="1" dirty="0">
              <a:solidFill>
                <a:srgbClr val="E46C0A"/>
              </a:solidFill>
              <a:latin typeface="Dosis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670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C’est quoi ? Qu’est-ce que c’est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C’est / Ce n’est pas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4472" y="5694973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Est-ce que tu as …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Oui / Non    J’ai / Je n’ai pas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Il y a quoi dans…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Dans … il y a …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215968"/>
                </a:solidFill>
                <a:latin typeface="Dosis" pitchFamily="2" charset="0"/>
              </a:rPr>
              <a:t>C’est quel jour, aujourd’hui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rgbClr val="215968"/>
                </a:solidFill>
                <a:latin typeface="Dosis" pitchFamily="2" charset="0"/>
              </a:rPr>
              <a:t>Aujourd’hui / demain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20449" y="5584475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Tu fais quoi en classe ?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Oui/Non    Je fais/ Je ne fais 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724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defTabSz="914445"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Français – arabe – maths – sport – poule – parasole.</a:t>
            </a:r>
          </a:p>
          <a:p>
            <a:pPr defTabSz="914445"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Les jours de la semaine.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C’est quel jour, aujourd’hui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Aujourd’hui / demain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279070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58890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BF7BE8-C2C1-3785-D76F-437E3AFCBD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92F69EF-959C-A837-AC40-3297D9EAEF6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6199035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79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E173A-8DEB-9199-260E-AB31FB76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E8A09-C850-F18C-3BF9-E50E8A2FD2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954DF-B788-167D-FF4C-E60E683590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08EBBD-2D3B-9A02-6FD0-A16A0536BB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i    o    e    é    u    ou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c   d   f   g   h   j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8F73FD-C628-C473-1FF2-73F3819F1A2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C6F6C84-0576-A0E7-5E9F-65AC4DE5A7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8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34587D-B62B-D426-DEBE-7AAAE348ECE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6199035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34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E95F-2253-2AA7-778B-A937B6659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1746118-C968-A214-C135-19D03A9695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1C093B-B9A9-E145-04DE-03E7F13A7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les lettres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2B8C62-A19D-9563-851F-A5489ACCB45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A2C4542-461E-E640-9F79-8AFAF37E395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32FDD8F-3C10-1B26-7893-5BFA3ED809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n   p   q    r 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    t    v    w    x    y    z</a:t>
            </a:r>
          </a:p>
        </p:txBody>
      </p:sp>
    </p:spTree>
    <p:extLst>
      <p:ext uri="{BB962C8B-B14F-4D97-AF65-F5344CB8AC3E}">
        <p14:creationId xmlns:p14="http://schemas.microsoft.com/office/powerpoint/2010/main" val="213374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2844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957DF13-E582-824F-61F9-321F3D4F5F2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476067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9BB3765-7EEA-27BC-30B8-4A12EFD6756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8149" y="4370211"/>
            <a:ext cx="1283970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cour   sac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siro</a:t>
            </a:r>
            <a:r>
              <a:rPr lang="pt-B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p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ju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poul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ra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parasol     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04A49AE3-E430-3E55-0653-076B24C67A4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6200000">
            <a:off x="1646094" y="5200682"/>
            <a:ext cx="173208" cy="174476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FE044C18-DE63-FEAE-35E7-1B27AADD88A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4010347" y="5468061"/>
            <a:ext cx="173222" cy="120999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AB9B6436-4A3F-0CE2-7E12-4DD06E55CEC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5829624" y="5802802"/>
            <a:ext cx="173233" cy="54050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6E0C0B5F-EF83-792E-4E62-2A38AD1B2C3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6734818" y="5622144"/>
            <a:ext cx="173235" cy="901816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6906EF78-EBF7-938B-D9F4-075C071D673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8826935" y="5622144"/>
            <a:ext cx="173237" cy="90181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A5B5E631-5400-4E74-1E5D-99168182632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200000">
            <a:off x="11379110" y="5065785"/>
            <a:ext cx="173227" cy="2014542"/>
          </a:xfrm>
          <a:prstGeom prst="leftBracket">
            <a:avLst>
              <a:gd name="adj" fmla="val 91019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51A280CA-6590-C7D8-59A7-7BAD7A80E65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4615338" y="7632180"/>
            <a:ext cx="173237" cy="90181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F1AA264E-92BA-F176-640F-31B3A5E74AB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6200000">
            <a:off x="6697559" y="7632181"/>
            <a:ext cx="173237" cy="90181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8CDC02D-4203-7DF0-BA5B-F3C19ABCAB3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6200000">
            <a:off x="7685783" y="7725899"/>
            <a:ext cx="173237" cy="71437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94288342-DE39-178E-D8C3-0ADD00C76A1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6200000">
            <a:off x="8739257" y="7555757"/>
            <a:ext cx="173238" cy="1048596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3412501-8692-3453-DF4B-41C8D1AFC28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85A8962-7D24-8F40-7D80-8E635266DA95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503B759-950E-9B6B-336E-8B27973FD43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38149" y="4370211"/>
            <a:ext cx="1283970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cour   sac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siro</a:t>
            </a:r>
            <a:r>
              <a:rPr lang="pt-B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p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ju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</a:t>
            </a:r>
          </a:p>
          <a:p>
            <a:pPr algn="ctr" defTabSz="1028804">
              <a:lnSpc>
                <a:spcPct val="150000"/>
              </a:lnSpc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poul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e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ra</a:t>
            </a:r>
            <a:r>
              <a:rPr lang="fr-FR" sz="72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   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parasol    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3EC4D4F-4F3A-0E2E-8AA6-0EA04E6ECC8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4476067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1" name="ZoneTexte 20">
            <a:extLst>
              <a:ext uri="{FF2B5EF4-FFF2-40B4-BE49-F238E27FC236}">
                <a16:creationId xmlns:a16="http://schemas.microsoft.com/office/drawing/2014/main" id="{F2DA7FFE-3D03-7D28-4933-99B1214A802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ire.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2779A73-CFD3-3A68-9F59-29AECC21B24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1116B-A213-4D6E-FDF2-9227EC6C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B8E0129-9D12-27EF-1272-6BD4989ED5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9FCB2A2-D249-2F50-92E7-5FE1C8961E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Français – arabe – maths – sport – poule – parasole.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Les jours de la semaine.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C’est quel jour, aujourd’hui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Aujourd’hui / demain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BA62AAC-C7A8-DEE4-3AA2-215905B879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17DFE49-47EA-170F-D6F9-F9EAECA6CB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536484-CA45-5CD2-19D0-79E4E1CF053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349080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743FA27-A4DF-7838-C3AE-43F00AB5ACC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6544FE-E2DB-F41D-ECBE-835534D05A9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34046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938664" y="4256955"/>
            <a:ext cx="11658600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99700" y="5248202"/>
            <a:ext cx="10094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français – arabe – maths – sport – poule – parasole - Lundi – mardi – mercredi – jeudi – vendredi – samedi – dimanche.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lors de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0734B25-2919-DD74-DF92-82FF3D85B2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380A25A-9387-4313-F9F8-B05959075A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7576" y="2502843"/>
            <a:ext cx="9140847" cy="638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5F1B95-15D6-23AE-6B32-5DA0A941B8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2DF6403-ACF7-AF10-7D43-5C9336FBF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11EB9DF-0F9F-EDE7-9E8A-D67BB006B2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EA46A04D-4FD9-E902-44EE-ED4C824E0DD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4573" y="2780483"/>
            <a:ext cx="2473003" cy="27760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5B44C9-8DD1-389B-D9DD-5B784963AF1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24181" y="2724201"/>
            <a:ext cx="1916418" cy="25374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6124D9-3529-025F-72FD-181C3A7A0D0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83850" y="6705996"/>
            <a:ext cx="1978729" cy="190512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03AB9E7-5661-9387-C9AD-B70B66A0E79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28408" y="6703227"/>
            <a:ext cx="2060606" cy="196263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EF5342-B572-ADAF-C85D-9CE4240DE1B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72854" y="3119149"/>
            <a:ext cx="1670215" cy="205365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4E203A-95F3-C88A-BF96-B5FE26600B3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36348" y="6648482"/>
            <a:ext cx="1596195" cy="19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089C93B-7AE0-E555-6D6B-AE91E00E3E6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F038-3635-55A2-545F-A9AF1811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4600B7-D7D5-B094-E3FF-A081F95D525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058296-28A7-D699-9736-9D9A369E62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0E8C50-2992-1961-CA17-17E2509B843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117AAD-3A46-A220-6A07-192867B6E5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2C2ED73-6AA9-38BB-069B-0EBE747F89E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31903D4-CDA0-8FD1-BBAC-DEC6B59843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9B06C10-E749-3B76-8C47-4E0EB2D7C11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F22B2E-0C15-930F-5D7A-16796882B88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7E2954-72BA-00B5-2A65-0C1E98DD58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BDA63B-C111-E8F7-1D6A-826DE05ED3F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dire les jours de la semaine. Répétez après moi.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919526-6494-C247-8318-F0EFA91ECB7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0812" y="651587"/>
            <a:ext cx="1747521" cy="146699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6769BF-5CF0-4186-B211-EB0112CD88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18895" y="3910227"/>
            <a:ext cx="8678210" cy="120852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71EF9C0-54FC-90B6-EF4E-E7D856C074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1452" y="5726637"/>
            <a:ext cx="12046638" cy="1144236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04C4EFE1-E0C6-438F-E6B5-392383CB7C1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7297632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799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5B34C-5749-3835-6B47-68832764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4A885A-36BD-9A7C-CAAA-813AF0C827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17A291-6DF8-C643-885D-3AB6240977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62F9C4-82E1-2402-98F8-C21B0734171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F6136AF-E0AA-A60E-8500-7D9EDEE551F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0CB-6036-950B-8D83-B7897074ADC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0FF22E8-1661-0E67-472A-7805950BD1C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6691867-F43B-FC6E-6639-B74CDDB0B39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159B3E-7CB2-F8A3-D770-56F8A3D4CDC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7DD6F91-95C6-7DC6-6042-EC7631A1B0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69AA52-91AB-26AD-7866-E21385CA11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18895" y="3910227"/>
            <a:ext cx="8678210" cy="12085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2164F5-4239-92FA-8613-E2C7E709C7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452" y="5726637"/>
            <a:ext cx="12046638" cy="114423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90D3368-9DC4-3110-EF58-A13474D8FCD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dire le nom du jour.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jour ?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110FB9D-F6FC-D8FE-607B-7D1F437E963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81F565DE-8712-CAA6-D651-C6A9DA99283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72976321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717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13A20-8D20-822F-4DC2-DF34CFF8F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2F9991-9312-0606-28BE-AFCD9DBAAD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93FF8D-2871-3FF8-14D0-3E7B8873B18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1A1D5E2-1A6F-B1D0-C2D3-D3F02F502D8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84F1E3A-B703-054A-03D6-B14AD40EF8A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BA6F39F-3B06-8B6B-BD7E-C6EA5DBC521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87F50D3-3050-88AD-A43F-134F7F09AE4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7C74F7B-B895-FF10-7772-2D8493A3A44A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8E63709-67AA-CEB1-99FB-F0902051BA0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BBB2A07-762C-4E01-F25F-4078F7DC325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6DFBBF-460B-7BD5-1E05-D30EC9E3F1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matière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C4DE1E-D2A9-5B6A-E558-C96DE8FF98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D00243A-883E-4E39-A7E2-2118823364A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086F148-EDC5-3138-91C5-CF411D96C4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6095" y="3383726"/>
            <a:ext cx="4563810" cy="351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24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0BAD0-9F07-C798-6DB4-DEFC8D59F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5416AAD-70DA-122C-8AC4-25CB141783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40B441C-2E2B-368E-CC5E-B8DDDC9CCE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1A21C39-008C-F518-DD9C-70EF2D1E94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0F13D4-7D62-209C-A1EA-F5512AB5504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062AC8-B663-8D2E-EE30-670E0B7A2DA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3D68909-7DAB-EF15-05FC-FDFF1AF57E2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786D109-C459-3FAA-1C64-B15BA883ADD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032740D-2694-1EE2-EE54-4CC85BD215F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67D5131-5D15-6DB3-5D3C-F1A5C182C8E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73C64FC-56F0-12FE-D042-694846123A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L’arabe.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C93CDC-C2EA-B26F-0CDF-9BCB56DDD89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481780"/>
            <a:ext cx="63261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l’arabe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5E55D0E-7982-195F-D783-63747AB7ED5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508BA74-1D6B-B4F7-B5EF-5ECCCE79CC8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086F148-EDC5-3138-91C5-CF411D96C44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30312" y="3572723"/>
            <a:ext cx="3718648" cy="286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3983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08A6-3979-9C89-CF84-6746FFF0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9053BB-E2C7-9F5E-7B0D-FEAF116171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5960F9-64FC-D7D6-502C-EBEC2F62C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A5B92A-4614-B52A-64C8-FD3C5A0BBD1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61FBD8-0AA7-23DA-C43B-BBBF581203A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8FAFD5-C761-13C5-6B6E-B0CB02E590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D28BA5C-2397-505A-CF81-D8C991C6AD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58B3AFD-3BA6-B6C5-664E-DCE54F4C681C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7A56B11-FF92-1619-04CF-FFE371B93AC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9BE99DF-FD4F-D01F-7823-48F2FD0D31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6975A6-1C24-0DDD-218C-F967E2BC99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matière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8A9055-8363-8054-BC3A-8D6871F100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1D5F704-6302-FA49-8D63-7B4C8728198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2869FEC-3406-4235-F6E6-0283E752BF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33456" y="3631587"/>
            <a:ext cx="4049087" cy="341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89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F93A-4C6B-FE54-D6FB-C81C5D4A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15C8A51-0F77-3C9B-E2E2-F1CA53BEA6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0B460C-EA8F-71C6-5113-B7C60C5382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2DA6BB-D95A-EF04-16C3-D70AD77A2FE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51F13A-466E-FE79-239D-DAAFE2F663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50A5B7-AF79-380B-6358-5459228FB7C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F39F888-3814-054B-D393-50DBD064F96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A469D4-0DC5-3734-8FE6-A9F0418DBE4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A60C37-564E-6639-0EE1-B99B18CC643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D45AAB-ACB2-E333-6CA5-C9B4BFB762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8E4076-518D-6574-CD42-7577246B93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français.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5A8B09-7D73-D77F-BBEB-4AA48927157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72225" y="4481780"/>
            <a:ext cx="63261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français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9AE1D7F-9D0E-3D5F-7B0D-16435E846FD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80C9AC9-23C7-156F-FC36-74C6DD28165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2869FEC-3406-4235-F6E6-0283E752BFA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57195" y="3642550"/>
            <a:ext cx="3562256" cy="30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25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je fais du français 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Aujourd’hui, je fais du français.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CC82D51-AB4D-CCDA-CC68-CE7DEDBC332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aujourd'hui français">
            <a:hlinkClick r:id="" action="ppaction://media"/>
            <a:extLst>
              <a:ext uri="{FF2B5EF4-FFF2-40B4-BE49-F238E27FC236}">
                <a16:creationId xmlns:a16="http://schemas.microsoft.com/office/drawing/2014/main" id="{43C2134A-1654-CC1A-B326-18A9F03BF24D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148530" y="770109"/>
            <a:ext cx="487363" cy="487363"/>
          </a:xfrm>
          <a:prstGeom prst="rect">
            <a:avLst/>
          </a:prstGeom>
        </p:spPr>
      </p:pic>
      <p:pic>
        <p:nvPicPr>
          <p:cNvPr id="14" name="Image 13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BCACB247-5C6D-454F-662B-701295E73BB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549" y="3957736"/>
            <a:ext cx="5765462" cy="437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4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D3CD6-908A-8A38-738E-54B781E1B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47F916-64A8-BB36-8FB2-2DAD343DAD3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349CE61-1F82-FF9B-3614-A68C8D53A39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857198-331F-B889-C0F6-A2CFAFF6DE8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284EA23-3350-936C-774F-A868AC55F3D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3190362-EB81-DD85-017F-8A397894684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D3DF311-9EF1-3ADF-9570-1433609E0B5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654E387-461A-9BFA-8DDC-A71FB692533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4D4C9A3-4B1A-1FFB-06B0-E66510AC79D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24960BB-5FA9-CE50-DC89-730398ED3B8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2937" y="77254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994C16-1304-23A8-A5DE-6501628254E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2" y="683901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quelle matière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7E0F7F-B2DC-3BDC-0719-B0D01DF648D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C10F1B4-6D95-426A-5E8C-BDA0591CCE8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56976E03-BD17-7ED1-8348-67CC8E5BDD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06880" y="3729867"/>
            <a:ext cx="4502240" cy="367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4625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4D810-6116-207F-C05C-DA173078B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092AE7-9D2A-C36A-BC9C-A46225D0AE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4119F9C-1F7D-9BA8-4103-E88413F04DF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2E9C52-78D8-B2CC-FE96-681B70CCE49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3289C4-1D6F-A7E0-75C7-F164496F862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22DDA43-B9C5-FC05-CE2F-AE2B0B29D4E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7913699-1917-7E57-0E82-7BE6E22DBD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86CE02B-330E-11B1-2928-9E8A4EBBAEA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E0DEA65-0CCA-F76C-C77A-AC1D35D7F97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836D6A5-942F-355B-8296-AF6073C908E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68147D7-20E1-2298-B897-22EE425759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540994"/>
            <a:ext cx="1162945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mathématiques.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1BCACB-FAB2-5FBB-946C-91C1542D05F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61509" y="4568211"/>
            <a:ext cx="75232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6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mathématiques</a:t>
            </a:r>
            <a:endParaRPr lang="fr-FR" sz="72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A94EF1E-5DE2-E165-27B5-77EF41BB593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10C306F-DC09-1A10-2FA2-676272B0EF9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3805860E-0E26-5F57-511C-0771F8DFEA0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51209" y="3930324"/>
            <a:ext cx="3467400" cy="28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41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sport.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sport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FE79BD7-6B00-7291-0173-2E542FFD037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561CF92B-2B02-8620-B213-18925B92073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1567546" y="3288449"/>
            <a:ext cx="5480180" cy="323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5C4D5-32C2-4ECC-EE60-D14B4D01B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422FFD-4E82-8ED5-08EA-755429EBBE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FD92ABF-9E03-8860-C4C1-61367887C8D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39ED87-3E56-B21D-2856-F515DFB07FC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55F90C-4F0F-1328-7591-8B2799EE0C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99AF285-F309-964A-5961-78402B8CB6A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A485B55-B1C4-1E12-91BA-23D0FA3CD1E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44A1FEC-40A1-AAA6-1AF7-75C4D6037E33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9D146FB-AC0D-CB65-A539-E6014C5F3F9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7F5498E-2282-4379-0F81-E58580E403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DDB12D0-1759-9BBF-C3D1-0328C3BD4B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« le sport » en arabe ?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D75DAF-1389-B5F4-4971-9527D84A7E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C5AC99C-B0D8-26A2-B1D5-C2BB3C72455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561CF92B-2B02-8620-B213-18925B92073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3237555" y="3018126"/>
            <a:ext cx="7197917" cy="425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635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1E624-1ED5-FA56-060F-783042444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72C707-CCF7-E015-15D4-8C46C2ADCAA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4970C5-EEF0-6A1A-F78B-B92917C2D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AF49BF-FC9D-2A85-CE2E-7E13CB289F3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26E8A2C-AD45-8A23-649B-B3F8E8AEB9F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D5A25CF-7DBB-6362-BBA2-FCA4C0F32C6B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BCDC326-260F-A301-0BDF-646237306BA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677C5C9-661C-4EDC-BB6F-1C464895D780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75232E2-6B85-BA6D-4C37-8A4052B3E15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9D23760-4AC5-B05C-DA1F-D856AAE95BD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584AB2-3786-7BFA-3558-5FF323CD36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C8F850-68AD-3C11-9062-0DC524E448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D72732D-7B29-8876-BD47-4AB2967E187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33572C3B-F725-15D7-0E08-8499CCD7E82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1506" y="3407460"/>
            <a:ext cx="4852988" cy="452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605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16F13-EFD2-DA29-86C1-F1007199F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9F30EE3-02E0-9EC2-7A3D-EDB08E1397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A8109D8-05C5-1DD7-089F-C9EF6F85535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E6BE792-20A6-38C0-601C-9AC4F527AC0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9375476-01EF-6956-8700-D94654A7FAF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3E3140-13A4-6E88-24C7-4F2549D55EB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1FA5FF2-6593-20FE-08CA-4580B8A6BC4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91D4E55-2734-D607-0F8C-84742C9449E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CE8A39-66B3-E53D-A39E-9B826098FC4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6E11E58-B4D0-818B-BAAA-3F0757F6B0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9516CC-D9C5-B9A6-2387-239F2E2029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poule.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0DF070-1FC4-777F-824D-04714BA28F5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poule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2F5342-06BA-ED2A-AB74-5F571C75DB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E409F87-3824-5B22-A6B9-52D7E719053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4539CD3-E057-73D8-0DBD-099D7F102C8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7546" y="3541897"/>
            <a:ext cx="4042023" cy="376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739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court derrière la poule.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03181"/>
            <a:ext cx="9950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court derrière la poule. 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E55EC1A-8B63-BAC7-F3D9-EC3B251DF9B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A1DEFA26-5AB0-D8D3-91A7-A7C3CE73B15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78571" y="3887719"/>
            <a:ext cx="5758858" cy="4620478"/>
          </a:xfrm>
          <a:prstGeom prst="rect">
            <a:avLst/>
          </a:prstGeom>
        </p:spPr>
      </p:pic>
      <p:pic>
        <p:nvPicPr>
          <p:cNvPr id="16" name="garçon dour derrire poule">
            <a:hlinkClick r:id="" action="ppaction://media"/>
            <a:extLst>
              <a:ext uri="{FF2B5EF4-FFF2-40B4-BE49-F238E27FC236}">
                <a16:creationId xmlns:a16="http://schemas.microsoft.com/office/drawing/2014/main" id="{A9434CB5-4DD3-FD58-52E0-EA60A55F0EE5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142538" y="8553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A9CD-8596-1B62-DB0F-8CB187D27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7EEEF5-EFE8-12A1-03F5-C9D8410032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00774C-052C-B59F-BB79-1CDB514074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7CD457-442A-AEC6-50B6-AB99AA7D572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015A2FD-5AD1-AA98-69EA-8DF0E13E7F8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EC7789-7A5A-3EDD-1931-6BAC01B5334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9EA952F-4E83-3C4F-1C20-A7A648E4EFC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560B18-4FFF-9CC0-62D5-B52C2B3BF77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D3FB767-558A-E0B3-BADC-8C889B69DF9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020BF-E885-AB5B-C18F-38631391DC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6860A4-86C1-9620-473A-40C9FE6536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6412F6-E667-2764-549B-9E2B507514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861F2A2-28A2-F3C5-D1B4-6A91F88F98C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2F65EB3-8BDE-C540-C5F2-94B624BF2F6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37779" y="3318337"/>
            <a:ext cx="4240442" cy="438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272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6CC06-5ABF-F495-05C7-22137334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2C9F4D6-04FC-78BB-1EE8-47DEE3FB00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CB18E-65AF-0300-EEA2-0E575D16FF9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35760C-315E-652D-70CB-03E7D8C2DE6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B786AD-5346-2F52-AB4B-D5A0DEC1BC8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FD17C2-947B-4214-2BEA-1D93962CBE7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9DBA444-5606-F465-1309-AA424FBC854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DC6DF7-05F7-A565-6801-E36CB4160D4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C050D57-DA52-801B-A2D1-6FED3570C86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C55FFF-3861-08F9-4D10-F2E0E1232A5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CBA98-7DBA-51C1-67F0-6D51DA975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parasol.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7C5CA0-E007-1736-D146-6BBE9A715DC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parasol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089A59-2C03-2805-D658-8291F0550DF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C6C34A7-861A-97E9-834E-E6F730FF3E2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688367CB-2365-E363-8E38-111C1ADDCE5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76138" y="3146887"/>
            <a:ext cx="3863675" cy="39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238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C531-19CC-EB99-8DD9-A39D7C5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A62F71-C845-8497-9EDB-D05E48D3D2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EC3077-8840-44F3-0902-F16079572E1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3EA4AB-D848-76BB-7728-A4870C763C2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D4B95A-A163-3CFA-C908-4E348B7922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6B31DAD-43B4-146B-1E6F-625F0277011A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116799E-9043-D166-6E87-15505A115C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F9478D-632B-0CDF-38FA-6DAD48398B3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F1561F-3C78-9431-EAE0-2CD2DC98A4DE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ED2A94-DD4C-68D9-74B9-50E7F7096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46599-993F-D06E-B2AC-78136BBD64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A3C9FB-299D-CB2F-834C-43FCC24E82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261069C-8AB1-89DE-6145-F1283E7EBA6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4C4B2E74-FDD5-CAC3-A1C7-2A5096898B6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92940" y="5225432"/>
            <a:ext cx="2812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l’arabe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6841ED-9140-9F9B-4981-0B69AE456CC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533285" y="8627496"/>
            <a:ext cx="2812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sport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EAE2E06-7B24-6E7E-8091-545AAC5575F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085539" y="5225431"/>
            <a:ext cx="33448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français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049F25-4B9E-3F5C-1C83-FBD6EFE5582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459849" y="5225431"/>
            <a:ext cx="49132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mathématiques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586FF17-7CCB-C187-3F2F-3E777733432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51626" y="8623877"/>
            <a:ext cx="2812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poule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ACDEA6D-C040-9865-8E51-BCABF441041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225463" y="8623876"/>
            <a:ext cx="2812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parasol</a:t>
            </a:r>
            <a:endParaRPr lang="fr-FR" sz="4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9FB1D21-31B8-7038-C604-AC66B200CE1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776077" y="6717719"/>
            <a:ext cx="1812921" cy="187370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00869F-7A35-366A-4E01-1484AD1EC81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3168" y="6708933"/>
            <a:ext cx="2009627" cy="18737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41F35E-BC37-A20F-BDB5-F593A676B3D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60569" y="2974261"/>
            <a:ext cx="2245106" cy="189194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72C6C29-E957-F11F-4294-88687B604E1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721931" y="3049973"/>
            <a:ext cx="2530505" cy="19514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4F18D75-C4F5-546F-B1A5-3CCBC59D6F55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649197" y="3092770"/>
            <a:ext cx="2534553" cy="2066636"/>
          </a:xfrm>
          <a:prstGeom prst="rect">
            <a:avLst/>
          </a:prstGeom>
        </p:spPr>
      </p:pic>
      <p:pic>
        <p:nvPicPr>
          <p:cNvPr id="33" name="Image 32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561CF92B-2B02-8620-B213-18925B920731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1209443" y="6350515"/>
            <a:ext cx="3460395" cy="204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915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066811" y="2748696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A03F1341-F936-6151-2B15-29889FCFC10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55D9A44-9D0D-1FD2-5F52-E7A16A98A38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49AA06A-6AED-6D21-0C22-1675CCA3765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6FE7927-F012-B9EC-3042-02AE5A251F6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76D0096A-3317-D2BC-8E5E-37C31E260A3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83123" y="6522043"/>
            <a:ext cx="1812921" cy="18737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C9DE4D-5594-1218-D4B9-3BC9A9F9AF2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03417" y="2974261"/>
            <a:ext cx="2245106" cy="189194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B700FDA-D230-D13B-1DCD-85FCBA60E02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64779" y="3049973"/>
            <a:ext cx="2530505" cy="195149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15F2AF-3E55-7C3A-F4FF-899DEF86902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46471" y="3046355"/>
            <a:ext cx="2534553" cy="2066636"/>
          </a:xfrm>
          <a:prstGeom prst="rect">
            <a:avLst/>
          </a:prstGeom>
        </p:spPr>
      </p:pic>
      <p:pic>
        <p:nvPicPr>
          <p:cNvPr id="27" name="Image 26" descr="Une image contenant dessin humoristique&#10;&#10;Description générée automatiquement">
            <a:extLst>
              <a:ext uri="{FF2B5EF4-FFF2-40B4-BE49-F238E27FC236}">
                <a16:creationId xmlns:a16="http://schemas.microsoft.com/office/drawing/2014/main" id="{2E875B4E-DE52-F291-C8A3-A59EE8D607E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1"/>
          <a:stretch/>
        </p:blipFill>
        <p:spPr>
          <a:xfrm>
            <a:off x="1416489" y="6154839"/>
            <a:ext cx="3460395" cy="204354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1F478DE-B782-F570-081D-437EAC40161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89637" l="9662" r="89855">
                        <a14:foregroundMark x1="34300" y1="26943" x2="70048" y2="29534"/>
                        <a14:foregroundMark x1="15942" y1="7254" x2="19807" y2="24352"/>
                        <a14:foregroundMark x1="14976" y1="7772" x2="27053" y2="72021"/>
                        <a14:foregroundMark x1="62802" y1="26943" x2="88406" y2="18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0214" y="6184593"/>
            <a:ext cx="2362132" cy="220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345C-4B15-18DA-1E59-C43C4DD0C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4677B1A-E463-7B2C-8E8F-A6F166508B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B1DD06C-3B27-0C55-0AA1-2FE2C25884F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724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defTabSz="914445"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Français – arabe – maths – sport – poule – parasole.</a:t>
            </a:r>
          </a:p>
          <a:p>
            <a:pPr defTabSz="914445"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Les jours de la semaine.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C’est quel jour, aujourd’hui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Aujourd’hui / demain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b="1" dirty="0">
              <a:solidFill>
                <a:srgbClr val="4BACC6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0799337-192B-305C-E92E-0B04ACFB1F3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6046B2-64BF-DA1B-9889-A1A57CB3AEA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8B63F6-12F6-C69F-7C2B-F51E224611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5358173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FA3807D-C12D-4F81-C04A-E6771E08EB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C5F85C-9C13-A944-0724-61C9ACF70FF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4791830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C’est quel jour, aujourd’hui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Aujourd’hui / demain 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03396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7551" y="759875"/>
            <a:ext cx="895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Karim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DF6C8DE-2BE8-93CF-A4EF-916A80A65DF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09" y="3251933"/>
            <a:ext cx="3527978" cy="59677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58A33-A452-1D5B-7877-58247CB16A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417115" y="3872657"/>
            <a:ext cx="3865435" cy="4928441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F6FD9A2-2C42-1AA4-3733-058920941ACC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C’est quel jour, aujourd’hui ? »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quel jour,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E509B7A-9078-69E8-783E-7BF54893B47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0130CA-4C29-8986-7648-89FCD85D4D6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DAD75D9-7095-1691-DA0B-C54BE288C269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2783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3DE1-94F4-19B5-D541-0D1F79EC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78E64E-FBCD-E09C-34A8-11702C7A1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255-CB2A-DA21-17C7-AA8215FC5C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120AEA-AE59-1682-FAF9-80E06C07B2D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3195D-80DB-C2CC-1747-C443046D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FC3C0-1283-20FC-74AD-10A187004D5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BF303-798C-2359-68ED-59C2D4488A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AAEB22-8331-48FD-911A-7735DB47F8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E643E5-98C9-BE4D-FD8B-CD2345F5055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940E9B-C322-0955-0EB5-982731D078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ED714-10B7-17A7-7992-DA1D833B8D1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C’est quel jour, aujourd’hui ?» en arabe ? 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EBA31A7-CF79-E183-D657-C2969FC041F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4122D5-22E0-AED8-380A-B4D9BD4B0C9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31AE1-1502-4BF7-F7DA-45970DCE082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25D2676-2F7A-D17A-E0A8-50474E69FA2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FADC2904-9033-832D-DB43-EC2166798B0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879080" y="1912466"/>
            <a:ext cx="499872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quel jour,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092903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3FC87-6114-06B8-8D9F-C8C8655B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9B8D8AD-57CA-4266-0ABB-8C0D83939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A46011-405B-C69A-8955-B7411AF04CC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BCAD33-E89A-148A-1B46-0769DE95E0B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6C33DF6-BF4A-2585-4BCD-0DAEBDA01FC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70843D0-33AB-2FD6-42C2-6C2AFEF220F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021AB58-4240-5298-71BF-31EAD68832D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136B98F-9380-5EC9-871D-FB227FEB0A4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CC19F-7F3A-ED2B-95E2-C4045182FD1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865D4CE-9DF8-CEAB-3DD0-A89094DB70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FFED22-1067-25AA-A0B3-FC7FCE78E8C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Aujourd’hui, c’est mardi.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C0AC546C-13F1-9D7B-F675-DED8740F12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50752" y="1912466"/>
            <a:ext cx="3749993" cy="1661723"/>
          </a:xfrm>
          <a:prstGeom prst="wedgeEllipseCallout">
            <a:avLst>
              <a:gd name="adj1" fmla="val 13943"/>
              <a:gd name="adj2" fmla="val 7943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c’est mardi.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6E8961-32F8-E150-8310-6D79F299460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E688E9-564F-552B-15F2-7CB5564115F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5949E9B-A5EB-D635-786A-CB9E1809726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B65B2D47-3A46-1981-7ECE-EFD1A9C5A50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529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4C78-42CE-330F-F19F-52CD1224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B406E8-8902-D2AA-CEB7-8BA51441AB2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9FBFCA-DDBF-5B27-3A2C-65CF442855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2D902D-F7DF-CA8E-6B40-F3C21443A1F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49B497-D8E8-5246-4E51-0DEAA70E868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B1C9F6E-8264-4D60-46DE-AF01FB47044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BD75CC9-A902-BF8E-A57B-9BF5FA2E44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B07DF92-25DE-20C5-DDA7-7DE32CAB788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E8E11FA-EED0-7F05-52C7-E0E731F451D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12646D-5002-4693-FC09-9A63A2B5B8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A016CF70-C73E-A1EF-1C5F-D6161C2335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050752" y="1912466"/>
            <a:ext cx="3749993" cy="1661723"/>
          </a:xfrm>
          <a:prstGeom prst="wedgeEllipseCallout">
            <a:avLst>
              <a:gd name="adj1" fmla="val 13943"/>
              <a:gd name="adj2" fmla="val 7943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c’est mardi.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CFC0816-6568-49F2-F040-1BEE8AC5385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805CD35-082C-0715-873F-2BC1C71F2CD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916D423-1034-280A-7EC5-1D1B752DF3A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4CDEE37-49AB-0286-4C28-6B44938F93A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Aujourd’hui, c’est mardi. » en arabe ? 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6410E5E-6205-4FB4-3425-B12F5EFA4F3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592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E291-2515-9CEE-6D23-22D895F73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325A77-853A-057B-DAA9-0291315353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480D76B-63DC-180D-497E-242EAB239A9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298B38-B8FA-677E-C03F-3227C685D8C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5F813AB-B5DD-9D29-3420-3747CFA57BA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38CEE9-7747-0CA8-F1D1-4EA073C030D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2B753C0-B0C4-AE0A-FC04-B63EC2D84C0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16A1E6B-CCC5-5D9C-4D14-FA1436D4F0F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EE1427B-D140-6FE1-E52A-C22394D1C6A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74489EA-38E1-8815-1B13-92DC7BE8BB6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D99928-BFB1-6F9E-3545-ECD6056E254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Tu as quelle matière aujourd’hui ? »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862EFC6D-44BD-5275-2410-64C30A6CD75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743700" y="1912466"/>
            <a:ext cx="613410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as quelle matière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02185D-0567-FB4A-E658-1B3FF311317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A0CBF05-6906-FEE3-D2FA-BC18514DEB9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157C3F0-ADDB-E077-3BCD-D7EF2B89DE0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BE5CEE-AEC1-0C9B-DF3D-17071E811AD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58775" y="4514165"/>
            <a:ext cx="2680607" cy="42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090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2B256-0DF8-258E-C9B7-65AF20C48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C95B672-AF35-EDB1-01B1-80AC0D68CD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3D4A934-18C7-A1FE-9A48-966B03E20D5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C32890-F609-B610-9AD5-D389AC7B19B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509F0E-10CA-BDF9-5EC1-DD0399CFEAD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0C1E7D9-88BB-2995-2FB9-F3282398063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BE06389-DBAD-CE3D-102E-862F410117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39EE679-BF8C-C78C-202C-962A003D1F7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946E55-5885-5DAE-EC4B-34C4859D0CD3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F152F70-17C8-800A-DB3F-DAC5BE9FA22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3076A4-EE4C-261A-DB63-81DAFC98B6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Tu as quelle matière aujourd’hui ?»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332775-7648-352E-032A-98D7331B0D6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8D8A7A0-EDA1-2B99-54CD-A32FD8852FC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AFB8E99E-AFB9-F724-7E57-30146892709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743700" y="1912466"/>
            <a:ext cx="6134101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as quelle matière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? </a:t>
            </a:r>
          </a:p>
        </p:txBody>
      </p:sp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50333FC-7351-E5F6-F002-407A67FDA2B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362DE2-9D92-6FDD-8D57-C2129265564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58775" y="4514165"/>
            <a:ext cx="2680607" cy="42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065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CDC73-4855-0A74-1638-8BA64C9D0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940330-C2BB-D80E-F5AB-6EBF597134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44B52F4-CD8C-AC02-7E72-4EEC314416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650B3CB-8858-6A6A-DAA5-4627E775100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8F3E485-D207-AF62-D35B-F4D0D64F3689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97F90CA-33AB-05AF-E7DA-2636896E673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ABB03D-B8C6-751C-5C45-082B0E5F6E0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1EBE040-8A78-56F3-2302-AE7685906EA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80498FA-F8A6-36C3-E911-0696CFA0AD8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100468D-AE6D-7878-BB71-BBA73D5998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DCE160-EE02-6F72-429C-7F3458E087A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Aujourd’hui, j’ai français.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97C2EF0D-A9DB-C147-D344-C8190261D21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648801" y="1895446"/>
            <a:ext cx="4650086" cy="1661723"/>
          </a:xfrm>
          <a:prstGeom prst="wedgeEllipseCallout">
            <a:avLst>
              <a:gd name="adj1" fmla="val 13943"/>
              <a:gd name="adj2" fmla="val 7943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  j’ai français.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5AA838-51BA-26DA-7D1B-82AD9B58F7D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F8FE7A-C448-FBD1-52B8-C2C797BA51B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7B4A3C2-C7DB-E680-81CD-C28E1FF07C2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8C9CFE67-B885-D2FD-351A-45358EF480F4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587835" y="3844602"/>
            <a:ext cx="5573271" cy="508029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E3F1878-E681-82E8-9BF9-35DEEDDB8A0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50484" y="5630996"/>
            <a:ext cx="1788902" cy="150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372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5EECF-BB9A-FBD7-DFAF-040EEEB56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18E18F-E225-D12E-161D-A4EE810C365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7DD98C2-2C04-DCC5-0452-A8C0C895A2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F48C45-BB3A-0FBE-36B5-CD0C41A50FB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B830BB4-75EF-60AC-7016-1F4DF5DBE12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92D5CE1-38DF-0E1A-ABBF-D91D44E4399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14C890D-9D18-390F-F3CD-21A5AAEE68A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794F9FE-55C5-7159-908A-B90FA328D3E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C8A4CBC-37D5-E3E8-9CD7-59915BFF2ED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89BCFF1-0937-74C1-F4CD-CA941CEA44F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228DB8F-B9F3-F73B-855C-7C656B25A8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B48597F-80F8-65A5-7A2B-DCD6FCB1939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15B3A7A3-D450-31C4-105B-7D08D878D6A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Aujourd’hui, j’ai  français.» en arabe ? 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148B0D0-D30E-C43C-F347-921B2189D0D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B0B462FD-3863-C9A0-52C4-66C39974735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48801" y="1895446"/>
            <a:ext cx="4650086" cy="1661723"/>
          </a:xfrm>
          <a:prstGeom prst="wedgeEllipseCallout">
            <a:avLst>
              <a:gd name="adj1" fmla="val 13943"/>
              <a:gd name="adj2" fmla="val 7943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Aujourd’hui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français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Image 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D97A9604-36B1-3CB3-0F60-62625BE434FE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587835" y="3844602"/>
            <a:ext cx="5573271" cy="50802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23B94A-3BD9-7384-3C55-1049D84082E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50484" y="5630996"/>
            <a:ext cx="1788902" cy="150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093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F820B-95E0-4D37-83E8-102B95588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A3D0AF-C0AF-0B55-E5AF-1E2E90061C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97A4A8-06E8-5A39-757B-FE2A2DA6AFC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65F6CD-277F-9512-A9EF-B85EB73B188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7452BB-A178-BC0F-B7FE-90E3BCB2E4E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5E9619-7229-E91A-AB77-5327F77D9600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13596C5-EF73-AEEC-0D68-FBA354E52DC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C49829B-8BE6-B210-C2A1-65B34B22FEF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6254371-4E57-A27C-B4AB-E71C9ACDF01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1C1F453-38E1-A5C7-6C02-CD361EEAA5D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E0FB5C-D6F7-03A3-FF1E-093F3FAA4BB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Et demain, tu as quelle matière ? »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FD3E8DB-3B6C-1CA5-288D-7E96CACA255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743701" y="1912466"/>
            <a:ext cx="5443538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demain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tu as quelle matière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607C46-D786-BF76-D341-9C63A5D54BF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9F0D519-6F50-1DEC-6F4F-261332874B6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4F74327-E17B-3BB0-3EB4-6D31D52E91F8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5606B3BE-03DB-844B-BAD6-6B9FDCE1DD2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58775" y="4514165"/>
            <a:ext cx="2680607" cy="42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910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0CFBA-FC2B-5846-DE28-50FB2D581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530C884-44D1-DD20-2B05-BEC11A9A7FF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E938DC-EAB1-2E1D-B03D-6016E69BF5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0D66F21-3D5B-291C-E7D1-995345663FA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EC6855A-BF4D-7E9C-8DFB-C535C915E51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80AFFEB-C0DC-22BE-ECAE-41C85DE642A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9CF1BD-4443-6D00-7496-D5238562AB2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EEB09B6-8C4B-FC01-5CD4-839627BC811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683ED76-5315-60E9-D101-B401E999A69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A355875-3317-4216-6AEE-90143716AFB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71E137-6B30-4EAF-C181-831824E2190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Et demain, tu as quelle matière ?» en arabe ? 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508D347-958D-179A-BC6E-6A1EB3A484C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2188" y="3981465"/>
            <a:ext cx="3096699" cy="52382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316030-106A-E98E-D83E-30B629F9DD7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0AE6875-8EB8-FEFE-5ACF-CCBB62CBD53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7F4529F-F359-228C-8AE6-E90F0022885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58775" y="4514165"/>
            <a:ext cx="2680607" cy="4280923"/>
          </a:xfrm>
          <a:prstGeom prst="rect">
            <a:avLst/>
          </a:prstGeom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80712A26-1147-6CC6-B20B-1E316A37473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743701" y="1912466"/>
            <a:ext cx="5443538" cy="1661723"/>
          </a:xfrm>
          <a:prstGeom prst="wedgeEllipseCallout">
            <a:avLst>
              <a:gd name="adj1" fmla="val -22115"/>
              <a:gd name="adj2" fmla="val 9477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demain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tu as quelle matière ?</a:t>
            </a:r>
          </a:p>
        </p:txBody>
      </p:sp>
    </p:spTree>
    <p:extLst>
      <p:ext uri="{BB962C8B-B14F-4D97-AF65-F5344CB8AC3E}">
        <p14:creationId xmlns:p14="http://schemas.microsoft.com/office/powerpoint/2010/main" val="7776552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5A93C-4736-BCFB-F9B8-248D59CF7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F0F466-CCB2-15B3-058E-2A28EFDB0B8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F82BAE-4168-6854-2E2D-263CBAAFCA8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0E5FE0-F037-1E9E-C619-090AB534706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2F969ED-931A-361B-F6B5-804A44D971F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0355500-F39C-C55D-5522-81EFA7E4CD9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1E011B2-ABDB-C6D3-F8EB-4441AFB8FBE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087BA7-B871-0519-B937-1C2E1A12BD5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81C530-390D-7A94-3B36-2176B3092A7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7C344EA-F028-3277-BF7C-B54B7BDB166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C481EC-F5ED-ACBF-D60E-7E2CAB6767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« Demain, j’ai arabe. »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B79310C1-35C2-7421-3109-FEFACB9BE0A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69319" y="2159149"/>
            <a:ext cx="5573271" cy="1373793"/>
          </a:xfrm>
          <a:prstGeom prst="wedgeEllipseCallout">
            <a:avLst>
              <a:gd name="adj1" fmla="val 13943"/>
              <a:gd name="adj2" fmla="val 7943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Demain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j’ai arabe.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E19FD9-E0D9-7C34-435A-10DE85CECD0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860FAC-5BC2-FC93-D94F-FB937357E13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90F5EAB-A45B-A6AD-ECC8-DBA51F7A9CD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B637C096-B7AA-BE62-00DA-57E34E5AF507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587835" y="3844602"/>
            <a:ext cx="5573271" cy="50802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6243A3-FAF5-E75A-4BE7-C9083541D16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71142" y="5777690"/>
            <a:ext cx="2154762" cy="166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520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A07A0-FD98-4A75-7DA8-8779F4183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CAA1F1-C640-BB88-E378-47F5DF50CF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E0010CC-2117-E8C7-DF14-030946D6091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99B51-0859-AE40-6130-B05100A0778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15E2413-DEA7-6853-5CCE-AC462C552DC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C9B833C-CB8B-CF37-FAFC-8636C0DE622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5A967A3-36D2-4478-47AF-209C5928934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F78EF48-1113-8965-E24D-D98A5F0589E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FA16DAA-5734-1CE6-1E3D-D221C4910FE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F4DAF74-ED9C-04EB-D164-50C0BABA78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28E8D36-058B-1905-9C51-FF1761F214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6857983" y="4586287"/>
            <a:ext cx="3357579" cy="428092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D483E7E-BB25-FA5A-B2DE-EA488B27F3C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677DF9F4-9FC3-1578-04F4-7FAF1EBD6E0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emain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j’ai arabe.» en arabe ? 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2D3E92B-1122-F3CD-A6D4-D9A7266AF6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7" name="Image 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8051331F-2E3A-B7AB-0CA5-55AB525FA0A6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587835" y="3844602"/>
            <a:ext cx="5573271" cy="5080291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D266EA45-25DD-9591-AB6B-35AEE9B11BE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069319" y="2159149"/>
            <a:ext cx="5573271" cy="1373793"/>
          </a:xfrm>
          <a:prstGeom prst="wedgeEllipseCallout">
            <a:avLst>
              <a:gd name="adj1" fmla="val 13943"/>
              <a:gd name="adj2" fmla="val 7943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Demain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j’ai arabe.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5343A3A-712A-206A-AC3B-EE8772D024C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71142" y="5777690"/>
            <a:ext cx="2154762" cy="166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341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: Hier / Aujourd’hui / Demain.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C965E94-7EE9-AA44-9B19-ED696E80804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70EF898E-C24D-1C62-A543-B34CE7D5C82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99553" y="3633924"/>
            <a:ext cx="10546994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62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quel jour, aujourd’hui ?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714D8E3-D33C-8ACC-9BE1-8BB8B87E097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41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BD8F-70BF-CBA0-78E6-BFD5E00E6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B94E519-0617-E52F-C485-8B86BA4E88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696EA6-B994-412B-1DCA-88206E3EF20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as quelle matière aujourd’hui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BCEDBAD-D3BE-35E7-3E2E-0FD80F77A32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E3C8EA2-3BA1-DF3E-9486-1DD2FAA02BF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479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872-26DB-4AAF-AA98-291C8DB3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9B8BC97-5323-04B0-2CDA-9DE616495F4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quel jour, demain ? 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6D75907-AACF-F02C-8DF7-F1CBCC890A9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8A59E43-FB97-CFC6-9969-204281B90EC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A9F817-2567-2E53-4380-A63B61EC4A9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517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7C167-14CE-09BC-B68D-5E5C2E5EB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EABC36C-5841-0F3B-CF06-12BB5F8C1A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F4016B-9395-9785-512A-AB6AB7F70D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as quelle matière demain ? </a:t>
            </a:r>
          </a:p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avec une phrase ?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5DEFBD9-6020-AEF6-F99B-7ECB341CDBE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152B036-E68C-BBDD-4A7F-D7DC8FC9F12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918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6061-D614-676B-42B2-A88BCF934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88CC833-F7BF-8CA2-7DC8-91DC16AE68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C82C062-348E-4F55-611F-EDF7E6B44A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357526"/>
            <a:ext cx="10233382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defTabSz="914445"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Français – arabe – maths – sport – poule – parasole.</a:t>
            </a:r>
          </a:p>
          <a:p>
            <a:pPr defTabSz="914445"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Les jours de la semaine.</a:t>
            </a: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C’est quel jour, aujourd’hui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Aujourd’hui / demain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5545F33-5ED2-0222-D76B-EE699D6F461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F7BC7CC-4E7A-27AB-98FF-58AA6459739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DF30D0-A8DB-32B9-A8F6-73BE70E1172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700901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ADF896A3-F808-5740-23A2-351707C0E6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689253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155F2D-3CA7-54E3-72F0-0819068D0E7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909473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19F3-C07C-0146-808F-458519398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B9BDEA-7927-DF0C-BE26-E508F21FB9E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8B70682-E1CD-DC3A-0417-1DFE981C5AC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25B779-B20E-8497-8DE9-B6A5ADCD6A7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0995399-97D6-1B1B-713F-9531CDD703E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18293D8-9A08-B379-DA16-1E6740280E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6F38699-79C3-F26C-B5D9-3562A998EB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AAADCA7-2776-1907-C8C2-904F0520E24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D609104-26C4-1215-A9B1-84D8E64E1174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5BE34-2399-AED6-B029-77546A583AAD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95673ED-9208-9C72-E9B7-B2807B3B97F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1D387B-8B6A-377A-9388-60DC43D556E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03CE6EB-8A3B-5362-0C67-1812DBD8991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Copier des mots simples.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2BE64EE-CDE2-35E6-DF40-38398328738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08B58D88-3160-7B2C-3D16-0DF8CC51170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sous dictée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34117535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501E914-537F-3662-BF82-E6A1839572B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191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Regardez comment j’écris « cour » au tableau.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FBBAF44-4ECB-34D7-8A39-025710979FA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7CC94A99-C05B-7CB8-E460-1BF5E55F48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6964" y="3619412"/>
            <a:ext cx="6462072" cy="36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213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Copiez « cour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70DDF9-2CD8-45F4-8021-734F6C596E2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632577C8-C992-21DA-7BA8-5382C472DB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6964" y="3619412"/>
            <a:ext cx="6462072" cy="36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72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D0E59-06FC-03AC-E54A-FBC9977C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059E38-BA86-2154-412F-C9C48B0F20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207E3-EAC3-9F21-EC58-61763EC920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D632E9-5211-CAAB-A2EC-57FD4B19730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E0BE73-5C35-FDE2-CE50-E584481F9C3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31991F-6877-A886-8AEB-76CF513DE54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B3211E6-42D9-6B2A-2924-976AA081B51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622E487-C792-5D41-DCAB-071B8062B64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F414F94-2D51-4593-DF98-88B631DB374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5E1FCB-9CED-56DC-542B-815657981D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25C142-C27B-B2E6-E028-53798FCAE0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AE4198-A42A-178A-7CFE-7FD4D9EECE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C4EBCF6-D86B-DFEC-6D60-9AFA6FD30B1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3944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B6940-BCF1-1C95-1627-04AD8D903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5E76E6C-61AC-C00A-5C04-EE693CADCD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9BC67E-D55F-ED1F-124C-3E3F4F61C3A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Regardez comment j’écris « sac » au tableau.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A4CE40-7740-59D1-4903-51EA704438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4DBBC20-605D-20CA-9D0D-93F65C3BD07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BE88DEDF-A46A-C5EA-4303-E3C325CB35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9235" y="3231772"/>
            <a:ext cx="6386278" cy="38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637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D98EA-8C49-9746-370F-0D74021D8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6D6A68-C1EF-B038-7C58-F2070C1782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6DFB92-7581-43D1-6AB1-47E5FC3304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Copiez « sac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60FB12-CFC6-D6F8-4B97-39A37118A4F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A2CFB6F-6FF8-80FE-5CE6-D4D75D545A4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3C3874E-F3BB-2D00-359C-AF1757D154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9235" y="3231772"/>
            <a:ext cx="6386278" cy="38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172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742C3-5D30-74AF-B32E-BD155129CD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9E8F82F-21FC-F1F1-DF64-FA9C6364B59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6906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1889" y="759064"/>
            <a:ext cx="10233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faire une dictée. Écrivez le mot « 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poule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». Je répète « poule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846A8B6-4475-18D8-05CB-D69093B477F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2018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CB08720-2F7E-F905-33B8-AF4473CE3A6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0363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 Poule.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0F138DA-2945-138C-FE81-9D3AF9F0895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33073AD1-2145-DF85-B444-FFFFAAE3FE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25597" y="3574414"/>
            <a:ext cx="6606742" cy="365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251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85900" y="548413"/>
            <a:ext cx="1192037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492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d’écriture de la page 14.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5918" y="2497816"/>
            <a:ext cx="4944951" cy="6682655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26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fr-F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F248338-3C68-4A6B-D82C-3D2594AD37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34038" y="1937528"/>
            <a:ext cx="5523714" cy="779494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675371" y="5957892"/>
            <a:ext cx="5641049" cy="21288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9774</TotalTime>
  <Words>2333</Words>
  <Application>Microsoft Office PowerPoint</Application>
  <PresentationFormat>Personnalisé</PresentationFormat>
  <Paragraphs>488</Paragraphs>
  <Slides>79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79</vt:i4>
      </vt:variant>
    </vt:vector>
  </HeadingPairs>
  <TitlesOfParts>
    <vt:vector size="87" baseType="lpstr">
      <vt:lpstr>Dosis</vt:lpstr>
      <vt:lpstr>Cambria</vt:lpstr>
      <vt:lpstr>Carelia</vt:lpstr>
      <vt:lpstr>Calibri</vt:lpstr>
      <vt:lpstr>Arial</vt:lpstr>
      <vt:lpstr>Dosis Bold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115</cp:revision>
  <dcterms:created xsi:type="dcterms:W3CDTF">2023-09-22T04:26:48Z</dcterms:created>
  <dcterms:modified xsi:type="dcterms:W3CDTF">2024-11-28T20:05:21Z</dcterms:modified>
</cp:coreProperties>
</file>