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  <p:sldMasterId id="2147483816" r:id="rId3"/>
  </p:sldMasterIdLst>
  <p:notesMasterIdLst>
    <p:notesMasterId r:id="rId77"/>
  </p:notesMasterIdLst>
  <p:sldIdLst>
    <p:sldId id="2134805884" r:id="rId4"/>
    <p:sldId id="2134808272" r:id="rId5"/>
    <p:sldId id="2134808393" r:id="rId6"/>
    <p:sldId id="2134805583" r:id="rId7"/>
    <p:sldId id="2134808443" r:id="rId8"/>
    <p:sldId id="2134805475" r:id="rId9"/>
    <p:sldId id="2134808573" r:id="rId10"/>
    <p:sldId id="2134808321" r:id="rId11"/>
    <p:sldId id="2134808384" r:id="rId12"/>
    <p:sldId id="2134808322" r:id="rId13"/>
    <p:sldId id="2134808413" r:id="rId14"/>
    <p:sldId id="2134808325" r:id="rId15"/>
    <p:sldId id="2134808791" r:id="rId16"/>
    <p:sldId id="2134808127" r:id="rId17"/>
    <p:sldId id="2134808792" r:id="rId18"/>
    <p:sldId id="2134808831" r:id="rId19"/>
    <p:sldId id="2134808793" r:id="rId20"/>
    <p:sldId id="2134808762" r:id="rId21"/>
    <p:sldId id="2134808807" r:id="rId22"/>
    <p:sldId id="2134808694" r:id="rId23"/>
    <p:sldId id="2134808798" r:id="rId24"/>
    <p:sldId id="2134808799" r:id="rId25"/>
    <p:sldId id="2134808800" r:id="rId26"/>
    <p:sldId id="2134808802" r:id="rId27"/>
    <p:sldId id="2134808803" r:id="rId28"/>
    <p:sldId id="2134808804" r:id="rId29"/>
    <p:sldId id="2134808760" r:id="rId30"/>
    <p:sldId id="2134808763" r:id="rId31"/>
    <p:sldId id="2134808808" r:id="rId32"/>
    <p:sldId id="2134808794" r:id="rId33"/>
    <p:sldId id="2134808832" r:id="rId34"/>
    <p:sldId id="2134808770" r:id="rId35"/>
    <p:sldId id="2134808771" r:id="rId36"/>
    <p:sldId id="2134808772" r:id="rId37"/>
    <p:sldId id="2134808773" r:id="rId38"/>
    <p:sldId id="2134808833" r:id="rId39"/>
    <p:sldId id="2134808774" r:id="rId40"/>
    <p:sldId id="2134808776" r:id="rId41"/>
    <p:sldId id="2134808777" r:id="rId42"/>
    <p:sldId id="2134808778" r:id="rId43"/>
    <p:sldId id="2134808779" r:id="rId44"/>
    <p:sldId id="2134808780" r:id="rId45"/>
    <p:sldId id="2134808212" r:id="rId46"/>
    <p:sldId id="2134808816" r:id="rId47"/>
    <p:sldId id="2134808817" r:id="rId48"/>
    <p:sldId id="2134808834" r:id="rId49"/>
    <p:sldId id="2134808835" r:id="rId50"/>
    <p:sldId id="2134808262" r:id="rId51"/>
    <p:sldId id="2134808820" r:id="rId52"/>
    <p:sldId id="2134808827" r:id="rId53"/>
    <p:sldId id="2134808828" r:id="rId54"/>
    <p:sldId id="2134808829" r:id="rId55"/>
    <p:sldId id="2134808830" r:id="rId56"/>
    <p:sldId id="2134808809" r:id="rId57"/>
    <p:sldId id="2134808782" r:id="rId58"/>
    <p:sldId id="2134808379" r:id="rId59"/>
    <p:sldId id="2134808273" r:id="rId60"/>
    <p:sldId id="2134808838" r:id="rId61"/>
    <p:sldId id="2134808839" r:id="rId62"/>
    <p:sldId id="2134808783" r:id="rId63"/>
    <p:sldId id="2134808840" r:id="rId64"/>
    <p:sldId id="2134808596" r:id="rId65"/>
    <p:sldId id="2134808841" r:id="rId66"/>
    <p:sldId id="2134808784" r:id="rId67"/>
    <p:sldId id="2134808842" r:id="rId68"/>
    <p:sldId id="2134808843" r:id="rId69"/>
    <p:sldId id="2134808805" r:id="rId70"/>
    <p:sldId id="2134808775" r:id="rId71"/>
    <p:sldId id="2134808810" r:id="rId72"/>
    <p:sldId id="2134808507" r:id="rId73"/>
    <p:sldId id="2134806005" r:id="rId74"/>
    <p:sldId id="2134808478" r:id="rId75"/>
    <p:sldId id="2134808345" r:id="rId76"/>
  </p:sldIdLst>
  <p:sldSz cx="13716000" cy="10287000"/>
  <p:notesSz cx="6858000" cy="9144000"/>
  <p:embeddedFontLst>
    <p:embeddedFont>
      <p:font typeface="Abadi" panose="020B0604020104020204" pitchFamily="34" charset="0"/>
      <p:regular r:id="rId78"/>
    </p:embeddedFont>
    <p:embeddedFont>
      <p:font typeface="Cambria" panose="02040503050406030204" pitchFamily="18" charset="0"/>
      <p:regular r:id="rId79"/>
      <p:bold r:id="rId80"/>
      <p:italic r:id="rId81"/>
      <p:boldItalic r:id="rId82"/>
    </p:embeddedFont>
    <p:embeddedFont>
      <p:font typeface="Carelia" panose="020B0604020202020204" charset="0"/>
      <p:regular r:id="rId83"/>
    </p:embeddedFont>
    <p:embeddedFont>
      <p:font typeface="Dosis" pitchFamily="2" charset="0"/>
      <p:regular r:id="rId84"/>
      <p:bold r:id="rId85"/>
    </p:embeddedFont>
    <p:embeddedFont>
      <p:font typeface="Dosis Bold" pitchFamily="2" charset="0"/>
      <p:regular r:id="rId86"/>
      <p:bold r:id="rId87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63F"/>
    <a:srgbClr val="215968"/>
    <a:srgbClr val="7F7F7F"/>
    <a:srgbClr val="F2F2F2"/>
    <a:srgbClr val="FDEADA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97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104" y="53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font" Target="fonts/font7.fntdata"/><Relationship Id="rId89" Type="http://schemas.openxmlformats.org/officeDocument/2006/relationships/viewProps" Target="view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font" Target="fonts/font2.fntdata"/><Relationship Id="rId5" Type="http://schemas.openxmlformats.org/officeDocument/2006/relationships/slide" Target="slides/slide2.xml"/><Relationship Id="rId90" Type="http://schemas.openxmlformats.org/officeDocument/2006/relationships/theme" Target="theme/theme1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font" Target="fonts/font6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font" Target="fonts/font10.fntdata"/><Relationship Id="rId61" Type="http://schemas.openxmlformats.org/officeDocument/2006/relationships/slide" Target="slides/slide58.xml"/><Relationship Id="rId82" Type="http://schemas.openxmlformats.org/officeDocument/2006/relationships/font" Target="fonts/font5.fntdata"/><Relationship Id="rId1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16/11/2024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541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99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8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50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42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33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60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2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2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22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7" indent="0">
              <a:buNone/>
              <a:defRPr sz="1500" b="1"/>
            </a:lvl2pPr>
            <a:lvl3pPr marL="685835" indent="0">
              <a:buNone/>
              <a:defRPr sz="1350" b="1"/>
            </a:lvl3pPr>
            <a:lvl4pPr marL="1028751" indent="0">
              <a:buNone/>
              <a:defRPr sz="1200" b="1"/>
            </a:lvl4pPr>
            <a:lvl5pPr marL="1371669" indent="0">
              <a:buNone/>
              <a:defRPr sz="1200" b="1"/>
            </a:lvl5pPr>
            <a:lvl6pPr marL="1714586" indent="0">
              <a:buNone/>
              <a:defRPr sz="1200" b="1"/>
            </a:lvl6pPr>
            <a:lvl7pPr marL="2057504" indent="0">
              <a:buNone/>
              <a:defRPr sz="1200" b="1"/>
            </a:lvl7pPr>
            <a:lvl8pPr marL="2400420" indent="0">
              <a:buNone/>
              <a:defRPr sz="1200" b="1"/>
            </a:lvl8pPr>
            <a:lvl9pPr marL="274333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7" indent="0">
              <a:buNone/>
              <a:defRPr sz="1500" b="1"/>
            </a:lvl2pPr>
            <a:lvl3pPr marL="685835" indent="0">
              <a:buNone/>
              <a:defRPr sz="1350" b="1"/>
            </a:lvl3pPr>
            <a:lvl4pPr marL="1028751" indent="0">
              <a:buNone/>
              <a:defRPr sz="1200" b="1"/>
            </a:lvl4pPr>
            <a:lvl5pPr marL="1371669" indent="0">
              <a:buNone/>
              <a:defRPr sz="1200" b="1"/>
            </a:lvl5pPr>
            <a:lvl6pPr marL="1714586" indent="0">
              <a:buNone/>
              <a:defRPr sz="1200" b="1"/>
            </a:lvl6pPr>
            <a:lvl7pPr marL="2057504" indent="0">
              <a:buNone/>
              <a:defRPr sz="1200" b="1"/>
            </a:lvl7pPr>
            <a:lvl8pPr marL="2400420" indent="0">
              <a:buNone/>
              <a:defRPr sz="1200" b="1"/>
            </a:lvl8pPr>
            <a:lvl9pPr marL="274333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335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57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0133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73053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435103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17" indent="0">
              <a:buNone/>
              <a:defRPr sz="900"/>
            </a:lvl2pPr>
            <a:lvl3pPr marL="685835" indent="0">
              <a:buNone/>
              <a:defRPr sz="750"/>
            </a:lvl3pPr>
            <a:lvl4pPr marL="1028751" indent="0">
              <a:buNone/>
              <a:defRPr sz="675"/>
            </a:lvl4pPr>
            <a:lvl5pPr marL="1371669" indent="0">
              <a:buNone/>
              <a:defRPr sz="675"/>
            </a:lvl5pPr>
            <a:lvl6pPr marL="1714586" indent="0">
              <a:buNone/>
              <a:defRPr sz="675"/>
            </a:lvl6pPr>
            <a:lvl7pPr marL="2057504" indent="0">
              <a:buNone/>
              <a:defRPr sz="675"/>
            </a:lvl7pPr>
            <a:lvl8pPr marL="2400420" indent="0">
              <a:buNone/>
              <a:defRPr sz="675"/>
            </a:lvl8pPr>
            <a:lvl9pPr marL="274333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468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1" indent="0">
              <a:buNone/>
              <a:defRPr sz="1500"/>
            </a:lvl4pPr>
            <a:lvl5pPr marL="1371669" indent="0">
              <a:buNone/>
              <a:defRPr sz="1500"/>
            </a:lvl5pPr>
            <a:lvl6pPr marL="1714586" indent="0">
              <a:buNone/>
              <a:defRPr sz="1500"/>
            </a:lvl6pPr>
            <a:lvl7pPr marL="2057504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17" indent="0">
              <a:buNone/>
              <a:defRPr sz="900"/>
            </a:lvl2pPr>
            <a:lvl3pPr marL="685835" indent="0">
              <a:buNone/>
              <a:defRPr sz="750"/>
            </a:lvl3pPr>
            <a:lvl4pPr marL="1028751" indent="0">
              <a:buNone/>
              <a:defRPr sz="675"/>
            </a:lvl4pPr>
            <a:lvl5pPr marL="1371669" indent="0">
              <a:buNone/>
              <a:defRPr sz="675"/>
            </a:lvl5pPr>
            <a:lvl6pPr marL="1714586" indent="0">
              <a:buNone/>
              <a:defRPr sz="675"/>
            </a:lvl6pPr>
            <a:lvl7pPr marL="2057504" indent="0">
              <a:buNone/>
              <a:defRPr sz="675"/>
            </a:lvl7pPr>
            <a:lvl8pPr marL="2400420" indent="0">
              <a:buNone/>
              <a:defRPr sz="675"/>
            </a:lvl8pPr>
            <a:lvl9pPr marL="274333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61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59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0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0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3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2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3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3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3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4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3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89" indent="-257189" algn="l" defTabSz="68583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41" indent="-214323" algn="l" defTabSz="68583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94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10" indent="-171459" algn="l" defTabSz="685835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127" indent="-171459" algn="l" defTabSz="685835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045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61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79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96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7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35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51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86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504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420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37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.svg"/><Relationship Id="rId3" Type="http://schemas.openxmlformats.org/officeDocument/2006/relationships/tags" Target="../tags/tag3.xml"/><Relationship Id="rId21" Type="http://schemas.openxmlformats.org/officeDocument/2006/relationships/image" Target="../media/image10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6.png"/><Relationship Id="rId2" Type="http://schemas.openxmlformats.org/officeDocument/2006/relationships/tags" Target="../tags/tag2.xml"/><Relationship Id="rId16" Type="http://schemas.openxmlformats.org/officeDocument/2006/relationships/image" Target="../media/image5.svg"/><Relationship Id="rId20" Type="http://schemas.openxmlformats.org/officeDocument/2006/relationships/image" Target="../media/image9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4.png"/><Relationship Id="rId10" Type="http://schemas.openxmlformats.org/officeDocument/2006/relationships/tags" Target="../tags/tag10.xml"/><Relationship Id="rId19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6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5.svg"/><Relationship Id="rId2" Type="http://schemas.openxmlformats.org/officeDocument/2006/relationships/tags" Target="../tags/tag14.xml"/><Relationship Id="rId16" Type="http://schemas.openxmlformats.org/officeDocument/2006/relationships/image" Target="../media/image12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4.png"/><Relationship Id="rId5" Type="http://schemas.openxmlformats.org/officeDocument/2006/relationships/tags" Target="../tags/tag17.xml"/><Relationship Id="rId15" Type="http://schemas.openxmlformats.org/officeDocument/2006/relationships/image" Target="../media/image11.png"/><Relationship Id="rId10" Type="http://schemas.openxmlformats.org/officeDocument/2006/relationships/image" Target="../media/image3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3.xml"/><Relationship Id="rId7" Type="http://schemas.openxmlformats.org/officeDocument/2006/relationships/image" Target="../media/image3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25.xml"/><Relationship Id="rId10" Type="http://schemas.openxmlformats.org/officeDocument/2006/relationships/image" Target="../media/image6.png"/><Relationship Id="rId4" Type="http://schemas.openxmlformats.org/officeDocument/2006/relationships/tags" Target="../tags/tag24.xml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3.jpeg"/><Relationship Id="rId18" Type="http://schemas.openxmlformats.org/officeDocument/2006/relationships/image" Target="../media/image17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16.svg"/><Relationship Id="rId2" Type="http://schemas.openxmlformats.org/officeDocument/2006/relationships/tags" Target="../tags/tag27.xml"/><Relationship Id="rId16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image" Target="../media/image14.svg"/><Relationship Id="rId10" Type="http://schemas.openxmlformats.org/officeDocument/2006/relationships/tags" Target="../tags/tag35.xml"/><Relationship Id="rId19" Type="http://schemas.openxmlformats.org/officeDocument/2006/relationships/image" Target="../media/image18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26" Type="http://schemas.openxmlformats.org/officeDocument/2006/relationships/image" Target="../media/image21.png"/><Relationship Id="rId3" Type="http://schemas.openxmlformats.org/officeDocument/2006/relationships/tags" Target="../tags/tag39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5" Type="http://schemas.openxmlformats.org/officeDocument/2006/relationships/image" Target="../media/image20.jpeg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29" Type="http://schemas.openxmlformats.org/officeDocument/2006/relationships/image" Target="../media/image24.jpe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image" Target="../media/image19.svg"/><Relationship Id="rId32" Type="http://schemas.openxmlformats.org/officeDocument/2006/relationships/image" Target="../media/image27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image" Target="../media/image13.png"/><Relationship Id="rId28" Type="http://schemas.openxmlformats.org/officeDocument/2006/relationships/image" Target="../media/image23.png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31" Type="http://schemas.openxmlformats.org/officeDocument/2006/relationships/image" Target="../media/image26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image" Target="../media/image3.jpeg"/><Relationship Id="rId27" Type="http://schemas.openxmlformats.org/officeDocument/2006/relationships/image" Target="../media/image22.png"/><Relationship Id="rId30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image" Target="../media/image28.png"/><Relationship Id="rId3" Type="http://schemas.openxmlformats.org/officeDocument/2006/relationships/tags" Target="../tags/tag59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image" Target="../media/image11.png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image" Target="../media/image31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image" Target="../media/image19.svg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image" Target="../media/image13.png"/><Relationship Id="rId28" Type="http://schemas.openxmlformats.org/officeDocument/2006/relationships/image" Target="../media/image30.png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image" Target="../media/image3.jpeg"/><Relationship Id="rId27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79.xml"/><Relationship Id="rId7" Type="http://schemas.openxmlformats.org/officeDocument/2006/relationships/image" Target="../media/image19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3.png"/><Relationship Id="rId11" Type="http://schemas.microsoft.com/office/2007/relationships/hdphoto" Target="../media/hdphoto2.wdp"/><Relationship Id="rId5" Type="http://schemas.openxmlformats.org/officeDocument/2006/relationships/image" Target="../media/image3.jpeg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2.xml"/><Relationship Id="rId7" Type="http://schemas.openxmlformats.org/officeDocument/2006/relationships/image" Target="../media/image3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84.xml"/><Relationship Id="rId10" Type="http://schemas.openxmlformats.org/officeDocument/2006/relationships/image" Target="../media/image6.png"/><Relationship Id="rId4" Type="http://schemas.openxmlformats.org/officeDocument/2006/relationships/tags" Target="../tags/tag83.xml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9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3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3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96.xml"/><Relationship Id="rId7" Type="http://schemas.openxmlformats.org/officeDocument/2006/relationships/image" Target="../media/image4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.svg"/><Relationship Id="rId4" Type="http://schemas.openxmlformats.org/officeDocument/2006/relationships/tags" Target="../tags/tag97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4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3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3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129.xml"/><Relationship Id="rId7" Type="http://schemas.openxmlformats.org/officeDocument/2006/relationships/image" Target="../media/image4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.svg"/><Relationship Id="rId4" Type="http://schemas.openxmlformats.org/officeDocument/2006/relationships/tags" Target="../tags/tag130.xml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33.xml"/><Relationship Id="rId7" Type="http://schemas.openxmlformats.org/officeDocument/2006/relationships/image" Target="../media/image3.jpeg"/><Relationship Id="rId12" Type="http://schemas.openxmlformats.org/officeDocument/2006/relationships/image" Target="../media/image34.pn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135.xml"/><Relationship Id="rId10" Type="http://schemas.openxmlformats.org/officeDocument/2006/relationships/image" Target="../media/image6.png"/><Relationship Id="rId4" Type="http://schemas.openxmlformats.org/officeDocument/2006/relationships/tags" Target="../tags/tag134.xml"/><Relationship Id="rId9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image" Target="../media/image35.png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12" Type="http://schemas.openxmlformats.org/officeDocument/2006/relationships/image" Target="../media/image16.svg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image" Target="../media/image15.png"/><Relationship Id="rId5" Type="http://schemas.openxmlformats.org/officeDocument/2006/relationships/tags" Target="../tags/tag14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39.xml"/><Relationship Id="rId9" Type="http://schemas.openxmlformats.org/officeDocument/2006/relationships/tags" Target="../tags/tag14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image" Target="../media/image16.svg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12" Type="http://schemas.openxmlformats.org/officeDocument/2006/relationships/image" Target="../media/image15.pn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49.xml"/><Relationship Id="rId15" Type="http://schemas.openxmlformats.org/officeDocument/2006/relationships/image" Target="../media/image37.gif"/><Relationship Id="rId10" Type="http://schemas.openxmlformats.org/officeDocument/2006/relationships/tags" Target="../tags/tag154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image" Target="../media/image16.svg"/><Relationship Id="rId18" Type="http://schemas.openxmlformats.org/officeDocument/2006/relationships/image" Target="../media/image40.png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image" Target="../media/image15.png"/><Relationship Id="rId17" Type="http://schemas.microsoft.com/office/2007/relationships/hdphoto" Target="../media/hdphoto3.wdp"/><Relationship Id="rId2" Type="http://schemas.openxmlformats.org/officeDocument/2006/relationships/tags" Target="../tags/tag156.xml"/><Relationship Id="rId16" Type="http://schemas.openxmlformats.org/officeDocument/2006/relationships/image" Target="../media/image39.png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59.xml"/><Relationship Id="rId15" Type="http://schemas.openxmlformats.org/officeDocument/2006/relationships/image" Target="../media/image38.png"/><Relationship Id="rId10" Type="http://schemas.openxmlformats.org/officeDocument/2006/relationships/tags" Target="../tags/tag164.xml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tags" Target="../tags/tag177.xml"/><Relationship Id="rId18" Type="http://schemas.openxmlformats.org/officeDocument/2006/relationships/image" Target="../media/image36.jpeg"/><Relationship Id="rId3" Type="http://schemas.openxmlformats.org/officeDocument/2006/relationships/tags" Target="../tags/tag167.xml"/><Relationship Id="rId21" Type="http://schemas.openxmlformats.org/officeDocument/2006/relationships/image" Target="../media/image43.jpg"/><Relationship Id="rId7" Type="http://schemas.openxmlformats.org/officeDocument/2006/relationships/tags" Target="../tags/tag171.xml"/><Relationship Id="rId12" Type="http://schemas.openxmlformats.org/officeDocument/2006/relationships/tags" Target="../tags/tag176.xml"/><Relationship Id="rId17" Type="http://schemas.openxmlformats.org/officeDocument/2006/relationships/image" Target="../media/image16.svg"/><Relationship Id="rId2" Type="http://schemas.openxmlformats.org/officeDocument/2006/relationships/tags" Target="../tags/tag166.xml"/><Relationship Id="rId16" Type="http://schemas.openxmlformats.org/officeDocument/2006/relationships/image" Target="../media/image15.png"/><Relationship Id="rId20" Type="http://schemas.openxmlformats.org/officeDocument/2006/relationships/image" Target="../media/image42.jpeg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tags" Target="../tags/tag175.xml"/><Relationship Id="rId5" Type="http://schemas.openxmlformats.org/officeDocument/2006/relationships/tags" Target="../tags/tag169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174.xml"/><Relationship Id="rId19" Type="http://schemas.openxmlformats.org/officeDocument/2006/relationships/image" Target="../media/image41.jpeg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tags" Target="../tags/tag17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16.sv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5.png"/><Relationship Id="rId17" Type="http://schemas.openxmlformats.org/officeDocument/2006/relationships/image" Target="../media/image43.jpg"/><Relationship Id="rId2" Type="http://schemas.openxmlformats.org/officeDocument/2006/relationships/tags" Target="../tags/tag180.xml"/><Relationship Id="rId16" Type="http://schemas.openxmlformats.org/officeDocument/2006/relationships/image" Target="../media/image45.png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83.xml"/><Relationship Id="rId15" Type="http://schemas.openxmlformats.org/officeDocument/2006/relationships/image" Target="../media/image42.jpeg"/><Relationship Id="rId10" Type="http://schemas.openxmlformats.org/officeDocument/2006/relationships/tags" Target="../tags/tag188.xml"/><Relationship Id="rId4" Type="http://schemas.openxmlformats.org/officeDocument/2006/relationships/tags" Target="../tags/tag182.xml"/><Relationship Id="rId9" Type="http://schemas.openxmlformats.org/officeDocument/2006/relationships/tags" Target="../tags/tag187.xml"/><Relationship Id="rId1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91.xml"/><Relationship Id="rId7" Type="http://schemas.openxmlformats.org/officeDocument/2006/relationships/image" Target="../media/image3.jpeg"/><Relationship Id="rId12" Type="http://schemas.openxmlformats.org/officeDocument/2006/relationships/image" Target="../media/image34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193.xml"/><Relationship Id="rId10" Type="http://schemas.openxmlformats.org/officeDocument/2006/relationships/image" Target="../media/image6.png"/><Relationship Id="rId4" Type="http://schemas.openxmlformats.org/officeDocument/2006/relationships/tags" Target="../tags/tag192.xml"/><Relationship Id="rId9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image" Target="../media/image46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image" Target="../media/image19.sv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13.png"/><Relationship Id="rId5" Type="http://schemas.openxmlformats.org/officeDocument/2006/relationships/tags" Target="../tags/tag198.xml"/><Relationship Id="rId15" Type="http://schemas.openxmlformats.org/officeDocument/2006/relationships/image" Target="../media/image48.png"/><Relationship Id="rId10" Type="http://schemas.openxmlformats.org/officeDocument/2006/relationships/image" Target="../media/image3.jpeg"/><Relationship Id="rId4" Type="http://schemas.openxmlformats.org/officeDocument/2006/relationships/tags" Target="../tags/tag197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04.xml"/><Relationship Id="rId7" Type="http://schemas.openxmlformats.org/officeDocument/2006/relationships/image" Target="../media/image15.pn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9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09.xml"/><Relationship Id="rId7" Type="http://schemas.openxmlformats.org/officeDocument/2006/relationships/image" Target="../media/image15.pn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9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214.xml"/><Relationship Id="rId7" Type="http://schemas.openxmlformats.org/officeDocument/2006/relationships/image" Target="../media/image16.svg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18.xml"/><Relationship Id="rId7" Type="http://schemas.openxmlformats.org/officeDocument/2006/relationships/image" Target="../media/image15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9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23.xml"/><Relationship Id="rId7" Type="http://schemas.openxmlformats.org/officeDocument/2006/relationships/image" Target="../media/image15.pn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9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228.xml"/><Relationship Id="rId7" Type="http://schemas.openxmlformats.org/officeDocument/2006/relationships/image" Target="../media/image16.sv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35.xml"/><Relationship Id="rId13" Type="http://schemas.openxmlformats.org/officeDocument/2006/relationships/image" Target="../media/image15.png"/><Relationship Id="rId3" Type="http://schemas.openxmlformats.org/officeDocument/2006/relationships/tags" Target="../tags/tag232.xml"/><Relationship Id="rId7" Type="http://schemas.openxmlformats.org/officeDocument/2006/relationships/tags" Target="../tags/tag23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31.xml"/><Relationship Id="rId16" Type="http://schemas.openxmlformats.org/officeDocument/2006/relationships/image" Target="../media/image49.png"/><Relationship Id="rId1" Type="http://schemas.openxmlformats.org/officeDocument/2006/relationships/tags" Target="../tags/tag230.xml"/><Relationship Id="rId6" Type="http://schemas.openxmlformats.org/officeDocument/2006/relationships/audio" Target="../media/media1.mp3"/><Relationship Id="rId11" Type="http://schemas.openxmlformats.org/officeDocument/2006/relationships/tags" Target="../tags/tag238.xml"/><Relationship Id="rId5" Type="http://schemas.microsoft.com/office/2007/relationships/media" Target="../media/media1.mp3"/><Relationship Id="rId15" Type="http://schemas.openxmlformats.org/officeDocument/2006/relationships/image" Target="../media/image37.gif"/><Relationship Id="rId10" Type="http://schemas.openxmlformats.org/officeDocument/2006/relationships/tags" Target="../tags/tag237.xml"/><Relationship Id="rId4" Type="http://schemas.openxmlformats.org/officeDocument/2006/relationships/tags" Target="../tags/tag233.xml"/><Relationship Id="rId9" Type="http://schemas.openxmlformats.org/officeDocument/2006/relationships/tags" Target="../tags/tag236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13" Type="http://schemas.openxmlformats.org/officeDocument/2006/relationships/image" Target="../media/image16.svg"/><Relationship Id="rId18" Type="http://schemas.microsoft.com/office/2007/relationships/hdphoto" Target="../media/hdphoto3.wdp"/><Relationship Id="rId3" Type="http://schemas.openxmlformats.org/officeDocument/2006/relationships/tags" Target="../tags/tag241.xml"/><Relationship Id="rId7" Type="http://schemas.openxmlformats.org/officeDocument/2006/relationships/tags" Target="../tags/tag245.xml"/><Relationship Id="rId12" Type="http://schemas.openxmlformats.org/officeDocument/2006/relationships/image" Target="../media/image15.png"/><Relationship Id="rId17" Type="http://schemas.openxmlformats.org/officeDocument/2006/relationships/image" Target="../media/image39.png"/><Relationship Id="rId2" Type="http://schemas.openxmlformats.org/officeDocument/2006/relationships/tags" Target="../tags/tag240.xml"/><Relationship Id="rId16" Type="http://schemas.openxmlformats.org/officeDocument/2006/relationships/image" Target="../media/image43.jpg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43.xml"/><Relationship Id="rId15" Type="http://schemas.openxmlformats.org/officeDocument/2006/relationships/image" Target="../media/image42.jpeg"/><Relationship Id="rId10" Type="http://schemas.openxmlformats.org/officeDocument/2006/relationships/tags" Target="../tags/tag248.xml"/><Relationship Id="rId19" Type="http://schemas.openxmlformats.org/officeDocument/2006/relationships/image" Target="../media/image38.png"/><Relationship Id="rId4" Type="http://schemas.openxmlformats.org/officeDocument/2006/relationships/tags" Target="../tags/tag242.xml"/><Relationship Id="rId9" Type="http://schemas.openxmlformats.org/officeDocument/2006/relationships/tags" Target="../tags/tag247.xml"/><Relationship Id="rId14" Type="http://schemas.openxmlformats.org/officeDocument/2006/relationships/image" Target="../media/image44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51.xml"/><Relationship Id="rId7" Type="http://schemas.openxmlformats.org/officeDocument/2006/relationships/image" Target="../media/image3.jpeg"/><Relationship Id="rId12" Type="http://schemas.openxmlformats.org/officeDocument/2006/relationships/image" Target="../media/image34.png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253.xml"/><Relationship Id="rId10" Type="http://schemas.openxmlformats.org/officeDocument/2006/relationships/image" Target="../media/image6.png"/><Relationship Id="rId4" Type="http://schemas.openxmlformats.org/officeDocument/2006/relationships/tags" Target="../tags/tag252.xml"/><Relationship Id="rId9" Type="http://schemas.openxmlformats.org/officeDocument/2006/relationships/image" Target="../media/image5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image" Target="../media/image19.svg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image" Target="../media/image13.png"/><Relationship Id="rId2" Type="http://schemas.openxmlformats.org/officeDocument/2006/relationships/tags" Target="../tags/tag255.xml"/><Relationship Id="rId16" Type="http://schemas.openxmlformats.org/officeDocument/2006/relationships/image" Target="../media/image48.png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image" Target="../media/image3.jpeg"/><Relationship Id="rId5" Type="http://schemas.openxmlformats.org/officeDocument/2006/relationships/tags" Target="../tags/tag258.xml"/><Relationship Id="rId15" Type="http://schemas.openxmlformats.org/officeDocument/2006/relationships/image" Target="../media/image47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tags" Target="../tags/tag275.xml"/><Relationship Id="rId18" Type="http://schemas.openxmlformats.org/officeDocument/2006/relationships/image" Target="../media/image16.svg"/><Relationship Id="rId3" Type="http://schemas.openxmlformats.org/officeDocument/2006/relationships/tags" Target="../tags/tag265.xml"/><Relationship Id="rId21" Type="http://schemas.microsoft.com/office/2007/relationships/hdphoto" Target="../media/hdphoto4.wdp"/><Relationship Id="rId7" Type="http://schemas.openxmlformats.org/officeDocument/2006/relationships/tags" Target="../tags/tag269.xml"/><Relationship Id="rId12" Type="http://schemas.openxmlformats.org/officeDocument/2006/relationships/tags" Target="../tags/tag274.xml"/><Relationship Id="rId17" Type="http://schemas.openxmlformats.org/officeDocument/2006/relationships/image" Target="../media/image15.png"/><Relationship Id="rId2" Type="http://schemas.openxmlformats.org/officeDocument/2006/relationships/tags" Target="../tags/tag264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0.png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tags" Target="../tags/tag273.xml"/><Relationship Id="rId24" Type="http://schemas.openxmlformats.org/officeDocument/2006/relationships/image" Target="../media/image53.png"/><Relationship Id="rId5" Type="http://schemas.openxmlformats.org/officeDocument/2006/relationships/tags" Target="../tags/tag267.xml"/><Relationship Id="rId15" Type="http://schemas.openxmlformats.org/officeDocument/2006/relationships/tags" Target="../tags/tag277.xml"/><Relationship Id="rId23" Type="http://schemas.openxmlformats.org/officeDocument/2006/relationships/image" Target="../media/image52.png"/><Relationship Id="rId10" Type="http://schemas.openxmlformats.org/officeDocument/2006/relationships/tags" Target="../tags/tag272.xml"/><Relationship Id="rId19" Type="http://schemas.openxmlformats.org/officeDocument/2006/relationships/image" Target="../media/image22.png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tags" Target="../tags/tag276.xml"/><Relationship Id="rId22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280.xml"/><Relationship Id="rId7" Type="http://schemas.openxmlformats.org/officeDocument/2006/relationships/image" Target="../media/image16.sv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8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89.xml"/><Relationship Id="rId13" Type="http://schemas.openxmlformats.org/officeDocument/2006/relationships/image" Target="../media/image15.png"/><Relationship Id="rId18" Type="http://schemas.openxmlformats.org/officeDocument/2006/relationships/image" Target="../media/image51.png"/><Relationship Id="rId3" Type="http://schemas.openxmlformats.org/officeDocument/2006/relationships/tags" Target="../tags/tag284.xml"/><Relationship Id="rId7" Type="http://schemas.openxmlformats.org/officeDocument/2006/relationships/tags" Target="../tags/tag288.xml"/><Relationship Id="rId12" Type="http://schemas.openxmlformats.org/officeDocument/2006/relationships/slideLayout" Target="../slideLayouts/slideLayout7.xml"/><Relationship Id="rId17" Type="http://schemas.microsoft.com/office/2007/relationships/hdphoto" Target="../media/hdphoto4.wdp"/><Relationship Id="rId2" Type="http://schemas.openxmlformats.org/officeDocument/2006/relationships/tags" Target="../tags/tag283.xml"/><Relationship Id="rId16" Type="http://schemas.openxmlformats.org/officeDocument/2006/relationships/image" Target="../media/image50.png"/><Relationship Id="rId20" Type="http://schemas.openxmlformats.org/officeDocument/2006/relationships/image" Target="../media/image53.png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11" Type="http://schemas.openxmlformats.org/officeDocument/2006/relationships/tags" Target="../tags/tag292.xml"/><Relationship Id="rId5" Type="http://schemas.openxmlformats.org/officeDocument/2006/relationships/tags" Target="../tags/tag286.xml"/><Relationship Id="rId15" Type="http://schemas.openxmlformats.org/officeDocument/2006/relationships/image" Target="../media/image26.png"/><Relationship Id="rId10" Type="http://schemas.openxmlformats.org/officeDocument/2006/relationships/tags" Target="../tags/tag291.xml"/><Relationship Id="rId19" Type="http://schemas.openxmlformats.org/officeDocument/2006/relationships/image" Target="../media/image52.png"/><Relationship Id="rId4" Type="http://schemas.openxmlformats.org/officeDocument/2006/relationships/tags" Target="../tags/tag285.xml"/><Relationship Id="rId9" Type="http://schemas.openxmlformats.org/officeDocument/2006/relationships/tags" Target="../tags/tag290.xml"/><Relationship Id="rId14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image" Target="../media/image15.png"/><Relationship Id="rId18" Type="http://schemas.openxmlformats.org/officeDocument/2006/relationships/image" Target="../media/image52.png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51.png"/><Relationship Id="rId2" Type="http://schemas.openxmlformats.org/officeDocument/2006/relationships/tags" Target="../tags/tag294.xml"/><Relationship Id="rId16" Type="http://schemas.microsoft.com/office/2007/relationships/hdphoto" Target="../media/hdphoto4.wdp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tags" Target="../tags/tag303.xml"/><Relationship Id="rId5" Type="http://schemas.openxmlformats.org/officeDocument/2006/relationships/tags" Target="../tags/tag297.xml"/><Relationship Id="rId15" Type="http://schemas.openxmlformats.org/officeDocument/2006/relationships/image" Target="../media/image50.png"/><Relationship Id="rId10" Type="http://schemas.openxmlformats.org/officeDocument/2006/relationships/tags" Target="../tags/tag302.xml"/><Relationship Id="rId19" Type="http://schemas.openxmlformats.org/officeDocument/2006/relationships/image" Target="../media/image21.png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1.png"/><Relationship Id="rId3" Type="http://schemas.openxmlformats.org/officeDocument/2006/relationships/tags" Target="../tags/tag306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4.wdp"/><Relationship Id="rId2" Type="http://schemas.openxmlformats.org/officeDocument/2006/relationships/tags" Target="../tags/tag305.xml"/><Relationship Id="rId1" Type="http://schemas.openxmlformats.org/officeDocument/2006/relationships/tags" Target="../tags/tag304.xml"/><Relationship Id="rId6" Type="http://schemas.openxmlformats.org/officeDocument/2006/relationships/tags" Target="../tags/tag309.xml"/><Relationship Id="rId11" Type="http://schemas.openxmlformats.org/officeDocument/2006/relationships/image" Target="../media/image50.png"/><Relationship Id="rId5" Type="http://schemas.openxmlformats.org/officeDocument/2006/relationships/tags" Target="../tags/tag308.xml"/><Relationship Id="rId15" Type="http://schemas.openxmlformats.org/officeDocument/2006/relationships/image" Target="../media/image53.png"/><Relationship Id="rId10" Type="http://schemas.openxmlformats.org/officeDocument/2006/relationships/image" Target="../media/image22.png"/><Relationship Id="rId4" Type="http://schemas.openxmlformats.org/officeDocument/2006/relationships/tags" Target="../tags/tag307.xml"/><Relationship Id="rId9" Type="http://schemas.openxmlformats.org/officeDocument/2006/relationships/image" Target="../media/image16.svg"/><Relationship Id="rId1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tags" Target="../tags/tag322.xml"/><Relationship Id="rId18" Type="http://schemas.openxmlformats.org/officeDocument/2006/relationships/image" Target="../media/image15.png"/><Relationship Id="rId3" Type="http://schemas.openxmlformats.org/officeDocument/2006/relationships/tags" Target="../tags/tag312.xml"/><Relationship Id="rId21" Type="http://schemas.openxmlformats.org/officeDocument/2006/relationships/image" Target="../media/image22.png"/><Relationship Id="rId7" Type="http://schemas.openxmlformats.org/officeDocument/2006/relationships/tags" Target="../tags/tag316.xml"/><Relationship Id="rId12" Type="http://schemas.openxmlformats.org/officeDocument/2006/relationships/tags" Target="../tags/tag321.xml"/><Relationship Id="rId17" Type="http://schemas.openxmlformats.org/officeDocument/2006/relationships/slideLayout" Target="../slideLayouts/slideLayout18.xml"/><Relationship Id="rId2" Type="http://schemas.openxmlformats.org/officeDocument/2006/relationships/tags" Target="../tags/tag311.xml"/><Relationship Id="rId16" Type="http://schemas.openxmlformats.org/officeDocument/2006/relationships/tags" Target="../tags/tag325.xml"/><Relationship Id="rId20" Type="http://schemas.openxmlformats.org/officeDocument/2006/relationships/image" Target="../media/image54.png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tags" Target="../tags/tag320.xml"/><Relationship Id="rId24" Type="http://schemas.openxmlformats.org/officeDocument/2006/relationships/image" Target="../media/image57.png"/><Relationship Id="rId5" Type="http://schemas.openxmlformats.org/officeDocument/2006/relationships/tags" Target="../tags/tag314.xml"/><Relationship Id="rId15" Type="http://schemas.openxmlformats.org/officeDocument/2006/relationships/tags" Target="../tags/tag324.xml"/><Relationship Id="rId23" Type="http://schemas.openxmlformats.org/officeDocument/2006/relationships/image" Target="../media/image56.png"/><Relationship Id="rId10" Type="http://schemas.openxmlformats.org/officeDocument/2006/relationships/tags" Target="../tags/tag319.xml"/><Relationship Id="rId19" Type="http://schemas.openxmlformats.org/officeDocument/2006/relationships/image" Target="../media/image16.svg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tags" Target="../tags/tag323.xml"/><Relationship Id="rId22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12" Type="http://schemas.openxmlformats.org/officeDocument/2006/relationships/image" Target="../media/image58.png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image" Target="../media/image16.svg"/><Relationship Id="rId5" Type="http://schemas.openxmlformats.org/officeDocument/2006/relationships/tags" Target="../tags/tag330.xml"/><Relationship Id="rId10" Type="http://schemas.openxmlformats.org/officeDocument/2006/relationships/image" Target="../media/image15.png"/><Relationship Id="rId4" Type="http://schemas.openxmlformats.org/officeDocument/2006/relationships/tags" Target="../tags/tag329.xml"/><Relationship Id="rId9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5.png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12" Type="http://schemas.openxmlformats.org/officeDocument/2006/relationships/tags" Target="../tags/tag345.xml"/><Relationship Id="rId17" Type="http://schemas.openxmlformats.org/officeDocument/2006/relationships/image" Target="../media/image54.png"/><Relationship Id="rId2" Type="http://schemas.openxmlformats.org/officeDocument/2006/relationships/tags" Target="../tags/tag335.xml"/><Relationship Id="rId16" Type="http://schemas.openxmlformats.org/officeDocument/2006/relationships/image" Target="../media/image26.png"/><Relationship Id="rId20" Type="http://schemas.openxmlformats.org/officeDocument/2006/relationships/image" Target="../media/image56.png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tags" Target="../tags/tag344.xml"/><Relationship Id="rId5" Type="http://schemas.openxmlformats.org/officeDocument/2006/relationships/tags" Target="../tags/tag338.xml"/><Relationship Id="rId15" Type="http://schemas.openxmlformats.org/officeDocument/2006/relationships/image" Target="../media/image16.svg"/><Relationship Id="rId10" Type="http://schemas.openxmlformats.org/officeDocument/2006/relationships/tags" Target="../tags/tag343.xml"/><Relationship Id="rId19" Type="http://schemas.openxmlformats.org/officeDocument/2006/relationships/image" Target="../media/image57.png"/><Relationship Id="rId4" Type="http://schemas.openxmlformats.org/officeDocument/2006/relationships/tags" Target="../tags/tag337.xml"/><Relationship Id="rId9" Type="http://schemas.openxmlformats.org/officeDocument/2006/relationships/tags" Target="../tags/tag342.xml"/><Relationship Id="rId1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53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7.png"/><Relationship Id="rId3" Type="http://schemas.openxmlformats.org/officeDocument/2006/relationships/tags" Target="../tags/tag348.xml"/><Relationship Id="rId7" Type="http://schemas.openxmlformats.org/officeDocument/2006/relationships/tags" Target="../tags/tag352.xml"/><Relationship Id="rId12" Type="http://schemas.openxmlformats.org/officeDocument/2006/relationships/tags" Target="../tags/tag357.xml"/><Relationship Id="rId17" Type="http://schemas.openxmlformats.org/officeDocument/2006/relationships/image" Target="../media/image55.png"/><Relationship Id="rId2" Type="http://schemas.openxmlformats.org/officeDocument/2006/relationships/tags" Target="../tags/tag347.xml"/><Relationship Id="rId16" Type="http://schemas.openxmlformats.org/officeDocument/2006/relationships/image" Target="../media/image54.png"/><Relationship Id="rId20" Type="http://schemas.openxmlformats.org/officeDocument/2006/relationships/image" Target="../media/image21.png"/><Relationship Id="rId1" Type="http://schemas.openxmlformats.org/officeDocument/2006/relationships/tags" Target="../tags/tag346.xml"/><Relationship Id="rId6" Type="http://schemas.openxmlformats.org/officeDocument/2006/relationships/tags" Target="../tags/tag351.xml"/><Relationship Id="rId11" Type="http://schemas.openxmlformats.org/officeDocument/2006/relationships/tags" Target="../tags/tag356.xml"/><Relationship Id="rId5" Type="http://schemas.openxmlformats.org/officeDocument/2006/relationships/tags" Target="../tags/tag350.xml"/><Relationship Id="rId15" Type="http://schemas.openxmlformats.org/officeDocument/2006/relationships/image" Target="../media/image16.svg"/><Relationship Id="rId10" Type="http://schemas.openxmlformats.org/officeDocument/2006/relationships/tags" Target="../tags/tag355.xml"/><Relationship Id="rId19" Type="http://schemas.openxmlformats.org/officeDocument/2006/relationships/image" Target="../media/image56.png"/><Relationship Id="rId4" Type="http://schemas.openxmlformats.org/officeDocument/2006/relationships/tags" Target="../tags/tag349.xml"/><Relationship Id="rId9" Type="http://schemas.openxmlformats.org/officeDocument/2006/relationships/tags" Target="../tags/tag354.xml"/><Relationship Id="rId1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7.png"/><Relationship Id="rId3" Type="http://schemas.openxmlformats.org/officeDocument/2006/relationships/tags" Target="../tags/tag360.xml"/><Relationship Id="rId7" Type="http://schemas.openxmlformats.org/officeDocument/2006/relationships/tags" Target="../tags/tag364.xml"/><Relationship Id="rId12" Type="http://schemas.openxmlformats.org/officeDocument/2006/relationships/image" Target="../media/image55.pn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image" Target="../media/image54.png"/><Relationship Id="rId5" Type="http://schemas.openxmlformats.org/officeDocument/2006/relationships/tags" Target="../tags/tag362.xml"/><Relationship Id="rId15" Type="http://schemas.openxmlformats.org/officeDocument/2006/relationships/image" Target="../media/image59.jpeg"/><Relationship Id="rId10" Type="http://schemas.openxmlformats.org/officeDocument/2006/relationships/image" Target="../media/image16.svg"/><Relationship Id="rId4" Type="http://schemas.openxmlformats.org/officeDocument/2006/relationships/tags" Target="../tags/tag361.xml"/><Relationship Id="rId9" Type="http://schemas.openxmlformats.org/officeDocument/2006/relationships/image" Target="../media/image15.png"/><Relationship Id="rId1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72.xml"/><Relationship Id="rId13" Type="http://schemas.openxmlformats.org/officeDocument/2006/relationships/image" Target="../media/image15.png"/><Relationship Id="rId18" Type="http://schemas.openxmlformats.org/officeDocument/2006/relationships/image" Target="../media/image62.jpeg"/><Relationship Id="rId3" Type="http://schemas.openxmlformats.org/officeDocument/2006/relationships/tags" Target="../tags/tag367.xml"/><Relationship Id="rId7" Type="http://schemas.openxmlformats.org/officeDocument/2006/relationships/tags" Target="../tags/tag371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61.png"/><Relationship Id="rId2" Type="http://schemas.openxmlformats.org/officeDocument/2006/relationships/tags" Target="../tags/tag366.xml"/><Relationship Id="rId16" Type="http://schemas.openxmlformats.org/officeDocument/2006/relationships/image" Target="../media/image60.png"/><Relationship Id="rId1" Type="http://schemas.openxmlformats.org/officeDocument/2006/relationships/tags" Target="../tags/tag365.xml"/><Relationship Id="rId6" Type="http://schemas.openxmlformats.org/officeDocument/2006/relationships/tags" Target="../tags/tag370.xml"/><Relationship Id="rId11" Type="http://schemas.openxmlformats.org/officeDocument/2006/relationships/tags" Target="../tags/tag375.xml"/><Relationship Id="rId5" Type="http://schemas.openxmlformats.org/officeDocument/2006/relationships/tags" Target="../tags/tag369.xml"/><Relationship Id="rId15" Type="http://schemas.openxmlformats.org/officeDocument/2006/relationships/image" Target="../media/image23.png"/><Relationship Id="rId10" Type="http://schemas.openxmlformats.org/officeDocument/2006/relationships/tags" Target="../tags/tag374.xml"/><Relationship Id="rId4" Type="http://schemas.openxmlformats.org/officeDocument/2006/relationships/tags" Target="../tags/tag368.xml"/><Relationship Id="rId9" Type="http://schemas.openxmlformats.org/officeDocument/2006/relationships/tags" Target="../tags/tag373.xml"/><Relationship Id="rId14" Type="http://schemas.openxmlformats.org/officeDocument/2006/relationships/image" Target="../media/image16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83.xml"/><Relationship Id="rId13" Type="http://schemas.openxmlformats.org/officeDocument/2006/relationships/image" Target="../media/image16.svg"/><Relationship Id="rId3" Type="http://schemas.openxmlformats.org/officeDocument/2006/relationships/tags" Target="../tags/tag378.xml"/><Relationship Id="rId7" Type="http://schemas.openxmlformats.org/officeDocument/2006/relationships/tags" Target="../tags/tag382.xml"/><Relationship Id="rId12" Type="http://schemas.openxmlformats.org/officeDocument/2006/relationships/image" Target="../media/image15.png"/><Relationship Id="rId17" Type="http://schemas.openxmlformats.org/officeDocument/2006/relationships/image" Target="../media/image53.png"/><Relationship Id="rId2" Type="http://schemas.openxmlformats.org/officeDocument/2006/relationships/tags" Target="../tags/tag377.xml"/><Relationship Id="rId16" Type="http://schemas.openxmlformats.org/officeDocument/2006/relationships/image" Target="../media/image61.png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80.xml"/><Relationship Id="rId15" Type="http://schemas.openxmlformats.org/officeDocument/2006/relationships/image" Target="../media/image63.png"/><Relationship Id="rId10" Type="http://schemas.openxmlformats.org/officeDocument/2006/relationships/tags" Target="../tags/tag385.xml"/><Relationship Id="rId4" Type="http://schemas.openxmlformats.org/officeDocument/2006/relationships/tags" Target="../tags/tag379.xml"/><Relationship Id="rId9" Type="http://schemas.openxmlformats.org/officeDocument/2006/relationships/tags" Target="../tags/tag384.xml"/><Relationship Id="rId1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393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388.xml"/><Relationship Id="rId7" Type="http://schemas.openxmlformats.org/officeDocument/2006/relationships/tags" Target="../tags/tag392.xml"/><Relationship Id="rId12" Type="http://schemas.openxmlformats.org/officeDocument/2006/relationships/tags" Target="../tags/tag397.xml"/><Relationship Id="rId17" Type="http://schemas.openxmlformats.org/officeDocument/2006/relationships/image" Target="../media/image22.png"/><Relationship Id="rId2" Type="http://schemas.openxmlformats.org/officeDocument/2006/relationships/tags" Target="../tags/tag387.xml"/><Relationship Id="rId16" Type="http://schemas.openxmlformats.org/officeDocument/2006/relationships/image" Target="../media/image64.png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tags" Target="../tags/tag396.xml"/><Relationship Id="rId5" Type="http://schemas.openxmlformats.org/officeDocument/2006/relationships/tags" Target="../tags/tag390.xml"/><Relationship Id="rId15" Type="http://schemas.openxmlformats.org/officeDocument/2006/relationships/image" Target="../media/image16.svg"/><Relationship Id="rId10" Type="http://schemas.openxmlformats.org/officeDocument/2006/relationships/tags" Target="../tags/tag395.xml"/><Relationship Id="rId4" Type="http://schemas.openxmlformats.org/officeDocument/2006/relationships/tags" Target="../tags/tag389.xml"/><Relationship Id="rId9" Type="http://schemas.openxmlformats.org/officeDocument/2006/relationships/tags" Target="../tags/tag394.xml"/><Relationship Id="rId1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400.xml"/><Relationship Id="rId7" Type="http://schemas.openxmlformats.org/officeDocument/2006/relationships/image" Target="../media/image16.svg"/><Relationship Id="rId2" Type="http://schemas.openxmlformats.org/officeDocument/2006/relationships/tags" Target="../tags/tag399.xml"/><Relationship Id="rId1" Type="http://schemas.openxmlformats.org/officeDocument/2006/relationships/tags" Target="../tags/tag39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0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image" Target="../media/image15.png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403.xml"/><Relationship Id="rId16" Type="http://schemas.openxmlformats.org/officeDocument/2006/relationships/image" Target="../media/image64.png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tags" Target="../tags/tag412.xml"/><Relationship Id="rId5" Type="http://schemas.openxmlformats.org/officeDocument/2006/relationships/tags" Target="../tags/tag406.xml"/><Relationship Id="rId15" Type="http://schemas.openxmlformats.org/officeDocument/2006/relationships/image" Target="../media/image26.png"/><Relationship Id="rId10" Type="http://schemas.openxmlformats.org/officeDocument/2006/relationships/tags" Target="../tags/tag411.xml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2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415.xml"/><Relationship Id="rId7" Type="http://schemas.openxmlformats.org/officeDocument/2006/relationships/tags" Target="../tags/tag419.xml"/><Relationship Id="rId12" Type="http://schemas.openxmlformats.org/officeDocument/2006/relationships/tags" Target="../tags/tag424.xml"/><Relationship Id="rId17" Type="http://schemas.openxmlformats.org/officeDocument/2006/relationships/image" Target="../media/image21.png"/><Relationship Id="rId2" Type="http://schemas.openxmlformats.org/officeDocument/2006/relationships/tags" Target="../tags/tag414.xml"/><Relationship Id="rId16" Type="http://schemas.openxmlformats.org/officeDocument/2006/relationships/image" Target="../media/image64.png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1" Type="http://schemas.openxmlformats.org/officeDocument/2006/relationships/tags" Target="../tags/tag423.xml"/><Relationship Id="rId5" Type="http://schemas.openxmlformats.org/officeDocument/2006/relationships/tags" Target="../tags/tag417.xml"/><Relationship Id="rId15" Type="http://schemas.openxmlformats.org/officeDocument/2006/relationships/image" Target="../media/image16.svg"/><Relationship Id="rId10" Type="http://schemas.openxmlformats.org/officeDocument/2006/relationships/tags" Target="../tags/tag422.xml"/><Relationship Id="rId4" Type="http://schemas.openxmlformats.org/officeDocument/2006/relationships/tags" Target="../tags/tag416.xml"/><Relationship Id="rId9" Type="http://schemas.openxmlformats.org/officeDocument/2006/relationships/tags" Target="../tags/tag421.xml"/><Relationship Id="rId1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32.xml"/><Relationship Id="rId13" Type="http://schemas.openxmlformats.org/officeDocument/2006/relationships/image" Target="../media/image15.png"/><Relationship Id="rId3" Type="http://schemas.openxmlformats.org/officeDocument/2006/relationships/tags" Target="../tags/tag427.xml"/><Relationship Id="rId7" Type="http://schemas.openxmlformats.org/officeDocument/2006/relationships/tags" Target="../tags/tag43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426.xml"/><Relationship Id="rId16" Type="http://schemas.openxmlformats.org/officeDocument/2006/relationships/image" Target="../media/image59.jpeg"/><Relationship Id="rId1" Type="http://schemas.openxmlformats.org/officeDocument/2006/relationships/tags" Target="../tags/tag425.xml"/><Relationship Id="rId6" Type="http://schemas.openxmlformats.org/officeDocument/2006/relationships/tags" Target="../tags/tag430.xml"/><Relationship Id="rId11" Type="http://schemas.openxmlformats.org/officeDocument/2006/relationships/tags" Target="../tags/tag435.xml"/><Relationship Id="rId5" Type="http://schemas.openxmlformats.org/officeDocument/2006/relationships/tags" Target="../tags/tag429.xml"/><Relationship Id="rId15" Type="http://schemas.openxmlformats.org/officeDocument/2006/relationships/image" Target="../media/image64.png"/><Relationship Id="rId10" Type="http://schemas.openxmlformats.org/officeDocument/2006/relationships/tags" Target="../tags/tag434.xml"/><Relationship Id="rId4" Type="http://schemas.openxmlformats.org/officeDocument/2006/relationships/tags" Target="../tags/tag428.xml"/><Relationship Id="rId9" Type="http://schemas.openxmlformats.org/officeDocument/2006/relationships/tags" Target="../tags/tag433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43.xml"/><Relationship Id="rId13" Type="http://schemas.openxmlformats.org/officeDocument/2006/relationships/image" Target="../media/image16.svg"/><Relationship Id="rId3" Type="http://schemas.openxmlformats.org/officeDocument/2006/relationships/tags" Target="../tags/tag438.xml"/><Relationship Id="rId7" Type="http://schemas.openxmlformats.org/officeDocument/2006/relationships/tags" Target="../tags/tag442.xml"/><Relationship Id="rId12" Type="http://schemas.openxmlformats.org/officeDocument/2006/relationships/image" Target="../media/image15.png"/><Relationship Id="rId2" Type="http://schemas.openxmlformats.org/officeDocument/2006/relationships/tags" Target="../tags/tag437.xml"/><Relationship Id="rId1" Type="http://schemas.openxmlformats.org/officeDocument/2006/relationships/tags" Target="../tags/tag436.xml"/><Relationship Id="rId6" Type="http://schemas.openxmlformats.org/officeDocument/2006/relationships/tags" Target="../tags/tag44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40.xml"/><Relationship Id="rId15" Type="http://schemas.openxmlformats.org/officeDocument/2006/relationships/image" Target="../media/image65.png"/><Relationship Id="rId10" Type="http://schemas.openxmlformats.org/officeDocument/2006/relationships/tags" Target="../tags/tag445.xml"/><Relationship Id="rId4" Type="http://schemas.openxmlformats.org/officeDocument/2006/relationships/tags" Target="../tags/tag439.xml"/><Relationship Id="rId9" Type="http://schemas.openxmlformats.org/officeDocument/2006/relationships/tags" Target="../tags/tag444.xml"/><Relationship Id="rId1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image" Target="../media/image66.png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image" Target="../media/image16.svg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image" Target="../media/image15.png"/><Relationship Id="rId5" Type="http://schemas.openxmlformats.org/officeDocument/2006/relationships/tags" Target="../tags/tag45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49.xml"/><Relationship Id="rId9" Type="http://schemas.openxmlformats.org/officeDocument/2006/relationships/tags" Target="../tags/tag454.xml"/><Relationship Id="rId14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62.xml"/><Relationship Id="rId13" Type="http://schemas.openxmlformats.org/officeDocument/2006/relationships/image" Target="../media/image16.svg"/><Relationship Id="rId3" Type="http://schemas.openxmlformats.org/officeDocument/2006/relationships/tags" Target="../tags/tag457.xml"/><Relationship Id="rId7" Type="http://schemas.openxmlformats.org/officeDocument/2006/relationships/tags" Target="../tags/tag461.xml"/><Relationship Id="rId12" Type="http://schemas.openxmlformats.org/officeDocument/2006/relationships/image" Target="../media/image15.png"/><Relationship Id="rId2" Type="http://schemas.openxmlformats.org/officeDocument/2006/relationships/tags" Target="../tags/tag456.xml"/><Relationship Id="rId1" Type="http://schemas.openxmlformats.org/officeDocument/2006/relationships/tags" Target="../tags/tag455.xml"/><Relationship Id="rId6" Type="http://schemas.openxmlformats.org/officeDocument/2006/relationships/tags" Target="../tags/tag46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59.xml"/><Relationship Id="rId10" Type="http://schemas.openxmlformats.org/officeDocument/2006/relationships/tags" Target="../tags/tag464.xml"/><Relationship Id="rId4" Type="http://schemas.openxmlformats.org/officeDocument/2006/relationships/tags" Target="../tags/tag458.xml"/><Relationship Id="rId9" Type="http://schemas.openxmlformats.org/officeDocument/2006/relationships/tags" Target="../tags/tag463.xml"/><Relationship Id="rId1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67.xml"/><Relationship Id="rId7" Type="http://schemas.openxmlformats.org/officeDocument/2006/relationships/image" Target="../media/image15.png"/><Relationship Id="rId2" Type="http://schemas.openxmlformats.org/officeDocument/2006/relationships/tags" Target="../tags/tag466.xml"/><Relationship Id="rId1" Type="http://schemas.openxmlformats.org/officeDocument/2006/relationships/tags" Target="../tags/tag46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69.xml"/><Relationship Id="rId4" Type="http://schemas.openxmlformats.org/officeDocument/2006/relationships/tags" Target="../tags/tag468.xml"/><Relationship Id="rId9" Type="http://schemas.openxmlformats.org/officeDocument/2006/relationships/image" Target="../media/image59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475.xml"/><Relationship Id="rId13" Type="http://schemas.openxmlformats.org/officeDocument/2006/relationships/image" Target="../media/image15.png"/><Relationship Id="rId3" Type="http://schemas.openxmlformats.org/officeDocument/2006/relationships/tags" Target="../tags/tag472.xml"/><Relationship Id="rId7" Type="http://schemas.openxmlformats.org/officeDocument/2006/relationships/tags" Target="../tags/tag47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71.xml"/><Relationship Id="rId16" Type="http://schemas.openxmlformats.org/officeDocument/2006/relationships/image" Target="../media/image49.png"/><Relationship Id="rId1" Type="http://schemas.openxmlformats.org/officeDocument/2006/relationships/tags" Target="../tags/tag470.xml"/><Relationship Id="rId6" Type="http://schemas.openxmlformats.org/officeDocument/2006/relationships/audio" Target="../media/media1.mp3"/><Relationship Id="rId11" Type="http://schemas.openxmlformats.org/officeDocument/2006/relationships/tags" Target="../tags/tag478.xml"/><Relationship Id="rId5" Type="http://schemas.microsoft.com/office/2007/relationships/media" Target="../media/media1.mp3"/><Relationship Id="rId15" Type="http://schemas.openxmlformats.org/officeDocument/2006/relationships/image" Target="../media/image37.gif"/><Relationship Id="rId10" Type="http://schemas.openxmlformats.org/officeDocument/2006/relationships/tags" Target="../tags/tag477.xml"/><Relationship Id="rId4" Type="http://schemas.openxmlformats.org/officeDocument/2006/relationships/tags" Target="../tags/tag473.xml"/><Relationship Id="rId9" Type="http://schemas.openxmlformats.org/officeDocument/2006/relationships/tags" Target="../tags/tag476.xml"/><Relationship Id="rId14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486.xml"/><Relationship Id="rId13" Type="http://schemas.openxmlformats.org/officeDocument/2006/relationships/image" Target="../media/image16.svg"/><Relationship Id="rId18" Type="http://schemas.microsoft.com/office/2007/relationships/hdphoto" Target="../media/hdphoto3.wdp"/><Relationship Id="rId3" Type="http://schemas.openxmlformats.org/officeDocument/2006/relationships/tags" Target="../tags/tag481.xml"/><Relationship Id="rId7" Type="http://schemas.openxmlformats.org/officeDocument/2006/relationships/tags" Target="../tags/tag485.xml"/><Relationship Id="rId12" Type="http://schemas.openxmlformats.org/officeDocument/2006/relationships/image" Target="../media/image15.png"/><Relationship Id="rId17" Type="http://schemas.openxmlformats.org/officeDocument/2006/relationships/image" Target="../media/image39.png"/><Relationship Id="rId2" Type="http://schemas.openxmlformats.org/officeDocument/2006/relationships/tags" Target="../tags/tag480.xml"/><Relationship Id="rId16" Type="http://schemas.openxmlformats.org/officeDocument/2006/relationships/image" Target="../media/image43.jpg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83.xml"/><Relationship Id="rId15" Type="http://schemas.openxmlformats.org/officeDocument/2006/relationships/image" Target="../media/image42.jpeg"/><Relationship Id="rId10" Type="http://schemas.openxmlformats.org/officeDocument/2006/relationships/tags" Target="../tags/tag488.xml"/><Relationship Id="rId19" Type="http://schemas.openxmlformats.org/officeDocument/2006/relationships/image" Target="../media/image38.png"/><Relationship Id="rId4" Type="http://schemas.openxmlformats.org/officeDocument/2006/relationships/tags" Target="../tags/tag482.xml"/><Relationship Id="rId9" Type="http://schemas.openxmlformats.org/officeDocument/2006/relationships/tags" Target="../tags/tag487.xml"/><Relationship Id="rId14" Type="http://schemas.openxmlformats.org/officeDocument/2006/relationships/image" Target="../media/image44.jp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91.xml"/><Relationship Id="rId7" Type="http://schemas.openxmlformats.org/officeDocument/2006/relationships/image" Target="../media/image3.jpeg"/><Relationship Id="rId12" Type="http://schemas.openxmlformats.org/officeDocument/2006/relationships/image" Target="../media/image34.png"/><Relationship Id="rId2" Type="http://schemas.openxmlformats.org/officeDocument/2006/relationships/tags" Target="../tags/tag490.xml"/><Relationship Id="rId1" Type="http://schemas.openxmlformats.org/officeDocument/2006/relationships/tags" Target="../tags/tag48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493.xml"/><Relationship Id="rId10" Type="http://schemas.openxmlformats.org/officeDocument/2006/relationships/image" Target="../media/image6.png"/><Relationship Id="rId4" Type="http://schemas.openxmlformats.org/officeDocument/2006/relationships/tags" Target="../tags/tag492.xml"/><Relationship Id="rId9" Type="http://schemas.openxmlformats.org/officeDocument/2006/relationships/image" Target="../media/image5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01.xml"/><Relationship Id="rId13" Type="http://schemas.openxmlformats.org/officeDocument/2006/relationships/image" Target="../media/image19.svg"/><Relationship Id="rId3" Type="http://schemas.openxmlformats.org/officeDocument/2006/relationships/tags" Target="../tags/tag496.xml"/><Relationship Id="rId7" Type="http://schemas.openxmlformats.org/officeDocument/2006/relationships/tags" Target="../tags/tag500.xml"/><Relationship Id="rId12" Type="http://schemas.openxmlformats.org/officeDocument/2006/relationships/image" Target="../media/image13.png"/><Relationship Id="rId2" Type="http://schemas.openxmlformats.org/officeDocument/2006/relationships/tags" Target="../tags/tag495.xml"/><Relationship Id="rId16" Type="http://schemas.openxmlformats.org/officeDocument/2006/relationships/image" Target="../media/image48.png"/><Relationship Id="rId1" Type="http://schemas.openxmlformats.org/officeDocument/2006/relationships/tags" Target="../tags/tag494.xml"/><Relationship Id="rId6" Type="http://schemas.openxmlformats.org/officeDocument/2006/relationships/tags" Target="../tags/tag499.xml"/><Relationship Id="rId11" Type="http://schemas.openxmlformats.org/officeDocument/2006/relationships/image" Target="../media/image3.jpeg"/><Relationship Id="rId5" Type="http://schemas.openxmlformats.org/officeDocument/2006/relationships/tags" Target="../tags/tag498.xml"/><Relationship Id="rId15" Type="http://schemas.openxmlformats.org/officeDocument/2006/relationships/image" Target="../media/image47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97.xml"/><Relationship Id="rId9" Type="http://schemas.openxmlformats.org/officeDocument/2006/relationships/tags" Target="../tags/tag502.xml"/><Relationship Id="rId14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50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04.xml"/><Relationship Id="rId1" Type="http://schemas.openxmlformats.org/officeDocument/2006/relationships/tags" Target="../tags/tag503.xml"/><Relationship Id="rId6" Type="http://schemas.openxmlformats.org/officeDocument/2006/relationships/tags" Target="../tags/tag508.xml"/><Relationship Id="rId11" Type="http://schemas.openxmlformats.org/officeDocument/2006/relationships/image" Target="../media/image59.jpeg"/><Relationship Id="rId5" Type="http://schemas.openxmlformats.org/officeDocument/2006/relationships/tags" Target="../tags/tag507.xml"/><Relationship Id="rId10" Type="http://schemas.openxmlformats.org/officeDocument/2006/relationships/image" Target="../media/image67.PNG"/><Relationship Id="rId4" Type="http://schemas.openxmlformats.org/officeDocument/2006/relationships/tags" Target="../tags/tag506.xml"/><Relationship Id="rId9" Type="http://schemas.openxmlformats.org/officeDocument/2006/relationships/image" Target="../media/image16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16.xml"/><Relationship Id="rId13" Type="http://schemas.openxmlformats.org/officeDocument/2006/relationships/image" Target="../media/image15.png"/><Relationship Id="rId3" Type="http://schemas.openxmlformats.org/officeDocument/2006/relationships/tags" Target="../tags/tag511.xml"/><Relationship Id="rId7" Type="http://schemas.openxmlformats.org/officeDocument/2006/relationships/tags" Target="../tags/tag515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510.xml"/><Relationship Id="rId1" Type="http://schemas.openxmlformats.org/officeDocument/2006/relationships/tags" Target="../tags/tag509.xml"/><Relationship Id="rId6" Type="http://schemas.openxmlformats.org/officeDocument/2006/relationships/tags" Target="../tags/tag514.xml"/><Relationship Id="rId11" Type="http://schemas.openxmlformats.org/officeDocument/2006/relationships/tags" Target="../tags/tag519.xml"/><Relationship Id="rId5" Type="http://schemas.openxmlformats.org/officeDocument/2006/relationships/tags" Target="../tags/tag513.xml"/><Relationship Id="rId15" Type="http://schemas.openxmlformats.org/officeDocument/2006/relationships/image" Target="../media/image68.jpeg"/><Relationship Id="rId10" Type="http://schemas.openxmlformats.org/officeDocument/2006/relationships/tags" Target="../tags/tag518.xml"/><Relationship Id="rId4" Type="http://schemas.openxmlformats.org/officeDocument/2006/relationships/tags" Target="../tags/tag512.xml"/><Relationship Id="rId9" Type="http://schemas.openxmlformats.org/officeDocument/2006/relationships/tags" Target="../tags/tag517.xml"/><Relationship Id="rId14" Type="http://schemas.openxmlformats.org/officeDocument/2006/relationships/image" Target="../media/image16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27.xml"/><Relationship Id="rId13" Type="http://schemas.openxmlformats.org/officeDocument/2006/relationships/image" Target="../media/image69.png"/><Relationship Id="rId3" Type="http://schemas.openxmlformats.org/officeDocument/2006/relationships/tags" Target="../tags/tag522.xml"/><Relationship Id="rId7" Type="http://schemas.openxmlformats.org/officeDocument/2006/relationships/tags" Target="../tags/tag526.xml"/><Relationship Id="rId12" Type="http://schemas.openxmlformats.org/officeDocument/2006/relationships/image" Target="../media/image67.PNG"/><Relationship Id="rId2" Type="http://schemas.openxmlformats.org/officeDocument/2006/relationships/tags" Target="../tags/tag521.xml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image" Target="../media/image16.svg"/><Relationship Id="rId5" Type="http://schemas.openxmlformats.org/officeDocument/2006/relationships/tags" Target="../tags/tag524.xml"/><Relationship Id="rId10" Type="http://schemas.openxmlformats.org/officeDocument/2006/relationships/image" Target="../media/image15.png"/><Relationship Id="rId4" Type="http://schemas.openxmlformats.org/officeDocument/2006/relationships/tags" Target="../tags/tag523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13" Type="http://schemas.openxmlformats.org/officeDocument/2006/relationships/image" Target="../media/image15.png"/><Relationship Id="rId3" Type="http://schemas.openxmlformats.org/officeDocument/2006/relationships/tags" Target="../tags/tag530.xml"/><Relationship Id="rId7" Type="http://schemas.openxmlformats.org/officeDocument/2006/relationships/tags" Target="../tags/tag53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tags" Target="../tags/tag538.xml"/><Relationship Id="rId5" Type="http://schemas.openxmlformats.org/officeDocument/2006/relationships/tags" Target="../tags/tag532.xml"/><Relationship Id="rId15" Type="http://schemas.openxmlformats.org/officeDocument/2006/relationships/image" Target="../media/image68.jpeg"/><Relationship Id="rId10" Type="http://schemas.openxmlformats.org/officeDocument/2006/relationships/tags" Target="../tags/tag537.xml"/><Relationship Id="rId4" Type="http://schemas.openxmlformats.org/officeDocument/2006/relationships/tags" Target="../tags/tag531.xml"/><Relationship Id="rId9" Type="http://schemas.openxmlformats.org/officeDocument/2006/relationships/tags" Target="../tags/tag536.xml"/><Relationship Id="rId14" Type="http://schemas.openxmlformats.org/officeDocument/2006/relationships/image" Target="../media/image16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72.png"/><Relationship Id="rId3" Type="http://schemas.openxmlformats.org/officeDocument/2006/relationships/tags" Target="../tags/tag541.xml"/><Relationship Id="rId7" Type="http://schemas.openxmlformats.org/officeDocument/2006/relationships/tags" Target="../tags/tag545.xml"/><Relationship Id="rId12" Type="http://schemas.openxmlformats.org/officeDocument/2006/relationships/image" Target="../media/image71.png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image" Target="../media/image70.png"/><Relationship Id="rId5" Type="http://schemas.openxmlformats.org/officeDocument/2006/relationships/tags" Target="../tags/tag543.xml"/><Relationship Id="rId15" Type="http://schemas.openxmlformats.org/officeDocument/2006/relationships/image" Target="../media/image59.jpeg"/><Relationship Id="rId10" Type="http://schemas.openxmlformats.org/officeDocument/2006/relationships/image" Target="../media/image16.svg"/><Relationship Id="rId4" Type="http://schemas.openxmlformats.org/officeDocument/2006/relationships/tags" Target="../tags/tag542.xml"/><Relationship Id="rId9" Type="http://schemas.openxmlformats.org/officeDocument/2006/relationships/image" Target="../media/image15.png"/><Relationship Id="rId14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53.xml"/><Relationship Id="rId13" Type="http://schemas.openxmlformats.org/officeDocument/2006/relationships/image" Target="../media/image15.png"/><Relationship Id="rId3" Type="http://schemas.openxmlformats.org/officeDocument/2006/relationships/tags" Target="../tags/tag548.xml"/><Relationship Id="rId7" Type="http://schemas.openxmlformats.org/officeDocument/2006/relationships/tags" Target="../tags/tag552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547.xml"/><Relationship Id="rId1" Type="http://schemas.openxmlformats.org/officeDocument/2006/relationships/tags" Target="../tags/tag546.xml"/><Relationship Id="rId6" Type="http://schemas.openxmlformats.org/officeDocument/2006/relationships/tags" Target="../tags/tag551.xml"/><Relationship Id="rId11" Type="http://schemas.openxmlformats.org/officeDocument/2006/relationships/tags" Target="../tags/tag556.xml"/><Relationship Id="rId5" Type="http://schemas.openxmlformats.org/officeDocument/2006/relationships/tags" Target="../tags/tag550.xml"/><Relationship Id="rId15" Type="http://schemas.openxmlformats.org/officeDocument/2006/relationships/image" Target="../media/image68.jpeg"/><Relationship Id="rId10" Type="http://schemas.openxmlformats.org/officeDocument/2006/relationships/tags" Target="../tags/tag555.xml"/><Relationship Id="rId4" Type="http://schemas.openxmlformats.org/officeDocument/2006/relationships/tags" Target="../tags/tag549.xml"/><Relationship Id="rId9" Type="http://schemas.openxmlformats.org/officeDocument/2006/relationships/tags" Target="../tags/tag554.xml"/><Relationship Id="rId14" Type="http://schemas.openxmlformats.org/officeDocument/2006/relationships/image" Target="../media/image16.sv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564.xml"/><Relationship Id="rId13" Type="http://schemas.openxmlformats.org/officeDocument/2006/relationships/image" Target="../media/image74.jpg"/><Relationship Id="rId3" Type="http://schemas.openxmlformats.org/officeDocument/2006/relationships/tags" Target="../tags/tag559.xml"/><Relationship Id="rId7" Type="http://schemas.openxmlformats.org/officeDocument/2006/relationships/tags" Target="../tags/tag563.xml"/><Relationship Id="rId12" Type="http://schemas.openxmlformats.org/officeDocument/2006/relationships/image" Target="../media/image16.svg"/><Relationship Id="rId2" Type="http://schemas.openxmlformats.org/officeDocument/2006/relationships/tags" Target="../tags/tag558.xml"/><Relationship Id="rId16" Type="http://schemas.openxmlformats.org/officeDocument/2006/relationships/image" Target="../media/image75.PNG"/><Relationship Id="rId1" Type="http://schemas.openxmlformats.org/officeDocument/2006/relationships/tags" Target="../tags/tag557.xml"/><Relationship Id="rId6" Type="http://schemas.openxmlformats.org/officeDocument/2006/relationships/tags" Target="../tags/tag562.xml"/><Relationship Id="rId11" Type="http://schemas.openxmlformats.org/officeDocument/2006/relationships/image" Target="../media/image15.png"/><Relationship Id="rId5" Type="http://schemas.openxmlformats.org/officeDocument/2006/relationships/tags" Target="../tags/tag561.xml"/><Relationship Id="rId15" Type="http://schemas.openxmlformats.org/officeDocument/2006/relationships/image" Target="../media/image67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60.xml"/><Relationship Id="rId9" Type="http://schemas.openxmlformats.org/officeDocument/2006/relationships/tags" Target="../tags/tag565.xml"/><Relationship Id="rId14" Type="http://schemas.openxmlformats.org/officeDocument/2006/relationships/image" Target="../media/image2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73.xml"/><Relationship Id="rId13" Type="http://schemas.openxmlformats.org/officeDocument/2006/relationships/image" Target="../media/image15.png"/><Relationship Id="rId3" Type="http://schemas.openxmlformats.org/officeDocument/2006/relationships/tags" Target="../tags/tag568.xml"/><Relationship Id="rId7" Type="http://schemas.openxmlformats.org/officeDocument/2006/relationships/tags" Target="../tags/tag572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567.xml"/><Relationship Id="rId1" Type="http://schemas.openxmlformats.org/officeDocument/2006/relationships/tags" Target="../tags/tag566.xml"/><Relationship Id="rId6" Type="http://schemas.openxmlformats.org/officeDocument/2006/relationships/tags" Target="../tags/tag571.xml"/><Relationship Id="rId11" Type="http://schemas.openxmlformats.org/officeDocument/2006/relationships/tags" Target="../tags/tag576.xml"/><Relationship Id="rId5" Type="http://schemas.openxmlformats.org/officeDocument/2006/relationships/tags" Target="../tags/tag570.xml"/><Relationship Id="rId15" Type="http://schemas.openxmlformats.org/officeDocument/2006/relationships/image" Target="../media/image68.jpeg"/><Relationship Id="rId10" Type="http://schemas.openxmlformats.org/officeDocument/2006/relationships/tags" Target="../tags/tag575.xml"/><Relationship Id="rId4" Type="http://schemas.openxmlformats.org/officeDocument/2006/relationships/tags" Target="../tags/tag569.xml"/><Relationship Id="rId9" Type="http://schemas.openxmlformats.org/officeDocument/2006/relationships/tags" Target="../tags/tag574.xml"/><Relationship Id="rId14" Type="http://schemas.openxmlformats.org/officeDocument/2006/relationships/image" Target="../media/image16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584.xml"/><Relationship Id="rId13" Type="http://schemas.openxmlformats.org/officeDocument/2006/relationships/image" Target="../media/image21.png"/><Relationship Id="rId3" Type="http://schemas.openxmlformats.org/officeDocument/2006/relationships/tags" Target="../tags/tag579.xml"/><Relationship Id="rId7" Type="http://schemas.openxmlformats.org/officeDocument/2006/relationships/tags" Target="../tags/tag583.xml"/><Relationship Id="rId12" Type="http://schemas.openxmlformats.org/officeDocument/2006/relationships/image" Target="../media/image16.svg"/><Relationship Id="rId17" Type="http://schemas.openxmlformats.org/officeDocument/2006/relationships/image" Target="../media/image67.PNG"/><Relationship Id="rId2" Type="http://schemas.openxmlformats.org/officeDocument/2006/relationships/tags" Target="../tags/tag578.xml"/><Relationship Id="rId16" Type="http://schemas.openxmlformats.org/officeDocument/2006/relationships/image" Target="../media/image74.jpg"/><Relationship Id="rId1" Type="http://schemas.openxmlformats.org/officeDocument/2006/relationships/tags" Target="../tags/tag577.xml"/><Relationship Id="rId6" Type="http://schemas.openxmlformats.org/officeDocument/2006/relationships/tags" Target="../tags/tag582.xml"/><Relationship Id="rId11" Type="http://schemas.openxmlformats.org/officeDocument/2006/relationships/image" Target="../media/image15.png"/><Relationship Id="rId5" Type="http://schemas.openxmlformats.org/officeDocument/2006/relationships/tags" Target="../tags/tag581.xml"/><Relationship Id="rId15" Type="http://schemas.openxmlformats.org/officeDocument/2006/relationships/image" Target="../media/image42.jpe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80.xml"/><Relationship Id="rId9" Type="http://schemas.openxmlformats.org/officeDocument/2006/relationships/tags" Target="../tags/tag585.xml"/><Relationship Id="rId14" Type="http://schemas.openxmlformats.org/officeDocument/2006/relationships/image" Target="../media/image7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593.xml"/><Relationship Id="rId13" Type="http://schemas.openxmlformats.org/officeDocument/2006/relationships/image" Target="../media/image76.png"/><Relationship Id="rId3" Type="http://schemas.openxmlformats.org/officeDocument/2006/relationships/tags" Target="../tags/tag588.xml"/><Relationship Id="rId7" Type="http://schemas.openxmlformats.org/officeDocument/2006/relationships/tags" Target="../tags/tag592.xml"/><Relationship Id="rId12" Type="http://schemas.openxmlformats.org/officeDocument/2006/relationships/image" Target="../media/image21.png"/><Relationship Id="rId2" Type="http://schemas.openxmlformats.org/officeDocument/2006/relationships/tags" Target="../tags/tag587.xml"/><Relationship Id="rId16" Type="http://schemas.openxmlformats.org/officeDocument/2006/relationships/image" Target="../media/image77.PNG"/><Relationship Id="rId1" Type="http://schemas.openxmlformats.org/officeDocument/2006/relationships/tags" Target="../tags/tag586.xml"/><Relationship Id="rId6" Type="http://schemas.openxmlformats.org/officeDocument/2006/relationships/tags" Target="../tags/tag591.xml"/><Relationship Id="rId11" Type="http://schemas.openxmlformats.org/officeDocument/2006/relationships/image" Target="../media/image16.svg"/><Relationship Id="rId5" Type="http://schemas.openxmlformats.org/officeDocument/2006/relationships/tags" Target="../tags/tag590.xml"/><Relationship Id="rId15" Type="http://schemas.openxmlformats.org/officeDocument/2006/relationships/image" Target="../media/image42.jpeg"/><Relationship Id="rId10" Type="http://schemas.openxmlformats.org/officeDocument/2006/relationships/image" Target="../media/image15.png"/><Relationship Id="rId4" Type="http://schemas.openxmlformats.org/officeDocument/2006/relationships/tags" Target="../tags/tag589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01.xml"/><Relationship Id="rId13" Type="http://schemas.openxmlformats.org/officeDocument/2006/relationships/image" Target="../media/image15.png"/><Relationship Id="rId3" Type="http://schemas.openxmlformats.org/officeDocument/2006/relationships/tags" Target="../tags/tag596.xml"/><Relationship Id="rId7" Type="http://schemas.openxmlformats.org/officeDocument/2006/relationships/tags" Target="../tags/tag60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595.xml"/><Relationship Id="rId1" Type="http://schemas.openxmlformats.org/officeDocument/2006/relationships/tags" Target="../tags/tag594.xml"/><Relationship Id="rId6" Type="http://schemas.openxmlformats.org/officeDocument/2006/relationships/tags" Target="../tags/tag599.xml"/><Relationship Id="rId11" Type="http://schemas.openxmlformats.org/officeDocument/2006/relationships/tags" Target="../tags/tag604.xml"/><Relationship Id="rId5" Type="http://schemas.openxmlformats.org/officeDocument/2006/relationships/tags" Target="../tags/tag598.xml"/><Relationship Id="rId15" Type="http://schemas.openxmlformats.org/officeDocument/2006/relationships/image" Target="../media/image68.jpeg"/><Relationship Id="rId10" Type="http://schemas.openxmlformats.org/officeDocument/2006/relationships/tags" Target="../tags/tag603.xml"/><Relationship Id="rId4" Type="http://schemas.openxmlformats.org/officeDocument/2006/relationships/tags" Target="../tags/tag597.xml"/><Relationship Id="rId9" Type="http://schemas.openxmlformats.org/officeDocument/2006/relationships/tags" Target="../tags/tag602.xml"/><Relationship Id="rId14" Type="http://schemas.openxmlformats.org/officeDocument/2006/relationships/image" Target="../media/image16.sv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10.xml"/><Relationship Id="rId13" Type="http://schemas.openxmlformats.org/officeDocument/2006/relationships/image" Target="../media/image15.png"/><Relationship Id="rId3" Type="http://schemas.openxmlformats.org/officeDocument/2006/relationships/tags" Target="../tags/tag607.xml"/><Relationship Id="rId7" Type="http://schemas.openxmlformats.org/officeDocument/2006/relationships/tags" Target="../tags/tag609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606.xml"/><Relationship Id="rId16" Type="http://schemas.openxmlformats.org/officeDocument/2006/relationships/image" Target="../media/image49.png"/><Relationship Id="rId1" Type="http://schemas.openxmlformats.org/officeDocument/2006/relationships/tags" Target="../tags/tag605.xml"/><Relationship Id="rId6" Type="http://schemas.openxmlformats.org/officeDocument/2006/relationships/audio" Target="../media/media1.mp3"/><Relationship Id="rId11" Type="http://schemas.openxmlformats.org/officeDocument/2006/relationships/tags" Target="../tags/tag613.xml"/><Relationship Id="rId5" Type="http://schemas.microsoft.com/office/2007/relationships/media" Target="../media/media1.mp3"/><Relationship Id="rId15" Type="http://schemas.openxmlformats.org/officeDocument/2006/relationships/image" Target="../media/image37.gif"/><Relationship Id="rId10" Type="http://schemas.openxmlformats.org/officeDocument/2006/relationships/tags" Target="../tags/tag612.xml"/><Relationship Id="rId4" Type="http://schemas.openxmlformats.org/officeDocument/2006/relationships/tags" Target="../tags/tag608.xml"/><Relationship Id="rId9" Type="http://schemas.openxmlformats.org/officeDocument/2006/relationships/tags" Target="../tags/tag611.xml"/><Relationship Id="rId14" Type="http://schemas.openxmlformats.org/officeDocument/2006/relationships/image" Target="../media/image16.sv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621.xml"/><Relationship Id="rId13" Type="http://schemas.openxmlformats.org/officeDocument/2006/relationships/image" Target="../media/image16.svg"/><Relationship Id="rId18" Type="http://schemas.microsoft.com/office/2007/relationships/hdphoto" Target="../media/hdphoto3.wdp"/><Relationship Id="rId3" Type="http://schemas.openxmlformats.org/officeDocument/2006/relationships/tags" Target="../tags/tag616.xml"/><Relationship Id="rId7" Type="http://schemas.openxmlformats.org/officeDocument/2006/relationships/tags" Target="../tags/tag620.xml"/><Relationship Id="rId12" Type="http://schemas.openxmlformats.org/officeDocument/2006/relationships/image" Target="../media/image15.png"/><Relationship Id="rId17" Type="http://schemas.openxmlformats.org/officeDocument/2006/relationships/image" Target="../media/image39.png"/><Relationship Id="rId2" Type="http://schemas.openxmlformats.org/officeDocument/2006/relationships/tags" Target="../tags/tag615.xml"/><Relationship Id="rId16" Type="http://schemas.openxmlformats.org/officeDocument/2006/relationships/image" Target="../media/image43.jpg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18.xml"/><Relationship Id="rId15" Type="http://schemas.openxmlformats.org/officeDocument/2006/relationships/image" Target="../media/image42.jpeg"/><Relationship Id="rId10" Type="http://schemas.openxmlformats.org/officeDocument/2006/relationships/tags" Target="../tags/tag623.xml"/><Relationship Id="rId19" Type="http://schemas.openxmlformats.org/officeDocument/2006/relationships/image" Target="../media/image38.png"/><Relationship Id="rId4" Type="http://schemas.openxmlformats.org/officeDocument/2006/relationships/tags" Target="../tags/tag617.xml"/><Relationship Id="rId9" Type="http://schemas.openxmlformats.org/officeDocument/2006/relationships/tags" Target="../tags/tag622.xml"/><Relationship Id="rId14" Type="http://schemas.openxmlformats.org/officeDocument/2006/relationships/image" Target="../media/image44.jp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26.xml"/><Relationship Id="rId7" Type="http://schemas.openxmlformats.org/officeDocument/2006/relationships/image" Target="../media/image3.jpeg"/><Relationship Id="rId12" Type="http://schemas.openxmlformats.org/officeDocument/2006/relationships/image" Target="../media/image34.png"/><Relationship Id="rId2" Type="http://schemas.openxmlformats.org/officeDocument/2006/relationships/tags" Target="../tags/tag625.xml"/><Relationship Id="rId1" Type="http://schemas.openxmlformats.org/officeDocument/2006/relationships/tags" Target="../tags/tag62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628.xml"/><Relationship Id="rId10" Type="http://schemas.openxmlformats.org/officeDocument/2006/relationships/image" Target="../media/image6.png"/><Relationship Id="rId4" Type="http://schemas.openxmlformats.org/officeDocument/2006/relationships/tags" Target="../tags/tag627.xml"/><Relationship Id="rId9" Type="http://schemas.openxmlformats.org/officeDocument/2006/relationships/image" Target="../media/image5.sv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636.xml"/><Relationship Id="rId13" Type="http://schemas.openxmlformats.org/officeDocument/2006/relationships/image" Target="../media/image19.svg"/><Relationship Id="rId3" Type="http://schemas.openxmlformats.org/officeDocument/2006/relationships/tags" Target="../tags/tag631.xml"/><Relationship Id="rId7" Type="http://schemas.openxmlformats.org/officeDocument/2006/relationships/tags" Target="../tags/tag635.xml"/><Relationship Id="rId12" Type="http://schemas.openxmlformats.org/officeDocument/2006/relationships/image" Target="../media/image13.png"/><Relationship Id="rId2" Type="http://schemas.openxmlformats.org/officeDocument/2006/relationships/tags" Target="../tags/tag630.xml"/><Relationship Id="rId16" Type="http://schemas.openxmlformats.org/officeDocument/2006/relationships/image" Target="../media/image48.png"/><Relationship Id="rId1" Type="http://schemas.openxmlformats.org/officeDocument/2006/relationships/tags" Target="../tags/tag629.xml"/><Relationship Id="rId6" Type="http://schemas.openxmlformats.org/officeDocument/2006/relationships/tags" Target="../tags/tag634.xml"/><Relationship Id="rId11" Type="http://schemas.openxmlformats.org/officeDocument/2006/relationships/image" Target="../media/image3.jpeg"/><Relationship Id="rId5" Type="http://schemas.openxmlformats.org/officeDocument/2006/relationships/tags" Target="../tags/tag633.xml"/><Relationship Id="rId15" Type="http://schemas.openxmlformats.org/officeDocument/2006/relationships/image" Target="../media/image47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32.xml"/><Relationship Id="rId9" Type="http://schemas.openxmlformats.org/officeDocument/2006/relationships/tags" Target="../tags/tag637.xml"/><Relationship Id="rId14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8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16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9.xml"/><Relationship Id="rId6" Type="http://schemas.openxmlformats.org/officeDocument/2006/relationships/image" Target="../media/image80.png"/><Relationship Id="rId5" Type="http://schemas.openxmlformats.org/officeDocument/2006/relationships/image" Target="../media/image25.jpeg"/><Relationship Id="rId4" Type="http://schemas.openxmlformats.org/officeDocument/2006/relationships/image" Target="../media/image16.sv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647.xml"/><Relationship Id="rId3" Type="http://schemas.openxmlformats.org/officeDocument/2006/relationships/tags" Target="../tags/tag642.xml"/><Relationship Id="rId7" Type="http://schemas.openxmlformats.org/officeDocument/2006/relationships/tags" Target="../tags/tag646.xml"/><Relationship Id="rId12" Type="http://schemas.openxmlformats.org/officeDocument/2006/relationships/image" Target="../media/image35.png"/><Relationship Id="rId2" Type="http://schemas.openxmlformats.org/officeDocument/2006/relationships/tags" Target="../tags/tag641.xml"/><Relationship Id="rId1" Type="http://schemas.openxmlformats.org/officeDocument/2006/relationships/tags" Target="../tags/tag640.xml"/><Relationship Id="rId6" Type="http://schemas.openxmlformats.org/officeDocument/2006/relationships/tags" Target="../tags/tag645.xml"/><Relationship Id="rId11" Type="http://schemas.openxmlformats.org/officeDocument/2006/relationships/image" Target="../media/image16.svg"/><Relationship Id="rId5" Type="http://schemas.openxmlformats.org/officeDocument/2006/relationships/tags" Target="../tags/tag644.xml"/><Relationship Id="rId10" Type="http://schemas.openxmlformats.org/officeDocument/2006/relationships/image" Target="../media/image15.png"/><Relationship Id="rId4" Type="http://schemas.openxmlformats.org/officeDocument/2006/relationships/tags" Target="../tags/tag643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428624" y="7148621"/>
            <a:ext cx="7008876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39184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prstClr val="white"/>
                </a:solidFill>
                <a:latin typeface="Dosis Bold"/>
              </a:rPr>
              <a:t>Semaine 1 - Séance 6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5273" y="3465138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669" y="123248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1505B8-D640-28F0-EC5B-8A818F5C26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42086" y="3989040"/>
            <a:ext cx="1383178" cy="62607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6DD81F-7FF4-8387-9FAC-F1DBB8D1627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87790" y="5609958"/>
            <a:ext cx="1383178" cy="62607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56D08C-3C5B-F459-DB85-142D243B28E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61732" y="7159866"/>
            <a:ext cx="1383178" cy="62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C76CCD5-CD2F-41C1-8743-3FECDCFE3D81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BB808EF-9D93-AAFD-CA37-003BF8BB355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DCB4E67-CC49-D1E7-38FF-8BF9D0F67007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Cahier   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CAF4DA8-3FD3-7185-4131-BC714A28AC7E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810865B-D484-8212-7FFA-F3016FED010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7919D08-B1E3-38FC-1F4F-44703ED97D9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C933764-7946-2705-2487-B84579FD473B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12A5FF7F-517F-FAB7-60B6-48200704EAA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71964" y="6578796"/>
            <a:ext cx="1617678" cy="198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  <a:endParaRPr lang="fr-FR" sz="3200" b="1" dirty="0">
              <a:solidFill>
                <a:srgbClr val="E46C0A"/>
              </a:solidFill>
              <a:latin typeface="Dosis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152221" y="317574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Comment tu t’appelles?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Je suis / Tu 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8DC63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Tu as quel âge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J’ai / Tu as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Tu es en quelle classe ? 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Moi / Toi / Lui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qui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Ma / Ta     Mon / Ton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Est-ce que tu as une gomme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Oui / Non    J’ai / Je n’ai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215968"/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87C6F96-CCAE-203B-48B5-C171466B18B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32626" y="1572326"/>
            <a:ext cx="6250746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 : Révision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C00087-FC8B-4B52-140B-FF64A7B665F9}"/>
              </a:ext>
            </a:extLst>
          </p:cNvPr>
          <p:cNvSpPr txBox="1"/>
          <p:nvPr/>
        </p:nvSpPr>
        <p:spPr>
          <a:xfrm>
            <a:off x="1000647" y="2891396"/>
            <a:ext cx="1171470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150000"/>
              </a:lnSpc>
              <a:spcAft>
                <a:spcPts val="2700"/>
              </a:spcAft>
            </a:pP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Remarques importantes : </a:t>
            </a:r>
          </a:p>
          <a:p>
            <a:pPr marL="685800" indent="-685800" defTabSz="685800">
              <a:spcAft>
                <a:spcPts val="2700"/>
              </a:spcAft>
              <a:buFont typeface="Arial" panose="020B0604020202020204" pitchFamily="34" charset="0"/>
              <a:buChar char="•"/>
            </a:pP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La révision hebdomadaire peut se faire en </a:t>
            </a: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1 ou 2 séances </a:t>
            </a: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en fonction de la progression de la classe, au choix de l’enseignant.     </a:t>
            </a:r>
          </a:p>
          <a:p>
            <a:pPr marL="685800" indent="-685800" defTabSz="685800">
              <a:spcAft>
                <a:spcPts val="2700"/>
              </a:spcAft>
              <a:buFont typeface="Arial" panose="020B0604020202020204" pitchFamily="34" charset="0"/>
              <a:buChar char="•"/>
            </a:pP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L’objectif est que </a:t>
            </a: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80% des élèves </a:t>
            </a: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maîtrisent les compétences visées au terme de la révision</a:t>
            </a:r>
            <a:r>
              <a:rPr lang="fr-FR" sz="4200" b="1" dirty="0">
                <a:solidFill>
                  <a:srgbClr val="215968"/>
                </a:solidFill>
                <a:latin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14510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7CBF-3BF2-F964-9C57-F77B425DE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0922BCE-6A45-02E4-67E2-214FFEC006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9081392-8EB0-6C57-063E-C9915FB1AEE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2948727"/>
            <a:ext cx="8287701" cy="6140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Présentation des étoiles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CE6807B-0680-9157-84D8-4D51047977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1E095B3-6AF7-9E62-944E-498D702E96E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01D68875-82F4-EDA8-9903-43B71C033C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512D4F6-34D0-6B66-1262-7555A5DB96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4201" y="3113512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9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306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74819" y="2559863"/>
            <a:ext cx="7596461" cy="623796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A231350-F4B1-8788-17E3-1DEC78C0FF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</p:spTree>
    <p:extLst>
      <p:ext uri="{BB962C8B-B14F-4D97-AF65-F5344CB8AC3E}">
        <p14:creationId xmlns:p14="http://schemas.microsoft.com/office/powerpoint/2010/main" val="2227972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5AB4-A22F-6F05-B9F1-D76FD4C3C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0A0A8B-AE3D-B0B4-0D76-C89944D682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B9678A-3DF4-32E5-CB10-6A8111CEA34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E9F139-84C3-8BEC-E46C-CCB0F7E2C39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B179186-E1B1-01A2-86A3-51222A70EC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3BDF67E-37EC-1B44-BF7E-FB6E5E62B7C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A1F056F-61F0-62B6-E846-9D9C8BF09DF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7687B2F-DDD2-496E-5D93-E0E7F6374AA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9EC306-144A-92C4-EA1A-06FD4119FCF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78156BA-AC8B-4D48-352A-D4981C859B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7024" y="6444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7718A5-AEDC-A857-FC05-0E7485B3E97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536737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je vais vous parler des étoiles.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Chaque jour, je vais distribuer des étoiles aux champions de la classe.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2005B7-23F6-D9D0-DE34-3B65FDDFFE3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2EC5B5-508C-0DE5-BFFD-CD276B3CF4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181" y="2579232"/>
            <a:ext cx="8007737" cy="600580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70C6F57-194B-EDF6-CB76-BDCC5272631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47797149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653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67539-759D-9F7F-5A02-7AB00D053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E81565-3918-7075-A1E1-2AE30B7469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6B2441-4053-F083-A21C-E4BFD5E508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9261412-465E-BD45-F295-885CF59A382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5CBDB73-699D-0A82-7425-2E1A974957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03FCC9A-99B1-5103-F35B-37AEE837ABC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C54C6A-5E98-3328-D7C2-874F32ADF8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F3B7AD6-5A4F-EBEE-BF5D-D7F8AAE37D3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CDC1C39-8BAB-5592-117B-A26F49D081E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B02D2D9-3F05-CEBF-D8B5-24A9E74F5E9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7024" y="6444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6621E3-D0BF-87A2-05A4-E8713ACD938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536737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noter les étoiles obtenues sur une liste.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Quand un élève obtient 4 étoiles, il gagnera un « certificat de champion » imprimé.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C0D1FF-4F38-B1A7-46BE-7481DC9314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863" y="478626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4647300-92C8-F14D-AD55-B2AC902168D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7E8B65E-CADC-198D-FDB0-01064FD7A4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75213" y="2867891"/>
            <a:ext cx="2249859" cy="21683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0E7001-8910-FEF7-DCAF-10DA186E571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44458" y="2867891"/>
            <a:ext cx="2249859" cy="216838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A5AE67-4A29-B32E-9F66-CBE813C439F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69004" y="2881746"/>
            <a:ext cx="2249859" cy="21683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E68856-F7B9-624D-448D-6BB78843FA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93550" y="2844297"/>
            <a:ext cx="2249859" cy="21683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45D454-591A-C9BC-6D11-F856EB6A7DC4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12881" y="4972509"/>
            <a:ext cx="11641322" cy="8530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EB43BB4-22F1-B79D-1668-B7722216859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9498" y="5785374"/>
            <a:ext cx="4674052" cy="467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47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A753E-2F3C-FEDC-D5B2-390238B9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F3C923-B5B5-6980-4C7B-D3D6D048554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DABD340-5FC5-ED99-BE6E-8EE465399C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9CE2A3-A153-260C-3B91-A0EC03E0697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BBE908-0B79-792F-3BEE-0FDE536D328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B4AC7AE-3FDF-C8AF-3CC2-ADB80D2E0F2C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A5B7A53-AC47-D360-50EC-B45D1E9DB7C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AC7C32D-B01F-01EF-3557-613BFD6D238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0490918-7C82-9D69-1A48-68AF00472C4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006F4B0-2E40-369B-41F3-751173E4B9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306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709EF9-781C-6B00-EF50-B4E2C218F5D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3100" y="699962"/>
            <a:ext cx="963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Pour gagner l’étoile, il faut respecter les règles suivantes :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B9C851-4809-045F-7A4F-1D1154D2522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79218" y="3520063"/>
            <a:ext cx="8827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1. Ecouter la leçon et essayer de comprendre.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51FD48-C854-EED7-7A7F-38F9795F4A9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9" name="Image 18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A59F9D8E-0FB1-3170-BDB0-5131BD82029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959537" y="4901850"/>
            <a:ext cx="3044898" cy="26540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5EBAB4-5BED-058F-22F6-07A1E3F21CF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397457" y="5605602"/>
            <a:ext cx="8186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2. Lever la main pour répondre sans se lever et sans crier.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4AA1DB3-A5AB-3274-41FD-324DE49A37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479217" y="8319524"/>
            <a:ext cx="889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3. Réfléchir et donner des réponses correctes. </a:t>
            </a:r>
          </a:p>
        </p:txBody>
      </p:sp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54714C9E-FA77-EB82-C0D0-24F4D8A9CC35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194936" y="7822536"/>
            <a:ext cx="1297889" cy="160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8C4CFFD-2541-92CB-082A-E79D858C7AC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43" y="2613496"/>
            <a:ext cx="2124818" cy="241349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8021453-310C-A8B2-3159-BFA6CD4532A6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564810776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101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414E0-36EB-3215-FBED-83BD7B5C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E04FA1-952B-595B-FA72-0DAEFE2B49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C2EDFB6-2C69-8855-0AB0-450426FE40A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EDC9BC-10BA-628A-D337-03D95FE3AAF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2437F9-2F1F-71B7-769B-819208E8660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9ADD122-AB0C-A2C3-D758-D0401710803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FBA13AE-F2EA-0D57-AE4B-A2DC5390B72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29D656-F078-3265-FDAF-400DFCACEEB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84FFAF-20BD-4406-3711-8A2A60841BC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103CFE4-B5E4-C9FE-29D9-7793061B707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6926" y="68910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B60391-9DED-9339-98DB-A72EC6BD859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4179" y="586324"/>
            <a:ext cx="963756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redire les règles ?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En arabe ou en français. </a:t>
            </a:r>
          </a:p>
        </p:txBody>
      </p:sp>
      <p:pic>
        <p:nvPicPr>
          <p:cNvPr id="19" name="Image 18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A1425E81-660A-C54B-56B8-578FAF17A6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498949" y="3364010"/>
            <a:ext cx="4675131" cy="4074948"/>
          </a:xfrm>
          <a:prstGeom prst="rect">
            <a:avLst/>
          </a:prstGeom>
        </p:spPr>
      </p:pic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3743AAD3-DEEA-D4FD-5986-C877F85FE8A1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04518" y="4419106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21D796-72D5-E77D-8588-B149056F87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74643" y="665228"/>
            <a:ext cx="1899804" cy="13321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245BB6-C041-F3F8-AABA-2C1E4D80D9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26" y="3866072"/>
            <a:ext cx="2868692" cy="3258425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C18787E-9B7B-5530-A8A7-58B9B1B418C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150494853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747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6A6A9-90E6-B467-D31A-0AA49B4D7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001E57-7E40-0071-0E6B-179C1A6F40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5785F9C-31A0-49E4-ED27-C0B0609901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2948727"/>
            <a:ext cx="8287701" cy="6140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Présentation des étoiles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D695614-1C8A-A9DD-7097-B03F27E403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E28E3B4-C680-B90C-98D4-9F63836112C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3A4D8D2-4E8C-5A03-74BA-EB1B7673DFA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F1F3C8-C1FF-5D3A-C9CC-56AF8E294C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4201" y="4256512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87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D0164-1F05-10DB-A140-87E3885E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C72C707-B77B-BABD-0A03-45178D6EA3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BEB7082-CCBE-8900-2D7F-EBE49255F4C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96CC51-D826-6187-8BF2-4AA784684FA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592CD26-4BC4-C06E-11A1-D9AD60C4ED4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8AD818-9947-8308-F70A-E7C3EFF5B8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9ECC72F-DB82-C7DB-8E91-E1E77E0962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7" y="2740181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5DD14B1-55CC-FB48-3BF1-F904CCDA178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4130027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5ACE8096-0F93-9457-1AA4-844091A5EB09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4DABF5D-C09D-4D23-B16A-D6AB137C80A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9BEA363-BD43-A041-FDAA-26BDD79F2B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4511F2C-91BB-AE7F-3BA2-B0FC9093B0A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10689" y="4760164"/>
            <a:ext cx="555474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FCBFF324-D79F-F30F-EFA4-FAD186563AF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24526" y="475633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correctement les mots et les phrases de la semaine.</a:t>
            </a:r>
          </a:p>
        </p:txBody>
      </p:sp>
    </p:spTree>
    <p:extLst>
      <p:ext uri="{BB962C8B-B14F-4D97-AF65-F5344CB8AC3E}">
        <p14:creationId xmlns:p14="http://schemas.microsoft.com/office/powerpoint/2010/main" val="3521321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592A7-1D52-D019-FDCE-C1A311CD5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020BD6-1458-3D70-3B59-EAF5D941D3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2BBECBE-DD6B-D7BC-0AA7-1DFB1217945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17888" y="791810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000563-D059-6FB6-21ED-6E6DC4FB901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163EFDD-9D35-02F1-5088-7C31014851D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703878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cha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 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tapi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porte</a:t>
            </a:r>
            <a:endParaRPr kumimoji="0" lang="fr-FR" sz="81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100" b="1" kern="0" spc="480" dirty="0" err="1">
                <a:solidFill>
                  <a:srgbClr val="106585"/>
                </a:solidFill>
                <a:latin typeface="Dosis" pitchFamily="2" charset="0"/>
              </a:rPr>
              <a:t>Mouna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jupe</a:t>
            </a:r>
            <a:endParaRPr kumimoji="0" lang="fr-FR" sz="81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9B358F2-3837-9AFC-9F88-2B126A5DF4E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53860082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503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FC523-628B-9636-AAE3-331A6915A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5AAEF04-3B27-FA51-81ED-CE79F6188A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66800" y="8637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9096B62-58B7-2DB0-F892-E85A8F617CE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5" y="75235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3AB398-4E97-6040-6F4B-49791992A02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9F9A3A-4206-224B-7E6E-69386F2B138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14338" y="4905872"/>
            <a:ext cx="1284446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    la     est     sur    le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9E683E5-4A16-69F8-DD04-613A06B5DB5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00590501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609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BB92D-D209-AC85-801B-93DDE2560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708E4A9-15B2-B70C-F2B6-398D2B494B5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2975CF-C49B-22A1-7190-776BC4A87C1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6" y="676306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phrases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664628-9C55-CB3D-F3FE-79A9F3C2609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67546" y="5029762"/>
            <a:ext cx="117421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0" cap="none" spc="72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cha</a:t>
            </a:r>
            <a:r>
              <a:rPr kumimoji="0" lang="fr-FR" sz="6000" b="1" i="0" u="none" strike="noStrike" kern="0" cap="none" spc="72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6000" b="1" i="0" u="none" strike="noStrike" kern="0" cap="none" spc="72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est sur le tapi</a:t>
            </a:r>
            <a:r>
              <a:rPr kumimoji="0" lang="fr-FR" sz="6000" b="1" i="0" u="none" strike="noStrike" kern="0" cap="none" spc="72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6000" b="1" i="0" u="none" strike="noStrike" kern="0" cap="none" spc="72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1543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0" cap="none" spc="72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Mouna</a:t>
            </a:r>
            <a:r>
              <a:rPr kumimoji="0" lang="fr-FR" sz="6000" b="1" i="0" u="none" strike="noStrike" kern="0" cap="none" spc="72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porte la jupe.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60C728-55CA-52BA-0053-8422854D98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18489" y="709772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24C1632-07C8-A9B7-BEA7-71C47ADF8EE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6444603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763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8BA96-B347-2F43-4DEE-092030E52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CDAB26B-3106-5582-21C7-45BB26ACA87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155A85-6890-8EF4-EBD8-7E8EDFA53F6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17888" y="791810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1E4195-219A-F54C-44D7-F22D68E715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4E8F254-47B7-F9CB-0FDC-8FAA9ED4CF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703878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souri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 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li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Réda</a:t>
            </a:r>
            <a:endParaRPr kumimoji="0" lang="fr-FR" sz="81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acheté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banane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2508CDF-738E-ACE0-B061-4EFE32D1200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21104747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053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8B026-BB68-BDAC-BB73-8E0C0A66B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45BCA56-41BA-72F8-977C-FB7C5E7CA70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66800" y="8637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290400-735B-189F-95FE-D811CD9C9BA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5" y="75235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56B82D-1738-0D92-7495-955F00EA8FD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A605183-EE3A-A5A6-29D8-FB87219D62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14338" y="4905872"/>
            <a:ext cx="1284446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    a     sous     le    est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E834CCF-3071-9A27-13BA-969C579EF17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291424985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578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10445-D0CD-C0E8-A3E0-5450D1DE8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0509CB1-A376-3AA4-D461-20FC5AE6329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67FB21-50AD-8825-D345-9A9502ED4D5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6" y="676306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phrases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2B087A-C293-7DDA-1AD7-4417F625866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67546" y="5029762"/>
            <a:ext cx="117421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0" cap="none" spc="72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souris est sous le lit. </a:t>
            </a:r>
          </a:p>
          <a:p>
            <a:pPr marL="0" marR="0" lvl="0" indent="0" algn="l" defTabSz="1543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0" cap="none" spc="72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Réda a acheté des bananes.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989D5C-0A40-1167-AF86-21AB41892F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18489" y="709772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0523088-C358-2DB6-28B4-B294ED68A1B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27846862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10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73391-4FF3-95A3-BAE6-9AA943856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0DADD0D-EC88-0E07-0883-1264C9ED80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D288F24-6093-23D4-3BE1-4A48768AE42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E73117-9C85-99CE-F3CD-0219587021E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3AA216-A7E2-BC84-1A85-FB0AF676453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7D38F57-4796-4687-42F1-7FA1383F332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D921E75-032A-27C6-AF41-773071671B4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9CB066-27FE-8FE6-1B9D-EA32F9E3A77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7A12B2C-9609-9E61-8E60-422A96D17A7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FF29DA2-3AC1-E12D-BB40-9BEB6B5BF80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4A9ED3-0590-CFB5-2E6C-53FFB75EDF2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moment de l’étoile.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gagnant de l’étoile est : [nom de l’élève]. Je vais noter le nom.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0053207-F179-0CCD-5CFB-4EA061E4377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FB4B622A-01C6-38B3-56BE-A09B81BB92A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A5B1C7E-B10D-888B-F105-D2E868CD55A1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Moment de l’étoile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5505A08-4F1F-0484-75D7-7CE45D3F3F7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180270916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26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73391-4FF3-95A3-BAE6-9AA943856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0DADD0D-EC88-0E07-0883-1264C9ED80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D288F24-6093-23D4-3BE1-4A48768AE42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E73117-9C85-99CE-F3CD-0219587021E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3AA216-A7E2-BC84-1A85-FB0AF676453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7D38F57-4796-4687-42F1-7FA1383F332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D921E75-032A-27C6-AF41-773071671B4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9CB066-27FE-8FE6-1B9D-EA32F9E3A77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7A12B2C-9609-9E61-8E60-422A96D17A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FF29DA2-3AC1-E12D-BB40-9BEB6B5BF80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4A9ED3-0590-CFB5-2E6C-53FFB75EDF2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A7D40B85-AEBF-22B9-0966-FE84EB9063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5E0D0577-7F2C-6584-9389-F2375905ABE8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ED529B-71A5-F68A-DF0C-2A93ABE3A76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7150A4-C1C7-9A7A-630B-A2D3B9DEFA68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3B609B-7EC9-22A3-B473-6AB34258AE6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CB2E6FB-62A8-6589-D24F-C89C1619970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606328269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8520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8065-1B57-A6DA-F994-1576508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DC63A84-C44B-7A7A-1D1C-45BC4AF4AF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BB87010-ED3C-7D7A-0678-18087F68BF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2948727"/>
            <a:ext cx="8287701" cy="6140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Présentation des étoiles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B51082F-F356-F133-DAFF-0E395FBA50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E707833-ACD3-935B-8C33-DDD360A2883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183FCFED-4883-279C-7755-12BB266492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C1952B-DEB9-14C2-F7E0-F9798348AD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4201" y="5299499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34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F130E-90A2-1BC5-EA38-E8B21380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0A47BA-2EEB-9918-0036-0AA3E89B61E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D2C57DC-A498-5E93-C836-F5FEF4A3991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4E5861B-190C-32D1-5AB9-B4386CE6034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0199E17-9349-EF27-3116-A3731D0D878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A62CB69-0313-1002-40A7-8E8F038EB3B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847DBCC-8DFD-A892-E670-68F3AAAD52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A1FBDEBE-35E7-369D-44F2-D43763BCC22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E784BB1-9834-DB60-54F6-D15BC814EFE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AB10F1-8572-BD40-570F-89A788137D6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F23DA85B-29C8-B506-F5C9-D93F6DB05D0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55343" y="4677734"/>
            <a:ext cx="9545565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26861B-845A-E30E-97E0-81B47455EF6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41670" y="458225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63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53389-011A-FC8F-1691-1FC92F9AE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D576FB-7EA8-A06F-009B-406CC391302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C87E91-6D94-25C9-4A12-33BCB024ED2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C43630-DC55-B4BA-0858-36CCBDBE2B9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04AC70-D65E-B6AE-2B2C-EC8F80D47B7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B1EA892-53D3-38ED-CD5C-E13A60B6B1B5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EF36759-5393-A082-E292-C541C0149E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338F5B0-0862-CEF3-FF10-B2FFBC1A7DBB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607049-E00A-DB0B-8356-ADEB2F194B8E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A63D580-D3B0-B186-0EB8-C94551AB42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BE8681-6DDA-884D-119D-0D31964614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D61D383-6977-9C57-64BE-77169E07318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F05F87-315E-FCF7-6A34-E08C5294FF5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515740" y="6328884"/>
            <a:ext cx="2763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fille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D751B40-7FB2-E865-249D-B013CBB9E5F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078838" y="6393158"/>
            <a:ext cx="310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tortue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945FF73-E447-57A3-445F-08E8F45A230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36074" y="6501262"/>
            <a:ext cx="3221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vélo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11DEAFF-EFA2-C986-7AE5-C329618B8DE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563226" y="6369365"/>
            <a:ext cx="2763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renard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145EBF-7E6C-B65C-9635-807BD60239D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05749" y="3893564"/>
            <a:ext cx="983624" cy="227572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EBDC01C-F2C7-5E31-8F39-FA6714695E4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39818" y="4427503"/>
            <a:ext cx="1824988" cy="175321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4597FCF-0D15-63D5-B5E1-B0B73F3DE19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212544" y="4590699"/>
            <a:ext cx="2717129" cy="159002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DCA170C-6BC7-EE4B-4868-C800DD81764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1638" y="4402882"/>
            <a:ext cx="2490385" cy="1965655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03F3859-5D57-AC39-C13F-E30273E1DB6F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853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du mot invisible.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/>
        </p:nvSpPr>
        <p:spPr>
          <a:xfrm>
            <a:off x="3411493" y="3308742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du mot invisible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3216" y="4833898"/>
            <a:ext cx="2653147" cy="3210211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DB96936-69C2-DCB4-5D6B-204B18DD7DA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713550677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382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4DD426-71E5-A242-5053-9555E86740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19C473-4023-6839-8B5A-9134F74AB55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54E47B-BE13-7658-4525-EF82C0950AA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F0A5AB-5CC6-B6EF-49E7-618452F3B67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02A1DC3-9887-4213-C265-DF6018889C6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A4716CE-937F-42F7-720F-8FA94F48452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4EAB90-C8B0-C983-18E5-E2C74CA7DBC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BB6D4D5-F51E-B81C-A007-EA25F60C13C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mots. Je vais enlever un mot. Vous devez le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C54DAC-6A90-EB9C-AAA0-24E271C7BEF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2019" y="2307481"/>
            <a:ext cx="1492032" cy="3451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CDB4E6-F9D0-4478-1465-CCDF7B507F5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68869" y="2711609"/>
            <a:ext cx="2768273" cy="265940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5AE437B-AB58-3ECB-1B2A-426AB9624F1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70105" y="6568571"/>
            <a:ext cx="3958236" cy="231630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A5B000-D234-2DC9-B4DD-0AF4B576DCF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78357" y="5760646"/>
            <a:ext cx="3958236" cy="312422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0953A44-5087-9EFA-6147-EDB78266DA4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346166908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663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7B5C4-4C78-82CC-6A57-2508AAA65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889DF4-37A9-EC0D-C624-DD58B599BE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3198298-F119-A399-234A-9AA6E12D9A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47B141C-3C50-256D-961A-175ABD9ED38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FCF44F-DCA3-99B3-8A7C-AE8166F158E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13CEBA5-66B2-6719-BC57-0CA76B8FB35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87BA97A-9F57-7BF9-4D84-401ACCB309C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A30B01B-E136-DE85-B15A-331650C89FE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B326FD8-F034-3375-D49E-9F48EA8290D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2BF697E-1743-2569-DC04-CF629D85C53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7725" y="857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6C0C08-CAC7-CC19-8ADA-AE6DE48EF0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3779" y="729780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 mot a disparu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1CA242-F374-C30C-42E6-235AB6CF0AB7}"/>
              </a:ext>
            </a:extLst>
          </p:cNvPr>
          <p:cNvSpPr txBox="1"/>
          <p:nvPr/>
        </p:nvSpPr>
        <p:spPr>
          <a:xfrm>
            <a:off x="8410764" y="5555604"/>
            <a:ext cx="38576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3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99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427D019-3797-CDDD-4AF6-4EE30F235F2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359762835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E8BCFC57-556E-083A-0451-528002F1D72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2019" y="2307481"/>
            <a:ext cx="1492032" cy="34519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E512B2-7DEE-027D-BDDC-1B94124C154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68869" y="2711609"/>
            <a:ext cx="2768273" cy="265940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4F1F12-2A9B-31AE-8098-877AD79597D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70105" y="6568571"/>
            <a:ext cx="3958236" cy="23163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849ABCD-EBF0-C024-AA98-B43C20C27ED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02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127A7C-B914-20CB-76F8-837C4298F6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 mot qui manque est « vélo 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C24CDB6-B66A-221A-065F-2D1464209D6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29640185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2CB2DB08-4EFC-EF38-3479-E78B4CF92AA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2019" y="2307481"/>
            <a:ext cx="1492032" cy="345197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A1947F-AC75-5C80-ADE4-6E697967C63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68869" y="2711609"/>
            <a:ext cx="2768273" cy="265940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4485F0-5539-D579-839B-3DF03AE3047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70105" y="6568571"/>
            <a:ext cx="3958236" cy="231630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7DC1CA-5F48-0021-6993-B9906497CE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78357" y="5760646"/>
            <a:ext cx="3958236" cy="3124226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190E18F-7D9D-875E-22B8-AEDF97C2DD24}"/>
              </a:ext>
            </a:extLst>
          </p:cNvPr>
          <p:cNvSpPr/>
          <p:nvPr/>
        </p:nvSpPr>
        <p:spPr>
          <a:xfrm>
            <a:off x="6955541" y="5693034"/>
            <a:ext cx="4502727" cy="35088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4511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F5CD4-43B0-EF5B-A6AD-E6A2895A7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7EAFC0-98C4-0C14-4DAE-4FD19E013A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58630F-A65A-25A3-9DC7-7B0EBFB985A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38A81-B340-5583-360A-EA53ACBFA5F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2BAD62-C225-50C8-2B9A-2442560F01A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1522CBD-D822-8844-C81F-4266C7340AD8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F882C8-318C-7C0D-298B-1FAB886F79C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72C31C-E2A8-7718-59B3-AFAD10F22AF2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5811693-426E-6531-5040-A97DC28E5B44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2466DE0-CD8F-6340-22E7-2B909E02BC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8FBAB5-6196-50A7-B9CA-A67E7D216AB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Répétez après moi.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12107F5-BE97-A67B-25B2-77AF887F7B4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79373" y="4256278"/>
            <a:ext cx="875123" cy="26124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D1F8A9-E5CB-7C5B-DDE0-B8049F2C662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F0B02F8-9D34-4EDA-1827-1F792CBBBFB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714536" y="6803960"/>
            <a:ext cx="310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livre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274576-46F0-4438-1F88-194779B8149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000805" y="6911230"/>
            <a:ext cx="35184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garçon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32" name="Image 31" descr="Une image contenant meubles, lit, Cadre de lit, literie&#10;&#10;Description générée automatiquement">
            <a:extLst>
              <a:ext uri="{FF2B5EF4-FFF2-40B4-BE49-F238E27FC236}">
                <a16:creationId xmlns:a16="http://schemas.microsoft.com/office/drawing/2014/main" id="{817F4EF7-25F1-AE88-CA36-9FDDF6AE2DD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0" y="4089147"/>
            <a:ext cx="2520823" cy="3099534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A56CADC-7322-A057-39EE-823C79F8809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91175" y="6868777"/>
            <a:ext cx="310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lit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CA60A5DA-DF9D-5FB6-0BA4-3AAFFDC3066B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142510" y="4737811"/>
            <a:ext cx="2412556" cy="17808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F49D64C-463B-3D28-ADAF-7FB65638E41B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8C4EAB3C-F4BF-107C-BAC3-693DA34AC3E3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053124" y="6837412"/>
            <a:ext cx="310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écouter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D31B34B-D0A6-4734-30DD-6DB58E7A71A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87642" y="4686746"/>
            <a:ext cx="1904501" cy="19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647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/>
        </p:nvSpPr>
        <p:spPr>
          <a:xfrm>
            <a:off x="2491830" y="3448525"/>
            <a:ext cx="8333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173" y="4808622"/>
            <a:ext cx="2677823" cy="316305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2A03762-5ABA-0274-E539-AF979C10C03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9167808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5344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03C715-02E0-38B2-8F74-DF0B3BD858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E4CABD-A05E-E213-A0AF-B5EBCE47B3D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F4F249-FA1D-D491-7A74-89BCB6B4B7A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F05B6AC-1B5A-CE65-2644-85D0D0D0D2E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008FC74-C12E-E0C9-9A48-5898FF543EE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C942C60-FD3D-7A09-3639-A872EBABA85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7AB3CC-7DBD-85BB-B964-E74F32BFAF9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E9E9FAE-5D73-9311-E6C9-C0042BE6706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mots. Je vais bouger deux mots. Vous devez les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1ACFCA-9C72-19CE-F79F-BFBCEB5121E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74986" y="3216041"/>
            <a:ext cx="1403985" cy="4077511"/>
          </a:xfrm>
          <a:prstGeom prst="rect">
            <a:avLst/>
          </a:prstGeom>
        </p:spPr>
      </p:pic>
      <p:pic>
        <p:nvPicPr>
          <p:cNvPr id="13" name="Image 12" descr="Une image contenant meubles, lit, Cadre de lit, literie&#10;&#10;Description générée automatiquement">
            <a:extLst>
              <a:ext uri="{FF2B5EF4-FFF2-40B4-BE49-F238E27FC236}">
                <a16:creationId xmlns:a16="http://schemas.microsoft.com/office/drawing/2014/main" id="{7F6397FC-70B2-2BE4-4D0B-F549A7B747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188" y="3707116"/>
            <a:ext cx="3015437" cy="37076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9B0F3F-4F4C-599E-DA45-C2C2DCD66E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4604" y="4127018"/>
            <a:ext cx="2697032" cy="277862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F26E0C-7F56-DE58-F37E-E455A11FE80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4272429" y="4148647"/>
            <a:ext cx="2861763" cy="211246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5618F98-6CE5-1010-7172-663CE9F30C5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69897154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8211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ACD6-5571-1723-C3D9-0D2572DA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408CCB-1BC1-7EBC-87AA-BD5B18C178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A2EAB8-A714-FA08-4DA7-192A77DE18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67619A-9F9E-F33F-6AB0-1DEF32D042E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EA5047-D981-656D-1718-9229B04C497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B60FAE-2A9C-3EF1-3601-5EA2D942683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72556B-AFF8-4CCD-2B98-85A400FCCD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422AE3-C231-BF92-896A-4E4F54F5F16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EBB593-90F3-5251-3478-CCA01B25E88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503D248-84CA-3B27-5C09-60063E3CBA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944B3A-71D6-AF41-49D5-587C89F064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Quels sont les mots qui ont bougé ?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25ED0D5-FCE5-7067-596D-A0939F17222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17666" y="2860656"/>
            <a:ext cx="1403985" cy="4077511"/>
          </a:xfrm>
          <a:prstGeom prst="rect">
            <a:avLst/>
          </a:prstGeom>
        </p:spPr>
      </p:pic>
      <p:pic>
        <p:nvPicPr>
          <p:cNvPr id="17" name="Image 16" descr="Une image contenant meubles, lit, Cadre de lit, literie&#10;&#10;Description générée automatiquement">
            <a:extLst>
              <a:ext uri="{FF2B5EF4-FFF2-40B4-BE49-F238E27FC236}">
                <a16:creationId xmlns:a16="http://schemas.microsoft.com/office/drawing/2014/main" id="{0973A841-71FF-9138-AE05-FD49CECFE2E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995" y="3782310"/>
            <a:ext cx="2865222" cy="35229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2A4E73-C4CF-43FD-F898-641DDBDF124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8566" y="3782310"/>
            <a:ext cx="2697032" cy="277862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E9DCE03-C65F-9CE8-4D99-FE36BA0F977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231262" y="3782310"/>
            <a:ext cx="2861763" cy="211246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1BF7BA4-0857-45AB-48BD-813B22A5E9A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852640484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ED194977-9D36-AEC8-471F-0443AD87726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07506" y="568235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445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2A584-CF39-F8E8-8046-BBA7009B1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4BC70B-D764-88A7-B920-CD1ED3A310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7C54FFA4-32A5-CE7C-886E-2C992D5210D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853F84-4996-79BC-C168-75CEF2DD71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 qui ont bougé sont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 lit 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 et « garçon 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5026A7-6EEB-F99E-F248-6AC817E67EB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17666" y="2860656"/>
            <a:ext cx="1403985" cy="4077511"/>
          </a:xfrm>
          <a:prstGeom prst="rect">
            <a:avLst/>
          </a:prstGeom>
        </p:spPr>
      </p:pic>
      <p:pic>
        <p:nvPicPr>
          <p:cNvPr id="7" name="Image 6" descr="Une image contenant meubles, lit, Cadre de lit, literie&#10;&#10;Description générée automatiquement">
            <a:extLst>
              <a:ext uri="{FF2B5EF4-FFF2-40B4-BE49-F238E27FC236}">
                <a16:creationId xmlns:a16="http://schemas.microsoft.com/office/drawing/2014/main" id="{51607C43-E41D-B6AC-CDBA-BD6C8A4B97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995" y="3782310"/>
            <a:ext cx="2865222" cy="35229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8DB372-DA9C-0207-CE73-7C6768AED4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8566" y="3782310"/>
            <a:ext cx="2697032" cy="27786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571C13-ABFF-1BE2-5A4B-5246CFE56ED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231262" y="3782310"/>
            <a:ext cx="2861763" cy="2112468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0A45DCA0-9705-7678-D719-A2C9002704C9}"/>
              </a:ext>
            </a:extLst>
          </p:cNvPr>
          <p:cNvSpPr/>
          <p:nvPr/>
        </p:nvSpPr>
        <p:spPr>
          <a:xfrm>
            <a:off x="7450485" y="2575570"/>
            <a:ext cx="3060993" cy="500062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E0B922B-1387-9F9C-7FBE-328E5B1CDCB7}"/>
              </a:ext>
            </a:extLst>
          </p:cNvPr>
          <p:cNvSpPr/>
          <p:nvPr/>
        </p:nvSpPr>
        <p:spPr>
          <a:xfrm>
            <a:off x="10629900" y="2424048"/>
            <a:ext cx="2642951" cy="500062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DFED2D-63E4-CCE4-29B3-9EC75B6192F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FDD7920-A982-3B32-322F-FC543C5B84E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333853749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386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3BF924-EC1D-63C4-9124-CE8ABA354B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1BE738-361B-845B-10F2-90646DFE9D2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4384F-C324-DD08-D5B9-B337EC5762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86F8BE-B0F1-2FA1-7AE8-438DC5333A6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FA8C08-0177-4493-1C03-4AD869EB40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4FE092-AF3C-8A6A-AE0A-A36399F281E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FFC01A-F694-C8D6-FC3B-B3C7F18E185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11179" y="724849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0AF840-F3E4-B051-B53F-5DA4DBE3274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43969" y="2522108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a un livre.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45DD101A-2938-503B-A56C-55CBEFF3E2CB}"/>
              </a:ext>
            </a:extLst>
          </p:cNvPr>
          <p:cNvSpPr/>
          <p:nvPr/>
        </p:nvSpPr>
        <p:spPr>
          <a:xfrm>
            <a:off x="2673223" y="8061253"/>
            <a:ext cx="699797" cy="722813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FE0F3-227B-B6D6-F060-C2012598A72C}"/>
              </a:ext>
            </a:extLst>
          </p:cNvPr>
          <p:cNvSpPr txBox="1"/>
          <p:nvPr/>
        </p:nvSpPr>
        <p:spPr>
          <a:xfrm>
            <a:off x="2796855" y="8135464"/>
            <a:ext cx="44755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B0CC7DC-C73E-83A7-49DA-F1266C9903A3}"/>
              </a:ext>
            </a:extLst>
          </p:cNvPr>
          <p:cNvSpPr/>
          <p:nvPr/>
        </p:nvSpPr>
        <p:spPr>
          <a:xfrm>
            <a:off x="6760030" y="8078287"/>
            <a:ext cx="699797" cy="722813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710C03-5B46-C88A-FE0C-2A2D0F847EE6}"/>
              </a:ext>
            </a:extLst>
          </p:cNvPr>
          <p:cNvSpPr txBox="1"/>
          <p:nvPr/>
        </p:nvSpPr>
        <p:spPr>
          <a:xfrm>
            <a:off x="6883662" y="8152498"/>
            <a:ext cx="44755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93DD974-4C40-A919-8430-3BACA9FA74D4}"/>
              </a:ext>
            </a:extLst>
          </p:cNvPr>
          <p:cNvSpPr/>
          <p:nvPr/>
        </p:nvSpPr>
        <p:spPr>
          <a:xfrm>
            <a:off x="10229849" y="8074466"/>
            <a:ext cx="699797" cy="722813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F878EC8-38E5-105B-E5B4-04AF488DBB2D}"/>
              </a:ext>
            </a:extLst>
          </p:cNvPr>
          <p:cNvSpPr txBox="1"/>
          <p:nvPr/>
        </p:nvSpPr>
        <p:spPr>
          <a:xfrm>
            <a:off x="10353482" y="8148677"/>
            <a:ext cx="44755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3ADE412-6C99-744A-3AE8-8B53BE69F3A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584042" y="4088703"/>
            <a:ext cx="3046797" cy="3376488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C5F2AB81-4C3A-ADA1-D81D-0A475A974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659" y="4546382"/>
            <a:ext cx="2304762" cy="283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953BFBD9-81DF-2D1A-5E85-359FD4F1AF8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1213070" y="4713866"/>
            <a:ext cx="3082113" cy="2712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2EA28A0-4C62-2F4F-C50F-E9393A39657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618638157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853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D821-BA1B-51FB-F84C-D7C9CAE7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021967-2070-D576-66B0-AC8AF77FAC0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DF3AB1-4BBA-1B29-901C-4E6652687E1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0EAD0F-14EA-12EB-D44B-6CBE007EE89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AE2E52-F095-25B4-8A8A-E37AA9149F9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20F634-C206-E082-6EF6-0E94C27FC87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5ABBB-DA29-D463-4309-6E15C48552C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22CF0C-7366-A0A3-72E4-6590158D98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F829EB-A329-7E19-27D0-532C7F9656F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8873C1C-2CC3-1615-2633-38DDAD156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81D81D-DBDB-923B-01F9-65312723B5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C08D036-F413-77E4-FBBE-9D134C2D87E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43969" y="2788424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a un vélo.</a:t>
            </a:r>
            <a:endParaRPr kumimoji="0" lang="fr-FR" sz="4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599DC1-8757-5BBA-E2DF-5FD4919FB1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A49F411-7466-9984-5EDB-165C47425E49}"/>
              </a:ext>
            </a:extLst>
          </p:cNvPr>
          <p:cNvSpPr/>
          <p:nvPr/>
        </p:nvSpPr>
        <p:spPr>
          <a:xfrm>
            <a:off x="2533261" y="8061253"/>
            <a:ext cx="699797" cy="722813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CFE763-338B-2C18-F288-98CEE6BE6B59}"/>
              </a:ext>
            </a:extLst>
          </p:cNvPr>
          <p:cNvSpPr txBox="1"/>
          <p:nvPr/>
        </p:nvSpPr>
        <p:spPr>
          <a:xfrm>
            <a:off x="2656893" y="8135464"/>
            <a:ext cx="44755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F79462E-1832-C0E0-87A8-36B0B036A043}"/>
              </a:ext>
            </a:extLst>
          </p:cNvPr>
          <p:cNvSpPr/>
          <p:nvPr/>
        </p:nvSpPr>
        <p:spPr>
          <a:xfrm>
            <a:off x="6583479" y="8078285"/>
            <a:ext cx="699797" cy="722813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D9BC7C7-3068-EAB9-0280-494DCB615C5C}"/>
              </a:ext>
            </a:extLst>
          </p:cNvPr>
          <p:cNvSpPr txBox="1"/>
          <p:nvPr/>
        </p:nvSpPr>
        <p:spPr>
          <a:xfrm>
            <a:off x="6707111" y="8152496"/>
            <a:ext cx="44755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299C09B-09D4-590A-7D85-8548F6CC5ECE}"/>
              </a:ext>
            </a:extLst>
          </p:cNvPr>
          <p:cNvSpPr/>
          <p:nvPr/>
        </p:nvSpPr>
        <p:spPr>
          <a:xfrm>
            <a:off x="10719706" y="8088463"/>
            <a:ext cx="699797" cy="722813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730D894-8963-B233-7D8C-A28FAFB0F384}"/>
              </a:ext>
            </a:extLst>
          </p:cNvPr>
          <p:cNvSpPr txBox="1"/>
          <p:nvPr/>
        </p:nvSpPr>
        <p:spPr>
          <a:xfrm>
            <a:off x="10843338" y="8162674"/>
            <a:ext cx="44755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49ECD68-4C6D-4258-89F1-C3A0C2E7644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4024" y="4694932"/>
            <a:ext cx="2973295" cy="2973295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3B568A8-9C1A-3391-4FF6-56EB36009DD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03454389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CC6CD664-0355-10CB-13C3-D8D492DE5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516" y="4676370"/>
            <a:ext cx="2304762" cy="283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F5C288-ED1F-0B76-1F37-C7315B7BA01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67120" y="4965749"/>
            <a:ext cx="3305171" cy="260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663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5B34C-5749-3835-6B47-68832764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4A885A-36BD-9A7C-CAAA-813AF0C827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17A291-6DF8-C643-885D-3AB6240977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62F9C4-82E1-2402-98F8-C21B0734171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F6136AF-E0AA-A60E-8500-7D9EDEE551F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0CB-6036-950B-8D83-B7897074ADC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0FF22E8-1661-0E67-472A-7805950BD1C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6691867-F43B-FC6E-6639-B74CDDB0B39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159B3E-7CB2-F8A3-D770-56F8A3D4CDC3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7DD6F91-95C6-7DC6-6042-EC7631A1B0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0772" y="8248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E734751-1CCF-E966-BE0B-4EFD63960F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76BC23A-028C-A456-D078-F2B053E448C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13728" y="4538661"/>
            <a:ext cx="12045572" cy="155064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A275191-96AB-E52A-6DF6-D284EE94D29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85901" y="735877"/>
            <a:ext cx="9344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o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va compter ensemble les chiffres. Répétez après moi.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1AD9C7-ED62-F20E-E88F-C4462F72884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04731" y="719607"/>
            <a:ext cx="1440440" cy="120920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F5201AB-6BBC-A975-FB9F-0AEA85BF8D0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83385293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7172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DE07B-0482-4A86-6753-1492A731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F2B840-217B-F255-2F86-EC77ED17A5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07B317-DE00-286D-002F-35D7B3D7E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du mot invisible.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BEF0BB-8F83-6AF3-BD9D-A18681D5EEBD}"/>
              </a:ext>
            </a:extLst>
          </p:cNvPr>
          <p:cNvSpPr txBox="1"/>
          <p:nvPr/>
        </p:nvSpPr>
        <p:spPr>
          <a:xfrm>
            <a:off x="3404009" y="3156342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200B4B0-BF29-E4B5-661C-3C2953A335D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2372" y="4559434"/>
            <a:ext cx="2571253" cy="311112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AA00270-A7BD-8228-7348-8D577494E94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06386926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4718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4A07D-879D-BC39-583C-4567D0F59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954AA6-3C26-335C-6E68-46810C2127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55E7BC6-F960-3BAD-6B00-F07ACB5599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4A2851-C8F2-76C7-69AD-137CCD06FB1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6CA2B00-39A5-3D09-0A8C-7F6D77F02A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992097-DD9C-AD7F-C03E-C09DD6A2E51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C66F95F-666F-6F7F-144F-8862D8E922F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6E8088D-BE46-EBB0-3C67-829EB2409CA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83C878-24AD-0655-B768-26D69EC4595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F9539B8-4BF0-BE0C-349E-F0C9016E9C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9BE806-AE6F-7DAE-0321-251455F992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chiffres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Je vais enlever un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chiffre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Vous devez le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7EC7DAE-0442-061F-ECBC-D0327EF47C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AAD7BF0-B790-F769-B921-F690D3E5008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842450184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10811DE-D50A-85F0-E647-CC0FFF61149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13728" y="4538661"/>
            <a:ext cx="12045572" cy="155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025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77D-9DAE-52BF-9A7E-A5A8EB201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BC493E-B1E1-4D6F-299F-FA7F767181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9AEABF-3CB1-D805-B09A-E795B130D7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9E6A14-DFDA-D596-46E6-2A858A11A4D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F0B6CB-3CF2-30F7-B257-FFDC519DFD0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C670A67-1219-B53C-1CEC-59169A71E91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D256316-95AC-FEC4-CA37-29F7C947C8A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3FE3739-A841-6790-1D59-D52BA583060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4169BB7-1975-0415-7046-6F5D386B1C6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A357349-7A84-140E-39F3-60C125245C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44500" y="8424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305160-7597-B93E-178D-A14FBEA615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6000" y="755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 chiffre a disparu ?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56CA548-5B7F-EA61-620A-E8E7995ADEC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F2F1917-C135-23DD-A9D5-494CCB5E0B3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rcRect t="11085" r="69260"/>
          <a:stretch/>
        </p:blipFill>
        <p:spPr>
          <a:xfrm>
            <a:off x="1383672" y="4626048"/>
            <a:ext cx="3702854" cy="13787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BF57B8-3D72-E58F-BE4E-F3AAB353AA4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l="40391" t="16535" r="-1"/>
          <a:stretch/>
        </p:blipFill>
        <p:spPr>
          <a:xfrm>
            <a:off x="5197366" y="4691104"/>
            <a:ext cx="7180345" cy="129426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1FE6647-957C-416C-3488-6DDEC9474B8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07506" y="568235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476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705B5-64C0-21A4-FB9B-6A27EF550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C11B1-1B40-5B7E-5874-EB4004632B9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6A08092-CD78-1522-96C4-8F9BE2DE634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E7F9BC-38EB-E3EB-F935-ED80E417319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F923483-7155-91C7-D185-A102073A644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5BE9826-D3B8-9DA9-231E-DE06EFC89FA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365418-0A22-EE3B-22DF-D04C2F6102E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4EDA97A-F708-BDD5-0D0D-E1B30E5A4E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82A7A16-F873-47E8-48B6-C8BDDDF6EFE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78F9CEC-139F-4AF8-20EE-27C8C07C54D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54182" y="8290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2F0501-C0F2-7FAE-EAFB-85E2A87A29A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755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chiffre qui a disparu est le chiffre 4.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EBC9790-8B4D-BC73-B132-8C93761C5CC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5D47C5A-0DB8-4DBC-69EC-7AC49220BD1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13728" y="4538661"/>
            <a:ext cx="12045572" cy="155064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20D2D9-3765-9FE6-7C72-38E60F4ADD0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6ECABA7-46CD-7FFB-4C53-CE7B15DFA37F}"/>
              </a:ext>
            </a:extLst>
          </p:cNvPr>
          <p:cNvSpPr/>
          <p:nvPr/>
        </p:nvSpPr>
        <p:spPr>
          <a:xfrm>
            <a:off x="4153103" y="4372993"/>
            <a:ext cx="1887479" cy="188197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8987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5541-8E29-11B7-56F3-2FC14901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DA28FD-7FB7-BB7A-1C73-24972D3CD1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F20AD2-7D8C-84A9-10AE-192AB2552A8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C6105A-10B4-6954-EA83-60558E1718B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EC561D-844D-8C79-953A-911EDA09CB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16E0F2-DEDF-C27B-64CD-D5F59CFC5EB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74FF57D-DC47-9BE7-3EC5-84A39754C2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24630DF-9E43-E9F9-2D1C-621B31F8C16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E319C8-E204-A8CF-8F83-361861712A0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375E7F3-5F5D-3DA5-DDA8-CB45CC632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85249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8358A4D-0009-0CAC-90C1-4FB0F9E8E20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les noms des couleurs. Répétez après moi.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A9B655C-E19E-8601-B8E9-93FDBB4D5C3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070264F-BF63-7876-D955-66292C700F9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165622996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AC9F73DE-4905-713A-844B-949D1E43F2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78697" y="3854772"/>
            <a:ext cx="8788705" cy="441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61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364F5-5BFC-B9ED-DCE5-F5FF85187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ABBEB9-B36C-C71C-5857-FB6F14E9BC2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B806B7-4940-7F9F-BEE9-FFB8CB1F444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9A9C04A-68EE-ABBF-64BE-147D3272996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6A98CA3-272C-914D-EA93-2F5064CA328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E7671B3-884C-894C-6AA1-2E46D66EEB4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D148B82-48DF-226E-D02B-A10A9E6F079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CE15185-EBE1-2E50-B797-D8DA7F4512C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D398461-47BA-BCBC-2213-8BD384439B9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0157F-BCA8-4B40-8A40-8ADEC06B154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des mots qui bougent.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54AB35-FF15-045A-A457-53F1CE8960A1}"/>
              </a:ext>
            </a:extLst>
          </p:cNvPr>
          <p:cNvSpPr txBox="1"/>
          <p:nvPr/>
        </p:nvSpPr>
        <p:spPr>
          <a:xfrm>
            <a:off x="2706364" y="3053268"/>
            <a:ext cx="8333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260F94B0-8F20-78E2-8DEB-FA2C56C8D12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866" y="4664111"/>
            <a:ext cx="2995443" cy="35382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88DC4E-0087-3E4E-32F0-5D527AEE30C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3EA1305-D209-6F76-7006-9B288D9F1BC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867670298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7709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BBBC7-499E-51D7-42C1-BDAF79360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0049AD-7DEB-E3B2-AFCB-EAABFD9CEF8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BDE0451-0FE2-7B87-91FE-281F261A771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220E41-1658-8F3C-4075-B9C51C1518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DB40E8A-173E-3F59-D61F-2579A4465EE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087CAAC-E55A-66E2-B27C-F1CD2227A0D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190810F-E77A-A904-669C-4EC1BE9D290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3041976-C8D0-C8CC-5F08-3A63ABF139B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AE1F8FB-97C1-3849-427F-B1689C38FBB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14652B7-FD6E-1A05-36DE-CF6A1502A3F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72DBD1-01E2-D2DC-8551-8D2EF1BA3EA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couleurs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Je vais bouger deux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couleurs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Vous devez les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C2EC25B-93CB-537F-F283-749C4D9E92E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sp>
        <p:nvSpPr>
          <p:cNvPr id="6" name="Étoile : 16 branches 5">
            <a:extLst>
              <a:ext uri="{FF2B5EF4-FFF2-40B4-BE49-F238E27FC236}">
                <a16:creationId xmlns:a16="http://schemas.microsoft.com/office/drawing/2014/main" id="{D32860B0-EDED-A996-E26E-15043BC35E28}"/>
              </a:ext>
            </a:extLst>
          </p:cNvPr>
          <p:cNvSpPr/>
          <p:nvPr/>
        </p:nvSpPr>
        <p:spPr>
          <a:xfrm>
            <a:off x="1462526" y="4544291"/>
            <a:ext cx="1845978" cy="1792908"/>
          </a:xfrm>
          <a:prstGeom prst="star16">
            <a:avLst>
              <a:gd name="adj" fmla="val 46866"/>
            </a:avLst>
          </a:pr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Étoile : 16 branches 13">
            <a:extLst>
              <a:ext uri="{FF2B5EF4-FFF2-40B4-BE49-F238E27FC236}">
                <a16:creationId xmlns:a16="http://schemas.microsoft.com/office/drawing/2014/main" id="{486FCF55-E0F2-1E2B-4741-9627319D8703}"/>
              </a:ext>
            </a:extLst>
          </p:cNvPr>
          <p:cNvSpPr/>
          <p:nvPr/>
        </p:nvSpPr>
        <p:spPr>
          <a:xfrm>
            <a:off x="4431563" y="4561802"/>
            <a:ext cx="1845978" cy="1792908"/>
          </a:xfrm>
          <a:prstGeom prst="star16">
            <a:avLst>
              <a:gd name="adj" fmla="val 46866"/>
            </a:avLst>
          </a:prstGeom>
          <a:solidFill>
            <a:srgbClr val="ED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Étoile : 16 branches 15">
            <a:extLst>
              <a:ext uri="{FF2B5EF4-FFF2-40B4-BE49-F238E27FC236}">
                <a16:creationId xmlns:a16="http://schemas.microsoft.com/office/drawing/2014/main" id="{993EE2A4-E141-9824-2B16-DE173F96CA8B}"/>
              </a:ext>
            </a:extLst>
          </p:cNvPr>
          <p:cNvSpPr/>
          <p:nvPr/>
        </p:nvSpPr>
        <p:spPr>
          <a:xfrm>
            <a:off x="7427477" y="4544291"/>
            <a:ext cx="1845978" cy="1792908"/>
          </a:xfrm>
          <a:prstGeom prst="star16">
            <a:avLst>
              <a:gd name="adj" fmla="val 46866"/>
            </a:avLst>
          </a:prstGeom>
          <a:solidFill>
            <a:srgbClr val="009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Étoile : 16 branches 16">
            <a:extLst>
              <a:ext uri="{FF2B5EF4-FFF2-40B4-BE49-F238E27FC236}">
                <a16:creationId xmlns:a16="http://schemas.microsoft.com/office/drawing/2014/main" id="{ED194BF6-AD69-3534-30EF-C0B02C6E6D0E}"/>
              </a:ext>
            </a:extLst>
          </p:cNvPr>
          <p:cNvSpPr/>
          <p:nvPr/>
        </p:nvSpPr>
        <p:spPr>
          <a:xfrm>
            <a:off x="10396514" y="4544291"/>
            <a:ext cx="1845978" cy="1792908"/>
          </a:xfrm>
          <a:prstGeom prst="star16">
            <a:avLst>
              <a:gd name="adj" fmla="val 46866"/>
            </a:avLst>
          </a:prstGeom>
          <a:solidFill>
            <a:srgbClr val="FEF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712BCEA-911F-1B59-78A4-CDAE0A041BA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603531933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7545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35EC1-38DA-4B94-5BE8-1BBE37BF2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FCEA4D-82BC-E7CC-F825-AE3F620A24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A103CD8E-FCE4-C1BA-302E-8752F3D0EB4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5B56B13-C269-D262-8F55-34DF470850B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couleurs qui ont bougé sont « bleu » et « vert ».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1328B05-B912-00DD-8995-06525CC1E167}"/>
              </a:ext>
            </a:extLst>
          </p:cNvPr>
          <p:cNvSpPr/>
          <p:nvPr/>
        </p:nvSpPr>
        <p:spPr>
          <a:xfrm>
            <a:off x="656531" y="2643187"/>
            <a:ext cx="3060993" cy="500062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BAC51F5-C14A-8A2E-027F-825BDD152C35}"/>
              </a:ext>
            </a:extLst>
          </p:cNvPr>
          <p:cNvSpPr/>
          <p:nvPr/>
        </p:nvSpPr>
        <p:spPr>
          <a:xfrm>
            <a:off x="7394747" y="2643187"/>
            <a:ext cx="2642951" cy="500062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B4BB96-FF53-5AE5-CEDB-78952640DB4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6" name="Étoile : 16 branches 5">
            <a:extLst>
              <a:ext uri="{FF2B5EF4-FFF2-40B4-BE49-F238E27FC236}">
                <a16:creationId xmlns:a16="http://schemas.microsoft.com/office/drawing/2014/main" id="{A5005A89-8D88-0C1B-E2E5-981342B7D7E7}"/>
              </a:ext>
            </a:extLst>
          </p:cNvPr>
          <p:cNvSpPr/>
          <p:nvPr/>
        </p:nvSpPr>
        <p:spPr>
          <a:xfrm>
            <a:off x="7686704" y="4293654"/>
            <a:ext cx="2059039" cy="2061056"/>
          </a:xfrm>
          <a:prstGeom prst="star16">
            <a:avLst>
              <a:gd name="adj" fmla="val 46866"/>
            </a:avLst>
          </a:pr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Étoile : 16 branches 13">
            <a:extLst>
              <a:ext uri="{FF2B5EF4-FFF2-40B4-BE49-F238E27FC236}">
                <a16:creationId xmlns:a16="http://schemas.microsoft.com/office/drawing/2014/main" id="{DE33FBBE-B98F-DB41-E088-2F32041DE52F}"/>
              </a:ext>
            </a:extLst>
          </p:cNvPr>
          <p:cNvSpPr/>
          <p:nvPr/>
        </p:nvSpPr>
        <p:spPr>
          <a:xfrm>
            <a:off x="4218502" y="4293654"/>
            <a:ext cx="2059039" cy="2061056"/>
          </a:xfrm>
          <a:prstGeom prst="star16">
            <a:avLst>
              <a:gd name="adj" fmla="val 46866"/>
            </a:avLst>
          </a:prstGeom>
          <a:solidFill>
            <a:srgbClr val="ED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Étoile : 16 branches 14">
            <a:extLst>
              <a:ext uri="{FF2B5EF4-FFF2-40B4-BE49-F238E27FC236}">
                <a16:creationId xmlns:a16="http://schemas.microsoft.com/office/drawing/2014/main" id="{CC10DCB0-6310-220A-4EC0-EB047151A028}"/>
              </a:ext>
            </a:extLst>
          </p:cNvPr>
          <p:cNvSpPr/>
          <p:nvPr/>
        </p:nvSpPr>
        <p:spPr>
          <a:xfrm>
            <a:off x="1157509" y="4293654"/>
            <a:ext cx="2059039" cy="2061056"/>
          </a:xfrm>
          <a:prstGeom prst="star16">
            <a:avLst>
              <a:gd name="adj" fmla="val 46866"/>
            </a:avLst>
          </a:prstGeom>
          <a:solidFill>
            <a:srgbClr val="009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Étoile : 16 branches 15">
            <a:extLst>
              <a:ext uri="{FF2B5EF4-FFF2-40B4-BE49-F238E27FC236}">
                <a16:creationId xmlns:a16="http://schemas.microsoft.com/office/drawing/2014/main" id="{7570EBAB-DFAB-6F0E-5805-D5E9419851BE}"/>
              </a:ext>
            </a:extLst>
          </p:cNvPr>
          <p:cNvSpPr/>
          <p:nvPr/>
        </p:nvSpPr>
        <p:spPr>
          <a:xfrm>
            <a:off x="10499452" y="4209528"/>
            <a:ext cx="2059039" cy="2061056"/>
          </a:xfrm>
          <a:prstGeom prst="star16">
            <a:avLst>
              <a:gd name="adj" fmla="val 46866"/>
            </a:avLst>
          </a:prstGeom>
          <a:solidFill>
            <a:srgbClr val="FEF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86BE9A0-F4E3-EA9A-100D-A700357D951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10184388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4240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CE65-D1E9-2B4B-3CD6-709CB756B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A7CBEEE-D738-8556-B7EE-68D353FA006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09D4F3-8806-B32C-5332-F991748BA4D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F40AFD-AA5D-A708-C0A6-2C3C5B1C1D6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5424D75-73EA-60DF-FE1A-F9A127983B2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F76662A-E099-3DE0-ABC9-6E965BA28AE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B4F0BD0-CB4E-C74B-2635-47D31DA0D8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FA24125-1B3C-2747-0C2F-244DA3F2541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4DE0DE4-FA0E-883D-F4F4-7D3250BF550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7C6968-04B3-81E1-3020-F4A2772819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2F4CD2-7318-02B0-2BC4-55847A6A1C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8D52D8-D469-46BB-2094-29051CE7CC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E6A76581-D3DA-D914-C603-8D460B22C78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C1A40F7-5A40-B807-920A-F589AFD9D2B0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2CEF8EE-F30F-990A-6E83-E52310C51FB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6443130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04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62F75-178D-8EE2-FF05-C4371F86E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DF1B30-0130-0CF8-C494-5589B797199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D7B198D-2019-E439-E832-B25B26D9D22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14E0ED5-E650-0876-6EFC-4BAFE737F14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C7C1DBB-4851-DC54-DC15-19D110A610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F8BEF8F-089A-F398-FF7E-1A3E770CC9D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9B70402-278E-4788-C1B3-FE1F8945F5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03EC661-7917-4422-ABA9-374F4E54EDD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78BBC95-D0AE-6CB5-3F41-4B41033652A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DEE804-353E-EDD5-F331-A154810563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271FE6-0200-894C-09A1-535957CDE2D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E9D3CF4-7838-EC94-EBE8-373C7023B0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A179EDE8-6F09-513D-4A18-02D8EB0C49B3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6C341-8FC2-CBC9-F2EE-D27709314F4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409DD2-D75C-7E88-F5AD-897B56E84001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B8BBECC-721B-7DD0-FC7D-ED18567412B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F3EFFA9-4BD4-DB58-0FD6-E17CB949239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236447028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5535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B4BF-67AE-4D50-CF69-E477C3D6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9566CEB-6910-3696-E8DE-505DD17376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B1AE9F7-2381-814A-3140-7DE176DAA3E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2948727"/>
            <a:ext cx="8287701" cy="6140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Présentation des étoiles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3CEE6FA-476F-773E-04DD-0BF264E23D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A47AEA9-4231-CE32-C607-E1302F4F53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5F87783-3D89-FE2B-652C-2CE9153E918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07112F-87E9-4EFD-FC7A-9894BB80F8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8501" y="6356775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320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19188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54302" y="4737552"/>
            <a:ext cx="9779311" cy="85129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S’approprier les actes de parole et les outils de langue de la semaine 1.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15091" y="4713802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517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1300" y="7773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Je m’appelle Imad ».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EE420933-F471-ACE5-665F-8643F778F7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313349" y="2549237"/>
            <a:ext cx="3622831" cy="1470552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EC8DDAB5-7689-2F1C-BC3F-18E4BEB665E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38267" y="4261930"/>
            <a:ext cx="2550165" cy="445884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B9F8C61-2887-D2A6-FA75-41664AA0DFE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59896629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0660FCA-643A-C938-8412-11F7414765D9}"/>
              </a:ext>
            </a:extLst>
          </p:cNvPr>
          <p:cNvSpPr txBox="1"/>
          <p:nvPr/>
        </p:nvSpPr>
        <p:spPr>
          <a:xfrm>
            <a:off x="5525724" y="2921427"/>
            <a:ext cx="3308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Je m’appelle Imad.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A7489-FFAB-BA7C-F7B6-AB7930ED5A1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793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6775" y="7044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Comment tu t’appelles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Comment tu t’appelles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EEC74A80-652D-85F3-B20A-443A4E9A6D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4C87333-DCDF-306A-A7B5-F84DF7F8BBB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19156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22A5A-C8E6-2405-1F0E-69856FC9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1AAA14-D7EC-2B44-A95E-62C3CBA524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F3070B11-C8D0-E72F-05E6-7E017A950E1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4663711"/>
            <a:ext cx="2550165" cy="44588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C8DD2E-23C8-105B-7927-D864065855D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17001" r="66464"/>
          <a:stretch/>
        </p:blipFill>
        <p:spPr>
          <a:xfrm>
            <a:off x="6450559" y="5526782"/>
            <a:ext cx="2476080" cy="277508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B32C4C2-9A74-8E63-FCCE-A93659DA735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8F9415D-2A8F-34F5-C952-1E06B9B8BEA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966986" y="2951018"/>
            <a:ext cx="3622831" cy="1470552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Image 5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10A0636D-4610-6C6D-B8AF-B8329409112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4663711"/>
            <a:ext cx="2550165" cy="445884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A3E6EA-787D-EF21-5B87-1304C88BCA5C}"/>
              </a:ext>
            </a:extLst>
          </p:cNvPr>
          <p:cNvSpPr txBox="1"/>
          <p:nvPr/>
        </p:nvSpPr>
        <p:spPr>
          <a:xfrm>
            <a:off x="5622008" y="3424684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J’ai huit ans.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67650E-4B8D-FF89-3AB3-A852F05CFD6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J’ai huit ans 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C2707D-F072-5CBA-9768-1D3264C003F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069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1FC7-8B19-AF35-8FFB-11AECC961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D2FB2B-5DF6-17C7-5902-1B11EC6AD3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57DED9-5A4D-0C01-F1EF-8357CB0322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DBF6A4-F364-2CA8-B3B1-D8646175C8C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9451C6-8074-B89D-5CC5-10197F8E94B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9CD919-7916-8B19-E84F-88C6B00FA25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12F34E-4F01-A832-21B5-198CA1EF5B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35E41DC-03A0-F461-C141-3651AA577B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7A5535E-C839-D87B-BE2F-24D4C4C47E6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ADACB13-027A-A211-171C-D8654F07B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8338" y="64147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0D94AA-3D08-B75B-6FFD-52514E83504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28135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 quel âge ? Dis-moi ton véritable âge (7 ans ou 8 ans ou 9 ans … ).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8C1BF6-5A0C-9EA1-787F-677AF983F5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as quel âge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A2076CB5-AC5B-F413-2008-5FEEC589F9F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9C7751C-D75D-F2A9-D15B-C9B8A53A7FD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9095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93993" y="7680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2250E1-B450-AFC6-0689-E1B723F5A2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33603" y="3714028"/>
            <a:ext cx="2660624" cy="452423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4E73E49-22C1-F1AD-D547-1A69B8956DE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95424109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8D789AA5-0FC5-05C7-6F30-EE2288722D69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099075" y="4630679"/>
            <a:ext cx="3239561" cy="2732738"/>
            <a:chOff x="2173339" y="2050681"/>
            <a:chExt cx="4001058" cy="308653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AAED88B-AC40-1A01-20E7-9364BA795B25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788F3C4E-3E63-9328-A9FE-7FC4037449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5A23760-5E65-84FB-E303-862E84A65466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B1A7528-1F2E-45F8-DB13-4C204776D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6B6BD16-A404-442A-75E6-8F72CDAEB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2C65C18F-E457-9751-520F-FEC6F5C6608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582811" y="1998636"/>
            <a:ext cx="5223734" cy="1470552"/>
          </a:xfrm>
          <a:prstGeom prst="wedgeEllipseCallout">
            <a:avLst>
              <a:gd name="adj1" fmla="val -31265"/>
              <a:gd name="adj2" fmla="val 70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27BEC53-2C3A-F2CB-4BBF-CE25D35D29D7}"/>
              </a:ext>
            </a:extLst>
          </p:cNvPr>
          <p:cNvSpPr txBox="1"/>
          <p:nvPr/>
        </p:nvSpPr>
        <p:spPr>
          <a:xfrm>
            <a:off x="6237833" y="2472302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215968"/>
                </a:solidFill>
                <a:latin typeface="Dosis" pitchFamily="2" charset="0"/>
              </a:rPr>
              <a:t>Je suis en deuxième année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AEAAE29-3784-8F78-4A20-FCD76AA318E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dit « Je suis en deuxième année ».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EA2FE28-4DDC-B828-230B-EAEC62122D0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852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13F28-FB42-094E-4EA1-35342BBD7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B5B04D-3A92-C393-6A59-E0D7B3545E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AF15D9-2E5D-81FA-FE14-D36803EBE3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0D9A1A-6C90-9247-6044-B0E7ABF0423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2553DA8-D217-B171-7236-2B094A6F1A4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07C730E-172C-82FB-86B8-D0143D67F58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E1CCC1-8B03-FBBE-F5C6-C60063CB82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195CDB7-ACCB-E3EE-EC1B-0834B47807A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DD9CE7-B6BE-B5DC-7336-4D81F445116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877BBFA-BDF2-04B2-6D15-D1E8D8D8707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C34CE3-FDA9-E91D-7723-2BA34B43980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es en quelle classe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958E2034-E6CB-40AA-5CBF-A26434FF45F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D1E4D79-D10B-EC55-57C2-9CF9C30DA05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220AF73E-20C9-4185-F7BB-9CBAF604CD9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es en quelle classe ? </a:t>
            </a:r>
          </a:p>
        </p:txBody>
      </p:sp>
    </p:spTree>
    <p:extLst>
      <p:ext uri="{BB962C8B-B14F-4D97-AF65-F5344CB8AC3E}">
        <p14:creationId xmlns:p14="http://schemas.microsoft.com/office/powerpoint/2010/main" val="10058776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3B585-821B-4408-DD09-995BC6230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E7F9C66-24BC-CB65-FE56-1E529DEA643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38003" y="6358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9AEAD7-5055-FD9F-CCD3-3D0B4310740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Qui est ton ami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Mon ami, c’est Karim 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FFD836BE-25E7-8EEC-03B2-D00407D6A13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1722809" y="4224062"/>
            <a:ext cx="3198165" cy="48039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C1331C-4738-AA55-38E6-105279A4824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598E8B13-EB5C-7706-99D1-E4B4FB48100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1" y="4352483"/>
            <a:ext cx="2674067" cy="4675484"/>
          </a:xfrm>
          <a:prstGeom prst="rect">
            <a:avLst/>
          </a:prstGeom>
        </p:spPr>
      </p:pic>
      <p:pic>
        <p:nvPicPr>
          <p:cNvPr id="5" name="Image 4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A5F01E9-E29C-5907-B120-0278489D543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81" y="4288273"/>
            <a:ext cx="3023354" cy="511417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EF9AD79-7A6A-4536-9327-286488A3DD1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452935307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F267E9CE-C70D-A815-65BE-21866C77DC3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602809" y="2378419"/>
            <a:ext cx="3622831" cy="1470552"/>
          </a:xfrm>
          <a:prstGeom prst="wedgeEllipseCallout">
            <a:avLst>
              <a:gd name="adj1" fmla="val -5741"/>
              <a:gd name="adj2" fmla="val 7407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797804-95BB-1618-3D69-E1DAB8DBF227}"/>
              </a:ext>
            </a:extLst>
          </p:cNvPr>
          <p:cNvSpPr txBox="1"/>
          <p:nvPr/>
        </p:nvSpPr>
        <p:spPr>
          <a:xfrm>
            <a:off x="2022304" y="2792789"/>
            <a:ext cx="3004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Qui est ton ami ? </a:t>
            </a:r>
          </a:p>
        </p:txBody>
      </p:sp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7DFDE30B-15C1-2EC1-B5EE-CE13E5E4FDC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135967" y="2642288"/>
            <a:ext cx="4437936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3963C5-7529-0EFF-A264-C4A8D5AA7830}"/>
              </a:ext>
            </a:extLst>
          </p:cNvPr>
          <p:cNvSpPr txBox="1"/>
          <p:nvPr/>
        </p:nvSpPr>
        <p:spPr>
          <a:xfrm>
            <a:off x="7555462" y="3056658"/>
            <a:ext cx="3834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Mon ami, c’est Karim.  </a:t>
            </a:r>
          </a:p>
        </p:txBody>
      </p:sp>
    </p:spTree>
    <p:extLst>
      <p:ext uri="{BB962C8B-B14F-4D97-AF65-F5344CB8AC3E}">
        <p14:creationId xmlns:p14="http://schemas.microsoft.com/office/powerpoint/2010/main" val="3050307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4AB13-5F51-2D2B-105A-5A2C402C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7253F5-7DDF-E00C-A162-BD76575EA3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385FF6-1C46-460C-5145-8B6E7358088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C331CF8-BD0F-1D8C-72F3-47E87D1A4E7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AB65AF7-717D-C7C8-31AC-2D126CFF903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F6BFC0E-84F1-4684-5E95-B14E627F6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898DA5C-9A6C-7C82-3354-D6218285EF8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3D5D126-59FC-8464-D3C6-1DF2C9221C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3479E8-04A0-3D9E-B097-ABB5F35D750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3A428F-311A-E73F-E70F-B880CB364D5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8005A5-EE60-6B8C-73FE-37A598BB823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Qui est ton ami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2804CEB5-8186-E48E-5AC9-126390E8610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7AA2D14-973A-6C52-B410-8BC314FCE0E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BD2A974-FEC7-2CE9-CA21-7D08780BCB8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est ton ami ? Montre-le moi.  </a:t>
            </a:r>
          </a:p>
        </p:txBody>
      </p:sp>
    </p:spTree>
    <p:extLst>
      <p:ext uri="{BB962C8B-B14F-4D97-AF65-F5344CB8AC3E}">
        <p14:creationId xmlns:p14="http://schemas.microsoft.com/office/powerpoint/2010/main" val="6979102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93C3C5-2C07-307F-B3AF-C7BB5AB7AB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1C6116-76C9-7AF4-0300-975982A900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56715" y="6368876"/>
            <a:ext cx="2311792" cy="1403588"/>
          </a:xfrm>
          <a:prstGeom prst="rect">
            <a:avLst/>
          </a:prstGeom>
        </p:spPr>
      </p:pic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0E6CBBCB-1A56-A9F1-AB2F-72029E8093C3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855076" y="4454330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3CE82C-F491-9BF1-0DBF-0B1EDAE6E57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10396433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D82938CB-75A1-4798-F671-B0F2FD3C001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1722809" y="4224062"/>
            <a:ext cx="3198165" cy="4803905"/>
          </a:xfrm>
          <a:prstGeom prst="rect">
            <a:avLst/>
          </a:prstGeom>
        </p:spPr>
      </p:pic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760842F5-770D-2FC2-16F0-60FE52178D0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1" y="4352483"/>
            <a:ext cx="2674067" cy="4675484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252ACB8-543A-0711-4A46-EE684CF409B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602809" y="2378419"/>
            <a:ext cx="3622831" cy="1470552"/>
          </a:xfrm>
          <a:prstGeom prst="wedgeEllipseCallout">
            <a:avLst>
              <a:gd name="adj1" fmla="val -5741"/>
              <a:gd name="adj2" fmla="val 7407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2B75A1-A683-8059-FD78-0EA4DF695313}"/>
              </a:ext>
            </a:extLst>
          </p:cNvPr>
          <p:cNvSpPr txBox="1"/>
          <p:nvPr/>
        </p:nvSpPr>
        <p:spPr>
          <a:xfrm>
            <a:off x="2051561" y="2564215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une gomme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4DEED54C-1F9F-B12A-56AC-9064F25C183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135967" y="2642288"/>
            <a:ext cx="4437936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E3C3112-DADC-3660-8DD8-C1F7FB022374}"/>
              </a:ext>
            </a:extLst>
          </p:cNvPr>
          <p:cNvSpPr txBox="1"/>
          <p:nvPr/>
        </p:nvSpPr>
        <p:spPr>
          <a:xfrm>
            <a:off x="7722863" y="3056628"/>
            <a:ext cx="3634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8DC63F"/>
                </a:solidFill>
                <a:latin typeface="Dosis" pitchFamily="2" charset="0"/>
              </a:rPr>
              <a:t>Oui, j’ai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une gomme.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1FE77C-C028-A906-88DE-B1ACFFB381B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as une gomme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Oui, j’ai une gomme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9557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CA1A5-769A-B068-DEA7-8C4186B1F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8077DE1-B230-0CA2-C761-A8D79E8DC9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92D189-D023-DEE1-FC47-2AC52FC076E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4485DD-CC99-6582-1A69-8F3E67572F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44083" y="7176235"/>
            <a:ext cx="2099567" cy="12747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BF479C4-CF66-4871-ABA5-CA88E3B6BF4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DEB6CBF2-996B-866F-ED56-6210C6FBBE2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406375" y="2378419"/>
            <a:ext cx="3622831" cy="1470552"/>
          </a:xfrm>
          <a:prstGeom prst="wedgeEllipseCallout">
            <a:avLst>
              <a:gd name="adj1" fmla="val 8791"/>
              <a:gd name="adj2" fmla="val 8726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86E69D8B-D36C-582A-C90F-79468D6AB90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490362" y="2537821"/>
            <a:ext cx="4034147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4DFAD89-DC99-348C-8645-3CADB6092CA9}"/>
              </a:ext>
            </a:extLst>
          </p:cNvPr>
          <p:cNvSpPr txBox="1"/>
          <p:nvPr/>
        </p:nvSpPr>
        <p:spPr>
          <a:xfrm>
            <a:off x="3049233" y="2537821"/>
            <a:ext cx="2660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Non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, </a:t>
            </a:r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je n’ai pas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de gomme.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A67C539-8CA9-2403-368E-1DDED44057B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: « Est-ce que tu as une gomme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répond : « Non, je n’ai pas de gomme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970E99-93DA-768A-9B4F-82B8441FAE9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0860" y="4450302"/>
            <a:ext cx="2352726" cy="400067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CA785BA-DC59-75A3-388E-F5FC8EF03A0B}"/>
              </a:ext>
            </a:extLst>
          </p:cNvPr>
          <p:cNvSpPr txBox="1"/>
          <p:nvPr/>
        </p:nvSpPr>
        <p:spPr>
          <a:xfrm>
            <a:off x="9214521" y="2715472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une gomme ? </a:t>
            </a:r>
          </a:p>
        </p:txBody>
      </p:sp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295725DE-56E0-F1C3-98F7-6E77D42DAF15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847216" y="5430981"/>
            <a:ext cx="1449225" cy="16164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494976F6-8EE9-9BA6-839A-A1F9ACE93F2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90362" y="4519084"/>
            <a:ext cx="2514347" cy="425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442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F3514-0271-75B1-FBE9-3BED3BB76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9D7A11-AE0F-41E0-0D11-BAD92D42EB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1340BE-6BC8-963E-3ED7-FF3D83454B4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0641B45-E3EE-F649-7B4E-8A2A8866D83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A7A265D-047F-DEA8-CA51-D6DA43EE88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82021C-8CCE-DE50-97EA-F709DF58281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F73012F-A2F5-FEC8-62EF-229BE93B395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E7892E1-DEC7-8586-75DF-1449D549E11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1B7FEB9-E79E-98E8-297C-1159EABE9B9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D7A1E42-6807-142C-3638-E805B603D8A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CA97CE-A2E5-7FBE-9BCF-3107652C67B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une gomme ?</a:t>
            </a:r>
          </a:p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Montre-la-moi. 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3AC32BBF-ED96-1E94-1361-90A62049291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3B2E8E0-57CF-FA0D-CEE5-0696B6EF974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EBCFC67-6177-A328-5CF2-D6482FD0981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une gomme ? Après ta réponse, montre-la-moi.   </a:t>
            </a:r>
          </a:p>
        </p:txBody>
      </p:sp>
    </p:spTree>
    <p:extLst>
      <p:ext uri="{BB962C8B-B14F-4D97-AF65-F5344CB8AC3E}">
        <p14:creationId xmlns:p14="http://schemas.microsoft.com/office/powerpoint/2010/main" val="9290546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moment de l’étoile.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Moment de l’étoile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A0D7F99-3B70-5AEB-CE24-7303042E86A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57686813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FAA2665-CE38-EE3D-97A5-540470699BA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16037328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27ECA-A73D-2B6D-6C4A-A2A272579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0F29BE4-540D-D105-5F24-0353AF4500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3571B2-7793-EE74-6FC5-50D22BCF732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2948727"/>
            <a:ext cx="8287701" cy="6140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Présentation des étoiles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4939CBC-0E62-876C-BE89-DA8252BDF2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696B12C-372E-87E1-8D0D-501D048470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E538F2F-F00A-00F8-7FAF-C39306769AE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F9629C-B2E7-948C-7D5C-3081733168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1363" y="7385475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88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FC2F2-F15F-7FDE-DB55-233E4BA9E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AEA9B4-E395-9A1C-9C9E-5C00546246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86D295A-C150-FB47-1266-15985A7B9D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EC5CABC-DA83-4E5E-9E81-CEB76365A64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13B070-1694-7EC2-2274-F99AD3F058C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4B6CD92-32AD-05E5-F2CC-DDFE855689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11624A0-326C-EAD2-DE60-D589EF991E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8D17433D-82B7-EFE6-2467-755E51E283A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509494E5-D6A2-19B4-583F-48666788C21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FC76A8-1A01-3D87-32F9-A8E2FFAB4AB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888C3C46-4C61-F2A9-30DA-CC69B876C18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55344" y="5234953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Écrire correctement des mots.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2E092A-930D-EB04-0284-82F0E0AC84D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41670" y="5139473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320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10EB0DA-D858-5632-8AD1-97C4A3A852BD}"/>
              </a:ext>
            </a:extLst>
          </p:cNvPr>
          <p:cNvSpPr/>
          <p:nvPr/>
        </p:nvSpPr>
        <p:spPr>
          <a:xfrm rot="10800000" flipH="1">
            <a:off x="777879" y="74701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F7BBE3-DD44-175A-A113-23A2307F92F2}"/>
              </a:ext>
            </a:extLst>
          </p:cNvPr>
          <p:cNvSpPr txBox="1"/>
          <p:nvPr/>
        </p:nvSpPr>
        <p:spPr>
          <a:xfrm>
            <a:off x="1463679" y="675645"/>
            <a:ext cx="12252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Prenez vos cahiers. Nous allons écrire des mots.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630317-669E-F542-2B1C-42CDC62E33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23ADB6-6E66-DFA0-5FDA-C01603E88E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004"/>
          <a:stretch/>
        </p:blipFill>
        <p:spPr>
          <a:xfrm>
            <a:off x="4204125" y="2960257"/>
            <a:ext cx="5307750" cy="5323294"/>
          </a:xfrm>
          <a:prstGeom prst="rect">
            <a:avLst/>
          </a:prstGeom>
          <a:ln w="38100"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A888837-67BF-BCAA-476C-D79E9DE76FB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372471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113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2E0B8-BB25-5A8E-2004-2FBAF8A21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0730822-C939-24EE-4E9D-80535028DC49}"/>
              </a:ext>
            </a:extLst>
          </p:cNvPr>
          <p:cNvSpPr/>
          <p:nvPr/>
        </p:nvSpPr>
        <p:spPr>
          <a:xfrm rot="10800000" flipH="1">
            <a:off x="777879" y="74701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702A5F-C1AE-EAB6-D86F-8D1EC631F742}"/>
              </a:ext>
            </a:extLst>
          </p:cNvPr>
          <p:cNvSpPr txBox="1"/>
          <p:nvPr/>
        </p:nvSpPr>
        <p:spPr>
          <a:xfrm>
            <a:off x="1463679" y="675645"/>
            <a:ext cx="12252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Ecrivez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ces mots sur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vos cahiers en suivant le modèle.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40FCCD-6650-521D-38AC-A9EF75670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440" y="675645"/>
            <a:ext cx="1733762" cy="12126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D60C4C-A181-211C-0B9C-0A71299CB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678" y="2440137"/>
            <a:ext cx="10616644" cy="607521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57995A6-E01E-DC49-BCE1-7772CBA7FE1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7910426"/>
              </p:ext>
            </p:extLst>
          </p:nvPr>
        </p:nvGraphicFramePr>
        <p:xfrm>
          <a:off x="685799" y="-22122"/>
          <a:ext cx="123593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4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10053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471874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0713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8977</TotalTime>
  <Words>2455</Words>
  <Application>Microsoft Office PowerPoint</Application>
  <PresentationFormat>Personnalisé</PresentationFormat>
  <Paragraphs>509</Paragraphs>
  <Slides>73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73</vt:i4>
      </vt:variant>
    </vt:vector>
  </HeadingPairs>
  <TitlesOfParts>
    <vt:vector size="84" baseType="lpstr">
      <vt:lpstr>Dosis</vt:lpstr>
      <vt:lpstr>Carelia</vt:lpstr>
      <vt:lpstr>Calibri </vt:lpstr>
      <vt:lpstr>Dosis Bold</vt:lpstr>
      <vt:lpstr>Cambria</vt:lpstr>
      <vt:lpstr>Calibri</vt:lpstr>
      <vt:lpstr>Abadi</vt:lpstr>
      <vt:lpstr>Arial</vt:lpstr>
      <vt:lpstr>1_Office Theme</vt:lpstr>
      <vt:lpstr>2_Office Theme</vt:lpstr>
      <vt:lpstr>3_Office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youssef saadani</cp:lastModifiedBy>
  <cp:revision>97</cp:revision>
  <dcterms:created xsi:type="dcterms:W3CDTF">2023-09-22T04:26:48Z</dcterms:created>
  <dcterms:modified xsi:type="dcterms:W3CDTF">2024-11-16T08:27:38Z</dcterms:modified>
</cp:coreProperties>
</file>