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101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413" r:id="rId13"/>
    <p:sldId id="2134808388" r:id="rId14"/>
    <p:sldId id="2134808127" r:id="rId15"/>
    <p:sldId id="2134808543" r:id="rId16"/>
    <p:sldId id="2134808542" r:id="rId17"/>
    <p:sldId id="2134808142" r:id="rId18"/>
    <p:sldId id="2134808129" r:id="rId19"/>
    <p:sldId id="2134808385" r:id="rId20"/>
    <p:sldId id="2134808526" r:id="rId21"/>
    <p:sldId id="2134808527" r:id="rId22"/>
    <p:sldId id="2134808516" r:id="rId23"/>
    <p:sldId id="2134808517" r:id="rId24"/>
    <p:sldId id="2134808535" r:id="rId25"/>
    <p:sldId id="2134808536" r:id="rId26"/>
    <p:sldId id="2134808247" r:id="rId27"/>
    <p:sldId id="2134808514" r:id="rId28"/>
    <p:sldId id="2134808515" r:id="rId29"/>
    <p:sldId id="2134808533" r:id="rId30"/>
    <p:sldId id="2134808534" r:id="rId31"/>
    <p:sldId id="2134808242" r:id="rId32"/>
    <p:sldId id="2134808243" r:id="rId33"/>
    <p:sldId id="2134808162" r:id="rId34"/>
    <p:sldId id="2134808537" r:id="rId35"/>
    <p:sldId id="2134808538" r:id="rId36"/>
    <p:sldId id="2134808576" r:id="rId37"/>
    <p:sldId id="2134808577" r:id="rId38"/>
    <p:sldId id="2134808529" r:id="rId39"/>
    <p:sldId id="2134808530" r:id="rId40"/>
    <p:sldId id="2134808262" r:id="rId41"/>
    <p:sldId id="2134808240" r:id="rId42"/>
    <p:sldId id="2134808578" r:id="rId43"/>
    <p:sldId id="2134808475" r:id="rId44"/>
    <p:sldId id="2134808183" r:id="rId45"/>
    <p:sldId id="2134808184" r:id="rId46"/>
    <p:sldId id="2134808185" r:id="rId47"/>
    <p:sldId id="2134808186" r:id="rId48"/>
    <p:sldId id="2134808192" r:id="rId49"/>
    <p:sldId id="2134808525" r:id="rId50"/>
    <p:sldId id="2134808581" r:id="rId51"/>
    <p:sldId id="2134808583" r:id="rId52"/>
    <p:sldId id="2134808585" r:id="rId53"/>
    <p:sldId id="2134808586" r:id="rId54"/>
    <p:sldId id="2134808589" r:id="rId55"/>
    <p:sldId id="2134808590" r:id="rId56"/>
    <p:sldId id="2134808591" r:id="rId57"/>
    <p:sldId id="2134808592" r:id="rId58"/>
    <p:sldId id="2134808594" r:id="rId59"/>
    <p:sldId id="2134808595" r:id="rId60"/>
    <p:sldId id="2134808520" r:id="rId61"/>
    <p:sldId id="2134808358" r:id="rId62"/>
    <p:sldId id="2134808587" r:id="rId63"/>
    <p:sldId id="2134808359" r:id="rId64"/>
    <p:sldId id="2134808378" r:id="rId65"/>
    <p:sldId id="2134808588" r:id="rId66"/>
    <p:sldId id="2134808596" r:id="rId67"/>
    <p:sldId id="2134808476" r:id="rId68"/>
    <p:sldId id="2134808579" r:id="rId69"/>
    <p:sldId id="2134808280" r:id="rId70"/>
    <p:sldId id="2134808531" r:id="rId71"/>
    <p:sldId id="2134808283" r:id="rId72"/>
    <p:sldId id="2134808574" r:id="rId73"/>
    <p:sldId id="2134808593" r:id="rId74"/>
    <p:sldId id="2134808326" r:id="rId75"/>
    <p:sldId id="2134808327" r:id="rId76"/>
    <p:sldId id="2134808314" r:id="rId77"/>
    <p:sldId id="2134808315" r:id="rId78"/>
    <p:sldId id="2134808392" r:id="rId79"/>
    <p:sldId id="2134808394" r:id="rId80"/>
    <p:sldId id="2134808300" r:id="rId81"/>
    <p:sldId id="2134808395" r:id="rId82"/>
    <p:sldId id="2134808396" r:id="rId83"/>
    <p:sldId id="2134808365" r:id="rId84"/>
    <p:sldId id="2134808580" r:id="rId85"/>
    <p:sldId id="2134808331" r:id="rId86"/>
    <p:sldId id="2134808405" r:id="rId87"/>
    <p:sldId id="2134808403" r:id="rId88"/>
    <p:sldId id="2134808402" r:id="rId89"/>
    <p:sldId id="2134808406" r:id="rId90"/>
    <p:sldId id="2134808408" r:id="rId91"/>
    <p:sldId id="2134808532" r:id="rId92"/>
    <p:sldId id="2134808133" r:id="rId93"/>
    <p:sldId id="2134808410" r:id="rId94"/>
    <p:sldId id="2134808412" r:id="rId95"/>
    <p:sldId id="2134808147" r:id="rId96"/>
    <p:sldId id="2134808411" r:id="rId97"/>
    <p:sldId id="2134808135" r:id="rId98"/>
    <p:sldId id="2134808544" r:id="rId99"/>
    <p:sldId id="2134808345" r:id="rId100"/>
  </p:sldIdLst>
  <p:sldSz cx="13716000" cy="10287000"/>
  <p:notesSz cx="6858000" cy="9144000"/>
  <p:embeddedFontLst>
    <p:embeddedFont>
      <p:font typeface="Abadi" panose="020B0604020104020204" pitchFamily="34" charset="0"/>
      <p:regular r:id="rId102"/>
    </p:embeddedFont>
    <p:embeddedFont>
      <p:font typeface="Cambria" panose="02040503050406030204" pitchFamily="18" charset="0"/>
      <p:regular r:id="rId103"/>
      <p:bold r:id="rId104"/>
      <p:italic r:id="rId105"/>
      <p:boldItalic r:id="rId106"/>
    </p:embeddedFont>
    <p:embeddedFont>
      <p:font typeface="Dosis" pitchFamily="2" charset="0"/>
      <p:regular r:id="rId107"/>
      <p:bold r:id="rId108"/>
    </p:embeddedFont>
    <p:embeddedFont>
      <p:font typeface="Dosis Bold" pitchFamily="2" charset="0"/>
      <p:regular r:id="rId109"/>
      <p:bold r:id="rId110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  <a:srgbClr val="F2F2F2"/>
    <a:srgbClr val="106584"/>
    <a:srgbClr val="7F7F7F"/>
    <a:srgbClr val="FDEADA"/>
    <a:srgbClr val="5C9ED1"/>
    <a:srgbClr val="BFBFBF"/>
    <a:srgbClr val="E46C0A"/>
    <a:srgbClr val="106585"/>
    <a:srgbClr val="63A2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07" autoAdjust="0"/>
    <p:restoredTop sz="95196" autoAdjust="0"/>
  </p:normalViewPr>
  <p:slideViewPr>
    <p:cSldViewPr snapToGrid="0">
      <p:cViewPr varScale="1">
        <p:scale>
          <a:sx n="55" d="100"/>
          <a:sy n="55" d="100"/>
        </p:scale>
        <p:origin x="1358" y="58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viewProps" Target="viewProps.xml"/><Relationship Id="rId16" Type="http://schemas.openxmlformats.org/officeDocument/2006/relationships/slide" Target="slides/slide14.xml"/><Relationship Id="rId107" Type="http://schemas.openxmlformats.org/officeDocument/2006/relationships/font" Target="fonts/font6.fntdata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font" Target="fonts/font1.fntdata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font" Target="fonts/font2.fntdata"/><Relationship Id="rId108" Type="http://schemas.openxmlformats.org/officeDocument/2006/relationships/font" Target="fonts/font7.fntdata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font" Target="fonts/font5.fntdata"/><Relationship Id="rId114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font" Target="fonts/font8.fntdata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font" Target="fonts/font3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font" Target="fonts/font9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font" Target="fonts/font4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13/11/2024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6.sv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15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tags" Target="../tags/tag156.xml"/><Relationship Id="rId18" Type="http://schemas.openxmlformats.org/officeDocument/2006/relationships/image" Target="../media/image33.png"/><Relationship Id="rId3" Type="http://schemas.openxmlformats.org/officeDocument/2006/relationships/tags" Target="../tags/tag146.xml"/><Relationship Id="rId21" Type="http://schemas.openxmlformats.org/officeDocument/2006/relationships/image" Target="../media/image36.JPG"/><Relationship Id="rId7" Type="http://schemas.openxmlformats.org/officeDocument/2006/relationships/tags" Target="../tags/tag150.xml"/><Relationship Id="rId12" Type="http://schemas.openxmlformats.org/officeDocument/2006/relationships/tags" Target="../tags/tag155.xml"/><Relationship Id="rId17" Type="http://schemas.openxmlformats.org/officeDocument/2006/relationships/image" Target="../media/image21.png"/><Relationship Id="rId2" Type="http://schemas.openxmlformats.org/officeDocument/2006/relationships/tags" Target="../tags/tag145.xml"/><Relationship Id="rId16" Type="http://schemas.openxmlformats.org/officeDocument/2006/relationships/image" Target="../media/image16.svg"/><Relationship Id="rId20" Type="http://schemas.openxmlformats.org/officeDocument/2006/relationships/image" Target="../media/image35.png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5" Type="http://schemas.openxmlformats.org/officeDocument/2006/relationships/tags" Target="../tags/tag148.xml"/><Relationship Id="rId15" Type="http://schemas.openxmlformats.org/officeDocument/2006/relationships/image" Target="../media/image15.png"/><Relationship Id="rId10" Type="http://schemas.openxmlformats.org/officeDocument/2006/relationships/tags" Target="../tags/tag153.xml"/><Relationship Id="rId19" Type="http://schemas.openxmlformats.org/officeDocument/2006/relationships/image" Target="../media/image34.png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13" Type="http://schemas.openxmlformats.org/officeDocument/2006/relationships/image" Target="../media/image22.png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12" Type="http://schemas.openxmlformats.org/officeDocument/2006/relationships/image" Target="../media/image16.svg"/><Relationship Id="rId17" Type="http://schemas.openxmlformats.org/officeDocument/2006/relationships/image" Target="../media/image36.JPG"/><Relationship Id="rId2" Type="http://schemas.openxmlformats.org/officeDocument/2006/relationships/tags" Target="../tags/tag158.xml"/><Relationship Id="rId16" Type="http://schemas.openxmlformats.org/officeDocument/2006/relationships/image" Target="../media/image35.png"/><Relationship Id="rId1" Type="http://schemas.openxmlformats.org/officeDocument/2006/relationships/tags" Target="../tags/tag157.xml"/><Relationship Id="rId6" Type="http://schemas.openxmlformats.org/officeDocument/2006/relationships/tags" Target="../tags/tag162.xml"/><Relationship Id="rId11" Type="http://schemas.openxmlformats.org/officeDocument/2006/relationships/image" Target="../media/image15.png"/><Relationship Id="rId5" Type="http://schemas.openxmlformats.org/officeDocument/2006/relationships/tags" Target="../tags/tag161.xml"/><Relationship Id="rId15" Type="http://schemas.openxmlformats.org/officeDocument/2006/relationships/image" Target="../media/image34.pn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60.xml"/><Relationship Id="rId9" Type="http://schemas.openxmlformats.org/officeDocument/2006/relationships/tags" Target="../tags/tag165.xml"/><Relationship Id="rId1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13" Type="http://schemas.openxmlformats.org/officeDocument/2006/relationships/image" Target="../media/image16.svg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12" Type="http://schemas.openxmlformats.org/officeDocument/2006/relationships/image" Target="../media/image15.png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70.xml"/><Relationship Id="rId10" Type="http://schemas.openxmlformats.org/officeDocument/2006/relationships/tags" Target="../tags/tag175.xml"/><Relationship Id="rId4" Type="http://schemas.openxmlformats.org/officeDocument/2006/relationships/tags" Target="../tags/tag169.xml"/><Relationship Id="rId9" Type="http://schemas.openxmlformats.org/officeDocument/2006/relationships/tags" Target="../tags/tag174.xml"/><Relationship Id="rId1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image" Target="../media/image38.png"/><Relationship Id="rId3" Type="http://schemas.openxmlformats.org/officeDocument/2006/relationships/tags" Target="../tags/tag178.xml"/><Relationship Id="rId7" Type="http://schemas.openxmlformats.org/officeDocument/2006/relationships/tags" Target="../tags/tag182.xml"/><Relationship Id="rId12" Type="http://schemas.openxmlformats.org/officeDocument/2006/relationships/image" Target="../media/image16.svg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image" Target="../media/image15.png"/><Relationship Id="rId5" Type="http://schemas.openxmlformats.org/officeDocument/2006/relationships/tags" Target="../tags/tag18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image" Target="../media/image15.png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186.xml"/><Relationship Id="rId16" Type="http://schemas.openxmlformats.org/officeDocument/2006/relationships/image" Target="../media/image39.png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tags" Target="../tags/tag195.xml"/><Relationship Id="rId5" Type="http://schemas.openxmlformats.org/officeDocument/2006/relationships/tags" Target="../tags/tag189.xml"/><Relationship Id="rId15" Type="http://schemas.openxmlformats.org/officeDocument/2006/relationships/image" Target="../media/image40.jpeg"/><Relationship Id="rId10" Type="http://schemas.openxmlformats.org/officeDocument/2006/relationships/tags" Target="../tags/tag194.xml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03.xml"/><Relationship Id="rId13" Type="http://schemas.openxmlformats.org/officeDocument/2006/relationships/image" Target="../media/image26.png"/><Relationship Id="rId3" Type="http://schemas.openxmlformats.org/officeDocument/2006/relationships/tags" Target="../tags/tag198.xml"/><Relationship Id="rId7" Type="http://schemas.openxmlformats.org/officeDocument/2006/relationships/tags" Target="../tags/tag202.xml"/><Relationship Id="rId12" Type="http://schemas.openxmlformats.org/officeDocument/2006/relationships/image" Target="../media/image16.sv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tags" Target="../tags/tag201.xml"/><Relationship Id="rId11" Type="http://schemas.openxmlformats.org/officeDocument/2006/relationships/image" Target="../media/image15.png"/><Relationship Id="rId5" Type="http://schemas.openxmlformats.org/officeDocument/2006/relationships/tags" Target="../tags/tag20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99.xml"/><Relationship Id="rId9" Type="http://schemas.openxmlformats.org/officeDocument/2006/relationships/tags" Target="../tags/tag204.xml"/><Relationship Id="rId1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image" Target="../media/image15.png"/><Relationship Id="rId3" Type="http://schemas.openxmlformats.org/officeDocument/2006/relationships/tags" Target="../tags/tag207.xml"/><Relationship Id="rId7" Type="http://schemas.openxmlformats.org/officeDocument/2006/relationships/tags" Target="../tags/tag21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06.xml"/><Relationship Id="rId16" Type="http://schemas.openxmlformats.org/officeDocument/2006/relationships/image" Target="../media/image41.png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5" Type="http://schemas.openxmlformats.org/officeDocument/2006/relationships/tags" Target="../tags/tag209.xml"/><Relationship Id="rId15" Type="http://schemas.openxmlformats.org/officeDocument/2006/relationships/image" Target="../media/image40.jpeg"/><Relationship Id="rId10" Type="http://schemas.openxmlformats.org/officeDocument/2006/relationships/tags" Target="../tags/tag214.xml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image" Target="../media/image16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image" Target="../media/image42.png"/><Relationship Id="rId3" Type="http://schemas.openxmlformats.org/officeDocument/2006/relationships/tags" Target="../tags/tag218.xml"/><Relationship Id="rId7" Type="http://schemas.openxmlformats.org/officeDocument/2006/relationships/tags" Target="../tags/tag222.xml"/><Relationship Id="rId12" Type="http://schemas.openxmlformats.org/officeDocument/2006/relationships/image" Target="../media/image16.sv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image" Target="../media/image15.png"/><Relationship Id="rId5" Type="http://schemas.openxmlformats.org/officeDocument/2006/relationships/tags" Target="../tags/tag22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19.xml"/><Relationship Id="rId9" Type="http://schemas.openxmlformats.org/officeDocument/2006/relationships/tags" Target="../tags/tag224.xml"/><Relationship Id="rId1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32.xml"/><Relationship Id="rId13" Type="http://schemas.openxmlformats.org/officeDocument/2006/relationships/image" Target="../media/image15.png"/><Relationship Id="rId3" Type="http://schemas.openxmlformats.org/officeDocument/2006/relationships/tags" Target="../tags/tag227.xml"/><Relationship Id="rId7" Type="http://schemas.openxmlformats.org/officeDocument/2006/relationships/tags" Target="../tags/tag23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26.xml"/><Relationship Id="rId16" Type="http://schemas.openxmlformats.org/officeDocument/2006/relationships/image" Target="../media/image43.png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tags" Target="../tags/tag235.xml"/><Relationship Id="rId5" Type="http://schemas.openxmlformats.org/officeDocument/2006/relationships/tags" Target="../tags/tag229.xml"/><Relationship Id="rId15" Type="http://schemas.openxmlformats.org/officeDocument/2006/relationships/image" Target="../media/image40.jpeg"/><Relationship Id="rId10" Type="http://schemas.openxmlformats.org/officeDocument/2006/relationships/tags" Target="../tags/tag234.xml"/><Relationship Id="rId4" Type="http://schemas.openxmlformats.org/officeDocument/2006/relationships/tags" Target="../tags/tag228.xml"/><Relationship Id="rId9" Type="http://schemas.openxmlformats.org/officeDocument/2006/relationships/tags" Target="../tags/tag233.xml"/><Relationship Id="rId14" Type="http://schemas.openxmlformats.org/officeDocument/2006/relationships/image" Target="../media/image16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43.xml"/><Relationship Id="rId13" Type="http://schemas.openxmlformats.org/officeDocument/2006/relationships/image" Target="../media/image42.png"/><Relationship Id="rId3" Type="http://schemas.openxmlformats.org/officeDocument/2006/relationships/tags" Target="../tags/tag238.xml"/><Relationship Id="rId7" Type="http://schemas.openxmlformats.org/officeDocument/2006/relationships/tags" Target="../tags/tag242.xml"/><Relationship Id="rId12" Type="http://schemas.openxmlformats.org/officeDocument/2006/relationships/image" Target="../media/image16.svg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11" Type="http://schemas.openxmlformats.org/officeDocument/2006/relationships/image" Target="../media/image15.png"/><Relationship Id="rId5" Type="http://schemas.openxmlformats.org/officeDocument/2006/relationships/tags" Target="../tags/tag24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39.xml"/><Relationship Id="rId9" Type="http://schemas.openxmlformats.org/officeDocument/2006/relationships/tags" Target="../tags/tag244.xml"/><Relationship Id="rId1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52.xml"/><Relationship Id="rId13" Type="http://schemas.openxmlformats.org/officeDocument/2006/relationships/image" Target="../media/image15.png"/><Relationship Id="rId3" Type="http://schemas.openxmlformats.org/officeDocument/2006/relationships/tags" Target="../tags/tag247.xml"/><Relationship Id="rId7" Type="http://schemas.openxmlformats.org/officeDocument/2006/relationships/tags" Target="../tags/tag25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46.xml"/><Relationship Id="rId16" Type="http://schemas.openxmlformats.org/officeDocument/2006/relationships/image" Target="../media/image44.png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tags" Target="../tags/tag255.xml"/><Relationship Id="rId5" Type="http://schemas.openxmlformats.org/officeDocument/2006/relationships/tags" Target="../tags/tag249.xml"/><Relationship Id="rId15" Type="http://schemas.openxmlformats.org/officeDocument/2006/relationships/image" Target="../media/image40.jpeg"/><Relationship Id="rId10" Type="http://schemas.openxmlformats.org/officeDocument/2006/relationships/tags" Target="../tags/tag254.xml"/><Relationship Id="rId4" Type="http://schemas.openxmlformats.org/officeDocument/2006/relationships/tags" Target="../tags/tag248.xml"/><Relationship Id="rId9" Type="http://schemas.openxmlformats.org/officeDocument/2006/relationships/tags" Target="../tags/tag253.xml"/><Relationship Id="rId14" Type="http://schemas.openxmlformats.org/officeDocument/2006/relationships/image" Target="../media/image16.sv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266.xml"/><Relationship Id="rId18" Type="http://schemas.openxmlformats.org/officeDocument/2006/relationships/image" Target="../media/image45.png"/><Relationship Id="rId3" Type="http://schemas.openxmlformats.org/officeDocument/2006/relationships/tags" Target="../tags/tag258.xml"/><Relationship Id="rId7" Type="http://schemas.openxmlformats.org/officeDocument/2006/relationships/tags" Target="../tags/tag262.xml"/><Relationship Id="rId12" Type="http://schemas.openxmlformats.org/officeDocument/2006/relationships/tags" Target="../tags/tag265.xml"/><Relationship Id="rId17" Type="http://schemas.openxmlformats.org/officeDocument/2006/relationships/image" Target="../media/image40.jpeg"/><Relationship Id="rId2" Type="http://schemas.openxmlformats.org/officeDocument/2006/relationships/tags" Target="../tags/tag257.xml"/><Relationship Id="rId16" Type="http://schemas.openxmlformats.org/officeDocument/2006/relationships/image" Target="../media/image16.svg"/><Relationship Id="rId1" Type="http://schemas.openxmlformats.org/officeDocument/2006/relationships/tags" Target="../tags/tag256.xml"/><Relationship Id="rId6" Type="http://schemas.openxmlformats.org/officeDocument/2006/relationships/tags" Target="../tags/tag261.xml"/><Relationship Id="rId11" Type="http://schemas.openxmlformats.org/officeDocument/2006/relationships/tags" Target="../tags/tag264.xml"/><Relationship Id="rId5" Type="http://schemas.openxmlformats.org/officeDocument/2006/relationships/tags" Target="../tags/tag260.xml"/><Relationship Id="rId15" Type="http://schemas.openxmlformats.org/officeDocument/2006/relationships/image" Target="../media/image15.png"/><Relationship Id="rId10" Type="http://schemas.openxmlformats.org/officeDocument/2006/relationships/tags" Target="../tags/tag263.xml"/><Relationship Id="rId19" Type="http://schemas.openxmlformats.org/officeDocument/2006/relationships/image" Target="../media/image46.png"/><Relationship Id="rId4" Type="http://schemas.openxmlformats.org/officeDocument/2006/relationships/tags" Target="../tags/tag259.xml"/><Relationship Id="rId9" Type="http://schemas.openxmlformats.org/officeDocument/2006/relationships/audio" Target="../media/media1.wav"/><Relationship Id="rId14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74.xml"/><Relationship Id="rId13" Type="http://schemas.openxmlformats.org/officeDocument/2006/relationships/image" Target="../media/image42.png"/><Relationship Id="rId3" Type="http://schemas.openxmlformats.org/officeDocument/2006/relationships/tags" Target="../tags/tag269.xml"/><Relationship Id="rId7" Type="http://schemas.openxmlformats.org/officeDocument/2006/relationships/tags" Target="../tags/tag273.xml"/><Relationship Id="rId12" Type="http://schemas.openxmlformats.org/officeDocument/2006/relationships/image" Target="../media/image16.svg"/><Relationship Id="rId2" Type="http://schemas.openxmlformats.org/officeDocument/2006/relationships/tags" Target="../tags/tag268.xml"/><Relationship Id="rId1" Type="http://schemas.openxmlformats.org/officeDocument/2006/relationships/tags" Target="../tags/tag267.xml"/><Relationship Id="rId6" Type="http://schemas.openxmlformats.org/officeDocument/2006/relationships/tags" Target="../tags/tag272.xml"/><Relationship Id="rId11" Type="http://schemas.openxmlformats.org/officeDocument/2006/relationships/image" Target="../media/image15.png"/><Relationship Id="rId5" Type="http://schemas.openxmlformats.org/officeDocument/2006/relationships/tags" Target="../tags/tag27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70.xml"/><Relationship Id="rId9" Type="http://schemas.openxmlformats.org/officeDocument/2006/relationships/tags" Target="../tags/tag275.xml"/><Relationship Id="rId1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83.xml"/><Relationship Id="rId13" Type="http://schemas.openxmlformats.org/officeDocument/2006/relationships/image" Target="../media/image15.png"/><Relationship Id="rId3" Type="http://schemas.openxmlformats.org/officeDocument/2006/relationships/tags" Target="../tags/tag278.xml"/><Relationship Id="rId7" Type="http://schemas.openxmlformats.org/officeDocument/2006/relationships/tags" Target="../tags/tag28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77.xml"/><Relationship Id="rId16" Type="http://schemas.openxmlformats.org/officeDocument/2006/relationships/image" Target="../media/image47.png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tags" Target="../tags/tag286.xml"/><Relationship Id="rId5" Type="http://schemas.openxmlformats.org/officeDocument/2006/relationships/tags" Target="../tags/tag280.xml"/><Relationship Id="rId15" Type="http://schemas.openxmlformats.org/officeDocument/2006/relationships/image" Target="../media/image40.jpeg"/><Relationship Id="rId10" Type="http://schemas.openxmlformats.org/officeDocument/2006/relationships/tags" Target="../tags/tag285.xml"/><Relationship Id="rId4" Type="http://schemas.openxmlformats.org/officeDocument/2006/relationships/tags" Target="../tags/tag279.xml"/><Relationship Id="rId9" Type="http://schemas.openxmlformats.org/officeDocument/2006/relationships/tags" Target="../tags/tag284.xml"/><Relationship Id="rId1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94.xml"/><Relationship Id="rId13" Type="http://schemas.openxmlformats.org/officeDocument/2006/relationships/image" Target="../media/image42.png"/><Relationship Id="rId3" Type="http://schemas.openxmlformats.org/officeDocument/2006/relationships/tags" Target="../tags/tag289.xml"/><Relationship Id="rId7" Type="http://schemas.openxmlformats.org/officeDocument/2006/relationships/tags" Target="../tags/tag293.xml"/><Relationship Id="rId12" Type="http://schemas.openxmlformats.org/officeDocument/2006/relationships/image" Target="../media/image16.svg"/><Relationship Id="rId2" Type="http://schemas.openxmlformats.org/officeDocument/2006/relationships/tags" Target="../tags/tag288.xml"/><Relationship Id="rId1" Type="http://schemas.openxmlformats.org/officeDocument/2006/relationships/tags" Target="../tags/tag287.xml"/><Relationship Id="rId6" Type="http://schemas.openxmlformats.org/officeDocument/2006/relationships/tags" Target="../tags/tag292.xml"/><Relationship Id="rId11" Type="http://schemas.openxmlformats.org/officeDocument/2006/relationships/image" Target="../media/image15.png"/><Relationship Id="rId5" Type="http://schemas.openxmlformats.org/officeDocument/2006/relationships/tags" Target="../tags/tag29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90.xml"/><Relationship Id="rId9" Type="http://schemas.openxmlformats.org/officeDocument/2006/relationships/tags" Target="../tags/tag295.xml"/><Relationship Id="rId1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03.xml"/><Relationship Id="rId13" Type="http://schemas.openxmlformats.org/officeDocument/2006/relationships/image" Target="../media/image15.png"/><Relationship Id="rId3" Type="http://schemas.openxmlformats.org/officeDocument/2006/relationships/tags" Target="../tags/tag298.xml"/><Relationship Id="rId7" Type="http://schemas.openxmlformats.org/officeDocument/2006/relationships/tags" Target="../tags/tag30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97.xml"/><Relationship Id="rId16" Type="http://schemas.openxmlformats.org/officeDocument/2006/relationships/image" Target="../media/image48.png"/><Relationship Id="rId1" Type="http://schemas.openxmlformats.org/officeDocument/2006/relationships/tags" Target="../tags/tag296.xml"/><Relationship Id="rId6" Type="http://schemas.openxmlformats.org/officeDocument/2006/relationships/tags" Target="../tags/tag301.xml"/><Relationship Id="rId11" Type="http://schemas.openxmlformats.org/officeDocument/2006/relationships/tags" Target="../tags/tag306.xml"/><Relationship Id="rId5" Type="http://schemas.openxmlformats.org/officeDocument/2006/relationships/tags" Target="../tags/tag300.xml"/><Relationship Id="rId15" Type="http://schemas.openxmlformats.org/officeDocument/2006/relationships/image" Target="../media/image49.png"/><Relationship Id="rId10" Type="http://schemas.openxmlformats.org/officeDocument/2006/relationships/tags" Target="../tags/tag305.xml"/><Relationship Id="rId4" Type="http://schemas.openxmlformats.org/officeDocument/2006/relationships/tags" Target="../tags/tag299.xml"/><Relationship Id="rId9" Type="http://schemas.openxmlformats.org/officeDocument/2006/relationships/tags" Target="../tags/tag304.xml"/><Relationship Id="rId1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14.xml"/><Relationship Id="rId13" Type="http://schemas.openxmlformats.org/officeDocument/2006/relationships/image" Target="../media/image42.png"/><Relationship Id="rId3" Type="http://schemas.openxmlformats.org/officeDocument/2006/relationships/tags" Target="../tags/tag309.xml"/><Relationship Id="rId7" Type="http://schemas.openxmlformats.org/officeDocument/2006/relationships/tags" Target="../tags/tag313.xml"/><Relationship Id="rId12" Type="http://schemas.openxmlformats.org/officeDocument/2006/relationships/image" Target="../media/image16.svg"/><Relationship Id="rId2" Type="http://schemas.openxmlformats.org/officeDocument/2006/relationships/tags" Target="../tags/tag308.xml"/><Relationship Id="rId1" Type="http://schemas.openxmlformats.org/officeDocument/2006/relationships/tags" Target="../tags/tag307.xml"/><Relationship Id="rId6" Type="http://schemas.openxmlformats.org/officeDocument/2006/relationships/tags" Target="../tags/tag312.xml"/><Relationship Id="rId11" Type="http://schemas.openxmlformats.org/officeDocument/2006/relationships/image" Target="../media/image15.png"/><Relationship Id="rId5" Type="http://schemas.openxmlformats.org/officeDocument/2006/relationships/tags" Target="../tags/tag31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10.xml"/><Relationship Id="rId9" Type="http://schemas.openxmlformats.org/officeDocument/2006/relationships/tags" Target="../tags/tag315.xml"/><Relationship Id="rId1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image" Target="../media/image15.png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17.xml"/><Relationship Id="rId16" Type="http://schemas.openxmlformats.org/officeDocument/2006/relationships/image" Target="../media/image50.png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tags" Target="../tags/tag326.xml"/><Relationship Id="rId5" Type="http://schemas.openxmlformats.org/officeDocument/2006/relationships/tags" Target="../tags/tag320.xml"/><Relationship Id="rId15" Type="http://schemas.openxmlformats.org/officeDocument/2006/relationships/image" Target="../media/image49.png"/><Relationship Id="rId10" Type="http://schemas.openxmlformats.org/officeDocument/2006/relationships/tags" Target="../tags/tag325.xml"/><Relationship Id="rId4" Type="http://schemas.openxmlformats.org/officeDocument/2006/relationships/tags" Target="../tags/tag319.xml"/><Relationship Id="rId9" Type="http://schemas.openxmlformats.org/officeDocument/2006/relationships/tags" Target="../tags/tag324.xml"/><Relationship Id="rId14" Type="http://schemas.openxmlformats.org/officeDocument/2006/relationships/image" Target="../media/image16.sv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media" Target="../media/media2.wav"/><Relationship Id="rId13" Type="http://schemas.openxmlformats.org/officeDocument/2006/relationships/tags" Target="../tags/tag337.xml"/><Relationship Id="rId18" Type="http://schemas.openxmlformats.org/officeDocument/2006/relationships/image" Target="../media/image51.jpeg"/><Relationship Id="rId3" Type="http://schemas.openxmlformats.org/officeDocument/2006/relationships/tags" Target="../tags/tag329.xml"/><Relationship Id="rId7" Type="http://schemas.openxmlformats.org/officeDocument/2006/relationships/tags" Target="../tags/tag333.xml"/><Relationship Id="rId12" Type="http://schemas.openxmlformats.org/officeDocument/2006/relationships/tags" Target="../tags/tag336.xml"/><Relationship Id="rId17" Type="http://schemas.openxmlformats.org/officeDocument/2006/relationships/image" Target="../media/image40.jpeg"/><Relationship Id="rId2" Type="http://schemas.openxmlformats.org/officeDocument/2006/relationships/tags" Target="../tags/tag328.xml"/><Relationship Id="rId16" Type="http://schemas.openxmlformats.org/officeDocument/2006/relationships/image" Target="../media/image16.svg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tags" Target="../tags/tag335.xml"/><Relationship Id="rId5" Type="http://schemas.openxmlformats.org/officeDocument/2006/relationships/tags" Target="../tags/tag331.xml"/><Relationship Id="rId15" Type="http://schemas.openxmlformats.org/officeDocument/2006/relationships/image" Target="../media/image15.png"/><Relationship Id="rId10" Type="http://schemas.openxmlformats.org/officeDocument/2006/relationships/tags" Target="../tags/tag334.xml"/><Relationship Id="rId19" Type="http://schemas.openxmlformats.org/officeDocument/2006/relationships/image" Target="../media/image45.png"/><Relationship Id="rId4" Type="http://schemas.openxmlformats.org/officeDocument/2006/relationships/tags" Target="../tags/tag330.xml"/><Relationship Id="rId9" Type="http://schemas.openxmlformats.org/officeDocument/2006/relationships/audio" Target="../media/media2.wav"/><Relationship Id="rId14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45.xml"/><Relationship Id="rId13" Type="http://schemas.openxmlformats.org/officeDocument/2006/relationships/image" Target="../media/image42.png"/><Relationship Id="rId3" Type="http://schemas.openxmlformats.org/officeDocument/2006/relationships/tags" Target="../tags/tag340.xml"/><Relationship Id="rId7" Type="http://schemas.openxmlformats.org/officeDocument/2006/relationships/tags" Target="../tags/tag344.xml"/><Relationship Id="rId12" Type="http://schemas.openxmlformats.org/officeDocument/2006/relationships/image" Target="../media/image16.svg"/><Relationship Id="rId2" Type="http://schemas.openxmlformats.org/officeDocument/2006/relationships/tags" Target="../tags/tag339.xml"/><Relationship Id="rId1" Type="http://schemas.openxmlformats.org/officeDocument/2006/relationships/tags" Target="../tags/tag338.xml"/><Relationship Id="rId6" Type="http://schemas.openxmlformats.org/officeDocument/2006/relationships/tags" Target="../tags/tag343.xml"/><Relationship Id="rId11" Type="http://schemas.openxmlformats.org/officeDocument/2006/relationships/image" Target="../media/image15.png"/><Relationship Id="rId5" Type="http://schemas.openxmlformats.org/officeDocument/2006/relationships/tags" Target="../tags/tag34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41.xml"/><Relationship Id="rId9" Type="http://schemas.openxmlformats.org/officeDocument/2006/relationships/tags" Target="../tags/tag346.xml"/><Relationship Id="rId1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54.xml"/><Relationship Id="rId13" Type="http://schemas.openxmlformats.org/officeDocument/2006/relationships/image" Target="../media/image15.png"/><Relationship Id="rId3" Type="http://schemas.openxmlformats.org/officeDocument/2006/relationships/tags" Target="../tags/tag349.xml"/><Relationship Id="rId7" Type="http://schemas.openxmlformats.org/officeDocument/2006/relationships/tags" Target="../tags/tag35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48.xml"/><Relationship Id="rId16" Type="http://schemas.openxmlformats.org/officeDocument/2006/relationships/image" Target="../media/image52.png"/><Relationship Id="rId1" Type="http://schemas.openxmlformats.org/officeDocument/2006/relationships/tags" Target="../tags/tag347.xml"/><Relationship Id="rId6" Type="http://schemas.openxmlformats.org/officeDocument/2006/relationships/tags" Target="../tags/tag352.xml"/><Relationship Id="rId11" Type="http://schemas.openxmlformats.org/officeDocument/2006/relationships/tags" Target="../tags/tag357.xml"/><Relationship Id="rId5" Type="http://schemas.openxmlformats.org/officeDocument/2006/relationships/tags" Target="../tags/tag351.xml"/><Relationship Id="rId15" Type="http://schemas.openxmlformats.org/officeDocument/2006/relationships/image" Target="../media/image49.png"/><Relationship Id="rId10" Type="http://schemas.openxmlformats.org/officeDocument/2006/relationships/tags" Target="../tags/tag356.xml"/><Relationship Id="rId4" Type="http://schemas.openxmlformats.org/officeDocument/2006/relationships/tags" Target="../tags/tag350.xml"/><Relationship Id="rId9" Type="http://schemas.openxmlformats.org/officeDocument/2006/relationships/tags" Target="../tags/tag355.xml"/><Relationship Id="rId1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65.xml"/><Relationship Id="rId13" Type="http://schemas.openxmlformats.org/officeDocument/2006/relationships/image" Target="../media/image42.png"/><Relationship Id="rId3" Type="http://schemas.openxmlformats.org/officeDocument/2006/relationships/tags" Target="../tags/tag360.xml"/><Relationship Id="rId7" Type="http://schemas.openxmlformats.org/officeDocument/2006/relationships/tags" Target="../tags/tag364.xml"/><Relationship Id="rId12" Type="http://schemas.openxmlformats.org/officeDocument/2006/relationships/image" Target="../media/image16.svg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6" Type="http://schemas.openxmlformats.org/officeDocument/2006/relationships/tags" Target="../tags/tag363.xml"/><Relationship Id="rId11" Type="http://schemas.openxmlformats.org/officeDocument/2006/relationships/image" Target="../media/image15.png"/><Relationship Id="rId5" Type="http://schemas.openxmlformats.org/officeDocument/2006/relationships/tags" Target="../tags/tag36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61.xml"/><Relationship Id="rId9" Type="http://schemas.openxmlformats.org/officeDocument/2006/relationships/tags" Target="../tags/tag366.xml"/><Relationship Id="rId1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74.xml"/><Relationship Id="rId13" Type="http://schemas.openxmlformats.org/officeDocument/2006/relationships/image" Target="../media/image15.png"/><Relationship Id="rId3" Type="http://schemas.openxmlformats.org/officeDocument/2006/relationships/tags" Target="../tags/tag369.xml"/><Relationship Id="rId7" Type="http://schemas.openxmlformats.org/officeDocument/2006/relationships/tags" Target="../tags/tag37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68.xml"/><Relationship Id="rId16" Type="http://schemas.openxmlformats.org/officeDocument/2006/relationships/image" Target="../media/image53.png"/><Relationship Id="rId1" Type="http://schemas.openxmlformats.org/officeDocument/2006/relationships/tags" Target="../tags/tag367.xml"/><Relationship Id="rId6" Type="http://schemas.openxmlformats.org/officeDocument/2006/relationships/tags" Target="../tags/tag372.xml"/><Relationship Id="rId11" Type="http://schemas.openxmlformats.org/officeDocument/2006/relationships/tags" Target="../tags/tag377.xml"/><Relationship Id="rId5" Type="http://schemas.openxmlformats.org/officeDocument/2006/relationships/tags" Target="../tags/tag371.xml"/><Relationship Id="rId15" Type="http://schemas.openxmlformats.org/officeDocument/2006/relationships/image" Target="../media/image49.png"/><Relationship Id="rId10" Type="http://schemas.openxmlformats.org/officeDocument/2006/relationships/tags" Target="../tags/tag376.xml"/><Relationship Id="rId4" Type="http://schemas.openxmlformats.org/officeDocument/2006/relationships/tags" Target="../tags/tag370.xml"/><Relationship Id="rId9" Type="http://schemas.openxmlformats.org/officeDocument/2006/relationships/tags" Target="../tags/tag375.xml"/><Relationship Id="rId14" Type="http://schemas.openxmlformats.org/officeDocument/2006/relationships/image" Target="../media/image16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85.xml"/><Relationship Id="rId13" Type="http://schemas.openxmlformats.org/officeDocument/2006/relationships/image" Target="../media/image16.svg"/><Relationship Id="rId18" Type="http://schemas.openxmlformats.org/officeDocument/2006/relationships/image" Target="../media/image44.png"/><Relationship Id="rId3" Type="http://schemas.openxmlformats.org/officeDocument/2006/relationships/tags" Target="../tags/tag380.xml"/><Relationship Id="rId21" Type="http://schemas.openxmlformats.org/officeDocument/2006/relationships/image" Target="../media/image52.png"/><Relationship Id="rId7" Type="http://schemas.openxmlformats.org/officeDocument/2006/relationships/tags" Target="../tags/tag384.xml"/><Relationship Id="rId12" Type="http://schemas.openxmlformats.org/officeDocument/2006/relationships/image" Target="../media/image15.png"/><Relationship Id="rId17" Type="http://schemas.openxmlformats.org/officeDocument/2006/relationships/image" Target="../media/image43.png"/><Relationship Id="rId2" Type="http://schemas.openxmlformats.org/officeDocument/2006/relationships/tags" Target="../tags/tag379.xml"/><Relationship Id="rId16" Type="http://schemas.openxmlformats.org/officeDocument/2006/relationships/image" Target="../media/image41.png"/><Relationship Id="rId20" Type="http://schemas.openxmlformats.org/officeDocument/2006/relationships/image" Target="../media/image48.png"/><Relationship Id="rId1" Type="http://schemas.openxmlformats.org/officeDocument/2006/relationships/tags" Target="../tags/tag378.xml"/><Relationship Id="rId6" Type="http://schemas.openxmlformats.org/officeDocument/2006/relationships/tags" Target="../tags/tag38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82.xml"/><Relationship Id="rId15" Type="http://schemas.openxmlformats.org/officeDocument/2006/relationships/image" Target="../media/image39.png"/><Relationship Id="rId10" Type="http://schemas.openxmlformats.org/officeDocument/2006/relationships/tags" Target="../tags/tag387.xml"/><Relationship Id="rId19" Type="http://schemas.openxmlformats.org/officeDocument/2006/relationships/image" Target="../media/image47.png"/><Relationship Id="rId4" Type="http://schemas.openxmlformats.org/officeDocument/2006/relationships/tags" Target="../tags/tag381.xml"/><Relationship Id="rId9" Type="http://schemas.openxmlformats.org/officeDocument/2006/relationships/tags" Target="../tags/tag386.xml"/><Relationship Id="rId14" Type="http://schemas.openxmlformats.org/officeDocument/2006/relationships/image" Target="../media/image21.png"/><Relationship Id="rId22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95.xml"/><Relationship Id="rId13" Type="http://schemas.openxmlformats.org/officeDocument/2006/relationships/image" Target="../media/image15.png"/><Relationship Id="rId18" Type="http://schemas.openxmlformats.org/officeDocument/2006/relationships/image" Target="../media/image43.png"/><Relationship Id="rId3" Type="http://schemas.openxmlformats.org/officeDocument/2006/relationships/tags" Target="../tags/tag390.xml"/><Relationship Id="rId7" Type="http://schemas.openxmlformats.org/officeDocument/2006/relationships/tags" Target="../tags/tag394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1.png"/><Relationship Id="rId2" Type="http://schemas.openxmlformats.org/officeDocument/2006/relationships/tags" Target="../tags/tag389.xml"/><Relationship Id="rId16" Type="http://schemas.openxmlformats.org/officeDocument/2006/relationships/image" Target="../media/image39.png"/><Relationship Id="rId1" Type="http://schemas.openxmlformats.org/officeDocument/2006/relationships/tags" Target="../tags/tag388.xml"/><Relationship Id="rId6" Type="http://schemas.openxmlformats.org/officeDocument/2006/relationships/tags" Target="../tags/tag393.xml"/><Relationship Id="rId11" Type="http://schemas.openxmlformats.org/officeDocument/2006/relationships/tags" Target="../tags/tag398.xml"/><Relationship Id="rId5" Type="http://schemas.openxmlformats.org/officeDocument/2006/relationships/tags" Target="../tags/tag392.xml"/><Relationship Id="rId15" Type="http://schemas.openxmlformats.org/officeDocument/2006/relationships/image" Target="../media/image22.png"/><Relationship Id="rId10" Type="http://schemas.openxmlformats.org/officeDocument/2006/relationships/tags" Target="../tags/tag397.xml"/><Relationship Id="rId19" Type="http://schemas.openxmlformats.org/officeDocument/2006/relationships/image" Target="../media/image44.png"/><Relationship Id="rId4" Type="http://schemas.openxmlformats.org/officeDocument/2006/relationships/tags" Target="../tags/tag391.xml"/><Relationship Id="rId9" Type="http://schemas.openxmlformats.org/officeDocument/2006/relationships/tags" Target="../tags/tag396.xml"/><Relationship Id="rId1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406.xml"/><Relationship Id="rId13" Type="http://schemas.openxmlformats.org/officeDocument/2006/relationships/image" Target="../media/image16.svg"/><Relationship Id="rId18" Type="http://schemas.openxmlformats.org/officeDocument/2006/relationships/image" Target="../media/image50.png"/><Relationship Id="rId3" Type="http://schemas.openxmlformats.org/officeDocument/2006/relationships/tags" Target="../tags/tag401.xml"/><Relationship Id="rId7" Type="http://schemas.openxmlformats.org/officeDocument/2006/relationships/tags" Target="../tags/tag405.xml"/><Relationship Id="rId12" Type="http://schemas.openxmlformats.org/officeDocument/2006/relationships/image" Target="../media/image15.png"/><Relationship Id="rId17" Type="http://schemas.openxmlformats.org/officeDocument/2006/relationships/image" Target="../media/image52.png"/><Relationship Id="rId2" Type="http://schemas.openxmlformats.org/officeDocument/2006/relationships/tags" Target="../tags/tag400.xml"/><Relationship Id="rId16" Type="http://schemas.openxmlformats.org/officeDocument/2006/relationships/image" Target="../media/image48.png"/><Relationship Id="rId1" Type="http://schemas.openxmlformats.org/officeDocument/2006/relationships/tags" Target="../tags/tag399.xml"/><Relationship Id="rId6" Type="http://schemas.openxmlformats.org/officeDocument/2006/relationships/tags" Target="../tags/tag40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03.xml"/><Relationship Id="rId15" Type="http://schemas.openxmlformats.org/officeDocument/2006/relationships/image" Target="../media/image47.png"/><Relationship Id="rId10" Type="http://schemas.openxmlformats.org/officeDocument/2006/relationships/tags" Target="../tags/tag408.xml"/><Relationship Id="rId4" Type="http://schemas.openxmlformats.org/officeDocument/2006/relationships/tags" Target="../tags/tag402.xml"/><Relationship Id="rId9" Type="http://schemas.openxmlformats.org/officeDocument/2006/relationships/tags" Target="../tags/tag407.xml"/><Relationship Id="rId1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416.xml"/><Relationship Id="rId13" Type="http://schemas.openxmlformats.org/officeDocument/2006/relationships/image" Target="../media/image16.svg"/><Relationship Id="rId3" Type="http://schemas.openxmlformats.org/officeDocument/2006/relationships/tags" Target="../tags/tag411.xml"/><Relationship Id="rId7" Type="http://schemas.openxmlformats.org/officeDocument/2006/relationships/tags" Target="../tags/tag415.xml"/><Relationship Id="rId12" Type="http://schemas.openxmlformats.org/officeDocument/2006/relationships/image" Target="../media/image15.png"/><Relationship Id="rId2" Type="http://schemas.openxmlformats.org/officeDocument/2006/relationships/tags" Target="../tags/tag410.xml"/><Relationship Id="rId16" Type="http://schemas.openxmlformats.org/officeDocument/2006/relationships/image" Target="../media/image54.jpeg"/><Relationship Id="rId1" Type="http://schemas.openxmlformats.org/officeDocument/2006/relationships/tags" Target="../tags/tag409.xml"/><Relationship Id="rId6" Type="http://schemas.openxmlformats.org/officeDocument/2006/relationships/tags" Target="../tags/tag41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13.xml"/><Relationship Id="rId15" Type="http://schemas.openxmlformats.org/officeDocument/2006/relationships/image" Target="../media/image46.png"/><Relationship Id="rId10" Type="http://schemas.openxmlformats.org/officeDocument/2006/relationships/tags" Target="../tags/tag418.xml"/><Relationship Id="rId4" Type="http://schemas.openxmlformats.org/officeDocument/2006/relationships/tags" Target="../tags/tag412.xml"/><Relationship Id="rId9" Type="http://schemas.openxmlformats.org/officeDocument/2006/relationships/tags" Target="../tags/tag417.xml"/><Relationship Id="rId1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421.xml"/><Relationship Id="rId7" Type="http://schemas.openxmlformats.org/officeDocument/2006/relationships/tags" Target="../tags/tag425.xml"/><Relationship Id="rId12" Type="http://schemas.openxmlformats.org/officeDocument/2006/relationships/image" Target="../media/image5.png"/><Relationship Id="rId2" Type="http://schemas.openxmlformats.org/officeDocument/2006/relationships/tags" Target="../tags/tag420.xml"/><Relationship Id="rId1" Type="http://schemas.openxmlformats.org/officeDocument/2006/relationships/tags" Target="../tags/tag419.xml"/><Relationship Id="rId6" Type="http://schemas.openxmlformats.org/officeDocument/2006/relationships/tags" Target="../tags/tag424.xml"/><Relationship Id="rId11" Type="http://schemas.openxmlformats.org/officeDocument/2006/relationships/image" Target="../media/image4.svg"/><Relationship Id="rId5" Type="http://schemas.openxmlformats.org/officeDocument/2006/relationships/tags" Target="../tags/tag423.xml"/><Relationship Id="rId10" Type="http://schemas.openxmlformats.org/officeDocument/2006/relationships/image" Target="../media/image3.png"/><Relationship Id="rId4" Type="http://schemas.openxmlformats.org/officeDocument/2006/relationships/tags" Target="../tags/tag422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33.xml"/><Relationship Id="rId13" Type="http://schemas.openxmlformats.org/officeDocument/2006/relationships/image" Target="../media/image15.png"/><Relationship Id="rId3" Type="http://schemas.openxmlformats.org/officeDocument/2006/relationships/tags" Target="../tags/tag428.xml"/><Relationship Id="rId7" Type="http://schemas.openxmlformats.org/officeDocument/2006/relationships/tags" Target="../tags/tag43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6.png"/><Relationship Id="rId2" Type="http://schemas.openxmlformats.org/officeDocument/2006/relationships/tags" Target="../tags/tag427.xml"/><Relationship Id="rId16" Type="http://schemas.openxmlformats.org/officeDocument/2006/relationships/image" Target="../media/image55.PNG"/><Relationship Id="rId1" Type="http://schemas.openxmlformats.org/officeDocument/2006/relationships/tags" Target="../tags/tag426.xml"/><Relationship Id="rId6" Type="http://schemas.openxmlformats.org/officeDocument/2006/relationships/tags" Target="../tags/tag431.xml"/><Relationship Id="rId11" Type="http://schemas.openxmlformats.org/officeDocument/2006/relationships/tags" Target="../tags/tag436.xml"/><Relationship Id="rId5" Type="http://schemas.openxmlformats.org/officeDocument/2006/relationships/tags" Target="../tags/tag430.xml"/><Relationship Id="rId15" Type="http://schemas.openxmlformats.org/officeDocument/2006/relationships/image" Target="../media/image49.png"/><Relationship Id="rId10" Type="http://schemas.openxmlformats.org/officeDocument/2006/relationships/tags" Target="../tags/tag435.xml"/><Relationship Id="rId4" Type="http://schemas.openxmlformats.org/officeDocument/2006/relationships/tags" Target="../tags/tag429.xml"/><Relationship Id="rId9" Type="http://schemas.openxmlformats.org/officeDocument/2006/relationships/tags" Target="../tags/tag434.xml"/><Relationship Id="rId14" Type="http://schemas.openxmlformats.org/officeDocument/2006/relationships/image" Target="../media/image16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44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6.png"/><Relationship Id="rId3" Type="http://schemas.openxmlformats.org/officeDocument/2006/relationships/tags" Target="../tags/tag439.xml"/><Relationship Id="rId7" Type="http://schemas.openxmlformats.org/officeDocument/2006/relationships/tags" Target="../tags/tag443.xml"/><Relationship Id="rId12" Type="http://schemas.openxmlformats.org/officeDocument/2006/relationships/tags" Target="../tags/tag448.xml"/><Relationship Id="rId17" Type="http://schemas.openxmlformats.org/officeDocument/2006/relationships/image" Target="../media/image55.PNG"/><Relationship Id="rId2" Type="http://schemas.openxmlformats.org/officeDocument/2006/relationships/tags" Target="../tags/tag438.xml"/><Relationship Id="rId16" Type="http://schemas.openxmlformats.org/officeDocument/2006/relationships/image" Target="../media/image49.png"/><Relationship Id="rId1" Type="http://schemas.openxmlformats.org/officeDocument/2006/relationships/tags" Target="../tags/tag437.xml"/><Relationship Id="rId6" Type="http://schemas.openxmlformats.org/officeDocument/2006/relationships/tags" Target="../tags/tag442.xml"/><Relationship Id="rId11" Type="http://schemas.openxmlformats.org/officeDocument/2006/relationships/tags" Target="../tags/tag447.xml"/><Relationship Id="rId5" Type="http://schemas.openxmlformats.org/officeDocument/2006/relationships/tags" Target="../tags/tag441.xml"/><Relationship Id="rId15" Type="http://schemas.openxmlformats.org/officeDocument/2006/relationships/image" Target="../media/image16.svg"/><Relationship Id="rId10" Type="http://schemas.openxmlformats.org/officeDocument/2006/relationships/tags" Target="../tags/tag446.xml"/><Relationship Id="rId19" Type="http://schemas.openxmlformats.org/officeDocument/2006/relationships/image" Target="../media/image57.png"/><Relationship Id="rId4" Type="http://schemas.openxmlformats.org/officeDocument/2006/relationships/tags" Target="../tags/tag440.xml"/><Relationship Id="rId9" Type="http://schemas.openxmlformats.org/officeDocument/2006/relationships/tags" Target="../tags/tag445.xml"/><Relationship Id="rId1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56.xml"/><Relationship Id="rId13" Type="http://schemas.openxmlformats.org/officeDocument/2006/relationships/image" Target="../media/image15.png"/><Relationship Id="rId18" Type="http://schemas.openxmlformats.org/officeDocument/2006/relationships/image" Target="../media/image55.PNG"/><Relationship Id="rId3" Type="http://schemas.openxmlformats.org/officeDocument/2006/relationships/tags" Target="../tags/tag451.xml"/><Relationship Id="rId7" Type="http://schemas.openxmlformats.org/officeDocument/2006/relationships/tags" Target="../tags/tag455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7.png"/><Relationship Id="rId2" Type="http://schemas.openxmlformats.org/officeDocument/2006/relationships/tags" Target="../tags/tag450.xml"/><Relationship Id="rId16" Type="http://schemas.openxmlformats.org/officeDocument/2006/relationships/image" Target="../media/image56.png"/><Relationship Id="rId1" Type="http://schemas.openxmlformats.org/officeDocument/2006/relationships/tags" Target="../tags/tag449.xml"/><Relationship Id="rId6" Type="http://schemas.openxmlformats.org/officeDocument/2006/relationships/tags" Target="../tags/tag454.xml"/><Relationship Id="rId11" Type="http://schemas.openxmlformats.org/officeDocument/2006/relationships/tags" Target="../tags/tag459.xml"/><Relationship Id="rId5" Type="http://schemas.openxmlformats.org/officeDocument/2006/relationships/tags" Target="../tags/tag453.xml"/><Relationship Id="rId15" Type="http://schemas.openxmlformats.org/officeDocument/2006/relationships/image" Target="../media/image42.png"/><Relationship Id="rId10" Type="http://schemas.openxmlformats.org/officeDocument/2006/relationships/tags" Target="../tags/tag458.xml"/><Relationship Id="rId4" Type="http://schemas.openxmlformats.org/officeDocument/2006/relationships/tags" Target="../tags/tag452.xml"/><Relationship Id="rId9" Type="http://schemas.openxmlformats.org/officeDocument/2006/relationships/tags" Target="../tags/tag457.xml"/><Relationship Id="rId14" Type="http://schemas.openxmlformats.org/officeDocument/2006/relationships/image" Target="../media/image16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67.xml"/><Relationship Id="rId13" Type="http://schemas.openxmlformats.org/officeDocument/2006/relationships/image" Target="../media/image15.png"/><Relationship Id="rId18" Type="http://schemas.openxmlformats.org/officeDocument/2006/relationships/image" Target="../media/image57.png"/><Relationship Id="rId3" Type="http://schemas.openxmlformats.org/officeDocument/2006/relationships/tags" Target="../tags/tag462.xml"/><Relationship Id="rId7" Type="http://schemas.openxmlformats.org/officeDocument/2006/relationships/tags" Target="../tags/tag466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8.jpeg"/><Relationship Id="rId2" Type="http://schemas.openxmlformats.org/officeDocument/2006/relationships/tags" Target="../tags/tag461.xml"/><Relationship Id="rId16" Type="http://schemas.openxmlformats.org/officeDocument/2006/relationships/image" Target="../media/image56.png"/><Relationship Id="rId1" Type="http://schemas.openxmlformats.org/officeDocument/2006/relationships/tags" Target="../tags/tag460.xml"/><Relationship Id="rId6" Type="http://schemas.openxmlformats.org/officeDocument/2006/relationships/tags" Target="../tags/tag465.xml"/><Relationship Id="rId11" Type="http://schemas.openxmlformats.org/officeDocument/2006/relationships/tags" Target="../tags/tag470.xml"/><Relationship Id="rId5" Type="http://schemas.openxmlformats.org/officeDocument/2006/relationships/tags" Target="../tags/tag464.xml"/><Relationship Id="rId15" Type="http://schemas.openxmlformats.org/officeDocument/2006/relationships/image" Target="../media/image49.png"/><Relationship Id="rId10" Type="http://schemas.openxmlformats.org/officeDocument/2006/relationships/tags" Target="../tags/tag469.xml"/><Relationship Id="rId4" Type="http://schemas.openxmlformats.org/officeDocument/2006/relationships/tags" Target="../tags/tag463.xml"/><Relationship Id="rId9" Type="http://schemas.openxmlformats.org/officeDocument/2006/relationships/tags" Target="../tags/tag468.xml"/><Relationship Id="rId14" Type="http://schemas.openxmlformats.org/officeDocument/2006/relationships/image" Target="../media/image16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78.xml"/><Relationship Id="rId13" Type="http://schemas.openxmlformats.org/officeDocument/2006/relationships/image" Target="../media/image16.svg"/><Relationship Id="rId3" Type="http://schemas.openxmlformats.org/officeDocument/2006/relationships/tags" Target="../tags/tag473.xml"/><Relationship Id="rId7" Type="http://schemas.openxmlformats.org/officeDocument/2006/relationships/tags" Target="../tags/tag477.xml"/><Relationship Id="rId12" Type="http://schemas.openxmlformats.org/officeDocument/2006/relationships/image" Target="../media/image15.png"/><Relationship Id="rId17" Type="http://schemas.openxmlformats.org/officeDocument/2006/relationships/image" Target="../media/image57.png"/><Relationship Id="rId2" Type="http://schemas.openxmlformats.org/officeDocument/2006/relationships/tags" Target="../tags/tag472.xml"/><Relationship Id="rId16" Type="http://schemas.openxmlformats.org/officeDocument/2006/relationships/image" Target="../media/image58.jpeg"/><Relationship Id="rId1" Type="http://schemas.openxmlformats.org/officeDocument/2006/relationships/tags" Target="../tags/tag471.xml"/><Relationship Id="rId6" Type="http://schemas.openxmlformats.org/officeDocument/2006/relationships/tags" Target="../tags/tag47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75.xml"/><Relationship Id="rId15" Type="http://schemas.openxmlformats.org/officeDocument/2006/relationships/image" Target="../media/image56.png"/><Relationship Id="rId10" Type="http://schemas.openxmlformats.org/officeDocument/2006/relationships/tags" Target="../tags/tag480.xml"/><Relationship Id="rId4" Type="http://schemas.openxmlformats.org/officeDocument/2006/relationships/tags" Target="../tags/tag474.xml"/><Relationship Id="rId9" Type="http://schemas.openxmlformats.org/officeDocument/2006/relationships/tags" Target="../tags/tag479.xml"/><Relationship Id="rId1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8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5.PNG"/><Relationship Id="rId3" Type="http://schemas.openxmlformats.org/officeDocument/2006/relationships/tags" Target="../tags/tag483.xml"/><Relationship Id="rId7" Type="http://schemas.openxmlformats.org/officeDocument/2006/relationships/tags" Target="../tags/tag487.xml"/><Relationship Id="rId12" Type="http://schemas.openxmlformats.org/officeDocument/2006/relationships/tags" Target="../tags/tag492.xml"/><Relationship Id="rId17" Type="http://schemas.openxmlformats.org/officeDocument/2006/relationships/image" Target="../media/image59.png"/><Relationship Id="rId2" Type="http://schemas.openxmlformats.org/officeDocument/2006/relationships/tags" Target="../tags/tag482.xml"/><Relationship Id="rId16" Type="http://schemas.openxmlformats.org/officeDocument/2006/relationships/image" Target="../media/image40.jpeg"/><Relationship Id="rId1" Type="http://schemas.openxmlformats.org/officeDocument/2006/relationships/tags" Target="../tags/tag481.xml"/><Relationship Id="rId6" Type="http://schemas.openxmlformats.org/officeDocument/2006/relationships/tags" Target="../tags/tag486.xml"/><Relationship Id="rId11" Type="http://schemas.openxmlformats.org/officeDocument/2006/relationships/tags" Target="../tags/tag491.xml"/><Relationship Id="rId5" Type="http://schemas.openxmlformats.org/officeDocument/2006/relationships/tags" Target="../tags/tag485.xml"/><Relationship Id="rId15" Type="http://schemas.openxmlformats.org/officeDocument/2006/relationships/image" Target="../media/image16.svg"/><Relationship Id="rId10" Type="http://schemas.openxmlformats.org/officeDocument/2006/relationships/tags" Target="../tags/tag490.xml"/><Relationship Id="rId19" Type="http://schemas.openxmlformats.org/officeDocument/2006/relationships/image" Target="../media/image57.png"/><Relationship Id="rId4" Type="http://schemas.openxmlformats.org/officeDocument/2006/relationships/tags" Target="../tags/tag484.xml"/><Relationship Id="rId9" Type="http://schemas.openxmlformats.org/officeDocument/2006/relationships/tags" Target="../tags/tag489.xml"/><Relationship Id="rId1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500.xml"/><Relationship Id="rId13" Type="http://schemas.openxmlformats.org/officeDocument/2006/relationships/image" Target="../media/image15.png"/><Relationship Id="rId18" Type="http://schemas.openxmlformats.org/officeDocument/2006/relationships/image" Target="../media/image57.png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5.PNG"/><Relationship Id="rId2" Type="http://schemas.openxmlformats.org/officeDocument/2006/relationships/tags" Target="../tags/tag494.xml"/><Relationship Id="rId16" Type="http://schemas.openxmlformats.org/officeDocument/2006/relationships/image" Target="../media/image59.png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11" Type="http://schemas.openxmlformats.org/officeDocument/2006/relationships/tags" Target="../tags/tag503.xml"/><Relationship Id="rId5" Type="http://schemas.openxmlformats.org/officeDocument/2006/relationships/tags" Target="../tags/tag497.xml"/><Relationship Id="rId15" Type="http://schemas.openxmlformats.org/officeDocument/2006/relationships/image" Target="../media/image42.png"/><Relationship Id="rId10" Type="http://schemas.openxmlformats.org/officeDocument/2006/relationships/tags" Target="../tags/tag502.xml"/><Relationship Id="rId4" Type="http://schemas.openxmlformats.org/officeDocument/2006/relationships/tags" Target="../tags/tag496.xml"/><Relationship Id="rId9" Type="http://schemas.openxmlformats.org/officeDocument/2006/relationships/tags" Target="../tags/tag501.xml"/><Relationship Id="rId14" Type="http://schemas.openxmlformats.org/officeDocument/2006/relationships/image" Target="../media/image16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511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6.png"/><Relationship Id="rId3" Type="http://schemas.openxmlformats.org/officeDocument/2006/relationships/tags" Target="../tags/tag506.xml"/><Relationship Id="rId7" Type="http://schemas.openxmlformats.org/officeDocument/2006/relationships/tags" Target="../tags/tag510.xml"/><Relationship Id="rId12" Type="http://schemas.openxmlformats.org/officeDocument/2006/relationships/tags" Target="../tags/tag515.xml"/><Relationship Id="rId17" Type="http://schemas.openxmlformats.org/officeDocument/2006/relationships/image" Target="../media/image55.PNG"/><Relationship Id="rId2" Type="http://schemas.openxmlformats.org/officeDocument/2006/relationships/tags" Target="../tags/tag505.xml"/><Relationship Id="rId16" Type="http://schemas.openxmlformats.org/officeDocument/2006/relationships/image" Target="../media/image49.png"/><Relationship Id="rId1" Type="http://schemas.openxmlformats.org/officeDocument/2006/relationships/tags" Target="../tags/tag504.xml"/><Relationship Id="rId6" Type="http://schemas.openxmlformats.org/officeDocument/2006/relationships/tags" Target="../tags/tag509.xml"/><Relationship Id="rId11" Type="http://schemas.openxmlformats.org/officeDocument/2006/relationships/tags" Target="../tags/tag514.xml"/><Relationship Id="rId5" Type="http://schemas.openxmlformats.org/officeDocument/2006/relationships/tags" Target="../tags/tag508.xml"/><Relationship Id="rId15" Type="http://schemas.openxmlformats.org/officeDocument/2006/relationships/image" Target="../media/image16.svg"/><Relationship Id="rId10" Type="http://schemas.openxmlformats.org/officeDocument/2006/relationships/tags" Target="../tags/tag513.xml"/><Relationship Id="rId19" Type="http://schemas.openxmlformats.org/officeDocument/2006/relationships/image" Target="../media/image57.png"/><Relationship Id="rId4" Type="http://schemas.openxmlformats.org/officeDocument/2006/relationships/tags" Target="../tags/tag507.xml"/><Relationship Id="rId9" Type="http://schemas.openxmlformats.org/officeDocument/2006/relationships/tags" Target="../tags/tag512.xml"/><Relationship Id="rId1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52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7.png"/><Relationship Id="rId3" Type="http://schemas.openxmlformats.org/officeDocument/2006/relationships/tags" Target="../tags/tag518.xml"/><Relationship Id="rId7" Type="http://schemas.openxmlformats.org/officeDocument/2006/relationships/tags" Target="../tags/tag522.xml"/><Relationship Id="rId12" Type="http://schemas.openxmlformats.org/officeDocument/2006/relationships/tags" Target="../tags/tag527.xml"/><Relationship Id="rId17" Type="http://schemas.openxmlformats.org/officeDocument/2006/relationships/image" Target="../media/image55.PNG"/><Relationship Id="rId2" Type="http://schemas.openxmlformats.org/officeDocument/2006/relationships/tags" Target="../tags/tag517.xml"/><Relationship Id="rId16" Type="http://schemas.openxmlformats.org/officeDocument/2006/relationships/image" Target="../media/image49.png"/><Relationship Id="rId1" Type="http://schemas.openxmlformats.org/officeDocument/2006/relationships/tags" Target="../tags/tag516.xml"/><Relationship Id="rId6" Type="http://schemas.openxmlformats.org/officeDocument/2006/relationships/tags" Target="../tags/tag521.xml"/><Relationship Id="rId11" Type="http://schemas.openxmlformats.org/officeDocument/2006/relationships/tags" Target="../tags/tag526.xml"/><Relationship Id="rId5" Type="http://schemas.openxmlformats.org/officeDocument/2006/relationships/tags" Target="../tags/tag520.xml"/><Relationship Id="rId15" Type="http://schemas.openxmlformats.org/officeDocument/2006/relationships/image" Target="../media/image16.svg"/><Relationship Id="rId10" Type="http://schemas.openxmlformats.org/officeDocument/2006/relationships/tags" Target="../tags/tag525.xml"/><Relationship Id="rId19" Type="http://schemas.openxmlformats.org/officeDocument/2006/relationships/image" Target="../media/image60.jpg"/><Relationship Id="rId4" Type="http://schemas.openxmlformats.org/officeDocument/2006/relationships/tags" Target="../tags/tag519.xml"/><Relationship Id="rId9" Type="http://schemas.openxmlformats.org/officeDocument/2006/relationships/tags" Target="../tags/tag524.xml"/><Relationship Id="rId1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35.xml"/><Relationship Id="rId13" Type="http://schemas.openxmlformats.org/officeDocument/2006/relationships/image" Target="../media/image16.svg"/><Relationship Id="rId3" Type="http://schemas.openxmlformats.org/officeDocument/2006/relationships/tags" Target="../tags/tag530.xml"/><Relationship Id="rId7" Type="http://schemas.openxmlformats.org/officeDocument/2006/relationships/tags" Target="../tags/tag534.xml"/><Relationship Id="rId12" Type="http://schemas.openxmlformats.org/officeDocument/2006/relationships/image" Target="../media/image15.png"/><Relationship Id="rId17" Type="http://schemas.openxmlformats.org/officeDocument/2006/relationships/image" Target="../media/image58.jpeg"/><Relationship Id="rId2" Type="http://schemas.openxmlformats.org/officeDocument/2006/relationships/tags" Target="../tags/tag529.xml"/><Relationship Id="rId16" Type="http://schemas.openxmlformats.org/officeDocument/2006/relationships/image" Target="../media/image60.jpg"/><Relationship Id="rId1" Type="http://schemas.openxmlformats.org/officeDocument/2006/relationships/tags" Target="../tags/tag528.xml"/><Relationship Id="rId6" Type="http://schemas.openxmlformats.org/officeDocument/2006/relationships/tags" Target="../tags/tag53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32.xml"/><Relationship Id="rId15" Type="http://schemas.openxmlformats.org/officeDocument/2006/relationships/image" Target="../media/image57.png"/><Relationship Id="rId10" Type="http://schemas.openxmlformats.org/officeDocument/2006/relationships/tags" Target="../tags/tag537.xml"/><Relationship Id="rId4" Type="http://schemas.openxmlformats.org/officeDocument/2006/relationships/tags" Target="../tags/tag531.xml"/><Relationship Id="rId9" Type="http://schemas.openxmlformats.org/officeDocument/2006/relationships/tags" Target="../tags/tag536.xml"/><Relationship Id="rId14" Type="http://schemas.openxmlformats.org/officeDocument/2006/relationships/image" Target="../media/image40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45.xml"/><Relationship Id="rId13" Type="http://schemas.openxmlformats.org/officeDocument/2006/relationships/image" Target="../media/image42.png"/><Relationship Id="rId3" Type="http://schemas.openxmlformats.org/officeDocument/2006/relationships/tags" Target="../tags/tag540.xml"/><Relationship Id="rId7" Type="http://schemas.openxmlformats.org/officeDocument/2006/relationships/tags" Target="../tags/tag544.xml"/><Relationship Id="rId12" Type="http://schemas.openxmlformats.org/officeDocument/2006/relationships/image" Target="../media/image16.svg"/><Relationship Id="rId2" Type="http://schemas.openxmlformats.org/officeDocument/2006/relationships/tags" Target="../tags/tag539.xml"/><Relationship Id="rId16" Type="http://schemas.openxmlformats.org/officeDocument/2006/relationships/image" Target="../media/image58.jpeg"/><Relationship Id="rId1" Type="http://schemas.openxmlformats.org/officeDocument/2006/relationships/tags" Target="../tags/tag538.xml"/><Relationship Id="rId6" Type="http://schemas.openxmlformats.org/officeDocument/2006/relationships/tags" Target="../tags/tag543.xml"/><Relationship Id="rId11" Type="http://schemas.openxmlformats.org/officeDocument/2006/relationships/image" Target="../media/image15.png"/><Relationship Id="rId5" Type="http://schemas.openxmlformats.org/officeDocument/2006/relationships/tags" Target="../tags/tag542.xml"/><Relationship Id="rId15" Type="http://schemas.openxmlformats.org/officeDocument/2006/relationships/image" Target="../media/image60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41.xml"/><Relationship Id="rId9" Type="http://schemas.openxmlformats.org/officeDocument/2006/relationships/tags" Target="../tags/tag546.xml"/><Relationship Id="rId1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54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6.png"/><Relationship Id="rId3" Type="http://schemas.openxmlformats.org/officeDocument/2006/relationships/tags" Target="../tags/tag549.xml"/><Relationship Id="rId7" Type="http://schemas.openxmlformats.org/officeDocument/2006/relationships/tags" Target="../tags/tag553.xml"/><Relationship Id="rId12" Type="http://schemas.openxmlformats.org/officeDocument/2006/relationships/tags" Target="../tags/tag558.xml"/><Relationship Id="rId17" Type="http://schemas.openxmlformats.org/officeDocument/2006/relationships/image" Target="../media/image55.PNG"/><Relationship Id="rId2" Type="http://schemas.openxmlformats.org/officeDocument/2006/relationships/tags" Target="../tags/tag548.xml"/><Relationship Id="rId16" Type="http://schemas.openxmlformats.org/officeDocument/2006/relationships/image" Target="../media/image49.png"/><Relationship Id="rId1" Type="http://schemas.openxmlformats.org/officeDocument/2006/relationships/tags" Target="../tags/tag547.xml"/><Relationship Id="rId6" Type="http://schemas.openxmlformats.org/officeDocument/2006/relationships/tags" Target="../tags/tag552.xml"/><Relationship Id="rId11" Type="http://schemas.openxmlformats.org/officeDocument/2006/relationships/tags" Target="../tags/tag557.xml"/><Relationship Id="rId5" Type="http://schemas.openxmlformats.org/officeDocument/2006/relationships/tags" Target="../tags/tag551.xml"/><Relationship Id="rId15" Type="http://schemas.openxmlformats.org/officeDocument/2006/relationships/image" Target="../media/image16.svg"/><Relationship Id="rId10" Type="http://schemas.openxmlformats.org/officeDocument/2006/relationships/tags" Target="../tags/tag556.xml"/><Relationship Id="rId4" Type="http://schemas.openxmlformats.org/officeDocument/2006/relationships/tags" Target="../tags/tag550.xml"/><Relationship Id="rId9" Type="http://schemas.openxmlformats.org/officeDocument/2006/relationships/tags" Target="../tags/tag555.xml"/><Relationship Id="rId1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66.xml"/><Relationship Id="rId13" Type="http://schemas.openxmlformats.org/officeDocument/2006/relationships/image" Target="../media/image15.png"/><Relationship Id="rId3" Type="http://schemas.openxmlformats.org/officeDocument/2006/relationships/tags" Target="../tags/tag561.xml"/><Relationship Id="rId7" Type="http://schemas.openxmlformats.org/officeDocument/2006/relationships/tags" Target="../tags/tag565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6.png"/><Relationship Id="rId2" Type="http://schemas.openxmlformats.org/officeDocument/2006/relationships/tags" Target="../tags/tag560.xml"/><Relationship Id="rId16" Type="http://schemas.openxmlformats.org/officeDocument/2006/relationships/image" Target="../media/image42.png"/><Relationship Id="rId1" Type="http://schemas.openxmlformats.org/officeDocument/2006/relationships/tags" Target="../tags/tag559.xml"/><Relationship Id="rId6" Type="http://schemas.openxmlformats.org/officeDocument/2006/relationships/tags" Target="../tags/tag564.xml"/><Relationship Id="rId11" Type="http://schemas.openxmlformats.org/officeDocument/2006/relationships/tags" Target="../tags/tag569.xml"/><Relationship Id="rId5" Type="http://schemas.openxmlformats.org/officeDocument/2006/relationships/tags" Target="../tags/tag563.xml"/><Relationship Id="rId15" Type="http://schemas.openxmlformats.org/officeDocument/2006/relationships/image" Target="../media/image55.PNG"/><Relationship Id="rId10" Type="http://schemas.openxmlformats.org/officeDocument/2006/relationships/tags" Target="../tags/tag568.xml"/><Relationship Id="rId4" Type="http://schemas.openxmlformats.org/officeDocument/2006/relationships/tags" Target="../tags/tag562.xml"/><Relationship Id="rId9" Type="http://schemas.openxmlformats.org/officeDocument/2006/relationships/tags" Target="../tags/tag567.xml"/><Relationship Id="rId14" Type="http://schemas.openxmlformats.org/officeDocument/2006/relationships/image" Target="../media/image16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77.xml"/><Relationship Id="rId13" Type="http://schemas.openxmlformats.org/officeDocument/2006/relationships/image" Target="../media/image15.png"/><Relationship Id="rId18" Type="http://schemas.openxmlformats.org/officeDocument/2006/relationships/image" Target="../media/image58.jpeg"/><Relationship Id="rId3" Type="http://schemas.openxmlformats.org/officeDocument/2006/relationships/tags" Target="../tags/tag572.xml"/><Relationship Id="rId7" Type="http://schemas.openxmlformats.org/officeDocument/2006/relationships/tags" Target="../tags/tag576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1.png"/><Relationship Id="rId2" Type="http://schemas.openxmlformats.org/officeDocument/2006/relationships/tags" Target="../tags/tag571.xml"/><Relationship Id="rId16" Type="http://schemas.openxmlformats.org/officeDocument/2006/relationships/image" Target="../media/image56.png"/><Relationship Id="rId1" Type="http://schemas.openxmlformats.org/officeDocument/2006/relationships/tags" Target="../tags/tag570.xml"/><Relationship Id="rId6" Type="http://schemas.openxmlformats.org/officeDocument/2006/relationships/tags" Target="../tags/tag575.xml"/><Relationship Id="rId11" Type="http://schemas.openxmlformats.org/officeDocument/2006/relationships/tags" Target="../tags/tag580.xml"/><Relationship Id="rId5" Type="http://schemas.openxmlformats.org/officeDocument/2006/relationships/tags" Target="../tags/tag574.xml"/><Relationship Id="rId15" Type="http://schemas.openxmlformats.org/officeDocument/2006/relationships/image" Target="../media/image49.png"/><Relationship Id="rId10" Type="http://schemas.openxmlformats.org/officeDocument/2006/relationships/tags" Target="../tags/tag579.xml"/><Relationship Id="rId4" Type="http://schemas.openxmlformats.org/officeDocument/2006/relationships/tags" Target="../tags/tag573.xml"/><Relationship Id="rId9" Type="http://schemas.openxmlformats.org/officeDocument/2006/relationships/tags" Target="../tags/tag578.xml"/><Relationship Id="rId14" Type="http://schemas.openxmlformats.org/officeDocument/2006/relationships/image" Target="../media/image16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88.xml"/><Relationship Id="rId13" Type="http://schemas.openxmlformats.org/officeDocument/2006/relationships/image" Target="../media/image16.svg"/><Relationship Id="rId3" Type="http://schemas.openxmlformats.org/officeDocument/2006/relationships/tags" Target="../tags/tag583.xml"/><Relationship Id="rId7" Type="http://schemas.openxmlformats.org/officeDocument/2006/relationships/tags" Target="../tags/tag587.xml"/><Relationship Id="rId12" Type="http://schemas.openxmlformats.org/officeDocument/2006/relationships/image" Target="../media/image15.png"/><Relationship Id="rId17" Type="http://schemas.openxmlformats.org/officeDocument/2006/relationships/image" Target="../media/image61.png"/><Relationship Id="rId2" Type="http://schemas.openxmlformats.org/officeDocument/2006/relationships/tags" Target="../tags/tag582.xml"/><Relationship Id="rId16" Type="http://schemas.openxmlformats.org/officeDocument/2006/relationships/image" Target="../media/image56.png"/><Relationship Id="rId1" Type="http://schemas.openxmlformats.org/officeDocument/2006/relationships/tags" Target="../tags/tag581.xml"/><Relationship Id="rId6" Type="http://schemas.openxmlformats.org/officeDocument/2006/relationships/tags" Target="../tags/tag58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85.xml"/><Relationship Id="rId15" Type="http://schemas.openxmlformats.org/officeDocument/2006/relationships/image" Target="../media/image58.jpeg"/><Relationship Id="rId10" Type="http://schemas.openxmlformats.org/officeDocument/2006/relationships/tags" Target="../tags/tag590.xml"/><Relationship Id="rId4" Type="http://schemas.openxmlformats.org/officeDocument/2006/relationships/tags" Target="../tags/tag584.xml"/><Relationship Id="rId9" Type="http://schemas.openxmlformats.org/officeDocument/2006/relationships/tags" Target="../tags/tag589.xml"/><Relationship Id="rId14" Type="http://schemas.openxmlformats.org/officeDocument/2006/relationships/image" Target="../media/image4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98.xml"/><Relationship Id="rId13" Type="http://schemas.openxmlformats.org/officeDocument/2006/relationships/image" Target="../media/image16.svg"/><Relationship Id="rId3" Type="http://schemas.openxmlformats.org/officeDocument/2006/relationships/tags" Target="../tags/tag593.xml"/><Relationship Id="rId7" Type="http://schemas.openxmlformats.org/officeDocument/2006/relationships/tags" Target="../tags/tag597.xml"/><Relationship Id="rId12" Type="http://schemas.openxmlformats.org/officeDocument/2006/relationships/image" Target="../media/image15.png"/><Relationship Id="rId17" Type="http://schemas.openxmlformats.org/officeDocument/2006/relationships/image" Target="../media/image61.png"/><Relationship Id="rId2" Type="http://schemas.openxmlformats.org/officeDocument/2006/relationships/tags" Target="../tags/tag592.xml"/><Relationship Id="rId16" Type="http://schemas.openxmlformats.org/officeDocument/2006/relationships/image" Target="../media/image56.png"/><Relationship Id="rId1" Type="http://schemas.openxmlformats.org/officeDocument/2006/relationships/tags" Target="../tags/tag591.xml"/><Relationship Id="rId6" Type="http://schemas.openxmlformats.org/officeDocument/2006/relationships/tags" Target="../tags/tag59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95.xml"/><Relationship Id="rId15" Type="http://schemas.openxmlformats.org/officeDocument/2006/relationships/image" Target="../media/image58.jpeg"/><Relationship Id="rId10" Type="http://schemas.openxmlformats.org/officeDocument/2006/relationships/tags" Target="../tags/tag600.xml"/><Relationship Id="rId4" Type="http://schemas.openxmlformats.org/officeDocument/2006/relationships/tags" Target="../tags/tag594.xml"/><Relationship Id="rId9" Type="http://schemas.openxmlformats.org/officeDocument/2006/relationships/tags" Target="../tags/tag599.xml"/><Relationship Id="rId1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60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5.PNG"/><Relationship Id="rId3" Type="http://schemas.openxmlformats.org/officeDocument/2006/relationships/tags" Target="../tags/tag603.xml"/><Relationship Id="rId7" Type="http://schemas.openxmlformats.org/officeDocument/2006/relationships/tags" Target="../tags/tag607.xml"/><Relationship Id="rId12" Type="http://schemas.openxmlformats.org/officeDocument/2006/relationships/tags" Target="../tags/tag612.xml"/><Relationship Id="rId17" Type="http://schemas.openxmlformats.org/officeDocument/2006/relationships/image" Target="../media/image59.png"/><Relationship Id="rId2" Type="http://schemas.openxmlformats.org/officeDocument/2006/relationships/tags" Target="../tags/tag602.xml"/><Relationship Id="rId16" Type="http://schemas.openxmlformats.org/officeDocument/2006/relationships/image" Target="../media/image40.jpeg"/><Relationship Id="rId1" Type="http://schemas.openxmlformats.org/officeDocument/2006/relationships/tags" Target="../tags/tag601.xml"/><Relationship Id="rId6" Type="http://schemas.openxmlformats.org/officeDocument/2006/relationships/tags" Target="../tags/tag606.xml"/><Relationship Id="rId11" Type="http://schemas.openxmlformats.org/officeDocument/2006/relationships/tags" Target="../tags/tag611.xml"/><Relationship Id="rId5" Type="http://schemas.openxmlformats.org/officeDocument/2006/relationships/tags" Target="../tags/tag605.xml"/><Relationship Id="rId15" Type="http://schemas.openxmlformats.org/officeDocument/2006/relationships/image" Target="../media/image16.svg"/><Relationship Id="rId10" Type="http://schemas.openxmlformats.org/officeDocument/2006/relationships/tags" Target="../tags/tag610.xml"/><Relationship Id="rId19" Type="http://schemas.openxmlformats.org/officeDocument/2006/relationships/image" Target="../media/image61.png"/><Relationship Id="rId4" Type="http://schemas.openxmlformats.org/officeDocument/2006/relationships/tags" Target="../tags/tag604.xml"/><Relationship Id="rId9" Type="http://schemas.openxmlformats.org/officeDocument/2006/relationships/tags" Target="../tags/tag609.xml"/><Relationship Id="rId1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620.xml"/><Relationship Id="rId13" Type="http://schemas.openxmlformats.org/officeDocument/2006/relationships/tags" Target="../tags/tag625.xml"/><Relationship Id="rId18" Type="http://schemas.openxmlformats.org/officeDocument/2006/relationships/image" Target="../media/image49.png"/><Relationship Id="rId3" Type="http://schemas.openxmlformats.org/officeDocument/2006/relationships/tags" Target="../tags/tag615.xml"/><Relationship Id="rId7" Type="http://schemas.openxmlformats.org/officeDocument/2006/relationships/tags" Target="../tags/tag619.xml"/><Relationship Id="rId12" Type="http://schemas.openxmlformats.org/officeDocument/2006/relationships/tags" Target="../tags/tag624.xml"/><Relationship Id="rId17" Type="http://schemas.openxmlformats.org/officeDocument/2006/relationships/image" Target="../media/image16.svg"/><Relationship Id="rId2" Type="http://schemas.openxmlformats.org/officeDocument/2006/relationships/tags" Target="../tags/tag614.xml"/><Relationship Id="rId16" Type="http://schemas.openxmlformats.org/officeDocument/2006/relationships/image" Target="../media/image15.png"/><Relationship Id="rId20" Type="http://schemas.openxmlformats.org/officeDocument/2006/relationships/image" Target="../media/image59.png"/><Relationship Id="rId1" Type="http://schemas.openxmlformats.org/officeDocument/2006/relationships/tags" Target="../tags/tag613.xml"/><Relationship Id="rId6" Type="http://schemas.openxmlformats.org/officeDocument/2006/relationships/tags" Target="../tags/tag618.xml"/><Relationship Id="rId11" Type="http://schemas.openxmlformats.org/officeDocument/2006/relationships/tags" Target="../tags/tag623.xml"/><Relationship Id="rId5" Type="http://schemas.openxmlformats.org/officeDocument/2006/relationships/tags" Target="../tags/tag617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622.xml"/><Relationship Id="rId19" Type="http://schemas.openxmlformats.org/officeDocument/2006/relationships/image" Target="../media/image62.png"/><Relationship Id="rId4" Type="http://schemas.openxmlformats.org/officeDocument/2006/relationships/tags" Target="../tags/tag616.xml"/><Relationship Id="rId9" Type="http://schemas.openxmlformats.org/officeDocument/2006/relationships/tags" Target="../tags/tag621.xml"/><Relationship Id="rId14" Type="http://schemas.openxmlformats.org/officeDocument/2006/relationships/tags" Target="../tags/tag626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629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7.png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image" Target="../media/image62.png"/><Relationship Id="rId5" Type="http://schemas.openxmlformats.org/officeDocument/2006/relationships/tags" Target="../tags/tag631.xml"/><Relationship Id="rId10" Type="http://schemas.openxmlformats.org/officeDocument/2006/relationships/image" Target="../media/image20.png"/><Relationship Id="rId4" Type="http://schemas.openxmlformats.org/officeDocument/2006/relationships/tags" Target="../tags/tag630.xml"/><Relationship Id="rId9" Type="http://schemas.openxmlformats.org/officeDocument/2006/relationships/image" Target="../media/image16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635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7.png"/><Relationship Id="rId2" Type="http://schemas.openxmlformats.org/officeDocument/2006/relationships/tags" Target="../tags/tag634.xml"/><Relationship Id="rId1" Type="http://schemas.openxmlformats.org/officeDocument/2006/relationships/tags" Target="../tags/tag633.xml"/><Relationship Id="rId6" Type="http://schemas.openxmlformats.org/officeDocument/2006/relationships/tags" Target="../tags/tag638.xml"/><Relationship Id="rId11" Type="http://schemas.openxmlformats.org/officeDocument/2006/relationships/image" Target="../media/image62.png"/><Relationship Id="rId5" Type="http://schemas.openxmlformats.org/officeDocument/2006/relationships/tags" Target="../tags/tag637.xml"/><Relationship Id="rId10" Type="http://schemas.openxmlformats.org/officeDocument/2006/relationships/image" Target="../media/image20.png"/><Relationship Id="rId4" Type="http://schemas.openxmlformats.org/officeDocument/2006/relationships/tags" Target="../tags/tag636.xml"/><Relationship Id="rId9" Type="http://schemas.openxmlformats.org/officeDocument/2006/relationships/image" Target="../media/image16.sv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20.png"/><Relationship Id="rId3" Type="http://schemas.openxmlformats.org/officeDocument/2006/relationships/tags" Target="../tags/tag641.xml"/><Relationship Id="rId7" Type="http://schemas.openxmlformats.org/officeDocument/2006/relationships/tags" Target="../tags/tag645.xml"/><Relationship Id="rId12" Type="http://schemas.openxmlformats.org/officeDocument/2006/relationships/image" Target="../media/image58.jpeg"/><Relationship Id="rId2" Type="http://schemas.openxmlformats.org/officeDocument/2006/relationships/tags" Target="../tags/tag640.xml"/><Relationship Id="rId1" Type="http://schemas.openxmlformats.org/officeDocument/2006/relationships/tags" Target="../tags/tag639.xml"/><Relationship Id="rId6" Type="http://schemas.openxmlformats.org/officeDocument/2006/relationships/tags" Target="../tags/tag644.xml"/><Relationship Id="rId11" Type="http://schemas.openxmlformats.org/officeDocument/2006/relationships/image" Target="../media/image60.jpg"/><Relationship Id="rId5" Type="http://schemas.openxmlformats.org/officeDocument/2006/relationships/tags" Target="../tags/tag643.xml"/><Relationship Id="rId10" Type="http://schemas.openxmlformats.org/officeDocument/2006/relationships/image" Target="../media/image16.svg"/><Relationship Id="rId4" Type="http://schemas.openxmlformats.org/officeDocument/2006/relationships/tags" Target="../tags/tag642.xml"/><Relationship Id="rId9" Type="http://schemas.openxmlformats.org/officeDocument/2006/relationships/image" Target="../media/image15.png"/><Relationship Id="rId14" Type="http://schemas.openxmlformats.org/officeDocument/2006/relationships/image" Target="../media/image5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4.PNG"/><Relationship Id="rId3" Type="http://schemas.openxmlformats.org/officeDocument/2006/relationships/tags" Target="../tags/tag648.xml"/><Relationship Id="rId7" Type="http://schemas.openxmlformats.org/officeDocument/2006/relationships/tags" Target="../tags/tag652.xml"/><Relationship Id="rId12" Type="http://schemas.openxmlformats.org/officeDocument/2006/relationships/image" Target="../media/image63.PNG"/><Relationship Id="rId2" Type="http://schemas.openxmlformats.org/officeDocument/2006/relationships/tags" Target="../tags/tag647.xml"/><Relationship Id="rId1" Type="http://schemas.openxmlformats.org/officeDocument/2006/relationships/tags" Target="../tags/tag646.xml"/><Relationship Id="rId6" Type="http://schemas.openxmlformats.org/officeDocument/2006/relationships/tags" Target="../tags/tag651.xml"/><Relationship Id="rId11" Type="http://schemas.openxmlformats.org/officeDocument/2006/relationships/image" Target="../media/image20.png"/><Relationship Id="rId5" Type="http://schemas.openxmlformats.org/officeDocument/2006/relationships/tags" Target="../tags/tag650.xml"/><Relationship Id="rId10" Type="http://schemas.openxmlformats.org/officeDocument/2006/relationships/image" Target="../media/image16.svg"/><Relationship Id="rId4" Type="http://schemas.openxmlformats.org/officeDocument/2006/relationships/tags" Target="../tags/tag649.xml"/><Relationship Id="rId9" Type="http://schemas.openxmlformats.org/officeDocument/2006/relationships/image" Target="../media/image15.png"/><Relationship Id="rId14" Type="http://schemas.openxmlformats.org/officeDocument/2006/relationships/image" Target="../media/image5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55.PNG"/><Relationship Id="rId3" Type="http://schemas.openxmlformats.org/officeDocument/2006/relationships/tags" Target="../tags/tag655.xml"/><Relationship Id="rId7" Type="http://schemas.openxmlformats.org/officeDocument/2006/relationships/tags" Target="../tags/tag659.xml"/><Relationship Id="rId12" Type="http://schemas.openxmlformats.org/officeDocument/2006/relationships/image" Target="../media/image65.PNG"/><Relationship Id="rId2" Type="http://schemas.openxmlformats.org/officeDocument/2006/relationships/tags" Target="../tags/tag654.xml"/><Relationship Id="rId1" Type="http://schemas.openxmlformats.org/officeDocument/2006/relationships/tags" Target="../tags/tag653.xml"/><Relationship Id="rId6" Type="http://schemas.openxmlformats.org/officeDocument/2006/relationships/tags" Target="../tags/tag658.xml"/><Relationship Id="rId11" Type="http://schemas.openxmlformats.org/officeDocument/2006/relationships/image" Target="../media/image20.png"/><Relationship Id="rId5" Type="http://schemas.openxmlformats.org/officeDocument/2006/relationships/tags" Target="../tags/tag657.xml"/><Relationship Id="rId10" Type="http://schemas.openxmlformats.org/officeDocument/2006/relationships/image" Target="../media/image16.svg"/><Relationship Id="rId4" Type="http://schemas.openxmlformats.org/officeDocument/2006/relationships/tags" Target="../tags/tag656.xml"/><Relationship Id="rId9" Type="http://schemas.openxmlformats.org/officeDocument/2006/relationships/image" Target="../media/image1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667.xml"/><Relationship Id="rId13" Type="http://schemas.openxmlformats.org/officeDocument/2006/relationships/image" Target="../media/image20.png"/><Relationship Id="rId3" Type="http://schemas.openxmlformats.org/officeDocument/2006/relationships/tags" Target="../tags/tag662.xml"/><Relationship Id="rId7" Type="http://schemas.openxmlformats.org/officeDocument/2006/relationships/tags" Target="../tags/tag666.xml"/><Relationship Id="rId12" Type="http://schemas.openxmlformats.org/officeDocument/2006/relationships/image" Target="../media/image60.jpg"/><Relationship Id="rId2" Type="http://schemas.openxmlformats.org/officeDocument/2006/relationships/tags" Target="../tags/tag661.xml"/><Relationship Id="rId1" Type="http://schemas.openxmlformats.org/officeDocument/2006/relationships/tags" Target="../tags/tag660.xml"/><Relationship Id="rId6" Type="http://schemas.openxmlformats.org/officeDocument/2006/relationships/tags" Target="../tags/tag665.xml"/><Relationship Id="rId11" Type="http://schemas.openxmlformats.org/officeDocument/2006/relationships/image" Target="../media/image16.svg"/><Relationship Id="rId5" Type="http://schemas.openxmlformats.org/officeDocument/2006/relationships/tags" Target="../tags/tag664.xml"/><Relationship Id="rId15" Type="http://schemas.openxmlformats.org/officeDocument/2006/relationships/image" Target="../media/image55.PNG"/><Relationship Id="rId10" Type="http://schemas.openxmlformats.org/officeDocument/2006/relationships/image" Target="../media/image15.png"/><Relationship Id="rId4" Type="http://schemas.openxmlformats.org/officeDocument/2006/relationships/tags" Target="../tags/tag663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75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670.xml"/><Relationship Id="rId7" Type="http://schemas.openxmlformats.org/officeDocument/2006/relationships/tags" Target="../tags/tag674.xml"/><Relationship Id="rId12" Type="http://schemas.openxmlformats.org/officeDocument/2006/relationships/tags" Target="../tags/tag679.xml"/><Relationship Id="rId17" Type="http://schemas.openxmlformats.org/officeDocument/2006/relationships/image" Target="../media/image20.png"/><Relationship Id="rId2" Type="http://schemas.openxmlformats.org/officeDocument/2006/relationships/tags" Target="../tags/tag669.xml"/><Relationship Id="rId16" Type="http://schemas.openxmlformats.org/officeDocument/2006/relationships/image" Target="../media/image66.jpeg"/><Relationship Id="rId1" Type="http://schemas.openxmlformats.org/officeDocument/2006/relationships/tags" Target="../tags/tag668.xml"/><Relationship Id="rId6" Type="http://schemas.openxmlformats.org/officeDocument/2006/relationships/tags" Target="../tags/tag673.xml"/><Relationship Id="rId11" Type="http://schemas.openxmlformats.org/officeDocument/2006/relationships/tags" Target="../tags/tag678.xml"/><Relationship Id="rId5" Type="http://schemas.openxmlformats.org/officeDocument/2006/relationships/tags" Target="../tags/tag672.xml"/><Relationship Id="rId15" Type="http://schemas.openxmlformats.org/officeDocument/2006/relationships/image" Target="../media/image16.svg"/><Relationship Id="rId10" Type="http://schemas.openxmlformats.org/officeDocument/2006/relationships/tags" Target="../tags/tag677.xml"/><Relationship Id="rId4" Type="http://schemas.openxmlformats.org/officeDocument/2006/relationships/tags" Target="../tags/tag671.xml"/><Relationship Id="rId9" Type="http://schemas.openxmlformats.org/officeDocument/2006/relationships/tags" Target="../tags/tag676.xml"/><Relationship Id="rId14" Type="http://schemas.openxmlformats.org/officeDocument/2006/relationships/image" Target="../media/image1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682.xml"/><Relationship Id="rId7" Type="http://schemas.openxmlformats.org/officeDocument/2006/relationships/tags" Target="../tags/tag686.xml"/><Relationship Id="rId12" Type="http://schemas.openxmlformats.org/officeDocument/2006/relationships/image" Target="../media/image5.png"/><Relationship Id="rId2" Type="http://schemas.openxmlformats.org/officeDocument/2006/relationships/tags" Target="../tags/tag681.xml"/><Relationship Id="rId1" Type="http://schemas.openxmlformats.org/officeDocument/2006/relationships/tags" Target="../tags/tag680.xml"/><Relationship Id="rId6" Type="http://schemas.openxmlformats.org/officeDocument/2006/relationships/tags" Target="../tags/tag685.xml"/><Relationship Id="rId11" Type="http://schemas.openxmlformats.org/officeDocument/2006/relationships/image" Target="../media/image4.svg"/><Relationship Id="rId5" Type="http://schemas.openxmlformats.org/officeDocument/2006/relationships/tags" Target="../tags/tag684.xml"/><Relationship Id="rId10" Type="http://schemas.openxmlformats.org/officeDocument/2006/relationships/image" Target="../media/image3.png"/><Relationship Id="rId4" Type="http://schemas.openxmlformats.org/officeDocument/2006/relationships/tags" Target="../tags/tag683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694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689.xml"/><Relationship Id="rId7" Type="http://schemas.openxmlformats.org/officeDocument/2006/relationships/tags" Target="../tags/tag693.xml"/><Relationship Id="rId12" Type="http://schemas.openxmlformats.org/officeDocument/2006/relationships/tags" Target="../tags/tag698.xml"/><Relationship Id="rId2" Type="http://schemas.openxmlformats.org/officeDocument/2006/relationships/tags" Target="../tags/tag688.xml"/><Relationship Id="rId16" Type="http://schemas.openxmlformats.org/officeDocument/2006/relationships/image" Target="../media/image40.jpeg"/><Relationship Id="rId1" Type="http://schemas.openxmlformats.org/officeDocument/2006/relationships/tags" Target="../tags/tag687.xml"/><Relationship Id="rId6" Type="http://schemas.openxmlformats.org/officeDocument/2006/relationships/tags" Target="../tags/tag692.xml"/><Relationship Id="rId11" Type="http://schemas.openxmlformats.org/officeDocument/2006/relationships/tags" Target="../tags/tag697.xml"/><Relationship Id="rId5" Type="http://schemas.openxmlformats.org/officeDocument/2006/relationships/tags" Target="../tags/tag691.xml"/><Relationship Id="rId15" Type="http://schemas.openxmlformats.org/officeDocument/2006/relationships/image" Target="../media/image16.svg"/><Relationship Id="rId10" Type="http://schemas.openxmlformats.org/officeDocument/2006/relationships/tags" Target="../tags/tag696.xml"/><Relationship Id="rId4" Type="http://schemas.openxmlformats.org/officeDocument/2006/relationships/tags" Target="../tags/tag690.xml"/><Relationship Id="rId9" Type="http://schemas.openxmlformats.org/officeDocument/2006/relationships/tags" Target="../tags/tag695.xml"/><Relationship Id="rId14" Type="http://schemas.openxmlformats.org/officeDocument/2006/relationships/image" Target="../media/image1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706.xml"/><Relationship Id="rId13" Type="http://schemas.openxmlformats.org/officeDocument/2006/relationships/tags" Target="../tags/tag711.xml"/><Relationship Id="rId3" Type="http://schemas.openxmlformats.org/officeDocument/2006/relationships/tags" Target="../tags/tag701.xml"/><Relationship Id="rId7" Type="http://schemas.openxmlformats.org/officeDocument/2006/relationships/tags" Target="../tags/tag705.xml"/><Relationship Id="rId12" Type="http://schemas.openxmlformats.org/officeDocument/2006/relationships/tags" Target="../tags/tag710.xml"/><Relationship Id="rId17" Type="http://schemas.openxmlformats.org/officeDocument/2006/relationships/image" Target="../media/image20.png"/><Relationship Id="rId2" Type="http://schemas.openxmlformats.org/officeDocument/2006/relationships/tags" Target="../tags/tag700.xml"/><Relationship Id="rId16" Type="http://schemas.openxmlformats.org/officeDocument/2006/relationships/image" Target="../media/image16.svg"/><Relationship Id="rId1" Type="http://schemas.openxmlformats.org/officeDocument/2006/relationships/tags" Target="../tags/tag699.xml"/><Relationship Id="rId6" Type="http://schemas.openxmlformats.org/officeDocument/2006/relationships/tags" Target="../tags/tag704.xml"/><Relationship Id="rId11" Type="http://schemas.openxmlformats.org/officeDocument/2006/relationships/tags" Target="../tags/tag709.xml"/><Relationship Id="rId5" Type="http://schemas.openxmlformats.org/officeDocument/2006/relationships/tags" Target="../tags/tag703.xml"/><Relationship Id="rId15" Type="http://schemas.openxmlformats.org/officeDocument/2006/relationships/image" Target="../media/image15.png"/><Relationship Id="rId10" Type="http://schemas.openxmlformats.org/officeDocument/2006/relationships/tags" Target="../tags/tag708.xml"/><Relationship Id="rId4" Type="http://schemas.openxmlformats.org/officeDocument/2006/relationships/tags" Target="../tags/tag702.xml"/><Relationship Id="rId9" Type="http://schemas.openxmlformats.org/officeDocument/2006/relationships/tags" Target="../tags/tag707.xml"/><Relationship Id="rId14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719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714.xml"/><Relationship Id="rId7" Type="http://schemas.openxmlformats.org/officeDocument/2006/relationships/tags" Target="../tags/tag718.xml"/><Relationship Id="rId12" Type="http://schemas.openxmlformats.org/officeDocument/2006/relationships/tags" Target="../tags/tag723.xml"/><Relationship Id="rId2" Type="http://schemas.openxmlformats.org/officeDocument/2006/relationships/tags" Target="../tags/tag713.xml"/><Relationship Id="rId16" Type="http://schemas.openxmlformats.org/officeDocument/2006/relationships/image" Target="../media/image40.jpeg"/><Relationship Id="rId1" Type="http://schemas.openxmlformats.org/officeDocument/2006/relationships/tags" Target="../tags/tag712.xml"/><Relationship Id="rId6" Type="http://schemas.openxmlformats.org/officeDocument/2006/relationships/tags" Target="../tags/tag717.xml"/><Relationship Id="rId11" Type="http://schemas.openxmlformats.org/officeDocument/2006/relationships/tags" Target="../tags/tag722.xml"/><Relationship Id="rId5" Type="http://schemas.openxmlformats.org/officeDocument/2006/relationships/tags" Target="../tags/tag716.xml"/><Relationship Id="rId15" Type="http://schemas.openxmlformats.org/officeDocument/2006/relationships/image" Target="../media/image16.svg"/><Relationship Id="rId10" Type="http://schemas.openxmlformats.org/officeDocument/2006/relationships/tags" Target="../tags/tag721.xml"/><Relationship Id="rId4" Type="http://schemas.openxmlformats.org/officeDocument/2006/relationships/tags" Target="../tags/tag715.xml"/><Relationship Id="rId9" Type="http://schemas.openxmlformats.org/officeDocument/2006/relationships/tags" Target="../tags/tag720.xml"/><Relationship Id="rId14" Type="http://schemas.openxmlformats.org/officeDocument/2006/relationships/image" Target="../media/image1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731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726.xml"/><Relationship Id="rId7" Type="http://schemas.openxmlformats.org/officeDocument/2006/relationships/tags" Target="../tags/tag730.xml"/><Relationship Id="rId12" Type="http://schemas.openxmlformats.org/officeDocument/2006/relationships/tags" Target="../tags/tag735.xml"/><Relationship Id="rId2" Type="http://schemas.openxmlformats.org/officeDocument/2006/relationships/tags" Target="../tags/tag725.xml"/><Relationship Id="rId16" Type="http://schemas.openxmlformats.org/officeDocument/2006/relationships/image" Target="../media/image20.png"/><Relationship Id="rId1" Type="http://schemas.openxmlformats.org/officeDocument/2006/relationships/tags" Target="../tags/tag724.xml"/><Relationship Id="rId6" Type="http://schemas.openxmlformats.org/officeDocument/2006/relationships/tags" Target="../tags/tag729.xml"/><Relationship Id="rId11" Type="http://schemas.openxmlformats.org/officeDocument/2006/relationships/tags" Target="../tags/tag734.xml"/><Relationship Id="rId5" Type="http://schemas.openxmlformats.org/officeDocument/2006/relationships/tags" Target="../tags/tag728.xml"/><Relationship Id="rId15" Type="http://schemas.openxmlformats.org/officeDocument/2006/relationships/image" Target="../media/image16.svg"/><Relationship Id="rId10" Type="http://schemas.openxmlformats.org/officeDocument/2006/relationships/tags" Target="../tags/tag733.xml"/><Relationship Id="rId4" Type="http://schemas.openxmlformats.org/officeDocument/2006/relationships/tags" Target="../tags/tag727.xml"/><Relationship Id="rId9" Type="http://schemas.openxmlformats.org/officeDocument/2006/relationships/tags" Target="../tags/tag732.xml"/><Relationship Id="rId14" Type="http://schemas.openxmlformats.org/officeDocument/2006/relationships/image" Target="../media/image1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743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738.xml"/><Relationship Id="rId7" Type="http://schemas.openxmlformats.org/officeDocument/2006/relationships/tags" Target="../tags/tag742.xml"/><Relationship Id="rId12" Type="http://schemas.openxmlformats.org/officeDocument/2006/relationships/tags" Target="../tags/tag747.xml"/><Relationship Id="rId2" Type="http://schemas.openxmlformats.org/officeDocument/2006/relationships/tags" Target="../tags/tag737.xml"/><Relationship Id="rId16" Type="http://schemas.openxmlformats.org/officeDocument/2006/relationships/image" Target="../media/image20.png"/><Relationship Id="rId1" Type="http://schemas.openxmlformats.org/officeDocument/2006/relationships/tags" Target="../tags/tag736.xml"/><Relationship Id="rId6" Type="http://schemas.openxmlformats.org/officeDocument/2006/relationships/tags" Target="../tags/tag741.xml"/><Relationship Id="rId11" Type="http://schemas.openxmlformats.org/officeDocument/2006/relationships/tags" Target="../tags/tag746.xml"/><Relationship Id="rId5" Type="http://schemas.openxmlformats.org/officeDocument/2006/relationships/tags" Target="../tags/tag740.xml"/><Relationship Id="rId15" Type="http://schemas.openxmlformats.org/officeDocument/2006/relationships/image" Target="../media/image16.svg"/><Relationship Id="rId10" Type="http://schemas.openxmlformats.org/officeDocument/2006/relationships/tags" Target="../tags/tag745.xml"/><Relationship Id="rId4" Type="http://schemas.openxmlformats.org/officeDocument/2006/relationships/tags" Target="../tags/tag739.xml"/><Relationship Id="rId9" Type="http://schemas.openxmlformats.org/officeDocument/2006/relationships/tags" Target="../tags/tag744.xml"/><Relationship Id="rId14" Type="http://schemas.openxmlformats.org/officeDocument/2006/relationships/image" Target="../media/image1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50.xml"/><Relationship Id="rId7" Type="http://schemas.openxmlformats.org/officeDocument/2006/relationships/image" Target="../media/image15.png"/><Relationship Id="rId2" Type="http://schemas.openxmlformats.org/officeDocument/2006/relationships/tags" Target="../tags/tag749.xml"/><Relationship Id="rId1" Type="http://schemas.openxmlformats.org/officeDocument/2006/relationships/tags" Target="../tags/tag74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52.xml"/><Relationship Id="rId4" Type="http://schemas.openxmlformats.org/officeDocument/2006/relationships/tags" Target="../tags/tag751.xml"/><Relationship Id="rId9" Type="http://schemas.openxmlformats.org/officeDocument/2006/relationships/image" Target="../media/image67.jpe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55.xml"/><Relationship Id="rId7" Type="http://schemas.openxmlformats.org/officeDocument/2006/relationships/image" Target="../media/image15.png"/><Relationship Id="rId2" Type="http://schemas.openxmlformats.org/officeDocument/2006/relationships/tags" Target="../tags/tag754.xml"/><Relationship Id="rId1" Type="http://schemas.openxmlformats.org/officeDocument/2006/relationships/tags" Target="../tags/tag7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57.xml"/><Relationship Id="rId4" Type="http://schemas.openxmlformats.org/officeDocument/2006/relationships/tags" Target="../tags/tag756.xml"/><Relationship Id="rId9" Type="http://schemas.openxmlformats.org/officeDocument/2006/relationships/image" Target="../media/image22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60.xml"/><Relationship Id="rId7" Type="http://schemas.openxmlformats.org/officeDocument/2006/relationships/image" Target="../media/image15.png"/><Relationship Id="rId2" Type="http://schemas.openxmlformats.org/officeDocument/2006/relationships/tags" Target="../tags/tag759.xml"/><Relationship Id="rId1" Type="http://schemas.openxmlformats.org/officeDocument/2006/relationships/tags" Target="../tags/tag7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62.xml"/><Relationship Id="rId4" Type="http://schemas.openxmlformats.org/officeDocument/2006/relationships/tags" Target="../tags/tag761.xml"/><Relationship Id="rId9" Type="http://schemas.openxmlformats.org/officeDocument/2006/relationships/image" Target="../media/image40.jpe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65.xml"/><Relationship Id="rId7" Type="http://schemas.openxmlformats.org/officeDocument/2006/relationships/image" Target="../media/image15.png"/><Relationship Id="rId2" Type="http://schemas.openxmlformats.org/officeDocument/2006/relationships/tags" Target="../tags/tag764.xml"/><Relationship Id="rId1" Type="http://schemas.openxmlformats.org/officeDocument/2006/relationships/tags" Target="../tags/tag7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67.xml"/><Relationship Id="rId4" Type="http://schemas.openxmlformats.org/officeDocument/2006/relationships/tags" Target="../tags/tag766.xml"/><Relationship Id="rId9" Type="http://schemas.openxmlformats.org/officeDocument/2006/relationships/image" Target="../media/image22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70.xml"/><Relationship Id="rId7" Type="http://schemas.openxmlformats.org/officeDocument/2006/relationships/image" Target="../media/image15.png"/><Relationship Id="rId2" Type="http://schemas.openxmlformats.org/officeDocument/2006/relationships/tags" Target="../tags/tag769.xml"/><Relationship Id="rId1" Type="http://schemas.openxmlformats.org/officeDocument/2006/relationships/tags" Target="../tags/tag7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72.xml"/><Relationship Id="rId4" Type="http://schemas.openxmlformats.org/officeDocument/2006/relationships/tags" Target="../tags/tag771.xml"/><Relationship Id="rId9" Type="http://schemas.openxmlformats.org/officeDocument/2006/relationships/image" Target="../media/image21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75.xml"/><Relationship Id="rId7" Type="http://schemas.openxmlformats.org/officeDocument/2006/relationships/image" Target="../media/image15.png"/><Relationship Id="rId2" Type="http://schemas.openxmlformats.org/officeDocument/2006/relationships/tags" Target="../tags/tag774.xml"/><Relationship Id="rId1" Type="http://schemas.openxmlformats.org/officeDocument/2006/relationships/tags" Target="../tags/tag77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77.xml"/><Relationship Id="rId4" Type="http://schemas.openxmlformats.org/officeDocument/2006/relationships/tags" Target="../tags/tag776.xml"/><Relationship Id="rId9" Type="http://schemas.openxmlformats.org/officeDocument/2006/relationships/image" Target="../media/image67.jpe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780.xml"/><Relationship Id="rId7" Type="http://schemas.openxmlformats.org/officeDocument/2006/relationships/audio" Target="../media/media3.wav"/><Relationship Id="rId12" Type="http://schemas.openxmlformats.org/officeDocument/2006/relationships/image" Target="../media/image45.png"/><Relationship Id="rId2" Type="http://schemas.openxmlformats.org/officeDocument/2006/relationships/tags" Target="../tags/tag779.xml"/><Relationship Id="rId1" Type="http://schemas.openxmlformats.org/officeDocument/2006/relationships/tags" Target="../tags/tag778.xml"/><Relationship Id="rId6" Type="http://schemas.microsoft.com/office/2007/relationships/media" Target="../media/media3.wav"/><Relationship Id="rId11" Type="http://schemas.openxmlformats.org/officeDocument/2006/relationships/image" Target="../media/image40.jpeg"/><Relationship Id="rId5" Type="http://schemas.openxmlformats.org/officeDocument/2006/relationships/tags" Target="../tags/tag782.xml"/><Relationship Id="rId10" Type="http://schemas.openxmlformats.org/officeDocument/2006/relationships/image" Target="../media/image16.svg"/><Relationship Id="rId4" Type="http://schemas.openxmlformats.org/officeDocument/2006/relationships/tags" Target="../tags/tag781.xml"/><Relationship Id="rId9" Type="http://schemas.openxmlformats.org/officeDocument/2006/relationships/image" Target="../media/image15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85.xml"/><Relationship Id="rId7" Type="http://schemas.openxmlformats.org/officeDocument/2006/relationships/image" Target="../media/image15.png"/><Relationship Id="rId2" Type="http://schemas.openxmlformats.org/officeDocument/2006/relationships/tags" Target="../tags/tag784.xml"/><Relationship Id="rId1" Type="http://schemas.openxmlformats.org/officeDocument/2006/relationships/tags" Target="../tags/tag78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87.xml"/><Relationship Id="rId4" Type="http://schemas.openxmlformats.org/officeDocument/2006/relationships/tags" Target="../tags/tag786.xml"/><Relationship Id="rId9" Type="http://schemas.openxmlformats.org/officeDocument/2006/relationships/image" Target="../media/image67.jpe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790.xml"/><Relationship Id="rId7" Type="http://schemas.openxmlformats.org/officeDocument/2006/relationships/audio" Target="../media/media4.wav"/><Relationship Id="rId12" Type="http://schemas.openxmlformats.org/officeDocument/2006/relationships/image" Target="../media/image45.png"/><Relationship Id="rId2" Type="http://schemas.openxmlformats.org/officeDocument/2006/relationships/tags" Target="../tags/tag789.xml"/><Relationship Id="rId1" Type="http://schemas.openxmlformats.org/officeDocument/2006/relationships/tags" Target="../tags/tag788.xml"/><Relationship Id="rId6" Type="http://schemas.microsoft.com/office/2007/relationships/media" Target="../media/media4.wav"/><Relationship Id="rId11" Type="http://schemas.openxmlformats.org/officeDocument/2006/relationships/image" Target="../media/image40.jpeg"/><Relationship Id="rId5" Type="http://schemas.openxmlformats.org/officeDocument/2006/relationships/tags" Target="../tags/tag792.xml"/><Relationship Id="rId10" Type="http://schemas.openxmlformats.org/officeDocument/2006/relationships/image" Target="../media/image16.svg"/><Relationship Id="rId4" Type="http://schemas.openxmlformats.org/officeDocument/2006/relationships/tags" Target="../tags/tag791.xml"/><Relationship Id="rId9" Type="http://schemas.openxmlformats.org/officeDocument/2006/relationships/image" Target="../media/image15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95.xml"/><Relationship Id="rId7" Type="http://schemas.openxmlformats.org/officeDocument/2006/relationships/image" Target="../media/image15.png"/><Relationship Id="rId2" Type="http://schemas.openxmlformats.org/officeDocument/2006/relationships/tags" Target="../tags/tag794.xml"/><Relationship Id="rId1" Type="http://schemas.openxmlformats.org/officeDocument/2006/relationships/tags" Target="../tags/tag79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97.xml"/><Relationship Id="rId4" Type="http://schemas.openxmlformats.org/officeDocument/2006/relationships/tags" Target="../tags/tag796.xml"/><Relationship Id="rId9" Type="http://schemas.openxmlformats.org/officeDocument/2006/relationships/image" Target="../media/image22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800.xml"/><Relationship Id="rId7" Type="http://schemas.openxmlformats.org/officeDocument/2006/relationships/tags" Target="../tags/tag804.xml"/><Relationship Id="rId12" Type="http://schemas.openxmlformats.org/officeDocument/2006/relationships/image" Target="../media/image5.png"/><Relationship Id="rId2" Type="http://schemas.openxmlformats.org/officeDocument/2006/relationships/tags" Target="../tags/tag799.xml"/><Relationship Id="rId1" Type="http://schemas.openxmlformats.org/officeDocument/2006/relationships/tags" Target="../tags/tag798.xml"/><Relationship Id="rId6" Type="http://schemas.openxmlformats.org/officeDocument/2006/relationships/tags" Target="../tags/tag803.xml"/><Relationship Id="rId11" Type="http://schemas.openxmlformats.org/officeDocument/2006/relationships/image" Target="../media/image4.svg"/><Relationship Id="rId5" Type="http://schemas.openxmlformats.org/officeDocument/2006/relationships/tags" Target="../tags/tag802.xml"/><Relationship Id="rId10" Type="http://schemas.openxmlformats.org/officeDocument/2006/relationships/image" Target="../media/image3.png"/><Relationship Id="rId4" Type="http://schemas.openxmlformats.org/officeDocument/2006/relationships/tags" Target="../tags/tag801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807.xml"/><Relationship Id="rId7" Type="http://schemas.openxmlformats.org/officeDocument/2006/relationships/image" Target="../media/image15.png"/><Relationship Id="rId2" Type="http://schemas.openxmlformats.org/officeDocument/2006/relationships/tags" Target="../tags/tag806.xml"/><Relationship Id="rId1" Type="http://schemas.openxmlformats.org/officeDocument/2006/relationships/tags" Target="../tags/tag80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809.xml"/><Relationship Id="rId10" Type="http://schemas.openxmlformats.org/officeDocument/2006/relationships/image" Target="../media/image69.png"/><Relationship Id="rId4" Type="http://schemas.openxmlformats.org/officeDocument/2006/relationships/tags" Target="../tags/tag808.xml"/><Relationship Id="rId9" Type="http://schemas.openxmlformats.org/officeDocument/2006/relationships/image" Target="../media/image68.jpe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812.xml"/><Relationship Id="rId7" Type="http://schemas.openxmlformats.org/officeDocument/2006/relationships/image" Target="../media/image16.svg"/><Relationship Id="rId2" Type="http://schemas.openxmlformats.org/officeDocument/2006/relationships/tags" Target="../tags/tag811.xml"/><Relationship Id="rId1" Type="http://schemas.openxmlformats.org/officeDocument/2006/relationships/tags" Target="../tags/tag81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13.xml"/><Relationship Id="rId9" Type="http://schemas.openxmlformats.org/officeDocument/2006/relationships/image" Target="../media/image71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816.xml"/><Relationship Id="rId7" Type="http://schemas.openxmlformats.org/officeDocument/2006/relationships/image" Target="../media/image16.svg"/><Relationship Id="rId2" Type="http://schemas.openxmlformats.org/officeDocument/2006/relationships/tags" Target="../tags/tag815.xml"/><Relationship Id="rId1" Type="http://schemas.openxmlformats.org/officeDocument/2006/relationships/tags" Target="../tags/tag81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17.xml"/><Relationship Id="rId9" Type="http://schemas.openxmlformats.org/officeDocument/2006/relationships/image" Target="../media/image71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tags" Target="../tags/tag825.xml"/><Relationship Id="rId13" Type="http://schemas.openxmlformats.org/officeDocument/2006/relationships/image" Target="../media/image16.svg"/><Relationship Id="rId3" Type="http://schemas.openxmlformats.org/officeDocument/2006/relationships/tags" Target="../tags/tag820.xml"/><Relationship Id="rId7" Type="http://schemas.openxmlformats.org/officeDocument/2006/relationships/tags" Target="../tags/tag824.xml"/><Relationship Id="rId12" Type="http://schemas.openxmlformats.org/officeDocument/2006/relationships/image" Target="../media/image15.png"/><Relationship Id="rId2" Type="http://schemas.openxmlformats.org/officeDocument/2006/relationships/tags" Target="../tags/tag819.xml"/><Relationship Id="rId1" Type="http://schemas.openxmlformats.org/officeDocument/2006/relationships/tags" Target="../tags/tag818.xml"/><Relationship Id="rId6" Type="http://schemas.openxmlformats.org/officeDocument/2006/relationships/tags" Target="../tags/tag82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822.xml"/><Relationship Id="rId10" Type="http://schemas.openxmlformats.org/officeDocument/2006/relationships/tags" Target="../tags/tag827.xml"/><Relationship Id="rId4" Type="http://schemas.openxmlformats.org/officeDocument/2006/relationships/tags" Target="../tags/tag821.xml"/><Relationship Id="rId9" Type="http://schemas.openxmlformats.org/officeDocument/2006/relationships/tags" Target="../tags/tag826.xml"/><Relationship Id="rId14" Type="http://schemas.openxmlformats.org/officeDocument/2006/relationships/image" Target="../media/image73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830.xml"/><Relationship Id="rId7" Type="http://schemas.openxmlformats.org/officeDocument/2006/relationships/image" Target="../media/image16.svg"/><Relationship Id="rId2" Type="http://schemas.openxmlformats.org/officeDocument/2006/relationships/tags" Target="../tags/tag829.xml"/><Relationship Id="rId1" Type="http://schemas.openxmlformats.org/officeDocument/2006/relationships/tags" Target="../tags/tag82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31.xml"/><Relationship Id="rId9" Type="http://schemas.openxmlformats.org/officeDocument/2006/relationships/image" Target="../media/image74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834.xml"/><Relationship Id="rId7" Type="http://schemas.openxmlformats.org/officeDocument/2006/relationships/image" Target="../media/image16.svg"/><Relationship Id="rId2" Type="http://schemas.openxmlformats.org/officeDocument/2006/relationships/tags" Target="../tags/tag833.xml"/><Relationship Id="rId1" Type="http://schemas.openxmlformats.org/officeDocument/2006/relationships/tags" Target="../tags/tag83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35.xml"/><Relationship Id="rId9" Type="http://schemas.openxmlformats.org/officeDocument/2006/relationships/image" Target="../media/image74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tags" Target="../tags/tag843.xml"/><Relationship Id="rId13" Type="http://schemas.openxmlformats.org/officeDocument/2006/relationships/image" Target="../media/image16.svg"/><Relationship Id="rId3" Type="http://schemas.openxmlformats.org/officeDocument/2006/relationships/tags" Target="../tags/tag838.xml"/><Relationship Id="rId7" Type="http://schemas.openxmlformats.org/officeDocument/2006/relationships/tags" Target="../tags/tag842.xml"/><Relationship Id="rId12" Type="http://schemas.openxmlformats.org/officeDocument/2006/relationships/image" Target="../media/image15.png"/><Relationship Id="rId2" Type="http://schemas.openxmlformats.org/officeDocument/2006/relationships/tags" Target="../tags/tag837.xml"/><Relationship Id="rId1" Type="http://schemas.openxmlformats.org/officeDocument/2006/relationships/tags" Target="../tags/tag836.xml"/><Relationship Id="rId6" Type="http://schemas.openxmlformats.org/officeDocument/2006/relationships/tags" Target="../tags/tag841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840.xml"/><Relationship Id="rId10" Type="http://schemas.openxmlformats.org/officeDocument/2006/relationships/tags" Target="../tags/tag845.xml"/><Relationship Id="rId4" Type="http://schemas.openxmlformats.org/officeDocument/2006/relationships/tags" Target="../tags/tag839.xml"/><Relationship Id="rId9" Type="http://schemas.openxmlformats.org/officeDocument/2006/relationships/tags" Target="../tags/tag844.xml"/><Relationship Id="rId14" Type="http://schemas.openxmlformats.org/officeDocument/2006/relationships/image" Target="../media/image73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tags" Target="../tags/tag853.xml"/><Relationship Id="rId13" Type="http://schemas.openxmlformats.org/officeDocument/2006/relationships/image" Target="../media/image16.svg"/><Relationship Id="rId3" Type="http://schemas.openxmlformats.org/officeDocument/2006/relationships/tags" Target="../tags/tag848.xml"/><Relationship Id="rId7" Type="http://schemas.openxmlformats.org/officeDocument/2006/relationships/tags" Target="../tags/tag852.xml"/><Relationship Id="rId12" Type="http://schemas.openxmlformats.org/officeDocument/2006/relationships/image" Target="../media/image15.png"/><Relationship Id="rId2" Type="http://schemas.openxmlformats.org/officeDocument/2006/relationships/tags" Target="../tags/tag847.xml"/><Relationship Id="rId1" Type="http://schemas.openxmlformats.org/officeDocument/2006/relationships/tags" Target="../tags/tag846.xml"/><Relationship Id="rId6" Type="http://schemas.openxmlformats.org/officeDocument/2006/relationships/tags" Target="../tags/tag85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850.xml"/><Relationship Id="rId10" Type="http://schemas.openxmlformats.org/officeDocument/2006/relationships/tags" Target="../tags/tag855.xml"/><Relationship Id="rId4" Type="http://schemas.openxmlformats.org/officeDocument/2006/relationships/tags" Target="../tags/tag849.xml"/><Relationship Id="rId9" Type="http://schemas.openxmlformats.org/officeDocument/2006/relationships/tags" Target="../tags/tag854.xml"/><Relationship Id="rId14" Type="http://schemas.openxmlformats.org/officeDocument/2006/relationships/image" Target="../media/image72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tags" Target="../tags/tag863.xml"/><Relationship Id="rId13" Type="http://schemas.openxmlformats.org/officeDocument/2006/relationships/image" Target="../media/image16.svg"/><Relationship Id="rId3" Type="http://schemas.openxmlformats.org/officeDocument/2006/relationships/tags" Target="../tags/tag858.xml"/><Relationship Id="rId7" Type="http://schemas.openxmlformats.org/officeDocument/2006/relationships/tags" Target="../tags/tag862.xml"/><Relationship Id="rId12" Type="http://schemas.openxmlformats.org/officeDocument/2006/relationships/image" Target="../media/image15.png"/><Relationship Id="rId2" Type="http://schemas.openxmlformats.org/officeDocument/2006/relationships/tags" Target="../tags/tag857.xml"/><Relationship Id="rId1" Type="http://schemas.openxmlformats.org/officeDocument/2006/relationships/tags" Target="../tags/tag856.xml"/><Relationship Id="rId6" Type="http://schemas.openxmlformats.org/officeDocument/2006/relationships/tags" Target="../tags/tag86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860.xml"/><Relationship Id="rId10" Type="http://schemas.openxmlformats.org/officeDocument/2006/relationships/tags" Target="../tags/tag865.xml"/><Relationship Id="rId4" Type="http://schemas.openxmlformats.org/officeDocument/2006/relationships/tags" Target="../tags/tag859.xml"/><Relationship Id="rId9" Type="http://schemas.openxmlformats.org/officeDocument/2006/relationships/tags" Target="../tags/tag864.xml"/><Relationship Id="rId14" Type="http://schemas.openxmlformats.org/officeDocument/2006/relationships/image" Target="../media/image73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tags" Target="../tags/tag873.xml"/><Relationship Id="rId13" Type="http://schemas.openxmlformats.org/officeDocument/2006/relationships/image" Target="../media/image16.svg"/><Relationship Id="rId3" Type="http://schemas.openxmlformats.org/officeDocument/2006/relationships/tags" Target="../tags/tag868.xml"/><Relationship Id="rId7" Type="http://schemas.openxmlformats.org/officeDocument/2006/relationships/tags" Target="../tags/tag872.xml"/><Relationship Id="rId12" Type="http://schemas.openxmlformats.org/officeDocument/2006/relationships/image" Target="../media/image15.png"/><Relationship Id="rId2" Type="http://schemas.openxmlformats.org/officeDocument/2006/relationships/tags" Target="../tags/tag867.xml"/><Relationship Id="rId1" Type="http://schemas.openxmlformats.org/officeDocument/2006/relationships/tags" Target="../tags/tag866.xml"/><Relationship Id="rId6" Type="http://schemas.openxmlformats.org/officeDocument/2006/relationships/tags" Target="../tags/tag87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870.xml"/><Relationship Id="rId15" Type="http://schemas.openxmlformats.org/officeDocument/2006/relationships/image" Target="../media/image75.png"/><Relationship Id="rId10" Type="http://schemas.openxmlformats.org/officeDocument/2006/relationships/tags" Target="../tags/tag875.xml"/><Relationship Id="rId4" Type="http://schemas.openxmlformats.org/officeDocument/2006/relationships/tags" Target="../tags/tag869.xml"/><Relationship Id="rId9" Type="http://schemas.openxmlformats.org/officeDocument/2006/relationships/tags" Target="../tags/tag874.xml"/><Relationship Id="rId14" Type="http://schemas.openxmlformats.org/officeDocument/2006/relationships/image" Target="../media/image72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tags" Target="../tags/tag883.xml"/><Relationship Id="rId13" Type="http://schemas.openxmlformats.org/officeDocument/2006/relationships/image" Target="../media/image16.svg"/><Relationship Id="rId3" Type="http://schemas.openxmlformats.org/officeDocument/2006/relationships/tags" Target="../tags/tag878.xml"/><Relationship Id="rId7" Type="http://schemas.openxmlformats.org/officeDocument/2006/relationships/tags" Target="../tags/tag882.xml"/><Relationship Id="rId12" Type="http://schemas.openxmlformats.org/officeDocument/2006/relationships/image" Target="../media/image15.png"/><Relationship Id="rId2" Type="http://schemas.openxmlformats.org/officeDocument/2006/relationships/tags" Target="../tags/tag877.xml"/><Relationship Id="rId1" Type="http://schemas.openxmlformats.org/officeDocument/2006/relationships/tags" Target="../tags/tag876.xml"/><Relationship Id="rId6" Type="http://schemas.openxmlformats.org/officeDocument/2006/relationships/tags" Target="../tags/tag88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880.xml"/><Relationship Id="rId10" Type="http://schemas.openxmlformats.org/officeDocument/2006/relationships/tags" Target="../tags/tag885.xml"/><Relationship Id="rId4" Type="http://schemas.openxmlformats.org/officeDocument/2006/relationships/tags" Target="../tags/tag879.xml"/><Relationship Id="rId9" Type="http://schemas.openxmlformats.org/officeDocument/2006/relationships/tags" Target="../tags/tag884.xml"/><Relationship Id="rId14" Type="http://schemas.openxmlformats.org/officeDocument/2006/relationships/image" Target="../media/image72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tags" Target="../tags/tag893.xml"/><Relationship Id="rId13" Type="http://schemas.openxmlformats.org/officeDocument/2006/relationships/image" Target="../media/image16.svg"/><Relationship Id="rId3" Type="http://schemas.openxmlformats.org/officeDocument/2006/relationships/tags" Target="../tags/tag888.xml"/><Relationship Id="rId7" Type="http://schemas.openxmlformats.org/officeDocument/2006/relationships/tags" Target="../tags/tag892.xml"/><Relationship Id="rId12" Type="http://schemas.openxmlformats.org/officeDocument/2006/relationships/image" Target="../media/image15.png"/><Relationship Id="rId2" Type="http://schemas.openxmlformats.org/officeDocument/2006/relationships/tags" Target="../tags/tag887.xml"/><Relationship Id="rId1" Type="http://schemas.openxmlformats.org/officeDocument/2006/relationships/tags" Target="../tags/tag886.xml"/><Relationship Id="rId6" Type="http://schemas.openxmlformats.org/officeDocument/2006/relationships/tags" Target="../tags/tag89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890.xml"/><Relationship Id="rId10" Type="http://schemas.openxmlformats.org/officeDocument/2006/relationships/tags" Target="../tags/tag895.xml"/><Relationship Id="rId4" Type="http://schemas.openxmlformats.org/officeDocument/2006/relationships/tags" Target="../tags/tag889.xml"/><Relationship Id="rId9" Type="http://schemas.openxmlformats.org/officeDocument/2006/relationships/tags" Target="../tags/tag894.xml"/><Relationship Id="rId14" Type="http://schemas.openxmlformats.org/officeDocument/2006/relationships/image" Target="../media/image73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tags" Target="../tags/tag903.xml"/><Relationship Id="rId13" Type="http://schemas.openxmlformats.org/officeDocument/2006/relationships/image" Target="../media/image16.svg"/><Relationship Id="rId3" Type="http://schemas.openxmlformats.org/officeDocument/2006/relationships/tags" Target="../tags/tag898.xml"/><Relationship Id="rId7" Type="http://schemas.openxmlformats.org/officeDocument/2006/relationships/tags" Target="../tags/tag902.xml"/><Relationship Id="rId12" Type="http://schemas.openxmlformats.org/officeDocument/2006/relationships/image" Target="../media/image15.png"/><Relationship Id="rId2" Type="http://schemas.openxmlformats.org/officeDocument/2006/relationships/tags" Target="../tags/tag897.xml"/><Relationship Id="rId1" Type="http://schemas.openxmlformats.org/officeDocument/2006/relationships/tags" Target="../tags/tag896.xml"/><Relationship Id="rId6" Type="http://schemas.openxmlformats.org/officeDocument/2006/relationships/tags" Target="../tags/tag90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900.xml"/><Relationship Id="rId15" Type="http://schemas.openxmlformats.org/officeDocument/2006/relationships/image" Target="../media/image76.png"/><Relationship Id="rId10" Type="http://schemas.openxmlformats.org/officeDocument/2006/relationships/tags" Target="../tags/tag905.xml"/><Relationship Id="rId4" Type="http://schemas.openxmlformats.org/officeDocument/2006/relationships/tags" Target="../tags/tag899.xml"/><Relationship Id="rId9" Type="http://schemas.openxmlformats.org/officeDocument/2006/relationships/tags" Target="../tags/tag904.xml"/><Relationship Id="rId14" Type="http://schemas.openxmlformats.org/officeDocument/2006/relationships/image" Target="../media/image72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tags" Target="../tags/tag913.xml"/><Relationship Id="rId13" Type="http://schemas.openxmlformats.org/officeDocument/2006/relationships/image" Target="../media/image77.png"/><Relationship Id="rId3" Type="http://schemas.openxmlformats.org/officeDocument/2006/relationships/tags" Target="../tags/tag908.xml"/><Relationship Id="rId7" Type="http://schemas.openxmlformats.org/officeDocument/2006/relationships/tags" Target="../tags/tag912.xml"/><Relationship Id="rId12" Type="http://schemas.openxmlformats.org/officeDocument/2006/relationships/image" Target="../media/image16.svg"/><Relationship Id="rId2" Type="http://schemas.openxmlformats.org/officeDocument/2006/relationships/tags" Target="../tags/tag907.xml"/><Relationship Id="rId1" Type="http://schemas.openxmlformats.org/officeDocument/2006/relationships/tags" Target="../tags/tag906.xml"/><Relationship Id="rId6" Type="http://schemas.openxmlformats.org/officeDocument/2006/relationships/tags" Target="../tags/tag911.xml"/><Relationship Id="rId11" Type="http://schemas.openxmlformats.org/officeDocument/2006/relationships/image" Target="../media/image15.png"/><Relationship Id="rId5" Type="http://schemas.openxmlformats.org/officeDocument/2006/relationships/tags" Target="../tags/tag91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909.xml"/><Relationship Id="rId9" Type="http://schemas.openxmlformats.org/officeDocument/2006/relationships/tags" Target="../tags/tag914.xml"/><Relationship Id="rId14" Type="http://schemas.openxmlformats.org/officeDocument/2006/relationships/image" Target="../media/image78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tags" Target="../tags/tag922.xml"/><Relationship Id="rId3" Type="http://schemas.openxmlformats.org/officeDocument/2006/relationships/tags" Target="../tags/tag917.xml"/><Relationship Id="rId7" Type="http://schemas.openxmlformats.org/officeDocument/2006/relationships/tags" Target="../tags/tag921.xml"/><Relationship Id="rId12" Type="http://schemas.openxmlformats.org/officeDocument/2006/relationships/image" Target="../media/image32.png"/><Relationship Id="rId2" Type="http://schemas.openxmlformats.org/officeDocument/2006/relationships/tags" Target="../tags/tag916.xml"/><Relationship Id="rId1" Type="http://schemas.openxmlformats.org/officeDocument/2006/relationships/tags" Target="../tags/tag915.xml"/><Relationship Id="rId6" Type="http://schemas.openxmlformats.org/officeDocument/2006/relationships/tags" Target="../tags/tag920.xml"/><Relationship Id="rId11" Type="http://schemas.openxmlformats.org/officeDocument/2006/relationships/image" Target="../media/image16.svg"/><Relationship Id="rId5" Type="http://schemas.openxmlformats.org/officeDocument/2006/relationships/tags" Target="../tags/tag919.xml"/><Relationship Id="rId10" Type="http://schemas.openxmlformats.org/officeDocument/2006/relationships/image" Target="../media/image15.png"/><Relationship Id="rId4" Type="http://schemas.openxmlformats.org/officeDocument/2006/relationships/tags" Target="../tags/tag918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prstClr val="white"/>
                </a:solidFill>
                <a:latin typeface="Dosis Bold"/>
              </a:rPr>
              <a:t>Semaine 1 - Séance 4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5273" y="3465138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4669" y="123248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394049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1</a:t>
            </a:r>
            <a:endParaRPr lang="fr-FR" sz="3200" b="1" dirty="0">
              <a:solidFill>
                <a:srgbClr val="E46C0A"/>
              </a:solidFill>
              <a:latin typeface="Dosis" pitchFamily="2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152221" y="317574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Comment tu t’appelles?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Je suis / Tu 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Tu as quel âge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J’ai / Tu as 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Tu es en quelle classe ? 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Moi / Toi / Lui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106584"/>
                </a:solidFill>
                <a:latin typeface="Dosis" pitchFamily="2" charset="0"/>
              </a:rPr>
              <a:t>C’est qui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106584"/>
                </a:solidFill>
                <a:latin typeface="Dosis" pitchFamily="2" charset="0"/>
              </a:rPr>
              <a:t>Ma / Ta     Mon / Ton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20449" y="5584475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Est-ce que tu as une gomme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Oui / Non    J’ai / Je n’ai pas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156814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254AB-727A-B02C-4B68-4E2741244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1E110A6-687B-5C93-59E1-6FE6E0750D2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F6866C0-ED56-8996-DF46-FC505D8763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107967" y="2605905"/>
            <a:ext cx="10709586" cy="7090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rgbClr val="215968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Vocabulaire : 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melon – cerise  -  éléphant  -  renard  - homme - femme -  écouter - téléphone.</a:t>
            </a:r>
          </a:p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Outils de langue :</a:t>
            </a: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C’est qui ?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Ma/mon – Ta/ton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simples.  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</a:p>
          <a:p>
            <a:pPr defTabSz="914445">
              <a:lnSpc>
                <a:spcPct val="150000"/>
              </a:lnSpc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A35C6A3-C3AC-67BA-8630-85B8F47A1DA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D91FAC5-5023-3180-C037-A3EE0D7179B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13EE10-73C4-947B-F0E5-1CC8847FD6E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3874" y="252923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4B0DA59-57D2-78D4-6976-9DF6550B6BA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19349" y="889426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8061228-C8C2-EF9D-A26F-DF18DFAEB03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91227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698E693-CD3D-7EEB-998C-FFA4D4A466D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599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ces mots durant la séance précédente.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82DC787-FCEF-36B2-B8C6-3EBE6BFD67C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5DE2E3B-22E8-CEF4-1A9B-CAF3B78B93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822400" y="4720236"/>
            <a:ext cx="310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orange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94DC20A-A91B-94BD-FE35-AF2C8A74CD7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008515" y="4775592"/>
            <a:ext cx="2812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vélo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5678FA7-AA80-93CD-F2D1-104D034A02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47633" y="8614207"/>
            <a:ext cx="33531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chocolat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46A07B9-4245-7A89-F165-ADF7A0BB874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869045" y="8608274"/>
            <a:ext cx="3070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classe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5967215-E1AC-6237-4EE9-1934BF5CB29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23292" y="2509360"/>
            <a:ext cx="1977387" cy="195873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64BE72F-BC21-7B30-6639-E7F6DF9DDB1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08515" y="2363167"/>
            <a:ext cx="2812713" cy="222006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15D6B63-A0AC-A223-F1F0-C3C21E3A242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29868" y="6263169"/>
            <a:ext cx="1491608" cy="2112858"/>
          </a:xfrm>
          <a:prstGeom prst="rect">
            <a:avLst/>
          </a:prstGeom>
        </p:spPr>
      </p:pic>
      <p:pic>
        <p:nvPicPr>
          <p:cNvPr id="24" name="Image 23" descr="Une image contenant chaise, meubles, dessin, dessin humoristique&#10;&#10;Description générée automatiquement">
            <a:extLst>
              <a:ext uri="{FF2B5EF4-FFF2-40B4-BE49-F238E27FC236}">
                <a16:creationId xmlns:a16="http://schemas.microsoft.com/office/drawing/2014/main" id="{0EFE101F-609F-AB84-A847-05C5C9A7A83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408" y="6100068"/>
            <a:ext cx="2590926" cy="235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11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85DEBA-C77E-8677-9C64-B4AC7CD53B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C93E9B-1F99-1FB2-FC96-96F9323FA5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61766-33FC-95DC-FBAC-ADE702692FD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4AC14A-3F06-4CEB-9A18-C8A43230E1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AD46D3A-B6F2-871B-BB9A-92AAE03D2CA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1277D7-5764-5553-0E4C-18B9711A02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D4BF577-2B79-8D94-C238-2A7B40890AE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4C2475-01A8-6EF2-E3AD-C87EEC5029F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315AFB-15B4-8DC0-2A98-63D0278E6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les mots ?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9E13567-F82C-57C5-D11C-FACE54F9852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BC9ABC85-1120-B643-07A8-C28F58FC60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63361" y="707684"/>
            <a:ext cx="1562554" cy="965540"/>
          </a:xfrm>
          <a:prstGeom prst="roundRect">
            <a:avLst>
              <a:gd name="adj" fmla="val 31362"/>
            </a:avLst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0EBB2B-CB56-C5C3-CD49-BB52146CCFB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3837" y="4583235"/>
            <a:ext cx="1977387" cy="195873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EE08BFA-AD06-E5FF-E728-F0498CB4C0D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64476" y="4416589"/>
            <a:ext cx="2812713" cy="222006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D51D528-FCFD-9C94-70F3-2C6FD035A9F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55614" y="4506172"/>
            <a:ext cx="1491608" cy="2112858"/>
          </a:xfrm>
          <a:prstGeom prst="rect">
            <a:avLst/>
          </a:prstGeom>
        </p:spPr>
      </p:pic>
      <p:pic>
        <p:nvPicPr>
          <p:cNvPr id="22" name="Image 21" descr="Une image contenant chaise, meubles, dessin, dessin humoristique&#10;&#10;Description générée automatiquement">
            <a:extLst>
              <a:ext uri="{FF2B5EF4-FFF2-40B4-BE49-F238E27FC236}">
                <a16:creationId xmlns:a16="http://schemas.microsoft.com/office/drawing/2014/main" id="{7A541A2F-2901-5E62-6503-75569F29A9F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154" y="4273511"/>
            <a:ext cx="2590926" cy="235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23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On va apprendre de nouveaux mots en français. 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586A038-D0A8-C2E3-73F0-5B7F3482ABF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4C2E-6352-FBB9-5B71-9DEF69C6E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DC6917-2085-8A14-46CA-528239B5DF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D04B46-B087-D731-A721-32D8C021AFE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14C56E-025D-0F9F-68FC-1DB1827A8A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74E908-0446-5E7C-ABDE-733CFCA8DAB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FDEFA9C-6462-7D98-95AA-FCAA311126C6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F517B7D-12E3-0571-D0D8-AC807257130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E3504A4-47A1-1F67-39BD-021328C494E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43A2B9-261B-04A6-3BEC-D05BFD8BC61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3DEE1F-BE1A-CA89-F94E-90282F8728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1E03BCF-F140-8F51-4732-4610DF6AB1D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4126601D-139F-8A7E-F778-C7E5336F23A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5998CCD-E435-02DC-864F-817F44FED0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12AA67-912D-AA7C-CBEA-C697AC56B88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00421" y="3303110"/>
            <a:ext cx="4115157" cy="36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17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F9750-43E3-F110-BE8D-AEA783F7B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02603E-C214-0AE8-64A8-7AAA5E4972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ADC9F1-C565-833F-DE05-A43A9B1339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FBD002-C5F9-695D-A27A-CDB809F9B4E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20D391-AC45-9B25-6891-A00B9B9E4B6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FCBC88B-C841-B91F-6DA9-4F61D54FDEC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9EBD2FC-88F0-9ACC-76A8-98734E5BDC2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691D5BA-05D2-8437-9372-0C314BD5533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970B8C0-DDDF-B0D9-8C4C-05877697C78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1101583-5E12-9B42-CEEB-FA48553B77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4C2501-8904-1881-2D98-BB78A9BB05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melon.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81D2D2-B8FC-9787-3D5F-B65E2219B8E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melon</a:t>
            </a:r>
            <a:r>
              <a:rPr lang="fr-FR" sz="99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10DEA03E-8352-C166-F87F-E13FA024C8E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8FAB8CEA-1CE1-F008-DF63-8BA6FCEE432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6CFB57-DB00-CE95-2F58-86133FE879A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34501" y="3724088"/>
            <a:ext cx="3223650" cy="288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8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0F28F-30F4-5231-63DC-916616BA9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9B02D9-4B23-9CA8-F5E2-A56E94F0D5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37F19E-DFF8-F56C-0B1E-16C1428AD7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100698-BF95-8FD2-1C1B-513FD492EF2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F5CE07-74B9-1EE7-9880-2ED68AE88C2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58A45E-7681-697D-7B85-29F415FCF05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E09E82-01BD-BCB3-BA9D-2E4A2693FB4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BF78429-B482-37B2-5AF6-5F18570265B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53B97B3-B091-4287-904D-A7AE7F5E1BB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6584883-63A3-8C2D-21CC-416AAE4BFB9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AB37D9E-A72D-DBCF-E00D-B10C536ABB4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8631CC9A-5348-9720-9670-E90CD03D094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7D3BAB-F297-2352-DA2C-A54C199FAE71}"/>
              </a:ext>
            </a:extLst>
          </p:cNvPr>
          <p:cNvGrpSpPr/>
          <p:nvPr/>
        </p:nvGrpSpPr>
        <p:grpSpPr>
          <a:xfrm>
            <a:off x="11238232" y="636358"/>
            <a:ext cx="1796578" cy="1106599"/>
            <a:chOff x="7152968" y="2374490"/>
            <a:chExt cx="1961535" cy="1238864"/>
          </a:xfrm>
        </p:grpSpPr>
        <p:sp>
          <p:nvSpPr>
            <p:cNvPr id="6" name="Bulle narrative : ronde 5">
              <a:extLst>
                <a:ext uri="{FF2B5EF4-FFF2-40B4-BE49-F238E27FC236}">
                  <a16:creationId xmlns:a16="http://schemas.microsoft.com/office/drawing/2014/main" id="{7F5154BE-90B7-3DD5-4944-FF1DF4C388B4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90914C5-09EF-E467-7222-65F586279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B5C3F0E6-A617-2837-A54E-BF2129D85B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26162" y="3234524"/>
            <a:ext cx="3863675" cy="38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51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2E73-D79A-56DA-9D3F-D162044F8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113EEA-010A-3782-A7E4-E85F71B872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9B95576-3AAF-7781-A120-9CF5E61AB0B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887199B-5F84-08EF-229C-68C0A33146C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EE4969-1CBF-2C49-D617-5E89AC68F9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4719506-2763-DB97-B29F-60A14B3EC75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5DE177E-DDF2-7B6E-678F-B2ED7DAD4F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7663A5-1F2F-CCBA-9667-BF69D52C5E6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A053F0-6BE2-544E-D0AA-09CDAD45DB0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FCD87E8-C421-1333-32D1-7558C9C14E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AB56A0-0BAE-ACA0-ECC8-34413783777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cerises.  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D23FEC-9EF4-F54B-C9E3-FCF27AB72D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186489" y="4396561"/>
            <a:ext cx="66570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cerises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FF6F002-7DD8-20B7-90EE-1AC5E2C880C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C43FE8BC-049E-66E0-E4A7-FE030A3D2D6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EADC18-D46B-3DE1-AF70-FCA3D567D4B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82951" y="3500438"/>
            <a:ext cx="3016232" cy="298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29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F1CBB-7FC9-D951-9AA4-E9A35DAF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638B88-E22A-8160-D0E6-6BEA1C6256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5F9331E-75AE-0F38-4590-E731875F8D1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88EE0D-0FF7-1A57-19E4-F1FB400E714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C96466-E68A-6942-D031-B7F26712EA93}"/>
                </a:ext>
              </a:extLst>
            </p:cNvPr>
            <p:cNvGrpSpPr/>
            <p:nvPr/>
          </p:nvGrpSpPr>
          <p:grpSpPr>
            <a:xfrm>
              <a:off x="243114" y="259752"/>
              <a:ext cx="8686800" cy="6338496"/>
              <a:chOff x="198566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8EAE184-6828-FB5F-5EE3-A74324BEDCF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98566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BE5A292-A187-71C2-7218-95F55F1F52F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7BC500-77F2-A403-41E6-3F431412D4C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A9DD238-EC6D-6042-B868-D73702FD91F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50E48D0-0059-F663-4B29-32108CB85DF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30490" y="79557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63B2A5-318A-73EF-CEEA-5BAC89C6AAB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19875" y="70693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E848265-9BDD-C16A-6F8D-C949365EA72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A3765C3-9A03-F70D-E724-7962D6D1072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9AA1C13-A2D9-427E-5B47-FD1C987574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06010" y="3158318"/>
            <a:ext cx="5303980" cy="39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14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872CC-08B4-FA8D-2BF1-03CDBDF7A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3539C5-512A-BDAC-83C1-C34CE4E8DC0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4E0C61-9E1D-81BE-24D7-654189C687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E3F3E31-3EC2-BABD-8F16-79AFAEA0C71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98828F1-1B9E-C155-A726-BAA808B653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45C01B5-3BB2-32E8-5B5E-87AB00ED55D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7293A99-83D0-E123-8FEE-64B08237E8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58E0F55-D021-18E7-B39C-5E0450C5429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D4D363C-CDC0-1800-F684-C836549D911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0B79699-87A5-F367-2CE4-58BDF596ED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17F67C-3703-116D-E401-19DFA1DB49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4744" y="540994"/>
            <a:ext cx="1172225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Un éléphant.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51E4FC-021D-7A62-5ED6-8C238F150FE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337219"/>
            <a:ext cx="59608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éléphant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3F3FAAD0-F842-F5B7-A6A5-1F1AD2914F1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EF43A7B5-F4C6-3142-A1C0-865D3AB7F27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1D7936-C67C-599E-B57F-236F6F557B1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32610" y="3520370"/>
            <a:ext cx="4095028" cy="306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15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408A6-3979-9C89-CF84-6746FFF04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9053BB-E2C7-9F5E-7B0D-FEAF116171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5960F9-64FC-D7D6-502C-EBEC2F62C1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A5B92A-4614-B52A-64C8-FD3C5A0BBD1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61FBD8-0AA7-23DA-C43B-BBBF581203A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8FAFD5-C761-13C5-6B6E-B0CB02E590B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D28BA5C-2397-505A-CF81-D8C991C6AD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58B3AFD-3BA6-B6C5-664E-DCE54F4C681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7A56B11-FF92-1619-04CF-FFE371B93AC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9BE99DF-FD4F-D01F-7823-48F2FD0D31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6975A6-1C24-0DDD-218C-F967E2BC99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7EF3963-FDA1-D9A8-5C62-8A4F538A338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9C8A9055-8363-8054-BC3A-8D6871F100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39D797-A278-8571-C0F9-A6CFC05C47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25707" y="3273494"/>
            <a:ext cx="3893112" cy="374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89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F93A-4C6B-FE54-D6FB-C81C5D4A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15C8A51-0F77-3C9B-E2E2-F1CA53BEA6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0B460C-EA8F-71C6-5113-B7C60C5382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2DA6BB-D95A-EF04-16C3-D70AD77A2FE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51F13A-466E-FE79-239D-DAAFE2F663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550A5B7-AF79-380B-6358-5459228FB7C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F39F888-3814-054B-D393-50DBD064F96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A469D4-0DC5-3734-8FE6-A9F0418DBE4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A60C37-564E-6639-0EE1-B99B18CC643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D45AAB-ACB2-E333-6CA5-C9B4BFB762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8E4076-518D-6574-CD42-7577246B93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renard.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5A8B09-7D73-D77F-BBEB-4AA48927157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399648"/>
            <a:ext cx="632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renard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44EBF27-FC14-7478-AA45-1901A4D53C3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69AE1D7F-9D0E-3D5F-7B0D-16435E846FD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769CDC-0F71-619A-0121-0F87B4A3F6D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25362" y="3625148"/>
            <a:ext cx="3161013" cy="303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dessine un renard.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fille dessine un renard.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A6778F-08A2-720A-D327-B86164AF7EF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la fille dessine renard">
            <a:hlinkClick r:id="" action="ppaction://media"/>
            <a:extLst>
              <a:ext uri="{FF2B5EF4-FFF2-40B4-BE49-F238E27FC236}">
                <a16:creationId xmlns:a16="http://schemas.microsoft.com/office/drawing/2014/main" id="{E9BE9B9F-582F-A220-7D73-130534C34849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344482" y="698576"/>
            <a:ext cx="715962" cy="71596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4F22194-3719-0F10-D997-59AE3901ECB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306669" y="4093988"/>
            <a:ext cx="5102661" cy="492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C4109-009F-9204-8C11-A1124218F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BD1523-543D-A65F-43E1-6CD4D123AF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564E3C-FE4E-AFC9-BEB3-EE59DE0091E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89596C-D2D3-2B1A-DCFE-0A11A23726E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2FDB19-9E15-1F49-847A-3DDDAFDFB66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C614712-DBB1-A0D5-1F3E-A01128487E4F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4B17BE2-082E-623D-EB90-7F309F2B05E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1BE20C0-9CB6-F115-CE9F-FDBD0026014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CAE685-2493-16A3-6EB9-210751CEB8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4CBC73-6E38-8DAA-C72F-1BA15893D4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6" y="82188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39489A-E534-07EA-D64A-6E15E9D35D6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1" y="733248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D0E808-E0F2-BC8F-9023-565A4BAFE9A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A960B199-E144-DA80-BB58-E69410C5D2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72562" y="636358"/>
            <a:ext cx="1828959" cy="1268078"/>
          </a:xfrm>
          <a:prstGeom prst="rect">
            <a:avLst/>
          </a:prstGeom>
        </p:spPr>
      </p:pic>
      <p:pic>
        <p:nvPicPr>
          <p:cNvPr id="9" name="Image 8" descr="Une image contenant dessin humoristique, habits, robe, dessin&#10;&#10;Description générée automatiquement">
            <a:extLst>
              <a:ext uri="{FF2B5EF4-FFF2-40B4-BE49-F238E27FC236}">
                <a16:creationId xmlns:a16="http://schemas.microsoft.com/office/drawing/2014/main" id="{B8C53D6F-0D37-D8B8-7035-D90250F738D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334" y="2164673"/>
            <a:ext cx="2571332" cy="670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59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6833E-60A3-D3FD-AF3C-4D885FA02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8CE2D5-ACC9-4CD3-61FA-0957D570F07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CE45535-A903-E262-6781-04C318F886E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629EC8-F188-ED56-0990-CB75F5F7B53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C56384-5B1F-98DD-60D9-9EDDFE83873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4ACD09-1908-F3BC-E354-50D2CC88584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E8E3E38-A67D-DFEB-D01F-0AF891C9ADC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2373F22-914C-D541-8FCC-183E3DA80E2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AC0B7A3-C6AE-7A63-325E-96F3609E04D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F34668D-77C8-0C95-F7B0-D394311C051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D31284-6659-6874-83C0-0B60A97E75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femme.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7ED6C7-62C2-0075-0854-ED81E91C692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399654"/>
            <a:ext cx="57546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femme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6E1B355F-ACDD-7618-F78B-A07549917A9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8A2ADFCB-0A7C-C677-A445-4A17C6E8F72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5" name="Image 4" descr="Une image contenant dessin humoristique, habits, robe, dessin&#10;&#10;Description générée automatiquement">
            <a:extLst>
              <a:ext uri="{FF2B5EF4-FFF2-40B4-BE49-F238E27FC236}">
                <a16:creationId xmlns:a16="http://schemas.microsoft.com/office/drawing/2014/main" id="{566689E0-9DFD-BF75-F96C-76656E847C6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004" y="2514212"/>
            <a:ext cx="2082893" cy="543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501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BAC9C-10CB-281D-9E16-676DC12C4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275AD89-1D52-8109-66C2-9612DE119F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B54AC93-6E7D-72B5-7EB4-237317977D9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A567A65-F83A-7F68-37B1-0FC954EBC5B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5249C-2C75-A8F6-B6BF-22268FC6976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E6EFE1B-1E49-8E5D-87DA-51B57B487ED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F992D3-6BAF-7D09-AEF4-C56CEADF480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A5FE946-D82B-8F05-6EF0-3B0C257C244B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B50693-727C-CEB7-6110-BB0125E1CB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93A1B7D-E522-B74A-B6C3-C8A546A2BE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EAAFFA-A1F6-E29D-6DEF-E674A95CEF8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085E33D-E008-479F-ADA8-5FDE0155AEC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A4F7481-87D0-6BCB-C4E1-88121B7127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9" name="Image 8" descr="Une image contenant habits, clipart, dessin humoristique, art&#10;&#10;Description générée automatiquement">
            <a:extLst>
              <a:ext uri="{FF2B5EF4-FFF2-40B4-BE49-F238E27FC236}">
                <a16:creationId xmlns:a16="http://schemas.microsoft.com/office/drawing/2014/main" id="{60463B31-AD5C-8D15-FC41-36FC561213B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238" y="2101007"/>
            <a:ext cx="2841190" cy="697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94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10F1D-1909-8A57-7EEE-1D5F8DF47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F7DE2F-044D-B539-5928-8F6B11B3E48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2EA8751-9470-1D5F-EE93-E552B534DF3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0D71FE9-F5D9-1EF8-A5FB-7C88B944A1E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07A82BC-F4BF-1C5C-6AC1-09D46C18836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9753FD0-E677-1268-A520-B1448BDB3D9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8DDBD7-0B23-0882-89BF-BF2B5AB7668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3E76D19-8746-1EF1-2F07-B67C6ABF615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3396292-9084-A016-E053-189E302B4B4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6A5AD7B-7F3A-0960-1482-09FC032CD76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3014D7-F429-EDF9-CD85-F43B256EA2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homme.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A56198E-93E2-0086-044D-449DD3774E2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474086"/>
            <a:ext cx="55006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homme</a:t>
            </a:r>
            <a:r>
              <a:rPr lang="fr-FR" sz="81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638BD4F-05DA-CB12-D624-00DF28BBFB4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29742088-4E31-8C1B-4B1C-E2BAAA9F316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5" name="Image 4" descr="Une image contenant habits, clipart, dessin humoristique, art&#10;&#10;Description générée automatiquement">
            <a:extLst>
              <a:ext uri="{FF2B5EF4-FFF2-40B4-BE49-F238E27FC236}">
                <a16:creationId xmlns:a16="http://schemas.microsoft.com/office/drawing/2014/main" id="{2D66D12D-B475-8C82-C18F-A263E50DD97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063" y="2393884"/>
            <a:ext cx="2312774" cy="567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561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63234-3A5E-C3DA-BF2C-E79B370A4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EF0FE33-5449-5504-4E32-6249D57B67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69AEB6-B01F-896E-A888-F8FA8022763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E80FF0D-32E6-0D37-0828-AE2F60D8D39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F9C1638-AC15-CEDF-69B6-79317AB50E2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D8B8E08-4DA9-D869-5E6E-F87091C851A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412A38-BB3C-FCA1-6DF8-ED24ED8EE95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9AADC0A-6949-2756-6B3D-4BC392C4245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816419-089F-F962-7AFA-3B39E13D62F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B4D4520-77B5-23F1-2AB3-E41C7F70B5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6" y="83513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8687CD-7DBE-5C25-1E96-0712C08741B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1" y="74649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la fille ? Dites le mot en arabe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3B505F6-CEAB-DF46-F9F9-03ACA54FF02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4A48C3C1-F470-6375-FB58-6E49CCF63A6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0F44F6-F029-D26B-4E53-67EF57E0972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48361" y="2899875"/>
            <a:ext cx="4382747" cy="451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151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49F4B-5826-EDA1-BF85-D74B4E9D7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7E323F-2DCB-00CA-9DD7-66B20023C1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B21575C-3585-3D5B-0936-F5B6DC9996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F65B3B-6A45-2C14-78D9-F94EBCACC58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06D870-77D9-44F9-3AA5-45BA0DCEB3E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C38668-097A-C779-4935-F301B1F2729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12819D8-60AE-2082-135A-226B1FB005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DAAFB1A-18DB-C446-8A24-01A5DEE13C2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F5B233A-FF85-626C-3A57-6BDCDC90C84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E00DFB0-1D41-46F1-B564-F6F33F93348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606E23-2227-1E09-7F86-5F544A9418F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écoute. Écouter.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29E344-9BB6-6E50-038C-69244FC986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1" y="4474086"/>
            <a:ext cx="54864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écouter</a:t>
            </a:r>
            <a:endParaRPr lang="fr-FR" sz="81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839DDC0-DAC9-5FF6-8B61-26EB47F7184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29757B39-E9BD-5CD9-3A80-E19FBE81FF9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0F44F6-F029-D26B-4E53-67EF57E0972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24918" y="3397180"/>
            <a:ext cx="3390082" cy="349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19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A2AD5-5EA6-37E1-92F4-FAB1196B4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486331D-E79D-68E5-D0F0-F2CA9ABF9B2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6A5FC8-E86E-D774-7FDC-270079321F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361A74-5384-75EB-1AEC-C5B4C9388AA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09C909B-0DA6-D06A-42E3-68ED4433A11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942AED9-FA4B-11DA-F2FA-B6C4215F4688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5C4F5AA-DCB2-F9BE-590F-77B1312288A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869BCC2-119D-F85A-DBF1-6B2466A3B03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B40AF34-8574-EB45-0908-F08A6C1A43AD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F070C24-3AD8-2AF6-C9AC-F5D980372AF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79458" y="7046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68C126-2BDA-6D15-5445-204008CA527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63108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L'élève écoute la leçon.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C73F96-9FCC-A612-142C-9295C7CB351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672064" y="2463322"/>
            <a:ext cx="83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L'élève écoute la leçon.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923165-DE93-3AEA-908F-2EB85D281A4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16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5C201A-6A2E-D0F6-F953-68F47230619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 descr="Une image contenant dessin, habits, Dessin d’enfant, croquis&#10;&#10;Description générée automatiquement">
            <a:extLst>
              <a:ext uri="{FF2B5EF4-FFF2-40B4-BE49-F238E27FC236}">
                <a16:creationId xmlns:a16="http://schemas.microsoft.com/office/drawing/2014/main" id="{39796041-3EF1-206F-525C-7793EFC21D5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73341" y="3684226"/>
            <a:ext cx="5479466" cy="5258936"/>
          </a:xfrm>
          <a:prstGeom prst="rect">
            <a:avLst/>
          </a:prstGeom>
        </p:spPr>
      </p:pic>
      <p:pic>
        <p:nvPicPr>
          <p:cNvPr id="17" name="l'élève écoute la leçon">
            <a:hlinkClick r:id="" action="ppaction://media"/>
            <a:extLst>
              <a:ext uri="{FF2B5EF4-FFF2-40B4-BE49-F238E27FC236}">
                <a16:creationId xmlns:a16="http://schemas.microsoft.com/office/drawing/2014/main" id="{1F47DC52-761C-E2B1-ACCB-A459AE959979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329496" y="726606"/>
            <a:ext cx="715963" cy="71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3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CBCED-2BE8-9ADE-0FDC-A08C2504C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B25AC3E-F566-CB21-B9CC-FFD603786A6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A53844E-3428-F185-8226-DC5E3E79BC4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1EE6E8-4A78-B870-2A55-CE9291EDA34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08E8757-EB9A-EE98-56DC-2A6FA4C3AC4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96AA2FD-2C86-7620-C865-8DCE179E6F5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3A716B7-96AB-294E-6964-48A126C7C2F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A406AAB-5852-1531-D062-E8AA3016DA6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89FF272-FF58-1F00-421A-9516754C672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CEA3B93-76E2-CCB8-82A4-CD75B0434E8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8096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1512DA1-54AE-D7DB-25BB-643BEEC8B3D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72099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FF0DBDD-A868-2650-9759-E135B902C55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0C12AD0A-32EA-53DA-870D-5B62891D34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06F16F7-E4BF-8C51-7595-EF7A15FD40F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01753" y="3408453"/>
            <a:ext cx="5112493" cy="347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21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8BC43-B0AF-DF9C-F189-390F6C081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2913FB2-23B6-EC09-FA11-8E8AB7C07ED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A0E9F99-CF31-9B86-279A-EB3D5478AA8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F7BEC2-B91A-D716-9D41-8804C797313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98AE984-631B-659E-D602-7F0C9CEB238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39D415F-0E60-F157-E4C8-976DC35DCDC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7601977-81FC-6B3C-BC90-9E2D408F817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CEB8E95-03CC-322F-575E-360064AD363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6296BC2-008D-87D3-41EE-665AC50EADD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6AE88AB-4CE1-B7A5-C506-67B7FBB1CF3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59F495-CDDC-0F4D-C738-A39DF594F4A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téléphone.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B62761-A1CA-0BA3-482D-42DBEB120C4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257925" y="4474086"/>
            <a:ext cx="67579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téléphone</a:t>
            </a:r>
            <a:r>
              <a:rPr lang="fr-FR" sz="81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0A7B6D0-0603-8A67-39F9-E0C9A01B087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C743021C-78BE-E1C5-2522-0844374D43C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1894B4-B51E-DE79-5935-5315A80CE09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64242" y="3744212"/>
            <a:ext cx="4123145" cy="279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301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29ABE-40BC-89BE-056E-7193C90F1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68B9E8D-91DE-B157-6890-851FCA69956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37E1C12-992A-4F88-AAA7-87842930BC2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598FDD-081D-DC4A-D176-96F966F966C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85FBF8-32A0-194D-62C2-0BCE98300F7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45E9548-48BD-7B85-9FE3-04951F56C9F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CBF0460-DAE4-A3A1-10C1-983972A1D7C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D0629-F5EF-3862-A2B8-493D9F522DE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4045B5-B190-DF72-F2D5-D2418CE6D67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469127-AAD0-1559-1504-2A14A4FDC98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82391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BD6E5F-CB73-BE9A-B84A-288F68033A5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73527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F96EBC5-F0A5-2EE9-FEE1-BC46752C1AA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4CBBCD7D-C167-2BFF-906E-E04322AAA5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2" name="Image 11" descr="Une image contenant garçon, habits, dessin humoristique, clipart&#10;&#10;Description générée automatiquement">
            <a:extLst>
              <a:ext uri="{FF2B5EF4-FFF2-40B4-BE49-F238E27FC236}">
                <a16:creationId xmlns:a16="http://schemas.microsoft.com/office/drawing/2014/main" id="{41C25670-39F1-B7B1-C26E-1746EF354F3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865" y="2601356"/>
            <a:ext cx="4457694" cy="505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878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416FE-12B2-D943-6EB3-F7B7E5D3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84153A4-6659-D77A-2A2B-80E0266EF3C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1E35970-D691-6EAF-8BA9-985D6E4A11E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EDB98A-6361-58C5-E39B-EB53AB2B369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BFE4DA3-5595-0BDA-61F5-5E3753775C3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ADC2ACF-3CDF-0C65-F0C5-1D8FC49B2C4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F3BCD9A-759B-C4EC-F27C-F3FDFFF3B14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A6592B2-90B1-C5E2-E578-B1629B189D0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E9A73B-B913-791C-ACA8-6FB00B77FF8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BF5412A-0BFD-1092-7D6F-7A2737F7FD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96E2A8-2BF3-E911-703B-4694EE9198D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amis.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820586-B89D-0812-5FF3-DCD68FC872E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9" y="4474086"/>
            <a:ext cx="55006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amis</a:t>
            </a:r>
            <a:endParaRPr lang="fr-FR" sz="81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CF1A894-2FF0-B93E-4E8F-D4A24BD169C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8E65BD3E-30E5-8595-9461-AF2B4E65423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9" name="Image 8" descr="Une image contenant garçon, habits, dessin humoristique, clipart&#10;&#10;Description générée automatiquement">
            <a:extLst>
              <a:ext uri="{FF2B5EF4-FFF2-40B4-BE49-F238E27FC236}">
                <a16:creationId xmlns:a16="http://schemas.microsoft.com/office/drawing/2014/main" id="{41C25670-39F1-B7B1-C26E-1746EF354F3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46" y="2983201"/>
            <a:ext cx="3800581" cy="431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482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1F63-E693-FC5E-0DF9-87562350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2BA75E-8136-FA09-F096-1040869300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5D22FF7-585A-4309-3C49-DD9FB19E257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658836-24B0-4FF7-2417-13AC12ABF44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5E4571-0980-B305-9B58-15054F1B5ED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46E83-DAE7-CFD2-7072-AF0A721956C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A447E5-142D-039C-11EF-FC1B0E76F9D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54FA795-ECE8-5EA1-DD3A-112B243664B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CD43F4F-F412-DEE4-CF05-A1DB6902FA1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B01776C-C876-8166-BE99-D62DC41F501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EC3415-D08E-9718-CF35-528745A317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7AA1FA7-1AFA-DAF9-E766-5B558206505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964AF3FF-42A2-E524-D6F7-A614311B3A3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6AC56E8E-D9B7-F0AA-2C4C-3E483590D4B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25721" y="2783102"/>
            <a:ext cx="1922581" cy="171964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C50C61-A84D-4D39-20BE-8B98C310C7F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66822" y="2759738"/>
            <a:ext cx="1740236" cy="171964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AE43C0-2CAD-5359-3E5E-83141DA32A7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28825" y="2344335"/>
            <a:ext cx="3018683" cy="225967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3996147-FA8F-F671-357E-09F8946A943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69276" y="2618837"/>
            <a:ext cx="1982286" cy="1904331"/>
          </a:xfrm>
          <a:prstGeom prst="rect">
            <a:avLst/>
          </a:prstGeom>
        </p:spPr>
      </p:pic>
      <p:pic>
        <p:nvPicPr>
          <p:cNvPr id="20" name="Image 19" descr="Une image contenant dessin humoristique, habits, robe, dessin&#10;&#10;Description générée automatiquement">
            <a:extLst>
              <a:ext uri="{FF2B5EF4-FFF2-40B4-BE49-F238E27FC236}">
                <a16:creationId xmlns:a16="http://schemas.microsoft.com/office/drawing/2014/main" id="{B1786F45-F97E-4C61-0915-78340C4D1A2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751" y="5462770"/>
            <a:ext cx="1538035" cy="4011446"/>
          </a:xfrm>
          <a:prstGeom prst="rect">
            <a:avLst/>
          </a:prstGeom>
        </p:spPr>
      </p:pic>
      <p:pic>
        <p:nvPicPr>
          <p:cNvPr id="21" name="Image 20" descr="Une image contenant habits, clipart, dessin humoristique, art&#10;&#10;Description générée automatiquement">
            <a:extLst>
              <a:ext uri="{FF2B5EF4-FFF2-40B4-BE49-F238E27FC236}">
                <a16:creationId xmlns:a16="http://schemas.microsoft.com/office/drawing/2014/main" id="{708CD04E-5E89-1058-8020-A5ADF9FF6B9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819" y="5312151"/>
            <a:ext cx="1694791" cy="4162065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7B4E7BE-1027-C4D7-8A2D-A92828C01A9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165348" y="7170517"/>
            <a:ext cx="2402337" cy="163058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70F44F6-F029-D26B-4E53-67EF57E0972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05086" y="6562129"/>
            <a:ext cx="2636786" cy="271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741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84146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5261FF-FBFF-66B7-8286-C4D1C284D09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mots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817429" y="2122562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5B24E74F-DE2C-BEE8-1327-10B6CB0FD62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63E4812D-E842-F4AE-DA64-81A1101A20A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916301AB-8C82-0D45-7C55-3682AC68C95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43820" y="4619816"/>
            <a:ext cx="1922581" cy="17196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C4468A-0B42-6B2C-1991-77DF76700AD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84921" y="4596452"/>
            <a:ext cx="1740236" cy="17196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529579-438A-038F-33A4-539979506B0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46924" y="4181049"/>
            <a:ext cx="3018683" cy="225967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13BADE-2995-8626-99CC-5B88407390F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587375" y="4455551"/>
            <a:ext cx="1982286" cy="190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C5541-8E29-11B7-56F3-2FC149013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6DA28FD-7FB7-BB7A-1C73-24972D3CD1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F20AD2-7D8C-84A9-10AE-192AB2552A8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C6105A-10B4-6954-EA83-60558E1718B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AEC561D-844D-8C79-953A-911EDA09CB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216E0F2-DEDF-C27B-64CD-D5F59CFC5EB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74FF57D-DC47-9BE7-3EC5-84A39754C2F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24630DF-9E43-E9F9-2D1C-621B31F8C16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2E319C8-E204-A8CF-8F83-361861712A0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375E7F3-5F5D-3DA5-DDA8-CB45CC6321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85249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461CC2-93E8-4910-BA37-78E31F266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76385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mots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88C008A-43F8-CB5A-A7B6-49172E67F9F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D2193C72-1906-3771-18CA-FBA12A0CEA1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 descr="Une image contenant dessin humoristique, habits, robe, dessin&#10;&#10;Description générée automatiquement">
            <a:extLst>
              <a:ext uri="{FF2B5EF4-FFF2-40B4-BE49-F238E27FC236}">
                <a16:creationId xmlns:a16="http://schemas.microsoft.com/office/drawing/2014/main" id="{E926AF75-98FA-191A-A91E-F8F6414A2FE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751" y="3516206"/>
            <a:ext cx="1538035" cy="4011446"/>
          </a:xfrm>
          <a:prstGeom prst="rect">
            <a:avLst/>
          </a:prstGeom>
        </p:spPr>
      </p:pic>
      <p:pic>
        <p:nvPicPr>
          <p:cNvPr id="18" name="Image 17" descr="Une image contenant habits, clipart, dessin humoristique, art&#10;&#10;Description générée automatiquement">
            <a:extLst>
              <a:ext uri="{FF2B5EF4-FFF2-40B4-BE49-F238E27FC236}">
                <a16:creationId xmlns:a16="http://schemas.microsoft.com/office/drawing/2014/main" id="{5E8689CF-D37E-8D90-8796-38FF480D7AC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819" y="3365587"/>
            <a:ext cx="1694791" cy="416206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1936D3C-F257-FB35-5FA3-B9DECF18C5F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165348" y="5223953"/>
            <a:ext cx="2402337" cy="163058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19FE61E-85DB-EDA0-E1C3-82F9E06A2B8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05086" y="4615565"/>
            <a:ext cx="2636786" cy="271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619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CCDDA1-751A-A5FA-C449-D5631F2CC7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3BF924-EC1D-63C4-9124-CE8ABA354B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1BE738-361B-845B-10F2-90646DFE9D2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D4384F-C324-DD08-D5B9-B337EC57620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186F8BE-B0F1-2FA1-7AE8-438DC5333A6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FA8C08-0177-4493-1C03-4AD869EB406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4FE092-AF3C-8A6A-AE0A-A36399F281E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FFC01A-F694-C8D6-FC3B-B3C7F18E185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77515"/>
            <a:ext cx="9216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phrases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A820D0F-CEAD-BD63-DCEC-1D2F574D014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7709B6F4-899C-62E2-8265-E8226FDE03C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C4E3F44-149E-7173-993B-9C946F46CB3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87502" y="3653387"/>
            <a:ext cx="3870399" cy="3737354"/>
          </a:xfrm>
          <a:prstGeom prst="rect">
            <a:avLst/>
          </a:prstGeom>
        </p:spPr>
      </p:pic>
      <p:pic>
        <p:nvPicPr>
          <p:cNvPr id="13" name="Image 12" descr="Une image contenant dessin, habits, Dessin d’enfant, croquis&#10;&#10;Description générée automatiquement">
            <a:extLst>
              <a:ext uri="{FF2B5EF4-FFF2-40B4-BE49-F238E27FC236}">
                <a16:creationId xmlns:a16="http://schemas.microsoft.com/office/drawing/2014/main" id="{3C9AD12E-A670-2317-697A-94416F4B255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61327" y="3237231"/>
            <a:ext cx="4327684" cy="415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888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1536F-32DF-1A20-783C-F727AF1D5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CD0F998-2D41-FF8E-309D-57BA4277BF8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0CD84D8-0A22-3EAE-CC4F-2D4DF43EC1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19039" y="2605905"/>
            <a:ext cx="10398513" cy="71830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1. Vocabulaire : 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30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melon – cerise  -  éléphant  -  renard  - homme - femme -  écouter - téléphone.</a:t>
            </a:r>
          </a:p>
          <a:p>
            <a:pPr defTabSz="914445">
              <a:spcAft>
                <a:spcPts val="900"/>
              </a:spcAft>
              <a:defRPr/>
            </a:pPr>
            <a:r>
              <a:rPr lang="fr-FR" sz="39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2. Outils de langue :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C’est qui ?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Ma/mon – Ta/ton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simples.  </a:t>
            </a:r>
          </a:p>
          <a:p>
            <a:pPr defTabSz="914445">
              <a:spcAft>
                <a:spcPts val="450"/>
              </a:spcAft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</a:p>
          <a:p>
            <a:pPr defTabSz="914445">
              <a:lnSpc>
                <a:spcPct val="150000"/>
              </a:lnSpc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5A8594A-0CB4-B8A4-4E73-3D2D40E35E8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E1B4BB7-FBE0-CAE4-14BB-B72A235AAF8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D90F61C-C1F6-7A39-62C8-CD18A6FE300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0963" y="439782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03DD470-9133-368D-1AB4-53AAF91E427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19349" y="889426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86855A-0AC1-0EE6-F9E5-51F177AD607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6292498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04C7-814E-829D-7E73-E0AA3F8D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D6654C-5202-A072-39EF-756DF3BF03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26A4B-5CBF-38AA-6971-AA602C391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8E543F-38EA-28F1-31AA-5A334456E20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AAEDCC-04D4-9B33-185C-E81561C8C15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701A47-42F1-294F-B6EC-6C3A306B6BB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F94F634-B221-305E-7FE0-69E5FFDE07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092C50D-7962-789A-BA36-B33A0699FA8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562555-458E-5AF5-CE08-57E89F7AE3E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847B90-D3FA-8855-191D-B9C72AF4E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03396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E1C52A-3F0C-8A4B-65C0-75647EABE5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551" y="759875"/>
            <a:ext cx="8953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Karim et Rita.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ACE463-1324-190D-BCF6-521A1ECA202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A1FDCD7-95FC-ECEA-8E56-E611374A910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DF6C8DE-2BE8-93CF-A4EF-916A80A65DF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B58A33-A452-1D5B-7877-58247CB16A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02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c’est qui ?».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520222" y="2196517"/>
            <a:ext cx="3357579" cy="1377672"/>
          </a:xfrm>
          <a:prstGeom prst="wedgeEllipseCallout">
            <a:avLst>
              <a:gd name="adj1" fmla="val -17847"/>
              <a:gd name="adj2" fmla="val 6822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qui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8611A47-C435-6473-3D25-F7DB504EDD0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1953950-1CE8-4832-74BE-0078CF77632C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19645" y="3854916"/>
            <a:ext cx="3096699" cy="523824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A247B-96BC-23D5-CD7D-46095801DE4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8077183" y="4386006"/>
            <a:ext cx="3357579" cy="42809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05687B-95C6-C7DA-6B07-28B91371D333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r="49722"/>
          <a:stretch/>
        </p:blipFill>
        <p:spPr>
          <a:xfrm>
            <a:off x="958543" y="3671096"/>
            <a:ext cx="2022764" cy="482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416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FD84-3560-B2A5-9FE5-EA49F568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09A82B6-98A4-6FEE-96C6-223089511F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C5E16F-A0AA-2140-FE04-0120F3889A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E8CAAF-93BD-2BB3-F69B-192EB7336E7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22BEBA-C9A5-31EF-39C7-AE0C0256DC6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E9C9DFE-E72F-5879-1306-B9676B2E45C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E7AC898-776F-C725-ADA5-B30C9F6E0F1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FC4CD86-013B-B154-2617-27998DBB6CD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F6C53B-3E35-940C-B046-27BFE95A20A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2B82F33-2205-6895-2DC3-8CEEF24765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7845" y="72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895399-8C71-FD3B-3564-595C974B38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659046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Que signifie « c’est qui ? 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A06CA3B-A672-4780-8202-78F89F2A10D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5B159759-5D02-6133-0790-B53CA2B30C5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72907077-A58E-7FB1-9E6A-3E446103CE7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520222" y="2196517"/>
            <a:ext cx="3357579" cy="1377672"/>
          </a:xfrm>
          <a:prstGeom prst="wedgeEllipseCallout">
            <a:avLst>
              <a:gd name="adj1" fmla="val -17847"/>
              <a:gd name="adj2" fmla="val 6822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qui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5855AD-C014-CAC9-F0AA-2D9C5249BB0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8077183" y="4386006"/>
            <a:ext cx="3357579" cy="42809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3D174D-7FF7-5BC7-0ECB-6EDF0F9256C4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r="49722"/>
          <a:stretch/>
        </p:blipFill>
        <p:spPr>
          <a:xfrm>
            <a:off x="958543" y="3671096"/>
            <a:ext cx="2022764" cy="4828989"/>
          </a:xfrm>
          <a:prstGeom prst="rect">
            <a:avLst/>
          </a:prstGeom>
        </p:spPr>
      </p:pic>
      <p:pic>
        <p:nvPicPr>
          <p:cNvPr id="18" name="Image 17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FAA1940F-298E-DB5F-9777-3A50E5F5D7C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19645" y="3854916"/>
            <a:ext cx="3096699" cy="523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632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3849" y="66263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64721"/>
            <a:ext cx="118110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C’est ma maitresse.».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154897" y="2266725"/>
            <a:ext cx="4914900" cy="1454843"/>
          </a:xfrm>
          <a:prstGeom prst="wedgeEllipseCallout">
            <a:avLst>
              <a:gd name="adj1" fmla="val 17475"/>
              <a:gd name="adj2" fmla="val 8337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maitresse.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FAD2D47-D33C-C473-25A8-8823B8B4922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8" name="Image 27">
            <a:extLst>
              <a:ext uri="{FF2B5EF4-FFF2-40B4-BE49-F238E27FC236}">
                <a16:creationId xmlns:a16="http://schemas.microsoft.com/office/drawing/2014/main" id="{52E2B975-3767-D7A1-AAC4-573AEE9A0A1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9628893" y="4618173"/>
            <a:ext cx="3357579" cy="4280923"/>
          </a:xfrm>
          <a:prstGeom prst="rect">
            <a:avLst/>
          </a:prstGeom>
        </p:spPr>
      </p:pic>
      <p:pic>
        <p:nvPicPr>
          <p:cNvPr id="29" name="Image 2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FC9E85EE-0A3B-05D2-CD75-7692B79E1CFF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5341515" y="3862871"/>
            <a:ext cx="5573271" cy="50802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7E616A-BF1B-57E7-7BEC-DF357961D210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r="49722"/>
          <a:stretch/>
        </p:blipFill>
        <p:spPr>
          <a:xfrm>
            <a:off x="958543" y="3671096"/>
            <a:ext cx="2022764" cy="482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E06DF-4BC6-23DD-5DB9-AEEBA073BF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31CE91-2550-90FA-59B4-D3B7B1DBB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6E1BB-5819-688E-D15D-7196EF7B398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B6AC22-29B2-16B4-8A76-8B95986F1A5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8277-2AA8-21B5-F8B8-04B71A4E3A5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22002-4A7A-A27B-576C-1E6A852E41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B136885-6B1E-3FB1-25F4-60C1AF258E3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26E02A-799B-7DB0-0323-CBFF0E2AE05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3480" y="755429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C’est ma maitresse.»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026A4CD-5573-3CCA-350A-07885D69102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BF1FB777-3C15-D499-75BA-B4F204A4C6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21E46499-DA8D-6F45-AC1D-4A5D1898B94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154897" y="2266725"/>
            <a:ext cx="4914900" cy="1454843"/>
          </a:xfrm>
          <a:prstGeom prst="wedgeEllipseCallout">
            <a:avLst>
              <a:gd name="adj1" fmla="val 17475"/>
              <a:gd name="adj2" fmla="val 8337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maitresse.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8E62FA-F5C9-7EC8-859A-1274E724896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9628893" y="4618173"/>
            <a:ext cx="3357579" cy="4280923"/>
          </a:xfrm>
          <a:prstGeom prst="rect">
            <a:avLst/>
          </a:prstGeom>
        </p:spPr>
      </p:pic>
      <p:pic>
        <p:nvPicPr>
          <p:cNvPr id="13" name="Image 12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52167AD9-C2A0-A205-43BC-06C8C02A34B0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5341515" y="3862871"/>
            <a:ext cx="5573271" cy="508029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A9C50CE-D083-807F-73E8-5850CE1BAE0F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r="49722"/>
          <a:stretch/>
        </p:blipFill>
        <p:spPr>
          <a:xfrm>
            <a:off x="958543" y="3671096"/>
            <a:ext cx="2022764" cy="482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05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78DC5-4782-77E4-E1E5-C788F009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FA4927-BA3A-0AF4-D917-885E9A284B7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E7C005-EF5F-2153-6813-C007EA9DEE9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80261A-FA03-28B2-50BA-7A3D0A87E75F}"/>
                </a:ext>
              </a:extLst>
            </p:cNvPr>
            <p:cNvGrpSpPr/>
            <p:nvPr/>
          </p:nvGrpSpPr>
          <p:grpSpPr>
            <a:xfrm>
              <a:off x="228600" y="257321"/>
              <a:ext cx="8692119" cy="6338496"/>
              <a:chOff x="183903" y="175307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FCF0E4B-1110-49CF-484C-A831E3893AE2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530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9C0ECA-0F56-4411-7D40-56518D72BB4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29939A4-B4E2-AA1F-A376-E9D50264A60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AA15206-6A7B-77DC-3A0C-80F68FB2327B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1466131E-2290-CADB-6692-9EBAFC59978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0845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4FCE16-A2E4-7EB2-B52A-5BFD360CDF9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69" y="393274"/>
            <a:ext cx="1446339" cy="14426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55D8443-0261-EA1F-6AFF-4DC8F61244E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0250" y="581213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: « C’est ta maitresse.». 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en faisant le geste ?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BDA6288C-3113-11D5-E23C-86B7EA75E24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DCFCAE70-2F17-697A-AFB3-28DA3AEA603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060805" y="4474631"/>
            <a:ext cx="2770505" cy="4246593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67D311CC-B6D8-88D2-CE09-318DA4ADB62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949505" y="2417085"/>
            <a:ext cx="3418609" cy="1454843"/>
          </a:xfrm>
          <a:prstGeom prst="wedgeEllipseCallout">
            <a:avLst>
              <a:gd name="adj1" fmla="val -16537"/>
              <a:gd name="adj2" fmla="val 882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ta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maitresse. </a:t>
            </a:r>
          </a:p>
        </p:txBody>
      </p:sp>
      <p:pic>
        <p:nvPicPr>
          <p:cNvPr id="24" name="Image 2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1D0FA875-B6DC-4576-713B-117F0110EAE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9943" y="3982074"/>
            <a:ext cx="3096699" cy="52382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696E58-3FF6-F956-ABD3-C5397EB57E84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r="49722"/>
          <a:stretch/>
        </p:blipFill>
        <p:spPr>
          <a:xfrm>
            <a:off x="958543" y="3671096"/>
            <a:ext cx="2022764" cy="482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106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D9BA8-1DEF-9B18-C061-56C52378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2715AC-8DD0-9787-2C68-62238D16226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F91CC-7038-C685-2B03-4FE85BF1A38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90A1F25-A5F4-8EF4-21B4-B9DD490CFA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D4448C3-1F2E-FC91-9752-30D17CCB320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21AFA3E-A85C-E42C-AF62-9204910F704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86DA99-A51A-0988-10FA-64CC5A6ABA3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F042BCC-ED61-A76E-0315-3A2E43251D2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8272A08-2D47-655B-0B75-19B98DEB4ED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44387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8DFBECC6-1690-BEE9-6BF1-68C41CFB8B0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DBB5365-9AEE-1B7A-264B-D8A5018A8C3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39980" y="599021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C’est ta maitresse.» en arabe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476141-E423-2840-DBC5-B6E92DE2241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1CA081-C9A9-21B0-370C-035E7792449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116225" y="4474631"/>
            <a:ext cx="2770505" cy="4246593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13C8C2E1-E030-69C3-1DA0-7DF473CAABF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004925" y="2417085"/>
            <a:ext cx="3418609" cy="1454843"/>
          </a:xfrm>
          <a:prstGeom prst="wedgeEllipseCallout">
            <a:avLst>
              <a:gd name="adj1" fmla="val -16537"/>
              <a:gd name="adj2" fmla="val 882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ta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maitresse. 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3B72BC1-24DF-CF69-AD54-DC837D8E82C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45363" y="3982074"/>
            <a:ext cx="3096699" cy="523824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10F888-1081-12CE-E896-6AA33676C044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r="49722"/>
          <a:stretch/>
        </p:blipFill>
        <p:spPr>
          <a:xfrm>
            <a:off x="958543" y="3671096"/>
            <a:ext cx="2022764" cy="482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463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5CCC1-A745-D358-53FA-10DE48252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D9EE085-F1AB-04DA-40D5-3F122AD2469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A4D59AA-0577-C2F4-95B2-64D2F15508B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ECE2ED3-5A61-C381-B64B-231F2B67283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BE58139-42CA-F20C-7049-5C64DDCDF3E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FBBA8C-A022-FC94-BC85-74EACC64E32B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B59FF35-5FF4-905D-9F74-32D0E0CB162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3C49B33-0C08-6FDB-EC21-A16BC139C18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4AA0B99-C813-0DDA-4FCC-983547C6EDB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F24CF10-98D8-FC4C-6E0B-8BBB699D57E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CBD181-19B8-8959-CB98-6480013A661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c’est qui ?».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298591-2179-A380-8929-0057D6F746D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CD83B74-EA1B-0251-F65F-8F7C3CD55E9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7C3CEA2-2E25-7554-8853-FBC2F102A6E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7E7A142-0042-A345-7F36-95C323435C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5827BB8B-580E-D431-941A-C6EABEFEF03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785910" y="2396798"/>
            <a:ext cx="3357579" cy="1377672"/>
          </a:xfrm>
          <a:prstGeom prst="wedgeEllipseCallout">
            <a:avLst>
              <a:gd name="adj1" fmla="val 26408"/>
              <a:gd name="adj2" fmla="val 7652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qui 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7445BFD-F0F8-EC47-45F8-B88127004A50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49722"/>
          <a:stretch/>
        </p:blipFill>
        <p:spPr>
          <a:xfrm>
            <a:off x="10287582" y="4125811"/>
            <a:ext cx="1793582" cy="428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8683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84CA4-2C7C-2989-6216-7997CBC59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036EE82-1E6E-BA5E-83A0-DD7601BB748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DF76ED-73AC-5389-585D-C50BFA23800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02B12A7-B7EE-D001-A398-E28B32DB8AC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B5F01D1-3315-6CEB-68CB-95895162A273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F0B387A-7395-24B6-8E20-5575039AA6B2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CB98891-62E1-CEE2-0281-DDC2CF3C979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3833092-E932-A629-7B77-C195AA629F0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F4B8A7F-02C7-D97F-0C9F-1CDDDCD153D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214F49C-177F-668F-A00B-D920C4C4D3A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3849" y="66263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5597C9-2F11-1FAE-9819-F70769F8BF8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64721"/>
            <a:ext cx="118110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: « C’est mon maitre.».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8418CD1D-0805-96CA-0DC7-6EF08257636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882898" y="2013177"/>
            <a:ext cx="4175571" cy="1631534"/>
          </a:xfrm>
          <a:prstGeom prst="wedgeEllipseCallout">
            <a:avLst>
              <a:gd name="adj1" fmla="val -14502"/>
              <a:gd name="adj2" fmla="val 9319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mon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maitre.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DF07D9D-BC7F-C85C-C944-926E692578C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429803E-DD0F-FA73-F7C7-3310E91A475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68921745-6D9D-7DF6-89D8-1E74BD8AD16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6075" y="3936493"/>
            <a:ext cx="3096699" cy="523824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D48A58E-2D84-40F8-8CD8-A43555E2C0C3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49722"/>
          <a:stretch/>
        </p:blipFill>
        <p:spPr>
          <a:xfrm>
            <a:off x="10287582" y="4125811"/>
            <a:ext cx="1793582" cy="4281859"/>
          </a:xfrm>
          <a:prstGeom prst="rect">
            <a:avLst/>
          </a:prstGeom>
        </p:spPr>
      </p:pic>
      <p:pic>
        <p:nvPicPr>
          <p:cNvPr id="16" name="Image 15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2D49EBA4-92B8-0A9C-2D28-B2A5939E12BF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4568567" y="4300995"/>
            <a:ext cx="3033443" cy="469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972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D7531-1013-554D-98BB-11EAC90D4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511E75-691C-A357-B8EE-AA551C70769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6E645EC-56AD-4944-9C86-89A4EA9CA21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F9D1E9C-6C4B-579E-3E52-0CCA96E791D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F28026E-0CDE-52C8-46BD-6A9135A78FE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FF61C12-70FA-28C9-FA81-9C49B3977C2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634D309-2006-ACB4-4D4B-5FBEFC229A6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7023AE-41BC-CF06-6E8C-80CBD923B8F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2C83742-7069-2795-E876-639F1D23996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0845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2A01DD-77A9-C5EE-7327-C88A961EF79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69" y="393274"/>
            <a:ext cx="1446339" cy="14426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0241A03-6CD4-C064-3410-5F0858733F8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0250" y="581213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C’est ton maitre.». 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en faisant le geste ?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855D888C-8AF0-FAE0-41B5-B9F56286757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7CD36E7D-B996-174F-EE2C-C8728360BBB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02049" y="2234839"/>
            <a:ext cx="4345301" cy="1454843"/>
          </a:xfrm>
          <a:prstGeom prst="wedgeEllipseCallout">
            <a:avLst>
              <a:gd name="adj1" fmla="val -2012"/>
              <a:gd name="adj2" fmla="val 834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ton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maitre.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DECAAC5-B983-CC11-37A5-30C25CE3BEF8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9722"/>
          <a:stretch/>
        </p:blipFill>
        <p:spPr>
          <a:xfrm>
            <a:off x="10287582" y="4125811"/>
            <a:ext cx="1793582" cy="4281859"/>
          </a:xfrm>
          <a:prstGeom prst="rect">
            <a:avLst/>
          </a:prstGeom>
        </p:spPr>
      </p:pic>
      <p:pic>
        <p:nvPicPr>
          <p:cNvPr id="18" name="Image 1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68EDE835-ECB7-ADC8-9B43-EE8A891BEA0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4325674" y="4210010"/>
            <a:ext cx="3033443" cy="4691210"/>
          </a:xfrm>
          <a:prstGeom prst="rect">
            <a:avLst/>
          </a:prstGeom>
        </p:spPr>
      </p:pic>
      <p:pic>
        <p:nvPicPr>
          <p:cNvPr id="19" name="Image 1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3E6B3800-D2A3-ECC5-0627-B9A6BA5DD933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1083121" y="3737834"/>
            <a:ext cx="2900108" cy="505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154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9DF94-9AD6-E2D9-83DE-AEFB8EE2F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AFC9EEFC-3AAC-72E8-DF41-7F02955D3FA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99190-BFF1-7559-55AD-79B23F87666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DF46963-211D-40B4-FB71-F2B64236075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D47272F-C4C1-65F6-9EA5-A2E5CCC7B39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744F400-3F3E-535C-C90C-59611431A9F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C470CA8-129F-5EE6-8482-AE64A411893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F3DF041-111F-CC0E-9A45-691C1D67AAB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CD88750C-4560-2198-A596-8233B8849A5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44387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95451B95-C70A-86DE-64F3-D4E388BBEDD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165841D-7B6C-8061-9123-F69FB45FBE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39980" y="599021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C’est ton maitre.» en arabe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86307E-1C67-D76C-0C77-0C063A1BE98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9C3EEE14-40E6-F3AB-433B-CD76A8ACBF7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02049" y="2234839"/>
            <a:ext cx="4345301" cy="1454843"/>
          </a:xfrm>
          <a:prstGeom prst="wedgeEllipseCallout">
            <a:avLst>
              <a:gd name="adj1" fmla="val -2012"/>
              <a:gd name="adj2" fmla="val 834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ton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maitre.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51DB15E-60EB-2889-7AAE-8481E4BB3E34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9722"/>
          <a:stretch/>
        </p:blipFill>
        <p:spPr>
          <a:xfrm>
            <a:off x="10287582" y="4125811"/>
            <a:ext cx="1793582" cy="4281859"/>
          </a:xfrm>
          <a:prstGeom prst="rect">
            <a:avLst/>
          </a:prstGeom>
        </p:spPr>
      </p:pic>
      <p:pic>
        <p:nvPicPr>
          <p:cNvPr id="19" name="Image 1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2DF18EF0-C0E5-44C5-A349-ABEBFCD26BF6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4325674" y="4210010"/>
            <a:ext cx="3033443" cy="4691210"/>
          </a:xfrm>
          <a:prstGeom prst="rect">
            <a:avLst/>
          </a:prstGeom>
        </p:spPr>
      </p:pic>
      <p:pic>
        <p:nvPicPr>
          <p:cNvPr id="20" name="Image 19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A3523C29-F99C-CE91-D735-67DA9884284E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1083121" y="3737834"/>
            <a:ext cx="2900108" cy="505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161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DF36D-3490-605D-77AB-7443A073A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B86D1F9-1361-38FC-C8A2-059FBF8284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1A52B2-6388-94B7-3263-9C7BE73810D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1EE686-6E7E-F783-3498-99A07D3956E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9EB1F9B-E8FE-7BE6-4A02-4C6531BC070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E2A0BA0-6FD5-A541-DFCA-A570542A1BA2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0ED804D-6A99-2187-11B1-657D09FD71A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89F44F0-58D8-0511-8A5C-61F30203EB2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DD2916D-EF5B-C481-3120-0FC3CFBB441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9ACA9B5-99E0-3D53-D9A1-4EE4DBA53C3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878269A-7697-7BFA-1EB1-843BAAA6FB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c’est qui ton ami ?».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D8CF5450-47F5-D974-EDB2-95D9497D75C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569656" y="2240584"/>
            <a:ext cx="5291812" cy="1317492"/>
          </a:xfrm>
          <a:prstGeom prst="wedgeEllipseCallout">
            <a:avLst>
              <a:gd name="adj1" fmla="val -17847"/>
              <a:gd name="adj2" fmla="val 8991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qui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ton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ami?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26467A6-0DEE-B44E-6263-4384D58B844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1962184-632F-1A14-FB26-551E8A2BE7D6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ED3362A-D47A-5553-5BFB-92E12F094C0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2947793-DEBC-F769-96C5-484B2C51368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407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3BD02-AAD1-1FFE-2874-ED4F4FE88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938A1CE-CC2F-C824-6015-0F30BFBDE5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CD44487-D1D9-00A9-EFBE-4865421B9EC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1FA1F16-5E23-527A-833D-E6191EC307C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EDB1113-EA77-4028-77F2-271F871D266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E0EBC13-6938-09B2-36AB-6FD95D231F0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FDD5D66-A643-221E-6545-58F71C6767F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FD588E5-3894-F014-6A05-7B6EE66AA0E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A70C1CB-A486-1F29-2ECE-ABA0D83410D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BFE7FD1-2CF0-8D62-5BFF-AB259CE3C65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7845" y="72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649D5C-0BDD-C575-4ED9-080C11FA87A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659046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Que signifie « c’est qui ton ami ?»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C43763F-4D59-FA6E-2EB8-E654E9059DB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4E86991-E571-E5D0-4D5F-B5987A1ECF1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73537A-51D7-4793-BD61-A290598F846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297E14-7DC8-2D42-C018-3F3EA1A0B9B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7FFFB4F0-D232-FEA1-11E8-30111B45B07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569656" y="2240584"/>
            <a:ext cx="5291812" cy="1317492"/>
          </a:xfrm>
          <a:prstGeom prst="wedgeEllipseCallout">
            <a:avLst>
              <a:gd name="adj1" fmla="val -17847"/>
              <a:gd name="adj2" fmla="val 8991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qui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ton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ami?</a:t>
            </a:r>
          </a:p>
        </p:txBody>
      </p:sp>
    </p:spTree>
    <p:extLst>
      <p:ext uri="{BB962C8B-B14F-4D97-AF65-F5344CB8AC3E}">
        <p14:creationId xmlns:p14="http://schemas.microsoft.com/office/powerpoint/2010/main" val="964440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912C1-19BB-2D8E-F88A-0B611E7CE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92B110-D895-A1C8-873F-25ABC140E93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A2D202-AF3C-A64D-6163-746FD2FAEF9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AFC2CA2-6D78-C6C7-0E49-F0ED7991D6F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EDD6B11-F942-3A35-66BD-BA2F9DCFA62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D97D2C0-70F4-9379-A61C-8871ACB1B01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3F7D214-A5F2-B317-5CA1-B4600A4374C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BBDE8A7-002B-276C-CC12-95623F63937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7D020B6-DF12-8647-6122-E4072731B04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301B93F-DB02-AF06-3DB7-B272188972D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3849" y="66263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CD30FE-0130-4ACC-ADBB-7CF4924E158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64721"/>
            <a:ext cx="118110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Mon ami, c’est Imad.».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3257885-7663-5C60-E298-B8DD8EC1191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383987" y="2234839"/>
            <a:ext cx="5273988" cy="1454843"/>
          </a:xfrm>
          <a:prstGeom prst="wedgeEllipseCallout">
            <a:avLst>
              <a:gd name="adj1" fmla="val 14495"/>
              <a:gd name="adj2" fmla="val 8141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Mon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ami, c’est Imad.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AA52E7F-0886-F30B-972E-AE6E2B8DFD9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CC45A2B-52F0-D954-6A3E-4645A4ED8BC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8" name="Image 27">
            <a:extLst>
              <a:ext uri="{FF2B5EF4-FFF2-40B4-BE49-F238E27FC236}">
                <a16:creationId xmlns:a16="http://schemas.microsoft.com/office/drawing/2014/main" id="{A059A573-5CDC-8A99-934C-9DE2710FC2F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855D21-01BC-9A30-8B82-91B945DBD6D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1002448" y="4494345"/>
            <a:ext cx="1678407" cy="4337267"/>
          </a:xfrm>
          <a:prstGeom prst="rect">
            <a:avLst/>
          </a:prstGeom>
        </p:spPr>
      </p:pic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09582F7C-5358-8669-C1AC-FB08FB9F6BC2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570605" y="3830985"/>
            <a:ext cx="5573271" cy="508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040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C07C1-2ABE-F6F2-7E2F-C4D0B81F6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9248A4A-9463-CE5F-C81C-B3F5C55C16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FB28781-6941-83A1-2B67-AAC1AABFF29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D1DFC04-5083-6DA1-9F70-83E3BFFBD87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976D819-43FB-A719-81C7-E18B411D64C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216103B-6D88-BA47-A62B-15B28330175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C2AD4B6-334B-9CE5-F2CE-962637D3235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91BFE76-AB76-92B5-78DA-93E29A0EEE3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D46789F-B9C6-C905-A53E-98591A24D2F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5638B36-2D70-646C-7B93-913CCC5D706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BBB7AA-A26B-89C3-255B-274901C95E7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3480" y="755429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Mon ami, c’est Imad.»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7960FAF-E904-C302-1475-AAA03C5B8A3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27E53D2-C179-B058-1595-CDB6E57632D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31" name="Image 30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0732EAB3-3585-69C8-507C-B112A81B058A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570605" y="3830985"/>
            <a:ext cx="5573271" cy="508029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7251A08-9877-3BF1-36D2-5F6BEBDAF7D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40380D5D-67CC-F732-8925-D8B07DB0C81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383987" y="2234839"/>
            <a:ext cx="5273988" cy="1454843"/>
          </a:xfrm>
          <a:prstGeom prst="wedgeEllipseCallout">
            <a:avLst>
              <a:gd name="adj1" fmla="val 14495"/>
              <a:gd name="adj2" fmla="val 8141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Mon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ami, c’est Imad.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F78D08D-F7A3-E9A5-179B-6127DF235C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1213576" y="4451303"/>
            <a:ext cx="1678407" cy="433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473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160F9-61F2-224D-EC4B-7F00691A7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3950D65-7317-9D89-A954-A375BC2F44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8433B00-EBE8-20B1-EE15-1E17ED45CFB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8AC7C9-21C3-9587-A9EF-8041B324E06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5964EB-922E-E5A5-B726-91D7FF53AB6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0BD3C99-ED99-FD60-292D-D1B2D58CFC9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92CAD34-E668-6401-1690-BE21E50CB56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38D5353-EA0A-EBC8-DE76-56D2A06E3B7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C0F9992-A061-9DCA-7B87-3C70A228D18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BD70182-2043-7201-6DB2-7A3811272FB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D71F93-366A-7A40-EF93-34133CFFAEE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3480" y="755429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Mon ami, c’est Imad.»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A33D310-0FCF-2350-E37C-7281FF31D87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7B3ED078-7A7D-0B2E-756E-45E51AE94AD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31" name="Image 30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0E1D195D-40A6-F002-23B6-E99D46F2D5EC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570605" y="3830985"/>
            <a:ext cx="5573271" cy="508029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2439F19-57F5-15CB-5001-58BEE608DDD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17EBDA49-20AC-262E-A49A-DDA62A348D3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383987" y="2234839"/>
            <a:ext cx="5273988" cy="1454843"/>
          </a:xfrm>
          <a:prstGeom prst="wedgeEllipseCallout">
            <a:avLst>
              <a:gd name="adj1" fmla="val 14495"/>
              <a:gd name="adj2" fmla="val 8141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Mon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ami, c’est Imad.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CDF576-CCC9-4FB9-22A7-8B35BBEFDD1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1213576" y="4451303"/>
            <a:ext cx="1678407" cy="433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3753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2AD5E-4DC9-A5A9-B167-50C03B0CF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037348-1D66-22E7-FFEF-37BC1B1EDE7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99A06D4-95B8-F916-F329-ABFC4DB9FB8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787F55-9828-2CB0-CE6A-7E99343DBDD3}"/>
                </a:ext>
              </a:extLst>
            </p:cNvPr>
            <p:cNvGrpSpPr/>
            <p:nvPr/>
          </p:nvGrpSpPr>
          <p:grpSpPr>
            <a:xfrm>
              <a:off x="228600" y="257321"/>
              <a:ext cx="8692119" cy="6338496"/>
              <a:chOff x="183903" y="175307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8B18DF-A3FB-2926-D07E-754DE29CA1E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530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FC3DFBD-5FED-81AA-5A66-6A6CCB4DBB7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E45205-21E2-2046-9CC1-6165ADD8D95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3C0DDA2-EE03-107F-57AA-66E3A413EBF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3608DDFD-DB8E-705E-3645-4052DB2C760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0845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E45ED3-E277-73C8-59AF-20068E7F529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69" y="393274"/>
            <a:ext cx="1446339" cy="14426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24E6F0E-3671-41C9-A01F-6C4FDB8237A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0250" y="581213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: « Ton ami, c’est Imad.». 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en faisant le geste ?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B20864B1-2322-8408-F516-8181DD225FA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1CDE8138-B412-6E94-8992-CC19A1D0FB5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060805" y="4474631"/>
            <a:ext cx="2770505" cy="4246593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1B28297D-60FB-D274-9480-63E65241259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949505" y="2417085"/>
            <a:ext cx="3418609" cy="1454843"/>
          </a:xfrm>
          <a:prstGeom prst="wedgeEllipseCallout">
            <a:avLst>
              <a:gd name="adj1" fmla="val -16537"/>
              <a:gd name="adj2" fmla="val 882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Ton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ami c’est Imad. </a:t>
            </a:r>
          </a:p>
        </p:txBody>
      </p:sp>
      <p:pic>
        <p:nvPicPr>
          <p:cNvPr id="24" name="Image 2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C02622E-BE4C-E6C0-5FE2-4C8DA7BAF58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39815" y="3978804"/>
            <a:ext cx="3096699" cy="52382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0172F8-75FC-450A-4B7A-07475E96BD4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1676320" y="4432885"/>
            <a:ext cx="1678407" cy="433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658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Ma maitresse /Mon maitre – Ta maitresse /Ton maître.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Répétez en faisant le geste.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8455" y="398932"/>
            <a:ext cx="1151775" cy="1271591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43EBFA61-729B-AF58-3658-25ACCDD4F4F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926477" y="2599532"/>
            <a:ext cx="9893145" cy="6184249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547364" y="2796012"/>
            <a:ext cx="49616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ta</a:t>
            </a: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 maitresse</a:t>
            </a:r>
          </a:p>
          <a:p>
            <a:pPr defTabSz="1371668"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ton</a:t>
            </a: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 maître</a:t>
            </a:r>
          </a:p>
          <a:p>
            <a:pPr defTabSz="1371668">
              <a:defRPr/>
            </a:pPr>
            <a:endParaRPr lang="fr-FR" sz="5400" b="1" dirty="0">
              <a:solidFill>
                <a:srgbClr val="106584"/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C5DA3E-7045-11E2-96C3-836CB5D184E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68377" y="4735250"/>
            <a:ext cx="2191185" cy="372597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55ADE9D-A337-E564-698E-7F10331871C8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323066" y="4892847"/>
            <a:ext cx="2430852" cy="372597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422281" y="2793600"/>
            <a:ext cx="49616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ma</a:t>
            </a: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 maitresse</a:t>
            </a:r>
          </a:p>
          <a:p>
            <a:pPr defTabSz="1371668"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mon</a:t>
            </a:r>
            <a:r>
              <a:rPr lang="fr-FR" sz="5400" b="1" dirty="0">
                <a:solidFill>
                  <a:srgbClr val="106584"/>
                </a:solidFill>
                <a:latin typeface="Dosis" pitchFamily="2" charset="0"/>
              </a:rPr>
              <a:t> maître</a:t>
            </a:r>
          </a:p>
          <a:p>
            <a:pPr defTabSz="1371668">
              <a:defRPr/>
            </a:pPr>
            <a:endParaRPr lang="fr-FR" sz="5400" b="1" dirty="0">
              <a:solidFill>
                <a:srgbClr val="106584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0069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9B35-D28B-5C2A-2DE4-D5A73148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CE7C04A-DDC5-ED4F-C0E9-C1FA104509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9411" y="6453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D3F2E5-E890-B0E2-6274-7CB66A6409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924" y="56921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Rita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9783BE5B-2D66-A51B-093E-88F9A616E5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961853" y="2409797"/>
            <a:ext cx="2450329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67B8837-191E-6511-6392-B8F25FBFDEA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95E9CD2-42C9-D8C6-755C-8746BF0BD7E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2250E1-B450-AFC6-0689-E1B723F5A2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06235" y="3813384"/>
            <a:ext cx="2660624" cy="452423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64EEDE-7B5E-1759-4175-6BC1B5B1058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49722"/>
          <a:stretch/>
        </p:blipFill>
        <p:spPr>
          <a:xfrm flipH="1">
            <a:off x="8148997" y="3482188"/>
            <a:ext cx="1910201" cy="456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745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781BEEB-75F9-8D6F-FBAF-83803CBB47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9411" y="6453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924" y="56921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Rita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6D9F9F9D-B7B6-93F8-7E38-FD84A06D34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084071" y="2465215"/>
            <a:ext cx="2450329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66E1B4-7B4A-8734-A0A2-2247845D0F3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4B93C3C5-2C07-307F-B3AF-C7BB5AB7ABA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964B54-FC9A-333B-9BF6-956AF977613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8453" y="3868802"/>
            <a:ext cx="2660624" cy="452423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7D4C1F-0874-556C-3236-4906FE57FED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49722"/>
          <a:stretch/>
        </p:blipFill>
        <p:spPr>
          <a:xfrm>
            <a:off x="8744695" y="3868802"/>
            <a:ext cx="1734513" cy="414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6297E-F6AA-8101-6D72-98CF352D6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403FEBC-0840-D8BD-99CD-8B25F10C604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38003" y="6358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4BEB168-F15C-EDE2-1276-6F15F53DFA2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60516" y="560695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Rita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 </a:t>
            </a:r>
          </a:p>
        </p:txBody>
      </p:sp>
      <p:pic>
        <p:nvPicPr>
          <p:cNvPr id="8" name="Image 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17D79FD6-6CAD-2B92-872E-9310CE8F04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2818757" y="3775655"/>
            <a:ext cx="3198165" cy="4803905"/>
          </a:xfrm>
          <a:prstGeom prst="rect">
            <a:avLst/>
          </a:prstGeom>
        </p:spPr>
      </p:pic>
      <p:pic>
        <p:nvPicPr>
          <p:cNvPr id="9" name="Image 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2C540993-59A7-8A28-AE0E-270B0A3947A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3" t="49593" r="49345" b="4493"/>
          <a:stretch/>
        </p:blipFill>
        <p:spPr>
          <a:xfrm flipH="1">
            <a:off x="7248188" y="3110918"/>
            <a:ext cx="3023351" cy="5339621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2B725750-5F2C-A869-2548-BBDB55AF00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799470" y="2472652"/>
            <a:ext cx="2569859" cy="1534572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5027988-1091-1286-D99D-9425EB9B4FC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C015FFF3-32DE-4B9F-8D0D-9F36243E771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12B8E5D-51B3-48DB-EDD2-2F9D64BA29F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r="49722"/>
          <a:stretch/>
        </p:blipFill>
        <p:spPr>
          <a:xfrm flipH="1">
            <a:off x="9818047" y="3383071"/>
            <a:ext cx="2020155" cy="482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331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E872-26DB-4AAF-AA98-291C8DB3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D7CE547-610E-AEE0-FF89-A140F5DEFDA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4506" y="6499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5EDED8-2198-67A0-35D0-6FE2F11A49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2412" y="566759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</a:t>
            </a: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A63806A5-045D-73B0-F660-913BD81C72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16600" y="2465215"/>
            <a:ext cx="3023354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44BE4DB-9428-C7BB-C4ED-393CE714F5E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809986A-24E7-5C3D-A6E3-3155CAC0D64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9" name="Image 8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8F63F070-334A-9490-A7A6-87C9B43DFA8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58" y="4059289"/>
            <a:ext cx="2507865" cy="4242200"/>
          </a:xfrm>
          <a:prstGeom prst="rect">
            <a:avLst/>
          </a:prstGeom>
        </p:spPr>
      </p:pic>
      <p:pic>
        <p:nvPicPr>
          <p:cNvPr id="11" name="Image 10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1A2F5724-ABBC-5B8A-BD88-C4D47364F5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724" y="3549496"/>
            <a:ext cx="2809241" cy="47519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369112-297B-F636-DB08-F93448B08407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9722"/>
          <a:stretch/>
        </p:blipFill>
        <p:spPr>
          <a:xfrm>
            <a:off x="10111078" y="3527953"/>
            <a:ext cx="1894143" cy="452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517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5BAF9-ED11-52AE-FE97-8786E1C31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AE9413F-83DC-7138-B205-A97A93653F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55987" y="65650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A5F90F8-88DA-7921-E72F-9B664FAC582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59047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7535792-9A45-9086-5E4E-245072A38C9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0F2C8673-BD84-3635-D821-5DE9685C004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BD77B784-BA69-BDC6-8A92-AD77FDBD47C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724099" y="2517919"/>
            <a:ext cx="3023354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1" name="Image 10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CBF9A718-0F41-5C44-AECC-AC86A93517E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92582" y="3725605"/>
            <a:ext cx="2674067" cy="4675484"/>
          </a:xfrm>
          <a:prstGeom prst="rect">
            <a:avLst/>
          </a:prstGeom>
        </p:spPr>
      </p:pic>
      <p:pic>
        <p:nvPicPr>
          <p:cNvPr id="3" name="Image 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7958A6A-328B-A7A9-4A9D-5E8A9948295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41" y="3506258"/>
            <a:ext cx="3023354" cy="511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79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3B585-821B-4408-DD09-995BC6230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E7F9C66-24BC-CB65-FE56-1E529DEA643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38003" y="6358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9AEAD7-5055-FD9F-CCD3-3D0B4310740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60516" y="560695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Rita ? Réfléchissez quelques secondes.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 </a:t>
            </a:r>
          </a:p>
        </p:txBody>
      </p:sp>
      <p:pic>
        <p:nvPicPr>
          <p:cNvPr id="8" name="Image 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FFD836BE-25E7-8EEC-03B2-D00407D6A13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2818757" y="3775655"/>
            <a:ext cx="3198165" cy="4803905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4D550BE-0C8C-A21D-A4FC-C54E24707B9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799470" y="2472652"/>
            <a:ext cx="2569859" cy="1534572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AAB8707-08CD-CA77-458D-8F4F89639DE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56C1331C-4738-AA55-38E6-105279A4824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3" name="Image 2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598E8B13-EB5C-7706-99D1-E4B4FB48100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635" y="3839865"/>
            <a:ext cx="2674067" cy="4675484"/>
          </a:xfrm>
          <a:prstGeom prst="rect">
            <a:avLst/>
          </a:prstGeom>
        </p:spPr>
      </p:pic>
      <p:pic>
        <p:nvPicPr>
          <p:cNvPr id="5" name="Image 4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A5F01E9-E29C-5907-B120-0278489D5431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790" y="3775655"/>
            <a:ext cx="3023354" cy="511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07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7188" y="63151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1" y="535045"/>
            <a:ext cx="1086451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vous demander : C’est qui ton ami ?</a:t>
            </a:r>
          </a:p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Répondez par : « Mon ami, c’est (prénom) ».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C’est qui ton ami (e)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EEC74A80-652D-85F3-B20A-443A4E9A6D8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126" y="3829289"/>
            <a:ext cx="7000301" cy="46020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8837FC-2E14-7F84-9D40-12872C0BD94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41171" y="536022"/>
            <a:ext cx="1894143" cy="1263383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798408-0061-7850-0E62-D393FA153B0D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1972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A2776-69EC-9B50-F598-23258E84E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36836A2-8E22-20E8-E8BA-EEC81C2C34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B9D22A2-8C4F-7D36-79A8-71BC10CF6C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19039" y="2605905"/>
            <a:ext cx="10398513" cy="71830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Vocabulaire :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melon – cerise  -  éléphant  -  renard  - homme - femme -  écouter - téléphone.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Outils de langue :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C’est qui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Ma/mon – Ta/ton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Mots simples – Mots outils  - Phrases simples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60E22D4-C616-7393-5AF2-C810F17648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6373EE-2E3D-25B8-90D6-C00E1A5F456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51FC6C-69B3-F2E7-E06A-801B4D62463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0963" y="439782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4152680-2A8D-76FC-5603-B56052AF6F4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19349" y="889426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22286C0-3EAE-7774-88EB-DFF7487B995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9684153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9F36C-3B1D-2738-964B-4E150095C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4E7669-76A2-443D-8329-1A9683BE54D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2CBB7E-1DFD-022E-1AB8-1D3F06145A7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2B4B49-5E3B-3CB5-4246-F20D4964564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23E3B7A-5558-EF27-E9D6-EEF123A3CBE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AA9C32C-5638-3D59-D3CF-A66732EEC7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2DA430F-D9C9-F748-2CC8-8D623AA3C68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3763B6A-9E3D-A0B9-9116-A3AA8169E37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1478098-0B7D-3BBC-3346-D686E3EC66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82450" y="61202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DA7AEF-BA8B-C49C-03E2-D3384929A54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1110" y="545561"/>
            <a:ext cx="9286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rappeler comment lire des mots. Écoutez comment je fais. l/e  le  v/é  vé   levé.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8C8A41C-618B-4F2F-6EBE-A3B023D4F25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166F7226-2138-2F69-6094-FBFE1527571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7058BFA-98BD-FD80-9053-726AB56E15F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42900" y="3654631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levé</a:t>
            </a:r>
            <a:endParaRPr lang="fr-MA" sz="187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844CD683-BE26-A86A-E704-1CB8F9B51BB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7686671" y="5432210"/>
            <a:ext cx="371483" cy="202882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8F860E4E-127F-9AAA-3135-47BF91CE61C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5629271" y="5573284"/>
            <a:ext cx="371484" cy="174307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47827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9AC94-CFCD-C6A0-CE0C-E8A6EA630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FE07F3-E1F9-3265-2B3E-EC1BB60F319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B790FB-ABBB-4AC4-17F1-A4E230B335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B7D0FF-5362-B7D1-44A4-7857D34BF08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C34B857-21F5-494A-AAB8-4D1298489573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A3D8AF5-CB8B-B71D-70AD-F46DC251BE9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67313A5-7D6A-3C7E-9E32-F76419E4D0B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30BB005-D666-9C94-3777-946BC01D8DCB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3F452531-6CA4-AFDF-21A0-8C897609A4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2017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CAD089-C75F-0DBB-12C8-3CCFC4F010C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9419" y="660979"/>
            <a:ext cx="1227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pt-B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mot?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560038D-ACC4-943C-923F-7DAFFF5E205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1ADCE400-BEA4-DD59-62E5-67A685749AE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3EA9F9A-4238-FBD2-74BC-B23F108C879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7134" y="3654631"/>
            <a:ext cx="12941732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écouté</a:t>
            </a:r>
            <a:endParaRPr lang="fr-MA" sz="187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20473EBF-EEFF-8E52-8692-50171C44747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3986092" y="5755992"/>
            <a:ext cx="343145" cy="94297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5855A5D8-089E-115A-7C78-34C5CA6998E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6279236" y="4591557"/>
            <a:ext cx="343145" cy="3271839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4AD251ED-6875-2BE3-155F-B51687BE0A7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6200000">
            <a:off x="9043867" y="5312838"/>
            <a:ext cx="343146" cy="188594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60195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2AF51-9171-92B4-3175-5146E010E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6104B716-88C8-BD65-B29C-3464164628B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BCFCF7-BD13-5011-4CF1-0FB2F096D9B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3954ED5-E801-BF43-4913-790C8B750B4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218A574-3DAA-B304-7EB9-3E6D60F26499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89C97E3-7A8C-5B50-F7BA-A2A807BA24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9616098-064F-9ACB-34F9-5AB4E4BD43F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7791F8-D388-985B-0AA7-18A25C20D1F6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0FCAB96-794D-39F7-3477-62BE1A787F6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03786" y="76456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6BF1EE-D065-2DCB-F6E6-D5621F4277E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51841" y="699962"/>
            <a:ext cx="803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Petit ». Je ne prononce pas la lettre en gris. 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633A6507-D091-BCF4-1CAF-67A65CD5E65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63D94BA7-0F1F-B72A-37FC-29C4339D783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D3115D46-73F5-184D-9BD3-13E1ACAB740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5657848" y="5314952"/>
            <a:ext cx="271467" cy="241458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98AC6D3-CC3A-84A3-6826-63B6641DC03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42900" y="3654631"/>
            <a:ext cx="130160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peti</a:t>
            </a:r>
            <a:r>
              <a:rPr lang="pt-BR" sz="187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t</a:t>
            </a:r>
            <a:endParaRPr lang="fr-MA" sz="187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42C25DF8-BEA7-9226-1730-C8B03163AE6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7984330" y="5569745"/>
            <a:ext cx="271468" cy="1905000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22317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1F4E3-FEFB-7AD3-5237-D824068D5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54A803-DA28-6EC5-C2A7-E3E0AF5F8B2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4942505-4FF9-7005-8E13-436EB437C0B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72546F-4B7E-0771-8BFB-588104B010A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0D8C87E-2C2B-D706-35E3-59DF6A0E404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B8B4B3-FDD9-AD35-30F8-58B328528BC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3FAA69C-6D33-5B4F-F113-82C1D36B025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90C3B8D-0885-423B-B6CD-626475D84BD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8A3696D-7AEE-D3A9-7A33-D356C4E6560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3664" y="7784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FE0337-345F-CF73-6EC1-23B1074D651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66977" y="669269"/>
            <a:ext cx="953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pt-B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1DF7C3A-7D71-EAC3-118D-7FF84A179AF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D8E88A58-B1FE-6ECD-CF76-F7C57DF5562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814AB2B-A742-514C-D25B-7F0AD7FCC28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782026" y="3255165"/>
            <a:ext cx="67414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écol</a:t>
            </a:r>
            <a:r>
              <a:rPr lang="pt-BR" sz="187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e</a:t>
            </a:r>
            <a:endParaRPr lang="fr-MA" sz="1875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DF6008A5-1427-4837-770A-DF708D4F281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5025232" y="5390849"/>
            <a:ext cx="351395" cy="1079639"/>
          </a:xfrm>
          <a:prstGeom prst="leftBracket">
            <a:avLst>
              <a:gd name="adj" fmla="val 57954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6A152968-A218-356E-8AC3-E8BD4034C8A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7560986" y="4066152"/>
            <a:ext cx="351395" cy="372903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32345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2165C-A0FF-87C3-4863-D08A05CC5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2ADEA87B-4C21-13ED-CA29-4855791C916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D65756-FA8B-C7C8-A251-1711350BDFC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E631CA0-8113-B008-D4FC-296420AFD5A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B5B1AFF-BAD8-D3B5-C31C-1FDF421138B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7966E19-E5C4-1A68-02F8-6814BF33B38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1A419B1-E8D8-4545-3028-7E35A89F4BB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CBA56DC-9F0C-ECF6-2DC2-337193007F4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61AFD0C-C249-1075-4EAC-8429633BBF5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3664" y="7784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4825AB1-BFE7-B233-A29C-A593B633684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66977" y="669269"/>
            <a:ext cx="953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pt-B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?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5932761-8653-6AD7-26F2-C096CA22A7F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8BCEC303-2AEE-902C-F145-DA344008D07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49A18FD-D313-BFC9-C0B3-B0B3EC75A37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782026" y="3255165"/>
            <a:ext cx="674145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pt-BR" sz="18750" b="1" dirty="0">
                <a:solidFill>
                  <a:srgbClr val="106585"/>
                </a:solidFill>
                <a:latin typeface="Dosis" pitchFamily="2" charset="0"/>
              </a:rPr>
              <a:t>renar</a:t>
            </a:r>
            <a:r>
              <a:rPr lang="pt-BR" sz="187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d</a:t>
            </a:r>
            <a:endParaRPr lang="fr-MA" sz="1875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9BC248D7-9AAE-6B0D-7018-315B4C85CF9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4673496" y="5039112"/>
            <a:ext cx="351395" cy="1783111"/>
          </a:xfrm>
          <a:prstGeom prst="leftBracket">
            <a:avLst>
              <a:gd name="adj" fmla="val 57954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FDDE72AD-C0AF-45DB-A7B8-805C4B0B9C8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7875976" y="3795353"/>
            <a:ext cx="351397" cy="4270626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768167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DB55F-88A5-C0A3-58DA-82665A049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0F46CA3-E81B-89C2-0F6E-0D1C3E3FE14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63A2E4-4FAA-E906-20AE-836CD0E120C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silencieusement les mots suivants.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3B3316-DBAE-6F73-847A-A6C56C4EE5E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8149" y="3703878"/>
            <a:ext cx="12839702" cy="394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levé    </a:t>
            </a:r>
            <a:r>
              <a:rPr lang="pt-BR" sz="8000" b="1" kern="0" spc="480" dirty="0">
                <a:solidFill>
                  <a:srgbClr val="106585"/>
                </a:solidFill>
                <a:latin typeface="Abadi" panose="020B0604020104020204" pitchFamily="34" charset="0"/>
              </a:rPr>
              <a:t>écouté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peti</a:t>
            </a:r>
            <a:r>
              <a:rPr lang="fr-FR" sz="80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t</a:t>
            </a:r>
            <a:endParaRPr lang="fr-FR" sz="8100" b="1" kern="0" spc="48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renar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</a:t>
            </a: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    </a:t>
            </a:r>
            <a:r>
              <a:rPr lang="fr-FR" sz="8100" b="1" kern="0" spc="480" dirty="0">
                <a:solidFill>
                  <a:srgbClr val="106584"/>
                </a:solidFill>
                <a:latin typeface="Dosis" pitchFamily="2" charset="0"/>
              </a:rPr>
              <a:t>écol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DB5029A-10F1-3A17-5638-A3CFA55071A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EDB6E3C4-624D-7F0A-FA1D-4A20746A9A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374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A1738-5571-31AA-CBC4-62CD5F436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D8833A-4E85-1651-C842-77906C6FB3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CAB109-5627-4F0B-7C4D-357A496E87B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17888" y="791810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lire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F4615C-BB02-8BC4-AFAA-A97BADC9361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52357"/>
            <a:ext cx="1535351" cy="948731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4CC133A-09BE-EF03-F5CE-6A9A6D04DD6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6B092EB6-DCDC-8181-A0DA-88211AC4244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3703878"/>
            <a:ext cx="12839702" cy="394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vélo    levé   </a:t>
            </a:r>
            <a:r>
              <a:rPr lang="pt-BR" sz="8000" b="1" kern="0" spc="480" dirty="0">
                <a:solidFill>
                  <a:srgbClr val="106585"/>
                </a:solidFill>
                <a:latin typeface="Abadi" panose="020B0604020104020204" pitchFamily="34" charset="0"/>
              </a:rPr>
              <a:t>écouté</a:t>
            </a:r>
            <a:endParaRPr lang="fr-FR" sz="8100" b="1" kern="0" spc="48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peti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t</a:t>
            </a: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8100" b="1" kern="0" spc="480" dirty="0">
                <a:solidFill>
                  <a:srgbClr val="106584"/>
                </a:solidFill>
                <a:latin typeface="Dosis" pitchFamily="2" charset="0"/>
              </a:rPr>
              <a:t>écol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1471117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D5080-7070-439A-BD39-8C5EE8871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BCC41CF-9C7B-C3F0-8458-0349A9A9EA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12644" y="82846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ABC6B5-45F5-95A5-0688-3E0B9CEF403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lire les mots. Écoutez attentivement.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2C40B15-89EB-52C5-05F1-BEB1DEFADEC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60A19646-341E-C178-3C26-2AD7A4C9D5C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F321F4F-3C84-320B-B7D0-913082D6CAF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06047" y="4711909"/>
            <a:ext cx="1284446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mon    est     a    des</a:t>
            </a:r>
          </a:p>
        </p:txBody>
      </p:sp>
    </p:spTree>
    <p:extLst>
      <p:ext uri="{BB962C8B-B14F-4D97-AF65-F5344CB8AC3E}">
        <p14:creationId xmlns:p14="http://schemas.microsoft.com/office/powerpoint/2010/main" val="14395618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7A88-249F-6A79-7FAA-CC2EF84CC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52EF370-CA93-A421-14BE-EED9039C57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66800" y="8637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0FBB00-FB35-C03C-2DCA-D705E9CA0DD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5" y="75235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6730B5-F9D7-AA13-90AC-94817B1ED58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52357"/>
            <a:ext cx="1535351" cy="948731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D61C09F-BC81-663B-5C74-DF72533AE53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140597B-1BC4-76EB-BAD3-A1206ACB42B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14338" y="4905872"/>
            <a:ext cx="1284446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mon    est     a    des</a:t>
            </a:r>
          </a:p>
        </p:txBody>
      </p:sp>
    </p:spTree>
    <p:extLst>
      <p:ext uri="{BB962C8B-B14F-4D97-AF65-F5344CB8AC3E}">
        <p14:creationId xmlns:p14="http://schemas.microsoft.com/office/powerpoint/2010/main" val="40079479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B812F-D2F1-9C6D-B253-B7CDD5776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E97FABF-DF9F-B127-47ED-9B62E44F5D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6" y="87200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31254D-D6AB-5630-CFCA-8AAC5CAF1E0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Lisons ensemble.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274539E-FF5D-BA09-5FE5-EF48818E3AB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B0ACF61E-4F8B-51F6-275F-9CAD6CA8168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E4483F1-FCFF-F287-BF6D-096E3093D87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14338" y="4905872"/>
            <a:ext cx="1284446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mon     est     a     des</a:t>
            </a:r>
          </a:p>
        </p:txBody>
      </p:sp>
    </p:spTree>
    <p:extLst>
      <p:ext uri="{BB962C8B-B14F-4D97-AF65-F5344CB8AC3E}">
        <p14:creationId xmlns:p14="http://schemas.microsoft.com/office/powerpoint/2010/main" val="387172654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1A6CE-89D6-C1E1-8F40-411281B01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7EC15FE-A34D-AFEE-5723-69AF2BA4457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444" y="88674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BDF2211-6F81-83B6-5CFD-845E722290E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la phrase silencieusement.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A15A38B-3AA2-7D5D-F68E-B01E1CF9DE6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32318E5-0CFA-25A8-EAB5-C65687ED094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7242AF3-7B8C-FB92-9B02-1CFA4E98828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82443" y="4543335"/>
            <a:ext cx="12504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050"/>
              </a:spcAft>
              <a:defRPr/>
            </a:pPr>
            <a:r>
              <a:rPr lang="fr-FR" sz="7200" b="1" kern="0" spc="720" dirty="0">
                <a:solidFill>
                  <a:srgbClr val="106585"/>
                </a:solidFill>
                <a:latin typeface="Dosis" pitchFamily="2" charset="0"/>
              </a:rPr>
              <a:t>Mon école est petite.</a:t>
            </a:r>
          </a:p>
        </p:txBody>
      </p:sp>
    </p:spTree>
    <p:extLst>
      <p:ext uri="{BB962C8B-B14F-4D97-AF65-F5344CB8AC3E}">
        <p14:creationId xmlns:p14="http://schemas.microsoft.com/office/powerpoint/2010/main" val="422631496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643A0-52AB-8C86-4CEB-50375C70B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E237B42-4E90-EDC4-DCAE-CB6D8FFD93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27469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1A3560A-16E6-6818-2A68-199C7FAED20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2636" y="709772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Mon école est petite.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6DB9D1-1209-0C3A-FFDB-B97A24F428C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686" y="496303"/>
            <a:ext cx="1446339" cy="144260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1C9D80C-C145-305B-233D-82664296C88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76D8C255-1960-17FA-356A-567A64B2939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82443" y="4543335"/>
            <a:ext cx="12504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050"/>
              </a:spcAft>
              <a:defRPr/>
            </a:pPr>
            <a:r>
              <a:rPr lang="fr-FR" sz="7200" b="1" kern="0" spc="720" dirty="0">
                <a:solidFill>
                  <a:srgbClr val="106585"/>
                </a:solidFill>
                <a:latin typeface="Dosis" pitchFamily="2" charset="0"/>
              </a:rPr>
              <a:t>Mon école est petite.</a:t>
            </a:r>
          </a:p>
        </p:txBody>
      </p:sp>
      <p:pic>
        <p:nvPicPr>
          <p:cNvPr id="11" name="mon école petite">
            <a:hlinkClick r:id="" action="ppaction://media"/>
            <a:extLst>
              <a:ext uri="{FF2B5EF4-FFF2-40B4-BE49-F238E27FC236}">
                <a16:creationId xmlns:a16="http://schemas.microsoft.com/office/drawing/2014/main" id="{A02A8315-B733-3936-CB97-09B9B02DF157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29733" y="660871"/>
            <a:ext cx="684223" cy="68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97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F5696-C26F-4721-FB15-EF16131C1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7F29148-A640-6064-1765-3EA98CC840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444" y="88674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2E7336-3EB9-E7CE-3665-13BF14FC1F2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Lisez la phrase silencieusement.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71C53B4-B557-9E98-AFB8-54CF75F2C94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17798AD-43D3-3527-5792-956CCF1CA4F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A1529A1-908B-C077-26B9-54D5AB49DFA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82443" y="4714216"/>
            <a:ext cx="135859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050"/>
              </a:spcAft>
              <a:defRPr/>
            </a:pPr>
            <a:r>
              <a:rPr lang="fr-FR" sz="6600" b="1" kern="0" spc="720" dirty="0">
                <a:solidFill>
                  <a:srgbClr val="106585"/>
                </a:solidFill>
                <a:latin typeface="Dosis" pitchFamily="2" charset="0"/>
              </a:rPr>
              <a:t>Réda a acheté des bananes.</a:t>
            </a:r>
          </a:p>
        </p:txBody>
      </p:sp>
    </p:spTree>
    <p:extLst>
      <p:ext uri="{BB962C8B-B14F-4D97-AF65-F5344CB8AC3E}">
        <p14:creationId xmlns:p14="http://schemas.microsoft.com/office/powerpoint/2010/main" val="18156020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D2135-3041-8CBD-18C0-1FADD082C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8D81E0-033A-06E9-C00A-58E90A256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27469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477BAE-0D4A-7233-A8D0-AD235358E78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2636" y="709772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Réda a acheté des bananes.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2AE083-675E-161E-6569-9021EF24799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686" y="496303"/>
            <a:ext cx="1446339" cy="144260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77367C0-5DEE-5BE2-73B6-8C53814E6EA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094CAFF-CE9B-6D58-1780-369A40021D1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2447" y="4589502"/>
            <a:ext cx="135859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4050"/>
              </a:spcAft>
              <a:defRPr/>
            </a:pPr>
            <a:r>
              <a:rPr lang="fr-FR" sz="6600" b="1" kern="0" spc="720" dirty="0">
                <a:solidFill>
                  <a:srgbClr val="106585"/>
                </a:solidFill>
                <a:latin typeface="Dosis" pitchFamily="2" charset="0"/>
              </a:rPr>
              <a:t>Réda a acheté des bananes.</a:t>
            </a:r>
          </a:p>
        </p:txBody>
      </p:sp>
      <p:pic>
        <p:nvPicPr>
          <p:cNvPr id="10" name="réda banane">
            <a:hlinkClick r:id="" action="ppaction://media"/>
            <a:extLst>
              <a:ext uri="{FF2B5EF4-FFF2-40B4-BE49-F238E27FC236}">
                <a16:creationId xmlns:a16="http://schemas.microsoft.com/office/drawing/2014/main" id="{8F562E6C-03C1-F5E7-284B-BC7D01E1C976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29387" y="641641"/>
            <a:ext cx="765842" cy="76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0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60664-6626-10FB-F5E4-2ACADC27C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D9531EC-F14F-7710-A9E6-DEE0F98DE4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7696" y="85445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46A7B0-18E1-8BB0-E8EF-D6A3370C8D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4146" y="747253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lire les phrases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3CA48C-3B8C-C86F-6BCA-67C9DB7BCEF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67546" y="5029762"/>
            <a:ext cx="117421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206">
              <a:spcAft>
                <a:spcPts val="3600"/>
              </a:spcAft>
              <a:defRPr/>
            </a:pPr>
            <a:r>
              <a:rPr lang="fr-FR" sz="6000" b="1" kern="0" spc="720" dirty="0">
                <a:solidFill>
                  <a:srgbClr val="106585"/>
                </a:solidFill>
                <a:latin typeface="Dosis" pitchFamily="2" charset="0"/>
              </a:rPr>
              <a:t>Mon école est petite.</a:t>
            </a:r>
          </a:p>
          <a:p>
            <a:pPr defTabSz="1543206">
              <a:spcAft>
                <a:spcPts val="3600"/>
              </a:spcAft>
              <a:defRPr/>
            </a:pPr>
            <a:r>
              <a:rPr lang="fr-FR" sz="6000" b="1" kern="0" spc="720" dirty="0">
                <a:solidFill>
                  <a:srgbClr val="106585"/>
                </a:solidFill>
                <a:latin typeface="Dosis" pitchFamily="2" charset="0"/>
              </a:rPr>
              <a:t>Réda a acheté des bananes.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25E140-8C78-5618-B420-E543646CFB7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518489" y="709772"/>
            <a:ext cx="1535351" cy="948731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64A6E88-8078-CCD8-3146-39AABAB15A6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58384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22CB2-6CBB-B684-2DB8-1A3B89479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68AF2B3-E1A5-93AC-D2C7-E238DB6F96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F4BCD22-5B3B-EFEA-B254-0FC747CBB71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19039" y="2605905"/>
            <a:ext cx="10398513" cy="7298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Vocabulaire :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melon – cerise  -  éléphant  -  renard  - homme - femme -  écouter - téléphone.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Outils de langue :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C’est qui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Ma/mon – Ta/ton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Mots simples – Mots outils  - Phrases simples</a:t>
            </a:r>
            <a:r>
              <a:rPr kumimoji="0" lang="fr-FR" sz="27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srgbClr val="106584"/>
                </a:solidFill>
                <a:latin typeface="Dosis" pitchFamily="2" charset="0"/>
                <a:cs typeface="Calibri" panose="020F0502020204030204" pitchFamily="34" charset="0"/>
              </a:rPr>
              <a:t>4. Écriture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0F45514-35B5-957B-61D7-748BA2CFBF3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31A89D3-91CC-361B-735A-89BE7D819C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320E88-A327-4844-9A9C-0B70673A769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7676" y="761251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CF3130F4-4F1E-409B-E40B-0F0815AA67F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19349" y="889426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F75AE88-F9C9-57C3-13E6-546BE7BAA80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93923704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7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3387" y="726119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Prenez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87097" y="2691961"/>
            <a:ext cx="6341805" cy="4903077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833C329-6A80-3874-1931-F05F1635B52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8820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comment j’écris « levé » au tableau.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C8A6DBD-E2C9-2F91-BD7B-7F9FD4503D0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540CD925-57BF-3636-C3AE-9B3569E72FA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562736" y="609830"/>
            <a:ext cx="1424594" cy="1355577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EACEA8-0FB7-5A5B-900F-C94B15367A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66070" y="3223694"/>
            <a:ext cx="6983860" cy="383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477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Copiez « levé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0FC038-9A67-8F2A-87A9-E0DC0635F5B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70B2008-11F6-72B5-272C-BDD580A02AA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E7CD0095-26CE-D257-F023-F0A8B6FFDF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66070" y="3223694"/>
            <a:ext cx="6983860" cy="383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520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D0E59-06FC-03AC-E54A-FBC9977C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059E38-BA86-2154-412F-C9C48B0F20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F207E3-EAC3-9F21-EC58-61763EC920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D632E9-5211-CAAB-A2EC-57FD4B19730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E0BE73-5C35-FDE2-CE50-E584481F9C3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31991F-6877-A886-8AEB-76CF513DE54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B3211E6-42D9-6B2A-2924-976AA081B51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622E487-C792-5D41-DCAB-071B8062B64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F414F94-2D51-4593-DF98-88B631DB374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85E1FCB-9CED-56DC-542B-815657981D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25C142-C27B-B2E6-E028-53798FCAE03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AE4198-A42A-178A-7CFE-7FD4D9EECE0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C719079-B4F7-AA24-4318-39E6012EA73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84880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B6940-BCF1-1C95-1627-04AD8D903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5E76E6C-61AC-C00A-5C04-EE693CADCD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9BC67E-D55F-ED1F-124C-3E3F4F61C3A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comment j’écris « école » au tableau.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104B4FE-584A-32E9-2261-D8D4057B9D7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BA4CE40-7740-59D1-4903-51EA704438C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562736" y="609830"/>
            <a:ext cx="1424594" cy="1355577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2D23DE-B5A8-6EEC-EB86-C4A54D5ACD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6760" y="3132688"/>
            <a:ext cx="6602479" cy="356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8522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D98EA-8C49-9746-370F-0D74021D8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76D6A68-C1EF-B038-7C58-F2070C1782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6DFB92-7581-43D1-6AB1-47E5FC3304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Copiez « école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460FB12-CFC6-D6F8-4B97-39A37118A4F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E80DFE9-940C-BE9E-1250-B977B5767B8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BBD80B8C-9552-C8AE-6925-74E94EF535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6760" y="3132688"/>
            <a:ext cx="6602479" cy="356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7377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3F9A1-7B3C-81C5-1CF2-CAF26E77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0FED6F-0771-D30E-4F64-53337583FC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9B2F2B-98BA-A54E-1FE2-87FF3086E8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B277E-71A9-7C2D-6842-6342216A4FC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77B884-84F7-5FEB-439A-EDAC2577B3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7A7B78-CE44-C9F0-1010-DD42A6801E4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97AF07-5A92-6ABB-4576-402B7E71F5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7ED02F-BA50-E0E4-CD88-E4235A3C79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693C3-B248-5DAC-E2C9-9911C09F89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D7C4BE8-57A3-B761-52F1-DA54E1411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B0C6-3850-F539-F8DD-8E1A4F7CB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7742C3-5D30-74AF-B32E-BD155129CD2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D09BA18-77D2-4C15-C363-5965A6691A9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034770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8A955-E174-A01C-E1EA-10D8640F3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34CBB8-EC0E-F18D-6769-6C285F5B87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10ED6C-73A4-335C-C892-C79B1D7220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D2C50F3-002B-2ABA-5FD6-0D65C0AD204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D0CB0-3573-E55F-2A52-8F97C9A5BD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0F1AF-324F-A53A-542F-2678BA3540B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8A37F6-A4E9-1DB6-8D1B-ED922F3D84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8527138-F5FD-74B7-FAD9-BA394834C95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685F5A9-8AE2-9C6E-66D7-71FD32FEBA8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22DAE14-D30B-94FE-3F1A-58EBD7B3B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319547-5CED-8B55-6DF0-39EAF3A851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1889" y="759064"/>
            <a:ext cx="10233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On va faire une dictée. Écrivez le mot « vélo ». Je répète « vélo ».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CAA59-8D60-1392-6E13-7AD4CC74D75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4245" y="3212499"/>
            <a:ext cx="6967511" cy="3862002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3F653EC-F755-BE3F-0EED-E9D2DAADFAD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37691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8F1D-B2B7-C69F-23F5-C6110C2D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7155A-1161-1C0E-946B-59856DD154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62E50F-B826-6850-6D86-C012F8A43F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F92BA0-88E5-F73C-5A62-DFD2DF5EC60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C93F3C-76B3-C08D-29D9-1EF946B7034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AA5834E-B6BB-D91A-9AA2-A1E53F618D0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76D583-B781-6857-C54F-772E40FE186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D7E977-3096-9B25-1E02-CBEC7E5A61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EDC445-18D1-04E0-C054-30F2AE204B3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004180A-DDD9-5341-76D8-AA55518CA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D6824-8C82-EAC7-D21F-7A754CF4D3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7B85AC-441C-1EF8-AC5C-1D8F4A11B3D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10A15D7-9CE7-2DC7-632C-E871717F444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83457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6B3D-D2CD-3D44-B76B-FBC3C6562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981D9E-6A94-1151-B2B3-C9C2D4F676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0BAF5-7846-DD7C-1FA6-F1ADA68B65C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C94D28-746B-BE80-C58F-C8326639B4D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019CA2-A06B-08AD-BE72-ED51AA9ED89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9F9DC49-611D-7D1E-6F16-4AC9C6557D7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7C4514-112E-AE68-86D6-E4471E039E4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6B7C642-CB76-68BA-C838-123504A25FC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4B68EC7-4887-8945-1247-E9170362E65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5CF76E5-F67D-2FB0-5327-FADEE564F8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39F053-76CE-DCD9-1427-772BA5DAED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7913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vélo.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A44317E-D34F-0894-F074-DD16F74F1A0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D2E8176D-BDFC-EFAF-5A1D-13033369B9A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8F1FE9-286F-1E88-3B62-0B99B749B86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98314" y="3395621"/>
            <a:ext cx="6613974" cy="349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088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53476-367A-86E6-BA65-B8BDE3881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35F297-96EB-0642-FE80-2CBDF97C935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02F66F-8FC9-14B2-D52B-BAEC22CFF01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F42373-EB47-8472-14C1-8154A9CCA06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3876148-8AAB-9FA0-0450-72E74667B81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99CBC6A-8112-7B8A-9FB6-CA1C1759D40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593C6E3-DA8B-37ED-92BC-1C1AD18658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41EC259-B4BA-11D8-0472-0A3159E7F6D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6A01D03-49B0-74CF-01E7-A630064E044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FCBD46F-43A6-0A9C-D061-23D6B6A5A41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6051" y="8869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427F74-6FAE-E9EF-6F18-07DEB6DCA68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792476"/>
            <a:ext cx="9448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Écrivez le mot « petit ». Je répète « petit ».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46D4613-4766-6A2B-9C18-C6418B1120E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4245" y="3212499"/>
            <a:ext cx="6967511" cy="3862002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39E2E68-AFA9-E148-1997-8C366A18BDD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4281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6BBB4-5141-E633-0106-5F6A0CEFD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2F5DA7-CB04-9ED3-3361-9764775214B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7B6D79-21F1-63A9-82BD-CD402BEBD48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7FA78D-E449-CE5F-6A54-564CDAC8308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7E241D-7789-1C44-3AFB-B07413F47E3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6D6932-A5D6-B49F-782F-3A9B889C147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7F2DF75-4ABC-EFF1-3A71-2E3A656E138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60937C4-B775-8F1F-94F4-A8F0283E16F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493DB6-0969-8B65-C7F5-348D0BC6A64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19EE6A8-8549-3C90-6FD1-B339A4D907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C8B351C-8A4C-70D0-26E7-89F436B142F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C2B85C-5F95-CAB8-94E7-A106A62192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87CDBCC-2CBA-8B81-8F2B-90E8DF19537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9454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1EE3C-9384-432B-CB69-8872A1835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078116-1993-EC17-1160-77CAAC31EF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FB7B367-C40F-50F7-404A-BA62BE3A896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D506C9-3BD9-D6E5-240D-35CF0D08B3C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7CE47F3-2A62-3B8F-92CF-F13DE5A4545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468CFC-116C-D736-C982-1BB758D995E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935B45-D5C1-677F-4216-823EF5FC360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41D3CE1-94BA-6165-5D4F-9F0B5DCC21A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33461B4-47B6-A347-4F2E-14E2F799F54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92697C9-1AE3-9A12-2DB6-EA0C6A818D4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ED735B1-44C2-192F-DA8B-78A8957C28E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7913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69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Petit.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CB8ACCA-C1AE-A0AC-F44A-FD9BED26FAA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01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71560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34183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97FF42FE-B4BA-ADE3-295F-C37CC318DD5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9EC227-F1B3-9EEB-4AF9-746498649BE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94821" y="3043314"/>
            <a:ext cx="6527774" cy="376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6723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6713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de lecture et d’écriture de la page 15.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A3FD8A0-48B9-AB5F-2480-8580B74C9B3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56704" y="2156962"/>
            <a:ext cx="5417953" cy="752076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675371" y="2828925"/>
            <a:ext cx="5641049" cy="53011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8077</TotalTime>
  <Words>2873</Words>
  <Application>Microsoft Office PowerPoint</Application>
  <PresentationFormat>Personnalisé</PresentationFormat>
  <Paragraphs>535</Paragraphs>
  <Slides>98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98</vt:i4>
      </vt:variant>
    </vt:vector>
  </HeadingPairs>
  <TitlesOfParts>
    <vt:vector size="106" baseType="lpstr">
      <vt:lpstr>Dosis</vt:lpstr>
      <vt:lpstr>Dosis Bold</vt:lpstr>
      <vt:lpstr>Cambria</vt:lpstr>
      <vt:lpstr>Calibri</vt:lpstr>
      <vt:lpstr>Abadi</vt:lpstr>
      <vt:lpstr>Arial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youssef saadani</cp:lastModifiedBy>
  <cp:revision>83</cp:revision>
  <dcterms:created xsi:type="dcterms:W3CDTF">2023-09-22T04:26:48Z</dcterms:created>
  <dcterms:modified xsi:type="dcterms:W3CDTF">2024-11-13T17:29:10Z</dcterms:modified>
</cp:coreProperties>
</file>