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708" r:id="rId2"/>
  </p:sldMasterIdLst>
  <p:notesMasterIdLst>
    <p:notesMasterId r:id="rId87"/>
  </p:notesMasterIdLst>
  <p:sldIdLst>
    <p:sldId id="2134805884" r:id="rId3"/>
    <p:sldId id="2134808272" r:id="rId4"/>
    <p:sldId id="2134808393" r:id="rId5"/>
    <p:sldId id="2134805583" r:id="rId6"/>
    <p:sldId id="2134808419" r:id="rId7"/>
    <p:sldId id="2134808383" r:id="rId8"/>
    <p:sldId id="2134808321" r:id="rId9"/>
    <p:sldId id="2134808384" r:id="rId10"/>
    <p:sldId id="2134808322" r:id="rId11"/>
    <p:sldId id="2134808413" r:id="rId12"/>
    <p:sldId id="2134808388" r:id="rId13"/>
    <p:sldId id="2134808127" r:id="rId14"/>
    <p:sldId id="2134808142" r:id="rId15"/>
    <p:sldId id="2134808495" r:id="rId16"/>
    <p:sldId id="2134808212" r:id="rId17"/>
    <p:sldId id="2134808129" r:id="rId18"/>
    <p:sldId id="2134808385" r:id="rId19"/>
    <p:sldId id="2134808526" r:id="rId20"/>
    <p:sldId id="2134808527" r:id="rId21"/>
    <p:sldId id="2134808242" r:id="rId22"/>
    <p:sldId id="2134808243" r:id="rId23"/>
    <p:sldId id="2134808245" r:id="rId24"/>
    <p:sldId id="2134808247" r:id="rId25"/>
    <p:sldId id="2134808246" r:id="rId26"/>
    <p:sldId id="2134808350" r:id="rId27"/>
    <p:sldId id="2134808514" r:id="rId28"/>
    <p:sldId id="2134808515" r:id="rId29"/>
    <p:sldId id="2134808516" r:id="rId30"/>
    <p:sldId id="2134808517" r:id="rId31"/>
    <p:sldId id="2134808244" r:id="rId32"/>
    <p:sldId id="2134808511" r:id="rId33"/>
    <p:sldId id="2134808512" r:id="rId34"/>
    <p:sldId id="2134808518" r:id="rId35"/>
    <p:sldId id="2134808256" r:id="rId36"/>
    <p:sldId id="2134808255" r:id="rId37"/>
    <p:sldId id="2134808262" r:id="rId38"/>
    <p:sldId id="2134808240" r:id="rId39"/>
    <p:sldId id="2134808519" r:id="rId40"/>
    <p:sldId id="2134808475" r:id="rId41"/>
    <p:sldId id="2134808183" r:id="rId42"/>
    <p:sldId id="2134808184" r:id="rId43"/>
    <p:sldId id="2134808185" r:id="rId44"/>
    <p:sldId id="2134808186" r:id="rId45"/>
    <p:sldId id="2134808192" r:id="rId46"/>
    <p:sldId id="2134808525" r:id="rId47"/>
    <p:sldId id="2134808520" r:id="rId48"/>
    <p:sldId id="2134808358" r:id="rId49"/>
    <p:sldId id="2134808359" r:id="rId50"/>
    <p:sldId id="2134808378" r:id="rId51"/>
    <p:sldId id="2134808379" r:id="rId52"/>
    <p:sldId id="2134808476" r:id="rId53"/>
    <p:sldId id="2134808521" r:id="rId54"/>
    <p:sldId id="2134808280" r:id="rId55"/>
    <p:sldId id="2134808284" r:id="rId56"/>
    <p:sldId id="2134808282" r:id="rId57"/>
    <p:sldId id="2134808283" r:id="rId58"/>
    <p:sldId id="2134808522" r:id="rId59"/>
    <p:sldId id="2134808523" r:id="rId60"/>
    <p:sldId id="2134808326" r:id="rId61"/>
    <p:sldId id="2134808327" r:id="rId62"/>
    <p:sldId id="2134808314" r:id="rId63"/>
    <p:sldId id="2134808315" r:id="rId64"/>
    <p:sldId id="2134808392" r:id="rId65"/>
    <p:sldId id="2134808394" r:id="rId66"/>
    <p:sldId id="2134808300" r:id="rId67"/>
    <p:sldId id="2134808395" r:id="rId68"/>
    <p:sldId id="2134808396" r:id="rId69"/>
    <p:sldId id="2134808365" r:id="rId70"/>
    <p:sldId id="2134808524" r:id="rId71"/>
    <p:sldId id="2134808331" r:id="rId72"/>
    <p:sldId id="2134808405" r:id="rId73"/>
    <p:sldId id="2134808403" r:id="rId74"/>
    <p:sldId id="2134808402" r:id="rId75"/>
    <p:sldId id="2134808406" r:id="rId76"/>
    <p:sldId id="2134808408" r:id="rId77"/>
    <p:sldId id="2134808409" r:id="rId78"/>
    <p:sldId id="2134808133" r:id="rId79"/>
    <p:sldId id="2134808410" r:id="rId80"/>
    <p:sldId id="2134808412" r:id="rId81"/>
    <p:sldId id="2134808147" r:id="rId82"/>
    <p:sldId id="2134808411" r:id="rId83"/>
    <p:sldId id="2134808135" r:id="rId84"/>
    <p:sldId id="2134808210" r:id="rId85"/>
    <p:sldId id="2134808345" r:id="rId86"/>
  </p:sldIdLst>
  <p:sldSz cx="9144000" cy="6858000" type="screen4x3"/>
  <p:notesSz cx="6858000" cy="9144000"/>
  <p:embeddedFontLst>
    <p:embeddedFont>
      <p:font typeface="Cambria" panose="02040503050406030204" pitchFamily="18" charset="0"/>
      <p:regular r:id="rId88"/>
      <p:bold r:id="rId89"/>
      <p:italic r:id="rId90"/>
      <p:boldItalic r:id="rId91"/>
    </p:embeddedFont>
    <p:embeddedFont>
      <p:font typeface="Dosis" pitchFamily="2" charset="0"/>
      <p:regular r:id="rId92"/>
      <p:bold r:id="rId93"/>
    </p:embeddedFont>
    <p:embeddedFont>
      <p:font typeface="Dosis Bold" charset="0"/>
      <p:bold r:id="rId9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215968"/>
    <a:srgbClr val="CF2669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5033" autoAdjust="0"/>
  </p:normalViewPr>
  <p:slideViewPr>
    <p:cSldViewPr snapToGrid="0">
      <p:cViewPr varScale="1">
        <p:scale>
          <a:sx n="61" d="100"/>
          <a:sy n="61" d="100"/>
        </p:scale>
        <p:origin x="16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font" Target="fonts/font2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font" Target="fonts/font3.fntdata"/><Relationship Id="rId95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6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5278A-3124-4C11-A5F3-76D1DC6D9C4E}" type="datetimeFigureOut">
              <a:rPr lang="fr-FR" smtClean="0"/>
              <a:t>11/11/2024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A1A2D-E887-499B-B423-B63619251F3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6547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750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20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7"/>
            <a:ext cx="38862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10"/>
            <a:ext cx="38862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1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1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23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2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34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4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4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98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4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4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128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2" y="1023409"/>
            <a:ext cx="2020094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6" indent="0">
              <a:buNone/>
              <a:defRPr sz="1000" b="1"/>
            </a:lvl2pPr>
            <a:lvl3pPr marL="457212" indent="0">
              <a:buNone/>
              <a:defRPr sz="900" b="1"/>
            </a:lvl3pPr>
            <a:lvl4pPr marL="685818" indent="0">
              <a:buNone/>
              <a:defRPr sz="800" b="1"/>
            </a:lvl4pPr>
            <a:lvl5pPr marL="914423" indent="0">
              <a:buNone/>
              <a:defRPr sz="800" b="1"/>
            </a:lvl5pPr>
            <a:lvl6pPr marL="1143028" indent="0">
              <a:buNone/>
              <a:defRPr sz="800" b="1"/>
            </a:lvl6pPr>
            <a:lvl7pPr marL="1371634" indent="0">
              <a:buNone/>
              <a:defRPr sz="800" b="1"/>
            </a:lvl7pPr>
            <a:lvl8pPr marL="1600240" indent="0">
              <a:buNone/>
              <a:defRPr sz="800" b="1"/>
            </a:lvl8pPr>
            <a:lvl9pPr marL="1828846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2" y="1449917"/>
            <a:ext cx="2020094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5" y="1023409"/>
            <a:ext cx="202088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6" indent="0">
              <a:buNone/>
              <a:defRPr sz="1000" b="1"/>
            </a:lvl2pPr>
            <a:lvl3pPr marL="457212" indent="0">
              <a:buNone/>
              <a:defRPr sz="900" b="1"/>
            </a:lvl3pPr>
            <a:lvl4pPr marL="685818" indent="0">
              <a:buNone/>
              <a:defRPr sz="800" b="1"/>
            </a:lvl4pPr>
            <a:lvl5pPr marL="914423" indent="0">
              <a:buNone/>
              <a:defRPr sz="800" b="1"/>
            </a:lvl5pPr>
            <a:lvl6pPr marL="1143028" indent="0">
              <a:buNone/>
              <a:defRPr sz="800" b="1"/>
            </a:lvl6pPr>
            <a:lvl7pPr marL="1371634" indent="0">
              <a:buNone/>
              <a:defRPr sz="800" b="1"/>
            </a:lvl7pPr>
            <a:lvl8pPr marL="1600240" indent="0">
              <a:buNone/>
              <a:defRPr sz="800" b="1"/>
            </a:lvl8pPr>
            <a:lvl9pPr marL="1828846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5" y="1449917"/>
            <a:ext cx="202088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309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1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5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2" y="182033"/>
            <a:ext cx="1504157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7" y="182037"/>
            <a:ext cx="255587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2" y="956737"/>
            <a:ext cx="1504157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6" indent="0">
              <a:buNone/>
              <a:defRPr sz="600"/>
            </a:lvl2pPr>
            <a:lvl3pPr marL="457212" indent="0">
              <a:buNone/>
              <a:defRPr sz="500"/>
            </a:lvl3pPr>
            <a:lvl4pPr marL="685818" indent="0">
              <a:buNone/>
              <a:defRPr sz="450"/>
            </a:lvl4pPr>
            <a:lvl5pPr marL="914423" indent="0">
              <a:buNone/>
              <a:defRPr sz="450"/>
            </a:lvl5pPr>
            <a:lvl6pPr marL="1143028" indent="0">
              <a:buNone/>
              <a:defRPr sz="450"/>
            </a:lvl6pPr>
            <a:lvl7pPr marL="1371634" indent="0">
              <a:buNone/>
              <a:defRPr sz="450"/>
            </a:lvl7pPr>
            <a:lvl8pPr marL="1600240" indent="0">
              <a:buNone/>
              <a:defRPr sz="450"/>
            </a:lvl8pPr>
            <a:lvl9pPr marL="1828846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4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0"/>
            <a:ext cx="27432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6" indent="0">
              <a:buNone/>
              <a:defRPr sz="1400"/>
            </a:lvl2pPr>
            <a:lvl3pPr marL="457212" indent="0">
              <a:buNone/>
              <a:defRPr sz="1200"/>
            </a:lvl3pPr>
            <a:lvl4pPr marL="685818" indent="0">
              <a:buNone/>
              <a:defRPr sz="1000"/>
            </a:lvl4pPr>
            <a:lvl5pPr marL="914423" indent="0">
              <a:buNone/>
              <a:defRPr sz="1000"/>
            </a:lvl5pPr>
            <a:lvl6pPr marL="1143028" indent="0">
              <a:buNone/>
              <a:defRPr sz="1000"/>
            </a:lvl6pPr>
            <a:lvl7pPr marL="1371634" indent="0">
              <a:buNone/>
              <a:defRPr sz="1000"/>
            </a:lvl7pPr>
            <a:lvl8pPr marL="1600240" indent="0">
              <a:buNone/>
              <a:defRPr sz="1000"/>
            </a:lvl8pPr>
            <a:lvl9pPr marL="1828846" indent="0">
              <a:buNone/>
              <a:defRPr sz="1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5"/>
            <a:ext cx="27432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6" indent="0">
              <a:buNone/>
              <a:defRPr sz="600"/>
            </a:lvl2pPr>
            <a:lvl3pPr marL="457212" indent="0">
              <a:buNone/>
              <a:defRPr sz="500"/>
            </a:lvl3pPr>
            <a:lvl4pPr marL="685818" indent="0">
              <a:buNone/>
              <a:defRPr sz="450"/>
            </a:lvl4pPr>
            <a:lvl5pPr marL="914423" indent="0">
              <a:buNone/>
              <a:defRPr sz="450"/>
            </a:lvl5pPr>
            <a:lvl6pPr marL="1143028" indent="0">
              <a:buNone/>
              <a:defRPr sz="450"/>
            </a:lvl6pPr>
            <a:lvl7pPr marL="1371634" indent="0">
              <a:buNone/>
              <a:defRPr sz="450"/>
            </a:lvl7pPr>
            <a:lvl8pPr marL="1600240" indent="0">
              <a:buNone/>
              <a:defRPr sz="450"/>
            </a:lvl8pPr>
            <a:lvl9pPr marL="1828846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7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44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6"/>
            <a:ext cx="10287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6"/>
            <a:ext cx="30099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727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413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078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7"/>
            <a:ext cx="38862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10"/>
            <a:ext cx="38862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1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1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23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2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34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4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4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435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4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4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8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2" y="1023409"/>
            <a:ext cx="2020094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6" indent="0">
              <a:buNone/>
              <a:defRPr sz="1000" b="1"/>
            </a:lvl2pPr>
            <a:lvl3pPr marL="457212" indent="0">
              <a:buNone/>
              <a:defRPr sz="900" b="1"/>
            </a:lvl3pPr>
            <a:lvl4pPr marL="685818" indent="0">
              <a:buNone/>
              <a:defRPr sz="800" b="1"/>
            </a:lvl4pPr>
            <a:lvl5pPr marL="914423" indent="0">
              <a:buNone/>
              <a:defRPr sz="800" b="1"/>
            </a:lvl5pPr>
            <a:lvl6pPr marL="1143028" indent="0">
              <a:buNone/>
              <a:defRPr sz="800" b="1"/>
            </a:lvl6pPr>
            <a:lvl7pPr marL="1371634" indent="0">
              <a:buNone/>
              <a:defRPr sz="800" b="1"/>
            </a:lvl7pPr>
            <a:lvl8pPr marL="1600240" indent="0">
              <a:buNone/>
              <a:defRPr sz="800" b="1"/>
            </a:lvl8pPr>
            <a:lvl9pPr marL="1828846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2" y="1449917"/>
            <a:ext cx="2020094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5" y="1023409"/>
            <a:ext cx="202088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6" indent="0">
              <a:buNone/>
              <a:defRPr sz="1000" b="1"/>
            </a:lvl2pPr>
            <a:lvl3pPr marL="457212" indent="0">
              <a:buNone/>
              <a:defRPr sz="900" b="1"/>
            </a:lvl3pPr>
            <a:lvl4pPr marL="685818" indent="0">
              <a:buNone/>
              <a:defRPr sz="800" b="1"/>
            </a:lvl4pPr>
            <a:lvl5pPr marL="914423" indent="0">
              <a:buNone/>
              <a:defRPr sz="800" b="1"/>
            </a:lvl5pPr>
            <a:lvl6pPr marL="1143028" indent="0">
              <a:buNone/>
              <a:defRPr sz="800" b="1"/>
            </a:lvl6pPr>
            <a:lvl7pPr marL="1371634" indent="0">
              <a:buNone/>
              <a:defRPr sz="800" b="1"/>
            </a:lvl7pPr>
            <a:lvl8pPr marL="1600240" indent="0">
              <a:buNone/>
              <a:defRPr sz="800" b="1"/>
            </a:lvl8pPr>
            <a:lvl9pPr marL="1828846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5" y="1449917"/>
            <a:ext cx="202088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764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13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99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2" y="182033"/>
            <a:ext cx="1504157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7" y="182037"/>
            <a:ext cx="255587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2" y="956737"/>
            <a:ext cx="1504157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6" indent="0">
              <a:buNone/>
              <a:defRPr sz="600"/>
            </a:lvl2pPr>
            <a:lvl3pPr marL="457212" indent="0">
              <a:buNone/>
              <a:defRPr sz="500"/>
            </a:lvl3pPr>
            <a:lvl4pPr marL="685818" indent="0">
              <a:buNone/>
              <a:defRPr sz="450"/>
            </a:lvl4pPr>
            <a:lvl5pPr marL="914423" indent="0">
              <a:buNone/>
              <a:defRPr sz="450"/>
            </a:lvl5pPr>
            <a:lvl6pPr marL="1143028" indent="0">
              <a:buNone/>
              <a:defRPr sz="450"/>
            </a:lvl6pPr>
            <a:lvl7pPr marL="1371634" indent="0">
              <a:buNone/>
              <a:defRPr sz="450"/>
            </a:lvl7pPr>
            <a:lvl8pPr marL="1600240" indent="0">
              <a:buNone/>
              <a:defRPr sz="450"/>
            </a:lvl8pPr>
            <a:lvl9pPr marL="1828846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9610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0"/>
            <a:ext cx="27432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6" indent="0">
              <a:buNone/>
              <a:defRPr sz="1400"/>
            </a:lvl2pPr>
            <a:lvl3pPr marL="457212" indent="0">
              <a:buNone/>
              <a:defRPr sz="1200"/>
            </a:lvl3pPr>
            <a:lvl4pPr marL="685818" indent="0">
              <a:buNone/>
              <a:defRPr sz="1000"/>
            </a:lvl4pPr>
            <a:lvl5pPr marL="914423" indent="0">
              <a:buNone/>
              <a:defRPr sz="1000"/>
            </a:lvl5pPr>
            <a:lvl6pPr marL="1143028" indent="0">
              <a:buNone/>
              <a:defRPr sz="1000"/>
            </a:lvl6pPr>
            <a:lvl7pPr marL="1371634" indent="0">
              <a:buNone/>
              <a:defRPr sz="1000"/>
            </a:lvl7pPr>
            <a:lvl8pPr marL="1600240" indent="0">
              <a:buNone/>
              <a:defRPr sz="1000"/>
            </a:lvl8pPr>
            <a:lvl9pPr marL="1828846" indent="0">
              <a:buNone/>
              <a:defRPr sz="1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5"/>
            <a:ext cx="27432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6" indent="0">
              <a:buNone/>
              <a:defRPr sz="600"/>
            </a:lvl2pPr>
            <a:lvl3pPr marL="457212" indent="0">
              <a:buNone/>
              <a:defRPr sz="500"/>
            </a:lvl3pPr>
            <a:lvl4pPr marL="685818" indent="0">
              <a:buNone/>
              <a:defRPr sz="450"/>
            </a:lvl4pPr>
            <a:lvl5pPr marL="914423" indent="0">
              <a:buNone/>
              <a:defRPr sz="450"/>
            </a:lvl5pPr>
            <a:lvl6pPr marL="1143028" indent="0">
              <a:buNone/>
              <a:defRPr sz="450"/>
            </a:lvl6pPr>
            <a:lvl7pPr marL="1371634" indent="0">
              <a:buNone/>
              <a:defRPr sz="450"/>
            </a:lvl7pPr>
            <a:lvl8pPr marL="1600240" indent="0">
              <a:buNone/>
              <a:defRPr sz="450"/>
            </a:lvl8pPr>
            <a:lvl9pPr marL="1828846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30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71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6"/>
            <a:ext cx="10287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6"/>
            <a:ext cx="30099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32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4"/>
            <a:ext cx="41148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70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70"/>
            <a:ext cx="1447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70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50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12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171454" indent="-171454" algn="l" defTabSz="457212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371485" indent="-142879" algn="l" defTabSz="45721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571514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800120" indent="-114303" algn="l" defTabSz="457212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028726" indent="-114303" algn="l" defTabSz="457212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257332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38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43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48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6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12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18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23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28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34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40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46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4"/>
            <a:ext cx="41148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70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70"/>
            <a:ext cx="1447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70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4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12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171454" indent="-171454" algn="l" defTabSz="457212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371485" indent="-142879" algn="l" defTabSz="45721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571514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800120" indent="-114303" algn="l" defTabSz="457212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028726" indent="-114303" algn="l" defTabSz="457212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257332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38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43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48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6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12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18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23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28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34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40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46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2.pn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34" Type="http://schemas.openxmlformats.org/officeDocument/2006/relationships/image" Target="../media/image24.png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2.jpeg"/><Relationship Id="rId33" Type="http://schemas.openxmlformats.org/officeDocument/2006/relationships/image" Target="../media/image23.jp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19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slideLayout" Target="../slideLayouts/slideLayout7.xml"/><Relationship Id="rId32" Type="http://schemas.openxmlformats.org/officeDocument/2006/relationships/image" Target="../media/image22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tags" Target="../tags/tag62.xml"/><Relationship Id="rId28" Type="http://schemas.openxmlformats.org/officeDocument/2006/relationships/image" Target="../media/image18.jp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1.jp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tags" Target="../tags/tag61.xml"/><Relationship Id="rId27" Type="http://schemas.openxmlformats.org/officeDocument/2006/relationships/image" Target="../media/image13.svg"/><Relationship Id="rId30" Type="http://schemas.openxmlformats.org/officeDocument/2006/relationships/image" Target="../media/image20.png"/><Relationship Id="rId35" Type="http://schemas.openxmlformats.org/officeDocument/2006/relationships/image" Target="../media/image25.pn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65.xml"/><Relationship Id="rId21" Type="http://schemas.openxmlformats.org/officeDocument/2006/relationships/image" Target="../media/image26.svg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tags" Target="../tags/tag79.xml"/><Relationship Id="rId25" Type="http://schemas.openxmlformats.org/officeDocument/2006/relationships/image" Target="../media/image29.png"/><Relationship Id="rId2" Type="http://schemas.openxmlformats.org/officeDocument/2006/relationships/tags" Target="../tags/tag64.xml"/><Relationship Id="rId16" Type="http://schemas.openxmlformats.org/officeDocument/2006/relationships/tags" Target="../tags/tag78.xml"/><Relationship Id="rId20" Type="http://schemas.openxmlformats.org/officeDocument/2006/relationships/image" Target="../media/image12.png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24" Type="http://schemas.openxmlformats.org/officeDocument/2006/relationships/image" Target="../media/image28.png"/><Relationship Id="rId5" Type="http://schemas.openxmlformats.org/officeDocument/2006/relationships/tags" Target="../tags/tag67.xml"/><Relationship Id="rId15" Type="http://schemas.openxmlformats.org/officeDocument/2006/relationships/tags" Target="../tags/tag77.xml"/><Relationship Id="rId23" Type="http://schemas.openxmlformats.org/officeDocument/2006/relationships/image" Target="../media/image27.png"/><Relationship Id="rId10" Type="http://schemas.openxmlformats.org/officeDocument/2006/relationships/tags" Target="../tags/tag72.xml"/><Relationship Id="rId19" Type="http://schemas.openxmlformats.org/officeDocument/2006/relationships/image" Target="../media/image2.jpeg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tags" Target="../tags/tag76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26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3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0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6.sv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15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38.xml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16.sv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5.pn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48.xml"/><Relationship Id="rId10" Type="http://schemas.openxmlformats.org/officeDocument/2006/relationships/tags" Target="../tags/tag153.xml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image" Target="../media/image15.png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55.xml"/><Relationship Id="rId16" Type="http://schemas.openxmlformats.org/officeDocument/2006/relationships/image" Target="../media/image32.png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5" Type="http://schemas.openxmlformats.org/officeDocument/2006/relationships/tags" Target="../tags/tag158.xml"/><Relationship Id="rId15" Type="http://schemas.openxmlformats.org/officeDocument/2006/relationships/image" Target="../media/image20.png"/><Relationship Id="rId10" Type="http://schemas.openxmlformats.org/officeDocument/2006/relationships/tags" Target="../tags/tag163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image" Target="../media/image15.png"/><Relationship Id="rId3" Type="http://schemas.openxmlformats.org/officeDocument/2006/relationships/tags" Target="../tags/tag167.xml"/><Relationship Id="rId7" Type="http://schemas.openxmlformats.org/officeDocument/2006/relationships/tags" Target="../tags/tag17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66.xml"/><Relationship Id="rId16" Type="http://schemas.openxmlformats.org/officeDocument/2006/relationships/image" Target="../media/image32.png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tags" Target="../tags/tag175.xml"/><Relationship Id="rId5" Type="http://schemas.openxmlformats.org/officeDocument/2006/relationships/tags" Target="../tags/tag169.xml"/><Relationship Id="rId15" Type="http://schemas.openxmlformats.org/officeDocument/2006/relationships/image" Target="../media/image22.png"/><Relationship Id="rId10" Type="http://schemas.openxmlformats.org/officeDocument/2006/relationships/tags" Target="../tags/tag174.xml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image" Target="../media/image15.png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77.xml"/><Relationship Id="rId16" Type="http://schemas.openxmlformats.org/officeDocument/2006/relationships/image" Target="../media/image33.png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5" Type="http://schemas.openxmlformats.org/officeDocument/2006/relationships/tags" Target="../tags/tag180.xml"/><Relationship Id="rId15" Type="http://schemas.openxmlformats.org/officeDocument/2006/relationships/image" Target="../media/image19.png"/><Relationship Id="rId10" Type="http://schemas.openxmlformats.org/officeDocument/2006/relationships/tags" Target="../tags/tag185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tags" Target="../tags/tag198.xml"/><Relationship Id="rId17" Type="http://schemas.openxmlformats.org/officeDocument/2006/relationships/image" Target="../media/image33.png"/><Relationship Id="rId2" Type="http://schemas.openxmlformats.org/officeDocument/2006/relationships/tags" Target="../tags/tag188.xml"/><Relationship Id="rId16" Type="http://schemas.openxmlformats.org/officeDocument/2006/relationships/image" Target="../media/image18.jpg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tags" Target="../tags/tag197.xml"/><Relationship Id="rId5" Type="http://schemas.openxmlformats.org/officeDocument/2006/relationships/tags" Target="../tags/tag191.xml"/><Relationship Id="rId15" Type="http://schemas.openxmlformats.org/officeDocument/2006/relationships/image" Target="../media/image16.svg"/><Relationship Id="rId10" Type="http://schemas.openxmlformats.org/officeDocument/2006/relationships/tags" Target="../tags/tag196.xml"/><Relationship Id="rId4" Type="http://schemas.openxmlformats.org/officeDocument/2006/relationships/tags" Target="../tags/tag190.xml"/><Relationship Id="rId9" Type="http://schemas.openxmlformats.org/officeDocument/2006/relationships/tags" Target="../tags/tag195.xml"/><Relationship Id="rId1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image" Target="../media/image15.png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00.xml"/><Relationship Id="rId16" Type="http://schemas.openxmlformats.org/officeDocument/2006/relationships/image" Target="../media/image34.pn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5" Type="http://schemas.openxmlformats.org/officeDocument/2006/relationships/tags" Target="../tags/tag203.xml"/><Relationship Id="rId15" Type="http://schemas.openxmlformats.org/officeDocument/2006/relationships/image" Target="../media/image19.png"/><Relationship Id="rId10" Type="http://schemas.openxmlformats.org/officeDocument/2006/relationships/tags" Target="../tags/tag208.xml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tags" Target="../tags/tag221.xml"/><Relationship Id="rId17" Type="http://schemas.openxmlformats.org/officeDocument/2006/relationships/image" Target="../media/image34.png"/><Relationship Id="rId2" Type="http://schemas.openxmlformats.org/officeDocument/2006/relationships/tags" Target="../tags/tag211.xml"/><Relationship Id="rId16" Type="http://schemas.openxmlformats.org/officeDocument/2006/relationships/image" Target="../media/image18.jpg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tags" Target="../tags/tag220.xml"/><Relationship Id="rId5" Type="http://schemas.openxmlformats.org/officeDocument/2006/relationships/tags" Target="../tags/tag214.xml"/><Relationship Id="rId15" Type="http://schemas.openxmlformats.org/officeDocument/2006/relationships/image" Target="../media/image16.svg"/><Relationship Id="rId10" Type="http://schemas.openxmlformats.org/officeDocument/2006/relationships/tags" Target="../tags/tag219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image" Target="../media/image15.png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23.xml"/><Relationship Id="rId16" Type="http://schemas.openxmlformats.org/officeDocument/2006/relationships/image" Target="../media/image35.png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tags" Target="../tags/tag232.xml"/><Relationship Id="rId5" Type="http://schemas.openxmlformats.org/officeDocument/2006/relationships/tags" Target="../tags/tag226.xml"/><Relationship Id="rId15" Type="http://schemas.openxmlformats.org/officeDocument/2006/relationships/image" Target="../media/image19.png"/><Relationship Id="rId10" Type="http://schemas.openxmlformats.org/officeDocument/2006/relationships/tags" Target="../tags/tag231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17" Type="http://schemas.openxmlformats.org/officeDocument/2006/relationships/image" Target="../media/image35.png"/><Relationship Id="rId2" Type="http://schemas.openxmlformats.org/officeDocument/2006/relationships/tags" Target="../tags/tag234.xml"/><Relationship Id="rId16" Type="http://schemas.openxmlformats.org/officeDocument/2006/relationships/image" Target="../media/image36.png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16.sv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image" Target="../media/image15.png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46.xml"/><Relationship Id="rId16" Type="http://schemas.openxmlformats.org/officeDocument/2006/relationships/image" Target="../media/image37.png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tags" Target="../tags/tag255.xml"/><Relationship Id="rId5" Type="http://schemas.openxmlformats.org/officeDocument/2006/relationships/tags" Target="../tags/tag249.xml"/><Relationship Id="rId15" Type="http://schemas.openxmlformats.org/officeDocument/2006/relationships/image" Target="../media/image19.png"/><Relationship Id="rId10" Type="http://schemas.openxmlformats.org/officeDocument/2006/relationships/tags" Target="../tags/tag254.xml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image" Target="../media/image1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63.xml"/><Relationship Id="rId13" Type="http://schemas.openxmlformats.org/officeDocument/2006/relationships/tags" Target="../tags/tag266.xml"/><Relationship Id="rId18" Type="http://schemas.openxmlformats.org/officeDocument/2006/relationships/image" Target="../media/image16.svg"/><Relationship Id="rId3" Type="http://schemas.openxmlformats.org/officeDocument/2006/relationships/tags" Target="../tags/tag258.xml"/><Relationship Id="rId21" Type="http://schemas.openxmlformats.org/officeDocument/2006/relationships/image" Target="../media/image38.png"/><Relationship Id="rId7" Type="http://schemas.openxmlformats.org/officeDocument/2006/relationships/tags" Target="../tags/tag262.xml"/><Relationship Id="rId12" Type="http://schemas.openxmlformats.org/officeDocument/2006/relationships/tags" Target="../tags/tag265.xml"/><Relationship Id="rId17" Type="http://schemas.openxmlformats.org/officeDocument/2006/relationships/image" Target="../media/image15.png"/><Relationship Id="rId2" Type="http://schemas.openxmlformats.org/officeDocument/2006/relationships/tags" Target="../tags/tag257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37.png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11" Type="http://schemas.openxmlformats.org/officeDocument/2006/relationships/tags" Target="../tags/tag264.xml"/><Relationship Id="rId5" Type="http://schemas.openxmlformats.org/officeDocument/2006/relationships/tags" Target="../tags/tag260.xml"/><Relationship Id="rId15" Type="http://schemas.openxmlformats.org/officeDocument/2006/relationships/tags" Target="../tags/tag268.xml"/><Relationship Id="rId10" Type="http://schemas.openxmlformats.org/officeDocument/2006/relationships/audio" Target="../media/media1.wav"/><Relationship Id="rId19" Type="http://schemas.openxmlformats.org/officeDocument/2006/relationships/image" Target="../media/image18.jpg"/><Relationship Id="rId4" Type="http://schemas.openxmlformats.org/officeDocument/2006/relationships/tags" Target="../tags/tag259.xml"/><Relationship Id="rId9" Type="http://schemas.microsoft.com/office/2007/relationships/media" Target="../media/media1.wav"/><Relationship Id="rId14" Type="http://schemas.openxmlformats.org/officeDocument/2006/relationships/tags" Target="../tags/tag26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12" Type="http://schemas.openxmlformats.org/officeDocument/2006/relationships/tags" Target="../tags/tag280.xml"/><Relationship Id="rId17" Type="http://schemas.openxmlformats.org/officeDocument/2006/relationships/image" Target="../media/image37.png"/><Relationship Id="rId2" Type="http://schemas.openxmlformats.org/officeDocument/2006/relationships/tags" Target="../tags/tag270.xml"/><Relationship Id="rId16" Type="http://schemas.openxmlformats.org/officeDocument/2006/relationships/image" Target="../media/image18.jpg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tags" Target="../tags/tag279.xml"/><Relationship Id="rId5" Type="http://schemas.openxmlformats.org/officeDocument/2006/relationships/tags" Target="../tags/tag273.xml"/><Relationship Id="rId15" Type="http://schemas.openxmlformats.org/officeDocument/2006/relationships/image" Target="../media/image16.svg"/><Relationship Id="rId10" Type="http://schemas.openxmlformats.org/officeDocument/2006/relationships/tags" Target="../tags/tag278.xml"/><Relationship Id="rId4" Type="http://schemas.openxmlformats.org/officeDocument/2006/relationships/tags" Target="../tags/tag272.xml"/><Relationship Id="rId9" Type="http://schemas.openxmlformats.org/officeDocument/2006/relationships/tags" Target="../tags/tag277.xml"/><Relationship Id="rId1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13" Type="http://schemas.openxmlformats.org/officeDocument/2006/relationships/tags" Target="../tags/tag291.xml"/><Relationship Id="rId18" Type="http://schemas.openxmlformats.org/officeDocument/2006/relationships/image" Target="../media/image16.svg"/><Relationship Id="rId3" Type="http://schemas.openxmlformats.org/officeDocument/2006/relationships/tags" Target="../tags/tag283.xml"/><Relationship Id="rId21" Type="http://schemas.openxmlformats.org/officeDocument/2006/relationships/image" Target="../media/image38.png"/><Relationship Id="rId7" Type="http://schemas.openxmlformats.org/officeDocument/2006/relationships/tags" Target="../tags/tag287.xml"/><Relationship Id="rId12" Type="http://schemas.openxmlformats.org/officeDocument/2006/relationships/tags" Target="../tags/tag290.xml"/><Relationship Id="rId17" Type="http://schemas.openxmlformats.org/officeDocument/2006/relationships/image" Target="../media/image15.png"/><Relationship Id="rId2" Type="http://schemas.openxmlformats.org/officeDocument/2006/relationships/tags" Target="../tags/tag282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37.png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tags" Target="../tags/tag289.xml"/><Relationship Id="rId5" Type="http://schemas.openxmlformats.org/officeDocument/2006/relationships/tags" Target="../tags/tag285.xml"/><Relationship Id="rId15" Type="http://schemas.openxmlformats.org/officeDocument/2006/relationships/tags" Target="../tags/tag293.xml"/><Relationship Id="rId10" Type="http://schemas.openxmlformats.org/officeDocument/2006/relationships/audio" Target="../media/media2.wav"/><Relationship Id="rId19" Type="http://schemas.openxmlformats.org/officeDocument/2006/relationships/image" Target="../media/image18.jpg"/><Relationship Id="rId4" Type="http://schemas.openxmlformats.org/officeDocument/2006/relationships/tags" Target="../tags/tag284.xml"/><Relationship Id="rId9" Type="http://schemas.microsoft.com/office/2007/relationships/media" Target="../media/media2.wav"/><Relationship Id="rId14" Type="http://schemas.openxmlformats.org/officeDocument/2006/relationships/tags" Target="../tags/tag29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image" Target="../media/image15.png"/><Relationship Id="rId3" Type="http://schemas.openxmlformats.org/officeDocument/2006/relationships/tags" Target="../tags/tag296.xml"/><Relationship Id="rId7" Type="http://schemas.openxmlformats.org/officeDocument/2006/relationships/tags" Target="../tags/tag30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95.xml"/><Relationship Id="rId16" Type="http://schemas.openxmlformats.org/officeDocument/2006/relationships/image" Target="../media/image39.png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5" Type="http://schemas.openxmlformats.org/officeDocument/2006/relationships/tags" Target="../tags/tag298.xml"/><Relationship Id="rId15" Type="http://schemas.openxmlformats.org/officeDocument/2006/relationships/image" Target="../media/image19.png"/><Relationship Id="rId10" Type="http://schemas.openxmlformats.org/officeDocument/2006/relationships/tags" Target="../tags/tag303.xml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312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07.xml"/><Relationship Id="rId7" Type="http://schemas.openxmlformats.org/officeDocument/2006/relationships/tags" Target="../tags/tag311.xml"/><Relationship Id="rId12" Type="http://schemas.openxmlformats.org/officeDocument/2006/relationships/tags" Target="../tags/tag316.xml"/><Relationship Id="rId17" Type="http://schemas.openxmlformats.org/officeDocument/2006/relationships/image" Target="../media/image39.png"/><Relationship Id="rId2" Type="http://schemas.openxmlformats.org/officeDocument/2006/relationships/tags" Target="../tags/tag306.xml"/><Relationship Id="rId16" Type="http://schemas.openxmlformats.org/officeDocument/2006/relationships/image" Target="../media/image18.jpg"/><Relationship Id="rId1" Type="http://schemas.openxmlformats.org/officeDocument/2006/relationships/tags" Target="../tags/tag305.xml"/><Relationship Id="rId6" Type="http://schemas.openxmlformats.org/officeDocument/2006/relationships/tags" Target="../tags/tag310.xml"/><Relationship Id="rId11" Type="http://schemas.openxmlformats.org/officeDocument/2006/relationships/tags" Target="../tags/tag315.xml"/><Relationship Id="rId5" Type="http://schemas.openxmlformats.org/officeDocument/2006/relationships/tags" Target="../tags/tag309.xml"/><Relationship Id="rId15" Type="http://schemas.openxmlformats.org/officeDocument/2006/relationships/image" Target="../media/image16.svg"/><Relationship Id="rId10" Type="http://schemas.openxmlformats.org/officeDocument/2006/relationships/tags" Target="../tags/tag314.xml"/><Relationship Id="rId4" Type="http://schemas.openxmlformats.org/officeDocument/2006/relationships/tags" Target="../tags/tag308.xml"/><Relationship Id="rId9" Type="http://schemas.openxmlformats.org/officeDocument/2006/relationships/tags" Target="../tags/tag313.xml"/><Relationship Id="rId1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image" Target="../media/image15.pn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18.xml"/><Relationship Id="rId16" Type="http://schemas.openxmlformats.org/officeDocument/2006/relationships/image" Target="../media/image40.png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tags" Target="../tags/tag327.xml"/><Relationship Id="rId5" Type="http://schemas.openxmlformats.org/officeDocument/2006/relationships/tags" Target="../tags/tag321.xml"/><Relationship Id="rId15" Type="http://schemas.openxmlformats.org/officeDocument/2006/relationships/image" Target="../media/image19.png"/><Relationship Id="rId10" Type="http://schemas.openxmlformats.org/officeDocument/2006/relationships/tags" Target="../tags/tag326.xml"/><Relationship Id="rId4" Type="http://schemas.openxmlformats.org/officeDocument/2006/relationships/tags" Target="../tags/tag320.xml"/><Relationship Id="rId9" Type="http://schemas.openxmlformats.org/officeDocument/2006/relationships/tags" Target="../tags/tag325.xml"/><Relationship Id="rId1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35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30.xml"/><Relationship Id="rId7" Type="http://schemas.openxmlformats.org/officeDocument/2006/relationships/tags" Target="../tags/tag334.xml"/><Relationship Id="rId12" Type="http://schemas.openxmlformats.org/officeDocument/2006/relationships/tags" Target="../tags/tag339.xml"/><Relationship Id="rId17" Type="http://schemas.openxmlformats.org/officeDocument/2006/relationships/image" Target="../media/image40.png"/><Relationship Id="rId2" Type="http://schemas.openxmlformats.org/officeDocument/2006/relationships/tags" Target="../tags/tag329.xml"/><Relationship Id="rId16" Type="http://schemas.openxmlformats.org/officeDocument/2006/relationships/image" Target="../media/image18.jpg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tags" Target="../tags/tag338.xml"/><Relationship Id="rId5" Type="http://schemas.openxmlformats.org/officeDocument/2006/relationships/tags" Target="../tags/tag332.xml"/><Relationship Id="rId15" Type="http://schemas.openxmlformats.org/officeDocument/2006/relationships/image" Target="../media/image16.svg"/><Relationship Id="rId10" Type="http://schemas.openxmlformats.org/officeDocument/2006/relationships/tags" Target="../tags/tag337.xml"/><Relationship Id="rId4" Type="http://schemas.openxmlformats.org/officeDocument/2006/relationships/tags" Target="../tags/tag331.xml"/><Relationship Id="rId9" Type="http://schemas.openxmlformats.org/officeDocument/2006/relationships/tags" Target="../tags/tag336.xml"/><Relationship Id="rId1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47.xml"/><Relationship Id="rId13" Type="http://schemas.openxmlformats.org/officeDocument/2006/relationships/image" Target="../media/image15.png"/><Relationship Id="rId3" Type="http://schemas.openxmlformats.org/officeDocument/2006/relationships/tags" Target="../tags/tag342.xml"/><Relationship Id="rId7" Type="http://schemas.openxmlformats.org/officeDocument/2006/relationships/tags" Target="../tags/tag346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41.xml"/><Relationship Id="rId16" Type="http://schemas.openxmlformats.org/officeDocument/2006/relationships/image" Target="../media/image41.png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11" Type="http://schemas.openxmlformats.org/officeDocument/2006/relationships/tags" Target="../tags/tag350.xml"/><Relationship Id="rId5" Type="http://schemas.openxmlformats.org/officeDocument/2006/relationships/tags" Target="../tags/tag344.xml"/><Relationship Id="rId15" Type="http://schemas.openxmlformats.org/officeDocument/2006/relationships/image" Target="../media/image19.png"/><Relationship Id="rId10" Type="http://schemas.openxmlformats.org/officeDocument/2006/relationships/tags" Target="../tags/tag349.xml"/><Relationship Id="rId4" Type="http://schemas.openxmlformats.org/officeDocument/2006/relationships/tags" Target="../tags/tag343.xml"/><Relationship Id="rId9" Type="http://schemas.openxmlformats.org/officeDocument/2006/relationships/tags" Target="../tags/tag348.xml"/><Relationship Id="rId1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53.xml"/><Relationship Id="rId7" Type="http://schemas.openxmlformats.org/officeDocument/2006/relationships/tags" Target="../tags/tag357.xml"/><Relationship Id="rId12" Type="http://schemas.openxmlformats.org/officeDocument/2006/relationships/tags" Target="../tags/tag362.xml"/><Relationship Id="rId17" Type="http://schemas.openxmlformats.org/officeDocument/2006/relationships/image" Target="../media/image41.png"/><Relationship Id="rId2" Type="http://schemas.openxmlformats.org/officeDocument/2006/relationships/tags" Target="../tags/tag352.xml"/><Relationship Id="rId16" Type="http://schemas.openxmlformats.org/officeDocument/2006/relationships/image" Target="../media/image18.jpg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tags" Target="../tags/tag361.xml"/><Relationship Id="rId5" Type="http://schemas.openxmlformats.org/officeDocument/2006/relationships/tags" Target="../tags/tag355.xml"/><Relationship Id="rId15" Type="http://schemas.openxmlformats.org/officeDocument/2006/relationships/image" Target="../media/image16.svg"/><Relationship Id="rId10" Type="http://schemas.openxmlformats.org/officeDocument/2006/relationships/tags" Target="../tags/tag360.xml"/><Relationship Id="rId4" Type="http://schemas.openxmlformats.org/officeDocument/2006/relationships/tags" Target="../tags/tag354.xml"/><Relationship Id="rId9" Type="http://schemas.openxmlformats.org/officeDocument/2006/relationships/tags" Target="../tags/tag359.xml"/><Relationship Id="rId1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13" Type="http://schemas.openxmlformats.org/officeDocument/2006/relationships/tags" Target="../tags/tag375.xml"/><Relationship Id="rId18" Type="http://schemas.openxmlformats.org/officeDocument/2006/relationships/tags" Target="../tags/tag380.xml"/><Relationship Id="rId26" Type="http://schemas.openxmlformats.org/officeDocument/2006/relationships/image" Target="../media/image15.png"/><Relationship Id="rId3" Type="http://schemas.openxmlformats.org/officeDocument/2006/relationships/tags" Target="../tags/tag365.xml"/><Relationship Id="rId21" Type="http://schemas.openxmlformats.org/officeDocument/2006/relationships/tags" Target="../tags/tag383.xml"/><Relationship Id="rId7" Type="http://schemas.openxmlformats.org/officeDocument/2006/relationships/tags" Target="../tags/tag369.xml"/><Relationship Id="rId12" Type="http://schemas.openxmlformats.org/officeDocument/2006/relationships/tags" Target="../tags/tag374.xml"/><Relationship Id="rId17" Type="http://schemas.openxmlformats.org/officeDocument/2006/relationships/tags" Target="../tags/tag379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364.xml"/><Relationship Id="rId16" Type="http://schemas.openxmlformats.org/officeDocument/2006/relationships/tags" Target="../tags/tag378.xml"/><Relationship Id="rId20" Type="http://schemas.openxmlformats.org/officeDocument/2006/relationships/tags" Target="../tags/tag382.xml"/><Relationship Id="rId29" Type="http://schemas.openxmlformats.org/officeDocument/2006/relationships/image" Target="../media/image43.png"/><Relationship Id="rId1" Type="http://schemas.openxmlformats.org/officeDocument/2006/relationships/tags" Target="../tags/tag363.xml"/><Relationship Id="rId6" Type="http://schemas.openxmlformats.org/officeDocument/2006/relationships/tags" Target="../tags/tag368.xml"/><Relationship Id="rId11" Type="http://schemas.openxmlformats.org/officeDocument/2006/relationships/tags" Target="../tags/tag373.xml"/><Relationship Id="rId24" Type="http://schemas.openxmlformats.org/officeDocument/2006/relationships/tags" Target="../tags/tag386.xml"/><Relationship Id="rId5" Type="http://schemas.openxmlformats.org/officeDocument/2006/relationships/tags" Target="../tags/tag367.xml"/><Relationship Id="rId15" Type="http://schemas.openxmlformats.org/officeDocument/2006/relationships/tags" Target="../tags/tag377.xml"/><Relationship Id="rId23" Type="http://schemas.openxmlformats.org/officeDocument/2006/relationships/tags" Target="../tags/tag385.xml"/><Relationship Id="rId28" Type="http://schemas.openxmlformats.org/officeDocument/2006/relationships/image" Target="../media/image42.png"/><Relationship Id="rId10" Type="http://schemas.openxmlformats.org/officeDocument/2006/relationships/tags" Target="../tags/tag372.xml"/><Relationship Id="rId19" Type="http://schemas.openxmlformats.org/officeDocument/2006/relationships/tags" Target="../tags/tag381.xml"/><Relationship Id="rId4" Type="http://schemas.openxmlformats.org/officeDocument/2006/relationships/tags" Target="../tags/tag366.xml"/><Relationship Id="rId9" Type="http://schemas.openxmlformats.org/officeDocument/2006/relationships/tags" Target="../tags/tag371.xml"/><Relationship Id="rId14" Type="http://schemas.openxmlformats.org/officeDocument/2006/relationships/tags" Target="../tags/tag376.xml"/><Relationship Id="rId22" Type="http://schemas.openxmlformats.org/officeDocument/2006/relationships/tags" Target="../tags/tag384.xml"/><Relationship Id="rId27" Type="http://schemas.openxmlformats.org/officeDocument/2006/relationships/image" Target="../media/image16.svg"/><Relationship Id="rId30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13" Type="http://schemas.openxmlformats.org/officeDocument/2006/relationships/tags" Target="../tags/tag397.xml"/><Relationship Id="rId18" Type="http://schemas.openxmlformats.org/officeDocument/2006/relationships/image" Target="../media/image15.png"/><Relationship Id="rId3" Type="http://schemas.openxmlformats.org/officeDocument/2006/relationships/tags" Target="../tags/tag389.xml"/><Relationship Id="rId21" Type="http://schemas.openxmlformats.org/officeDocument/2006/relationships/image" Target="../media/image44.PNG"/><Relationship Id="rId7" Type="http://schemas.openxmlformats.org/officeDocument/2006/relationships/tags" Target="../tags/tag393.xml"/><Relationship Id="rId12" Type="http://schemas.openxmlformats.org/officeDocument/2006/relationships/tags" Target="../tags/tag396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388.xml"/><Relationship Id="rId16" Type="http://schemas.openxmlformats.org/officeDocument/2006/relationships/tags" Target="../tags/tag400.xml"/><Relationship Id="rId20" Type="http://schemas.openxmlformats.org/officeDocument/2006/relationships/image" Target="../media/image18.jpg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tags" Target="../tags/tag395.xml"/><Relationship Id="rId5" Type="http://schemas.openxmlformats.org/officeDocument/2006/relationships/tags" Target="../tags/tag391.xml"/><Relationship Id="rId15" Type="http://schemas.openxmlformats.org/officeDocument/2006/relationships/tags" Target="../tags/tag399.xml"/><Relationship Id="rId23" Type="http://schemas.openxmlformats.org/officeDocument/2006/relationships/image" Target="../media/image41.png"/><Relationship Id="rId10" Type="http://schemas.openxmlformats.org/officeDocument/2006/relationships/audio" Target="../media/media3.wav"/><Relationship Id="rId19" Type="http://schemas.openxmlformats.org/officeDocument/2006/relationships/image" Target="../media/image16.svg"/><Relationship Id="rId4" Type="http://schemas.openxmlformats.org/officeDocument/2006/relationships/tags" Target="../tags/tag390.xml"/><Relationship Id="rId9" Type="http://schemas.microsoft.com/office/2007/relationships/media" Target="../media/media3.wav"/><Relationship Id="rId14" Type="http://schemas.openxmlformats.org/officeDocument/2006/relationships/tags" Target="../tags/tag398.xml"/><Relationship Id="rId22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408.xml"/><Relationship Id="rId13" Type="http://schemas.openxmlformats.org/officeDocument/2006/relationships/tags" Target="../tags/tag413.xml"/><Relationship Id="rId18" Type="http://schemas.openxmlformats.org/officeDocument/2006/relationships/image" Target="../media/image16.svg"/><Relationship Id="rId3" Type="http://schemas.openxmlformats.org/officeDocument/2006/relationships/tags" Target="../tags/tag403.xml"/><Relationship Id="rId21" Type="http://schemas.openxmlformats.org/officeDocument/2006/relationships/image" Target="../media/image34.png"/><Relationship Id="rId7" Type="http://schemas.openxmlformats.org/officeDocument/2006/relationships/tags" Target="../tags/tag407.xml"/><Relationship Id="rId12" Type="http://schemas.openxmlformats.org/officeDocument/2006/relationships/tags" Target="../tags/tag412.xml"/><Relationship Id="rId17" Type="http://schemas.openxmlformats.org/officeDocument/2006/relationships/image" Target="../media/image15.png"/><Relationship Id="rId2" Type="http://schemas.openxmlformats.org/officeDocument/2006/relationships/tags" Target="../tags/tag402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33.png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11" Type="http://schemas.openxmlformats.org/officeDocument/2006/relationships/tags" Target="../tags/tag411.xml"/><Relationship Id="rId24" Type="http://schemas.openxmlformats.org/officeDocument/2006/relationships/image" Target="../media/image41.png"/><Relationship Id="rId5" Type="http://schemas.openxmlformats.org/officeDocument/2006/relationships/tags" Target="../tags/tag405.xml"/><Relationship Id="rId15" Type="http://schemas.openxmlformats.org/officeDocument/2006/relationships/tags" Target="../tags/tag415.xml"/><Relationship Id="rId23" Type="http://schemas.openxmlformats.org/officeDocument/2006/relationships/image" Target="../media/image35.png"/><Relationship Id="rId10" Type="http://schemas.openxmlformats.org/officeDocument/2006/relationships/tags" Target="../tags/tag410.xml"/><Relationship Id="rId19" Type="http://schemas.openxmlformats.org/officeDocument/2006/relationships/image" Target="../media/image20.png"/><Relationship Id="rId4" Type="http://schemas.openxmlformats.org/officeDocument/2006/relationships/tags" Target="../tags/tag404.xml"/><Relationship Id="rId9" Type="http://schemas.openxmlformats.org/officeDocument/2006/relationships/tags" Target="../tags/tag409.xml"/><Relationship Id="rId14" Type="http://schemas.openxmlformats.org/officeDocument/2006/relationships/tags" Target="../tags/tag414.xml"/><Relationship Id="rId22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423.xml"/><Relationship Id="rId13" Type="http://schemas.openxmlformats.org/officeDocument/2006/relationships/tags" Target="../tags/tag428.xml"/><Relationship Id="rId18" Type="http://schemas.openxmlformats.org/officeDocument/2006/relationships/image" Target="../media/image22.png"/><Relationship Id="rId3" Type="http://schemas.openxmlformats.org/officeDocument/2006/relationships/tags" Target="../tags/tag418.xml"/><Relationship Id="rId21" Type="http://schemas.openxmlformats.org/officeDocument/2006/relationships/image" Target="../media/image41.png"/><Relationship Id="rId7" Type="http://schemas.openxmlformats.org/officeDocument/2006/relationships/tags" Target="../tags/tag422.xml"/><Relationship Id="rId12" Type="http://schemas.openxmlformats.org/officeDocument/2006/relationships/tags" Target="../tags/tag427.xml"/><Relationship Id="rId17" Type="http://schemas.openxmlformats.org/officeDocument/2006/relationships/image" Target="../media/image16.svg"/><Relationship Id="rId2" Type="http://schemas.openxmlformats.org/officeDocument/2006/relationships/tags" Target="../tags/tag417.xml"/><Relationship Id="rId16" Type="http://schemas.openxmlformats.org/officeDocument/2006/relationships/image" Target="../media/image15.png"/><Relationship Id="rId20" Type="http://schemas.openxmlformats.org/officeDocument/2006/relationships/image" Target="../media/image35.png"/><Relationship Id="rId1" Type="http://schemas.openxmlformats.org/officeDocument/2006/relationships/tags" Target="../tags/tag416.xml"/><Relationship Id="rId6" Type="http://schemas.openxmlformats.org/officeDocument/2006/relationships/tags" Target="../tags/tag421.xml"/><Relationship Id="rId11" Type="http://schemas.openxmlformats.org/officeDocument/2006/relationships/tags" Target="../tags/tag426.xml"/><Relationship Id="rId5" Type="http://schemas.openxmlformats.org/officeDocument/2006/relationships/tags" Target="../tags/tag42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425.xml"/><Relationship Id="rId19" Type="http://schemas.openxmlformats.org/officeDocument/2006/relationships/image" Target="../media/image33.png"/><Relationship Id="rId4" Type="http://schemas.openxmlformats.org/officeDocument/2006/relationships/tags" Target="../tags/tag419.xml"/><Relationship Id="rId9" Type="http://schemas.openxmlformats.org/officeDocument/2006/relationships/tags" Target="../tags/tag424.xml"/><Relationship Id="rId14" Type="http://schemas.openxmlformats.org/officeDocument/2006/relationships/tags" Target="../tags/tag42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437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0.png"/><Relationship Id="rId3" Type="http://schemas.openxmlformats.org/officeDocument/2006/relationships/tags" Target="../tags/tag432.xml"/><Relationship Id="rId7" Type="http://schemas.openxmlformats.org/officeDocument/2006/relationships/tags" Target="../tags/tag436.xml"/><Relationship Id="rId12" Type="http://schemas.openxmlformats.org/officeDocument/2006/relationships/tags" Target="../tags/tag441.xml"/><Relationship Id="rId17" Type="http://schemas.openxmlformats.org/officeDocument/2006/relationships/image" Target="../media/image34.png"/><Relationship Id="rId2" Type="http://schemas.openxmlformats.org/officeDocument/2006/relationships/tags" Target="../tags/tag431.xml"/><Relationship Id="rId16" Type="http://schemas.openxmlformats.org/officeDocument/2006/relationships/image" Target="../media/image22.png"/><Relationship Id="rId1" Type="http://schemas.openxmlformats.org/officeDocument/2006/relationships/tags" Target="../tags/tag430.xml"/><Relationship Id="rId6" Type="http://schemas.openxmlformats.org/officeDocument/2006/relationships/tags" Target="../tags/tag435.xml"/><Relationship Id="rId11" Type="http://schemas.openxmlformats.org/officeDocument/2006/relationships/tags" Target="../tags/tag440.xml"/><Relationship Id="rId5" Type="http://schemas.openxmlformats.org/officeDocument/2006/relationships/tags" Target="../tags/tag434.xml"/><Relationship Id="rId15" Type="http://schemas.openxmlformats.org/officeDocument/2006/relationships/image" Target="../media/image16.svg"/><Relationship Id="rId10" Type="http://schemas.openxmlformats.org/officeDocument/2006/relationships/tags" Target="../tags/tag439.xml"/><Relationship Id="rId4" Type="http://schemas.openxmlformats.org/officeDocument/2006/relationships/tags" Target="../tags/tag433.xml"/><Relationship Id="rId9" Type="http://schemas.openxmlformats.org/officeDocument/2006/relationships/tags" Target="../tags/tag438.xml"/><Relationship Id="rId1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13" Type="http://schemas.openxmlformats.org/officeDocument/2006/relationships/tags" Target="../tags/tag454.xml"/><Relationship Id="rId18" Type="http://schemas.openxmlformats.org/officeDocument/2006/relationships/image" Target="../media/image37.png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tags" Target="../tags/tag453.xml"/><Relationship Id="rId17" Type="http://schemas.openxmlformats.org/officeDocument/2006/relationships/image" Target="../media/image22.png"/><Relationship Id="rId2" Type="http://schemas.openxmlformats.org/officeDocument/2006/relationships/tags" Target="../tags/tag443.xml"/><Relationship Id="rId16" Type="http://schemas.openxmlformats.org/officeDocument/2006/relationships/image" Target="../media/image16.svg"/><Relationship Id="rId20" Type="http://schemas.openxmlformats.org/officeDocument/2006/relationships/image" Target="../media/image43.png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tags" Target="../tags/tag452.xml"/><Relationship Id="rId5" Type="http://schemas.openxmlformats.org/officeDocument/2006/relationships/tags" Target="../tags/tag446.xml"/><Relationship Id="rId15" Type="http://schemas.openxmlformats.org/officeDocument/2006/relationships/image" Target="../media/image15.png"/><Relationship Id="rId10" Type="http://schemas.openxmlformats.org/officeDocument/2006/relationships/tags" Target="../tags/tag451.xml"/><Relationship Id="rId19" Type="http://schemas.openxmlformats.org/officeDocument/2006/relationships/image" Target="../media/image44.PNG"/><Relationship Id="rId4" Type="http://schemas.openxmlformats.org/officeDocument/2006/relationships/tags" Target="../tags/tag445.xml"/><Relationship Id="rId9" Type="http://schemas.openxmlformats.org/officeDocument/2006/relationships/tags" Target="../tags/tag450.xml"/><Relationship Id="rId14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457.xml"/><Relationship Id="rId7" Type="http://schemas.openxmlformats.org/officeDocument/2006/relationships/tags" Target="../tags/tag461.xml"/><Relationship Id="rId12" Type="http://schemas.openxmlformats.org/officeDocument/2006/relationships/image" Target="../media/image5.png"/><Relationship Id="rId2" Type="http://schemas.openxmlformats.org/officeDocument/2006/relationships/tags" Target="../tags/tag456.xml"/><Relationship Id="rId1" Type="http://schemas.openxmlformats.org/officeDocument/2006/relationships/tags" Target="../tags/tag455.xml"/><Relationship Id="rId6" Type="http://schemas.openxmlformats.org/officeDocument/2006/relationships/tags" Target="../tags/tag460.xml"/><Relationship Id="rId11" Type="http://schemas.openxmlformats.org/officeDocument/2006/relationships/image" Target="../media/image4.svg"/><Relationship Id="rId5" Type="http://schemas.openxmlformats.org/officeDocument/2006/relationships/tags" Target="../tags/tag459.xml"/><Relationship Id="rId10" Type="http://schemas.openxmlformats.org/officeDocument/2006/relationships/image" Target="../media/image3.png"/><Relationship Id="rId4" Type="http://schemas.openxmlformats.org/officeDocument/2006/relationships/tags" Target="../tags/tag458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46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6.PNG"/><Relationship Id="rId3" Type="http://schemas.openxmlformats.org/officeDocument/2006/relationships/tags" Target="../tags/tag464.xml"/><Relationship Id="rId7" Type="http://schemas.openxmlformats.org/officeDocument/2006/relationships/tags" Target="../tags/tag468.xml"/><Relationship Id="rId12" Type="http://schemas.openxmlformats.org/officeDocument/2006/relationships/tags" Target="../tags/tag473.xml"/><Relationship Id="rId17" Type="http://schemas.openxmlformats.org/officeDocument/2006/relationships/image" Target="../media/image45.png"/><Relationship Id="rId2" Type="http://schemas.openxmlformats.org/officeDocument/2006/relationships/tags" Target="../tags/tag463.xml"/><Relationship Id="rId16" Type="http://schemas.openxmlformats.org/officeDocument/2006/relationships/image" Target="../media/image36.png"/><Relationship Id="rId1" Type="http://schemas.openxmlformats.org/officeDocument/2006/relationships/tags" Target="../tags/tag462.xml"/><Relationship Id="rId6" Type="http://schemas.openxmlformats.org/officeDocument/2006/relationships/tags" Target="../tags/tag467.xml"/><Relationship Id="rId11" Type="http://schemas.openxmlformats.org/officeDocument/2006/relationships/tags" Target="../tags/tag472.xml"/><Relationship Id="rId5" Type="http://schemas.openxmlformats.org/officeDocument/2006/relationships/tags" Target="../tags/tag466.xml"/><Relationship Id="rId15" Type="http://schemas.openxmlformats.org/officeDocument/2006/relationships/image" Target="../media/image16.svg"/><Relationship Id="rId10" Type="http://schemas.openxmlformats.org/officeDocument/2006/relationships/tags" Target="../tags/tag471.xml"/><Relationship Id="rId4" Type="http://schemas.openxmlformats.org/officeDocument/2006/relationships/tags" Target="../tags/tag465.xml"/><Relationship Id="rId9" Type="http://schemas.openxmlformats.org/officeDocument/2006/relationships/tags" Target="../tags/tag470.xml"/><Relationship Id="rId1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481.xml"/><Relationship Id="rId13" Type="http://schemas.openxmlformats.org/officeDocument/2006/relationships/tags" Target="../tags/tag486.xml"/><Relationship Id="rId18" Type="http://schemas.openxmlformats.org/officeDocument/2006/relationships/image" Target="../media/image36.png"/><Relationship Id="rId3" Type="http://schemas.openxmlformats.org/officeDocument/2006/relationships/tags" Target="../tags/tag476.xml"/><Relationship Id="rId7" Type="http://schemas.openxmlformats.org/officeDocument/2006/relationships/tags" Target="../tags/tag480.xml"/><Relationship Id="rId12" Type="http://schemas.openxmlformats.org/officeDocument/2006/relationships/tags" Target="../tags/tag485.xml"/><Relationship Id="rId17" Type="http://schemas.openxmlformats.org/officeDocument/2006/relationships/image" Target="../media/image16.svg"/><Relationship Id="rId2" Type="http://schemas.openxmlformats.org/officeDocument/2006/relationships/tags" Target="../tags/tag475.xml"/><Relationship Id="rId16" Type="http://schemas.openxmlformats.org/officeDocument/2006/relationships/image" Target="../media/image15.png"/><Relationship Id="rId20" Type="http://schemas.openxmlformats.org/officeDocument/2006/relationships/image" Target="../media/image46.PNG"/><Relationship Id="rId1" Type="http://schemas.openxmlformats.org/officeDocument/2006/relationships/tags" Target="../tags/tag474.xml"/><Relationship Id="rId6" Type="http://schemas.openxmlformats.org/officeDocument/2006/relationships/tags" Target="../tags/tag479.xml"/><Relationship Id="rId11" Type="http://schemas.openxmlformats.org/officeDocument/2006/relationships/tags" Target="../tags/tag484.xml"/><Relationship Id="rId5" Type="http://schemas.openxmlformats.org/officeDocument/2006/relationships/tags" Target="../tags/tag478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483.xml"/><Relationship Id="rId19" Type="http://schemas.openxmlformats.org/officeDocument/2006/relationships/image" Target="../media/image45.png"/><Relationship Id="rId4" Type="http://schemas.openxmlformats.org/officeDocument/2006/relationships/tags" Target="../tags/tag477.xml"/><Relationship Id="rId9" Type="http://schemas.openxmlformats.org/officeDocument/2006/relationships/tags" Target="../tags/tag482.xml"/><Relationship Id="rId14" Type="http://schemas.openxmlformats.org/officeDocument/2006/relationships/tags" Target="../tags/tag48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95.xml"/><Relationship Id="rId13" Type="http://schemas.openxmlformats.org/officeDocument/2006/relationships/tags" Target="../tags/tag500.xml"/><Relationship Id="rId18" Type="http://schemas.openxmlformats.org/officeDocument/2006/relationships/image" Target="../media/image19.png"/><Relationship Id="rId3" Type="http://schemas.openxmlformats.org/officeDocument/2006/relationships/tags" Target="../tags/tag490.xml"/><Relationship Id="rId7" Type="http://schemas.openxmlformats.org/officeDocument/2006/relationships/tags" Target="../tags/tag494.xml"/><Relationship Id="rId12" Type="http://schemas.openxmlformats.org/officeDocument/2006/relationships/tags" Target="../tags/tag499.xml"/><Relationship Id="rId17" Type="http://schemas.openxmlformats.org/officeDocument/2006/relationships/image" Target="../media/image16.svg"/><Relationship Id="rId2" Type="http://schemas.openxmlformats.org/officeDocument/2006/relationships/tags" Target="../tags/tag489.xml"/><Relationship Id="rId16" Type="http://schemas.openxmlformats.org/officeDocument/2006/relationships/image" Target="../media/image15.png"/><Relationship Id="rId20" Type="http://schemas.openxmlformats.org/officeDocument/2006/relationships/image" Target="../media/image46.PNG"/><Relationship Id="rId1" Type="http://schemas.openxmlformats.org/officeDocument/2006/relationships/tags" Target="../tags/tag488.xml"/><Relationship Id="rId6" Type="http://schemas.openxmlformats.org/officeDocument/2006/relationships/tags" Target="../tags/tag493.xml"/><Relationship Id="rId11" Type="http://schemas.openxmlformats.org/officeDocument/2006/relationships/tags" Target="../tags/tag498.xml"/><Relationship Id="rId5" Type="http://schemas.openxmlformats.org/officeDocument/2006/relationships/tags" Target="../tags/tag492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497.xml"/><Relationship Id="rId19" Type="http://schemas.openxmlformats.org/officeDocument/2006/relationships/image" Target="../media/image45.png"/><Relationship Id="rId4" Type="http://schemas.openxmlformats.org/officeDocument/2006/relationships/tags" Target="../tags/tag491.xml"/><Relationship Id="rId9" Type="http://schemas.openxmlformats.org/officeDocument/2006/relationships/tags" Target="../tags/tag496.xml"/><Relationship Id="rId14" Type="http://schemas.openxmlformats.org/officeDocument/2006/relationships/tags" Target="../tags/tag50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509.xml"/><Relationship Id="rId13" Type="http://schemas.openxmlformats.org/officeDocument/2006/relationships/tags" Target="../tags/tag514.xml"/><Relationship Id="rId18" Type="http://schemas.openxmlformats.org/officeDocument/2006/relationships/image" Target="../media/image36.png"/><Relationship Id="rId3" Type="http://schemas.openxmlformats.org/officeDocument/2006/relationships/tags" Target="../tags/tag504.xml"/><Relationship Id="rId7" Type="http://schemas.openxmlformats.org/officeDocument/2006/relationships/tags" Target="../tags/tag508.xml"/><Relationship Id="rId12" Type="http://schemas.openxmlformats.org/officeDocument/2006/relationships/tags" Target="../tags/tag513.xml"/><Relationship Id="rId17" Type="http://schemas.openxmlformats.org/officeDocument/2006/relationships/image" Target="../media/image16.svg"/><Relationship Id="rId2" Type="http://schemas.openxmlformats.org/officeDocument/2006/relationships/tags" Target="../tags/tag503.xml"/><Relationship Id="rId16" Type="http://schemas.openxmlformats.org/officeDocument/2006/relationships/image" Target="../media/image15.png"/><Relationship Id="rId20" Type="http://schemas.openxmlformats.org/officeDocument/2006/relationships/image" Target="../media/image46.PNG"/><Relationship Id="rId1" Type="http://schemas.openxmlformats.org/officeDocument/2006/relationships/tags" Target="../tags/tag502.xml"/><Relationship Id="rId6" Type="http://schemas.openxmlformats.org/officeDocument/2006/relationships/tags" Target="../tags/tag507.xml"/><Relationship Id="rId11" Type="http://schemas.openxmlformats.org/officeDocument/2006/relationships/tags" Target="../tags/tag512.xml"/><Relationship Id="rId5" Type="http://schemas.openxmlformats.org/officeDocument/2006/relationships/tags" Target="../tags/tag506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511.xml"/><Relationship Id="rId19" Type="http://schemas.openxmlformats.org/officeDocument/2006/relationships/image" Target="../media/image45.png"/><Relationship Id="rId4" Type="http://schemas.openxmlformats.org/officeDocument/2006/relationships/tags" Target="../tags/tag505.xml"/><Relationship Id="rId9" Type="http://schemas.openxmlformats.org/officeDocument/2006/relationships/tags" Target="../tags/tag510.xml"/><Relationship Id="rId14" Type="http://schemas.openxmlformats.org/officeDocument/2006/relationships/tags" Target="../tags/tag51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523.xml"/><Relationship Id="rId13" Type="http://schemas.openxmlformats.org/officeDocument/2006/relationships/tags" Target="../tags/tag528.xml"/><Relationship Id="rId18" Type="http://schemas.openxmlformats.org/officeDocument/2006/relationships/image" Target="../media/image19.png"/><Relationship Id="rId3" Type="http://schemas.openxmlformats.org/officeDocument/2006/relationships/tags" Target="../tags/tag518.xml"/><Relationship Id="rId7" Type="http://schemas.openxmlformats.org/officeDocument/2006/relationships/tags" Target="../tags/tag522.xml"/><Relationship Id="rId12" Type="http://schemas.openxmlformats.org/officeDocument/2006/relationships/tags" Target="../tags/tag527.xml"/><Relationship Id="rId17" Type="http://schemas.openxmlformats.org/officeDocument/2006/relationships/image" Target="../media/image16.svg"/><Relationship Id="rId2" Type="http://schemas.openxmlformats.org/officeDocument/2006/relationships/tags" Target="../tags/tag517.xml"/><Relationship Id="rId16" Type="http://schemas.openxmlformats.org/officeDocument/2006/relationships/image" Target="../media/image15.png"/><Relationship Id="rId20" Type="http://schemas.openxmlformats.org/officeDocument/2006/relationships/image" Target="../media/image46.PNG"/><Relationship Id="rId1" Type="http://schemas.openxmlformats.org/officeDocument/2006/relationships/tags" Target="../tags/tag516.xml"/><Relationship Id="rId6" Type="http://schemas.openxmlformats.org/officeDocument/2006/relationships/tags" Target="../tags/tag521.xml"/><Relationship Id="rId11" Type="http://schemas.openxmlformats.org/officeDocument/2006/relationships/tags" Target="../tags/tag526.xml"/><Relationship Id="rId5" Type="http://schemas.openxmlformats.org/officeDocument/2006/relationships/tags" Target="../tags/tag52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525.xml"/><Relationship Id="rId19" Type="http://schemas.openxmlformats.org/officeDocument/2006/relationships/image" Target="../media/image45.png"/><Relationship Id="rId4" Type="http://schemas.openxmlformats.org/officeDocument/2006/relationships/tags" Target="../tags/tag519.xml"/><Relationship Id="rId9" Type="http://schemas.openxmlformats.org/officeDocument/2006/relationships/tags" Target="../tags/tag524.xml"/><Relationship Id="rId14" Type="http://schemas.openxmlformats.org/officeDocument/2006/relationships/tags" Target="../tags/tag52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537.xml"/><Relationship Id="rId13" Type="http://schemas.openxmlformats.org/officeDocument/2006/relationships/tags" Target="../tags/tag542.xml"/><Relationship Id="rId18" Type="http://schemas.openxmlformats.org/officeDocument/2006/relationships/image" Target="../media/image16.svg"/><Relationship Id="rId3" Type="http://schemas.openxmlformats.org/officeDocument/2006/relationships/tags" Target="../tags/tag532.xml"/><Relationship Id="rId21" Type="http://schemas.openxmlformats.org/officeDocument/2006/relationships/image" Target="../media/image47.png"/><Relationship Id="rId7" Type="http://schemas.openxmlformats.org/officeDocument/2006/relationships/tags" Target="../tags/tag536.xml"/><Relationship Id="rId12" Type="http://schemas.openxmlformats.org/officeDocument/2006/relationships/tags" Target="../tags/tag541.xml"/><Relationship Id="rId17" Type="http://schemas.openxmlformats.org/officeDocument/2006/relationships/image" Target="../media/image15.png"/><Relationship Id="rId2" Type="http://schemas.openxmlformats.org/officeDocument/2006/relationships/tags" Target="../tags/tag531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46.PNG"/><Relationship Id="rId1" Type="http://schemas.openxmlformats.org/officeDocument/2006/relationships/tags" Target="../tags/tag530.xml"/><Relationship Id="rId6" Type="http://schemas.openxmlformats.org/officeDocument/2006/relationships/tags" Target="../tags/tag535.xml"/><Relationship Id="rId11" Type="http://schemas.openxmlformats.org/officeDocument/2006/relationships/tags" Target="../tags/tag540.xml"/><Relationship Id="rId5" Type="http://schemas.openxmlformats.org/officeDocument/2006/relationships/tags" Target="../tags/tag534.xml"/><Relationship Id="rId15" Type="http://schemas.openxmlformats.org/officeDocument/2006/relationships/tags" Target="../tags/tag544.xml"/><Relationship Id="rId10" Type="http://schemas.openxmlformats.org/officeDocument/2006/relationships/tags" Target="../tags/tag539.xml"/><Relationship Id="rId19" Type="http://schemas.openxmlformats.org/officeDocument/2006/relationships/image" Target="../media/image18.jpg"/><Relationship Id="rId4" Type="http://schemas.openxmlformats.org/officeDocument/2006/relationships/tags" Target="../tags/tag533.xml"/><Relationship Id="rId9" Type="http://schemas.openxmlformats.org/officeDocument/2006/relationships/tags" Target="../tags/tag538.xml"/><Relationship Id="rId14" Type="http://schemas.openxmlformats.org/officeDocument/2006/relationships/tags" Target="../tags/tag543.xml"/><Relationship Id="rId22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552.xml"/><Relationship Id="rId13" Type="http://schemas.openxmlformats.org/officeDocument/2006/relationships/tags" Target="../tags/tag557.xml"/><Relationship Id="rId18" Type="http://schemas.openxmlformats.org/officeDocument/2006/relationships/image" Target="../media/image16.svg"/><Relationship Id="rId3" Type="http://schemas.openxmlformats.org/officeDocument/2006/relationships/tags" Target="../tags/tag547.xml"/><Relationship Id="rId21" Type="http://schemas.openxmlformats.org/officeDocument/2006/relationships/image" Target="../media/image43.png"/><Relationship Id="rId7" Type="http://schemas.openxmlformats.org/officeDocument/2006/relationships/tags" Target="../tags/tag551.xml"/><Relationship Id="rId12" Type="http://schemas.openxmlformats.org/officeDocument/2006/relationships/tags" Target="../tags/tag556.xml"/><Relationship Id="rId17" Type="http://schemas.openxmlformats.org/officeDocument/2006/relationships/image" Target="../media/image15.png"/><Relationship Id="rId2" Type="http://schemas.openxmlformats.org/officeDocument/2006/relationships/tags" Target="../tags/tag546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47.png"/><Relationship Id="rId1" Type="http://schemas.openxmlformats.org/officeDocument/2006/relationships/tags" Target="../tags/tag545.xml"/><Relationship Id="rId6" Type="http://schemas.openxmlformats.org/officeDocument/2006/relationships/tags" Target="../tags/tag550.xml"/><Relationship Id="rId11" Type="http://schemas.openxmlformats.org/officeDocument/2006/relationships/tags" Target="../tags/tag555.xml"/><Relationship Id="rId5" Type="http://schemas.openxmlformats.org/officeDocument/2006/relationships/tags" Target="../tags/tag549.xml"/><Relationship Id="rId15" Type="http://schemas.openxmlformats.org/officeDocument/2006/relationships/tags" Target="../tags/tag559.xml"/><Relationship Id="rId10" Type="http://schemas.openxmlformats.org/officeDocument/2006/relationships/tags" Target="../tags/tag554.xml"/><Relationship Id="rId19" Type="http://schemas.openxmlformats.org/officeDocument/2006/relationships/image" Target="../media/image46.PNG"/><Relationship Id="rId4" Type="http://schemas.openxmlformats.org/officeDocument/2006/relationships/tags" Target="../tags/tag548.xml"/><Relationship Id="rId9" Type="http://schemas.openxmlformats.org/officeDocument/2006/relationships/tags" Target="../tags/tag553.xml"/><Relationship Id="rId14" Type="http://schemas.openxmlformats.org/officeDocument/2006/relationships/tags" Target="../tags/tag558.xml"/><Relationship Id="rId22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567.xml"/><Relationship Id="rId13" Type="http://schemas.openxmlformats.org/officeDocument/2006/relationships/tags" Target="../tags/tag572.xml"/><Relationship Id="rId18" Type="http://schemas.openxmlformats.org/officeDocument/2006/relationships/image" Target="../media/image16.svg"/><Relationship Id="rId3" Type="http://schemas.openxmlformats.org/officeDocument/2006/relationships/tags" Target="../tags/tag562.xml"/><Relationship Id="rId21" Type="http://schemas.openxmlformats.org/officeDocument/2006/relationships/image" Target="../media/image47.png"/><Relationship Id="rId7" Type="http://schemas.openxmlformats.org/officeDocument/2006/relationships/tags" Target="../tags/tag566.xml"/><Relationship Id="rId12" Type="http://schemas.openxmlformats.org/officeDocument/2006/relationships/tags" Target="../tags/tag571.xml"/><Relationship Id="rId17" Type="http://schemas.openxmlformats.org/officeDocument/2006/relationships/image" Target="../media/image15.png"/><Relationship Id="rId2" Type="http://schemas.openxmlformats.org/officeDocument/2006/relationships/tags" Target="../tags/tag561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48.png"/><Relationship Id="rId1" Type="http://schemas.openxmlformats.org/officeDocument/2006/relationships/tags" Target="../tags/tag560.xml"/><Relationship Id="rId6" Type="http://schemas.openxmlformats.org/officeDocument/2006/relationships/tags" Target="../tags/tag565.xml"/><Relationship Id="rId11" Type="http://schemas.openxmlformats.org/officeDocument/2006/relationships/tags" Target="../tags/tag570.xml"/><Relationship Id="rId5" Type="http://schemas.openxmlformats.org/officeDocument/2006/relationships/tags" Target="../tags/tag564.xml"/><Relationship Id="rId15" Type="http://schemas.openxmlformats.org/officeDocument/2006/relationships/tags" Target="../tags/tag574.xml"/><Relationship Id="rId10" Type="http://schemas.openxmlformats.org/officeDocument/2006/relationships/tags" Target="../tags/tag569.xml"/><Relationship Id="rId19" Type="http://schemas.openxmlformats.org/officeDocument/2006/relationships/image" Target="../media/image36.png"/><Relationship Id="rId4" Type="http://schemas.openxmlformats.org/officeDocument/2006/relationships/tags" Target="../tags/tag563.xml"/><Relationship Id="rId9" Type="http://schemas.openxmlformats.org/officeDocument/2006/relationships/tags" Target="../tags/tag568.xml"/><Relationship Id="rId14" Type="http://schemas.openxmlformats.org/officeDocument/2006/relationships/tags" Target="../tags/tag57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3.png"/><Relationship Id="rId3" Type="http://schemas.openxmlformats.org/officeDocument/2006/relationships/tags" Target="../tags/tag577.xml"/><Relationship Id="rId7" Type="http://schemas.openxmlformats.org/officeDocument/2006/relationships/tags" Target="../tags/tag581.xml"/><Relationship Id="rId12" Type="http://schemas.openxmlformats.org/officeDocument/2006/relationships/image" Target="../media/image48.png"/><Relationship Id="rId2" Type="http://schemas.openxmlformats.org/officeDocument/2006/relationships/tags" Target="../tags/tag576.xml"/><Relationship Id="rId1" Type="http://schemas.openxmlformats.org/officeDocument/2006/relationships/tags" Target="../tags/tag575.xml"/><Relationship Id="rId6" Type="http://schemas.openxmlformats.org/officeDocument/2006/relationships/tags" Target="../tags/tag580.xml"/><Relationship Id="rId11" Type="http://schemas.openxmlformats.org/officeDocument/2006/relationships/image" Target="../media/image19.png"/><Relationship Id="rId5" Type="http://schemas.openxmlformats.org/officeDocument/2006/relationships/tags" Target="../tags/tag579.xml"/><Relationship Id="rId10" Type="http://schemas.openxmlformats.org/officeDocument/2006/relationships/image" Target="../media/image16.svg"/><Relationship Id="rId4" Type="http://schemas.openxmlformats.org/officeDocument/2006/relationships/tags" Target="../tags/tag578.xml"/><Relationship Id="rId9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589.xml"/><Relationship Id="rId13" Type="http://schemas.openxmlformats.org/officeDocument/2006/relationships/image" Target="../media/image50.jpeg"/><Relationship Id="rId3" Type="http://schemas.openxmlformats.org/officeDocument/2006/relationships/tags" Target="../tags/tag584.xml"/><Relationship Id="rId7" Type="http://schemas.openxmlformats.org/officeDocument/2006/relationships/tags" Target="../tags/tag588.xml"/><Relationship Id="rId12" Type="http://schemas.openxmlformats.org/officeDocument/2006/relationships/image" Target="../media/image49.jpg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6" Type="http://schemas.openxmlformats.org/officeDocument/2006/relationships/tags" Target="../tags/tag587.xml"/><Relationship Id="rId11" Type="http://schemas.openxmlformats.org/officeDocument/2006/relationships/image" Target="../media/image16.svg"/><Relationship Id="rId5" Type="http://schemas.openxmlformats.org/officeDocument/2006/relationships/tags" Target="../tags/tag586.xml"/><Relationship Id="rId15" Type="http://schemas.openxmlformats.org/officeDocument/2006/relationships/image" Target="../media/image51.png"/><Relationship Id="rId10" Type="http://schemas.openxmlformats.org/officeDocument/2006/relationships/image" Target="../media/image15.png"/><Relationship Id="rId4" Type="http://schemas.openxmlformats.org/officeDocument/2006/relationships/tags" Target="../tags/tag585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597.xml"/><Relationship Id="rId13" Type="http://schemas.openxmlformats.org/officeDocument/2006/relationships/image" Target="../media/image52.PNG"/><Relationship Id="rId3" Type="http://schemas.openxmlformats.org/officeDocument/2006/relationships/tags" Target="../tags/tag592.xml"/><Relationship Id="rId7" Type="http://schemas.openxmlformats.org/officeDocument/2006/relationships/tags" Target="../tags/tag596.xml"/><Relationship Id="rId12" Type="http://schemas.openxmlformats.org/officeDocument/2006/relationships/image" Target="../media/image19.png"/><Relationship Id="rId2" Type="http://schemas.openxmlformats.org/officeDocument/2006/relationships/tags" Target="../tags/tag591.xml"/><Relationship Id="rId1" Type="http://schemas.openxmlformats.org/officeDocument/2006/relationships/tags" Target="../tags/tag590.xml"/><Relationship Id="rId6" Type="http://schemas.openxmlformats.org/officeDocument/2006/relationships/tags" Target="../tags/tag595.xml"/><Relationship Id="rId11" Type="http://schemas.openxmlformats.org/officeDocument/2006/relationships/image" Target="../media/image16.svg"/><Relationship Id="rId5" Type="http://schemas.openxmlformats.org/officeDocument/2006/relationships/tags" Target="../tags/tag594.xml"/><Relationship Id="rId15" Type="http://schemas.openxmlformats.org/officeDocument/2006/relationships/image" Target="../media/image43.png"/><Relationship Id="rId10" Type="http://schemas.openxmlformats.org/officeDocument/2006/relationships/image" Target="../media/image15.png"/><Relationship Id="rId4" Type="http://schemas.openxmlformats.org/officeDocument/2006/relationships/tags" Target="../tags/tag59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3.png"/><Relationship Id="rId3" Type="http://schemas.openxmlformats.org/officeDocument/2006/relationships/tags" Target="../tags/tag600.xml"/><Relationship Id="rId7" Type="http://schemas.openxmlformats.org/officeDocument/2006/relationships/tags" Target="../tags/tag604.xml"/><Relationship Id="rId12" Type="http://schemas.openxmlformats.org/officeDocument/2006/relationships/image" Target="../media/image54.PNG"/><Relationship Id="rId2" Type="http://schemas.openxmlformats.org/officeDocument/2006/relationships/tags" Target="../tags/tag599.xml"/><Relationship Id="rId1" Type="http://schemas.openxmlformats.org/officeDocument/2006/relationships/tags" Target="../tags/tag598.xml"/><Relationship Id="rId6" Type="http://schemas.openxmlformats.org/officeDocument/2006/relationships/tags" Target="../tags/tag603.xml"/><Relationship Id="rId11" Type="http://schemas.openxmlformats.org/officeDocument/2006/relationships/image" Target="../media/image19.png"/><Relationship Id="rId5" Type="http://schemas.openxmlformats.org/officeDocument/2006/relationships/tags" Target="../tags/tag602.xml"/><Relationship Id="rId10" Type="http://schemas.openxmlformats.org/officeDocument/2006/relationships/image" Target="../media/image16.svg"/><Relationship Id="rId4" Type="http://schemas.openxmlformats.org/officeDocument/2006/relationships/tags" Target="../tags/tag601.xml"/><Relationship Id="rId9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612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607.xml"/><Relationship Id="rId7" Type="http://schemas.openxmlformats.org/officeDocument/2006/relationships/tags" Target="../tags/tag611.xml"/><Relationship Id="rId12" Type="http://schemas.openxmlformats.org/officeDocument/2006/relationships/tags" Target="../tags/tag616.xml"/><Relationship Id="rId17" Type="http://schemas.openxmlformats.org/officeDocument/2006/relationships/image" Target="../media/image19.png"/><Relationship Id="rId2" Type="http://schemas.openxmlformats.org/officeDocument/2006/relationships/tags" Target="../tags/tag606.xml"/><Relationship Id="rId16" Type="http://schemas.openxmlformats.org/officeDocument/2006/relationships/image" Target="../media/image55.jpg"/><Relationship Id="rId1" Type="http://schemas.openxmlformats.org/officeDocument/2006/relationships/tags" Target="../tags/tag605.xml"/><Relationship Id="rId6" Type="http://schemas.openxmlformats.org/officeDocument/2006/relationships/tags" Target="../tags/tag610.xml"/><Relationship Id="rId11" Type="http://schemas.openxmlformats.org/officeDocument/2006/relationships/tags" Target="../tags/tag615.xml"/><Relationship Id="rId5" Type="http://schemas.openxmlformats.org/officeDocument/2006/relationships/tags" Target="../tags/tag609.xml"/><Relationship Id="rId15" Type="http://schemas.openxmlformats.org/officeDocument/2006/relationships/image" Target="../media/image16.svg"/><Relationship Id="rId10" Type="http://schemas.openxmlformats.org/officeDocument/2006/relationships/tags" Target="../tags/tag614.xml"/><Relationship Id="rId4" Type="http://schemas.openxmlformats.org/officeDocument/2006/relationships/tags" Target="../tags/tag608.xml"/><Relationship Id="rId9" Type="http://schemas.openxmlformats.org/officeDocument/2006/relationships/tags" Target="../tags/tag613.xml"/><Relationship Id="rId1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619.xml"/><Relationship Id="rId7" Type="http://schemas.openxmlformats.org/officeDocument/2006/relationships/tags" Target="../tags/tag623.xml"/><Relationship Id="rId12" Type="http://schemas.openxmlformats.org/officeDocument/2006/relationships/image" Target="../media/image5.png"/><Relationship Id="rId2" Type="http://schemas.openxmlformats.org/officeDocument/2006/relationships/tags" Target="../tags/tag618.xml"/><Relationship Id="rId1" Type="http://schemas.openxmlformats.org/officeDocument/2006/relationships/tags" Target="../tags/tag617.xml"/><Relationship Id="rId6" Type="http://schemas.openxmlformats.org/officeDocument/2006/relationships/tags" Target="../tags/tag622.xml"/><Relationship Id="rId11" Type="http://schemas.openxmlformats.org/officeDocument/2006/relationships/image" Target="../media/image4.svg"/><Relationship Id="rId5" Type="http://schemas.openxmlformats.org/officeDocument/2006/relationships/tags" Target="../tags/tag621.xml"/><Relationship Id="rId10" Type="http://schemas.openxmlformats.org/officeDocument/2006/relationships/image" Target="../media/image3.png"/><Relationship Id="rId4" Type="http://schemas.openxmlformats.org/officeDocument/2006/relationships/tags" Target="../tags/tag62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631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626.xml"/><Relationship Id="rId7" Type="http://schemas.openxmlformats.org/officeDocument/2006/relationships/tags" Target="../tags/tag630.xml"/><Relationship Id="rId12" Type="http://schemas.openxmlformats.org/officeDocument/2006/relationships/tags" Target="../tags/tag635.xml"/><Relationship Id="rId2" Type="http://schemas.openxmlformats.org/officeDocument/2006/relationships/tags" Target="../tags/tag625.xml"/><Relationship Id="rId16" Type="http://schemas.openxmlformats.org/officeDocument/2006/relationships/image" Target="../media/image18.jpg"/><Relationship Id="rId1" Type="http://schemas.openxmlformats.org/officeDocument/2006/relationships/tags" Target="../tags/tag624.xml"/><Relationship Id="rId6" Type="http://schemas.openxmlformats.org/officeDocument/2006/relationships/tags" Target="../tags/tag629.xml"/><Relationship Id="rId11" Type="http://schemas.openxmlformats.org/officeDocument/2006/relationships/tags" Target="../tags/tag634.xml"/><Relationship Id="rId5" Type="http://schemas.openxmlformats.org/officeDocument/2006/relationships/tags" Target="../tags/tag628.xml"/><Relationship Id="rId15" Type="http://schemas.openxmlformats.org/officeDocument/2006/relationships/image" Target="../media/image16.svg"/><Relationship Id="rId10" Type="http://schemas.openxmlformats.org/officeDocument/2006/relationships/tags" Target="../tags/tag633.xml"/><Relationship Id="rId4" Type="http://schemas.openxmlformats.org/officeDocument/2006/relationships/tags" Target="../tags/tag627.xml"/><Relationship Id="rId9" Type="http://schemas.openxmlformats.org/officeDocument/2006/relationships/tags" Target="../tags/tag632.xml"/><Relationship Id="rId1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643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638.xml"/><Relationship Id="rId7" Type="http://schemas.openxmlformats.org/officeDocument/2006/relationships/tags" Target="../tags/tag642.xml"/><Relationship Id="rId12" Type="http://schemas.openxmlformats.org/officeDocument/2006/relationships/tags" Target="../tags/tag647.xml"/><Relationship Id="rId2" Type="http://schemas.openxmlformats.org/officeDocument/2006/relationships/tags" Target="../tags/tag637.xml"/><Relationship Id="rId16" Type="http://schemas.openxmlformats.org/officeDocument/2006/relationships/image" Target="../media/image19.png"/><Relationship Id="rId1" Type="http://schemas.openxmlformats.org/officeDocument/2006/relationships/tags" Target="../tags/tag636.xml"/><Relationship Id="rId6" Type="http://schemas.openxmlformats.org/officeDocument/2006/relationships/tags" Target="../tags/tag641.xml"/><Relationship Id="rId11" Type="http://schemas.openxmlformats.org/officeDocument/2006/relationships/tags" Target="../tags/tag646.xml"/><Relationship Id="rId5" Type="http://schemas.openxmlformats.org/officeDocument/2006/relationships/tags" Target="../tags/tag640.xml"/><Relationship Id="rId15" Type="http://schemas.openxmlformats.org/officeDocument/2006/relationships/image" Target="../media/image16.svg"/><Relationship Id="rId10" Type="http://schemas.openxmlformats.org/officeDocument/2006/relationships/tags" Target="../tags/tag645.xml"/><Relationship Id="rId4" Type="http://schemas.openxmlformats.org/officeDocument/2006/relationships/tags" Target="../tags/tag639.xml"/><Relationship Id="rId9" Type="http://schemas.openxmlformats.org/officeDocument/2006/relationships/tags" Target="../tags/tag644.xml"/><Relationship Id="rId1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655.xml"/><Relationship Id="rId13" Type="http://schemas.openxmlformats.org/officeDocument/2006/relationships/image" Target="../media/image15.png"/><Relationship Id="rId3" Type="http://schemas.openxmlformats.org/officeDocument/2006/relationships/tags" Target="../tags/tag650.xml"/><Relationship Id="rId7" Type="http://schemas.openxmlformats.org/officeDocument/2006/relationships/tags" Target="../tags/tag654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649.xml"/><Relationship Id="rId1" Type="http://schemas.openxmlformats.org/officeDocument/2006/relationships/tags" Target="../tags/tag648.xml"/><Relationship Id="rId6" Type="http://schemas.openxmlformats.org/officeDocument/2006/relationships/tags" Target="../tags/tag653.xml"/><Relationship Id="rId11" Type="http://schemas.openxmlformats.org/officeDocument/2006/relationships/tags" Target="../tags/tag658.xml"/><Relationship Id="rId5" Type="http://schemas.openxmlformats.org/officeDocument/2006/relationships/tags" Target="../tags/tag652.xml"/><Relationship Id="rId15" Type="http://schemas.openxmlformats.org/officeDocument/2006/relationships/image" Target="../media/image19.png"/><Relationship Id="rId10" Type="http://schemas.openxmlformats.org/officeDocument/2006/relationships/tags" Target="../tags/tag657.xml"/><Relationship Id="rId4" Type="http://schemas.openxmlformats.org/officeDocument/2006/relationships/tags" Target="../tags/tag651.xml"/><Relationship Id="rId9" Type="http://schemas.openxmlformats.org/officeDocument/2006/relationships/tags" Target="../tags/tag656.xml"/><Relationship Id="rId14" Type="http://schemas.openxmlformats.org/officeDocument/2006/relationships/image" Target="../media/image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13" Type="http://schemas.openxmlformats.org/officeDocument/2006/relationships/image" Target="../media/image15.png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tags" Target="../tags/tag669.xml"/><Relationship Id="rId5" Type="http://schemas.openxmlformats.org/officeDocument/2006/relationships/tags" Target="../tags/tag663.xml"/><Relationship Id="rId15" Type="http://schemas.openxmlformats.org/officeDocument/2006/relationships/image" Target="../media/image18.jpg"/><Relationship Id="rId10" Type="http://schemas.openxmlformats.org/officeDocument/2006/relationships/tags" Target="../tags/tag668.xml"/><Relationship Id="rId4" Type="http://schemas.openxmlformats.org/officeDocument/2006/relationships/tags" Target="../tags/tag662.xml"/><Relationship Id="rId9" Type="http://schemas.openxmlformats.org/officeDocument/2006/relationships/tags" Target="../tags/tag667.xml"/><Relationship Id="rId14" Type="http://schemas.openxmlformats.org/officeDocument/2006/relationships/image" Target="../media/image16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677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672.xml"/><Relationship Id="rId7" Type="http://schemas.openxmlformats.org/officeDocument/2006/relationships/tags" Target="../tags/tag676.xml"/><Relationship Id="rId12" Type="http://schemas.openxmlformats.org/officeDocument/2006/relationships/tags" Target="../tags/tag681.xml"/><Relationship Id="rId2" Type="http://schemas.openxmlformats.org/officeDocument/2006/relationships/tags" Target="../tags/tag671.xml"/><Relationship Id="rId16" Type="http://schemas.openxmlformats.org/officeDocument/2006/relationships/image" Target="../media/image18.jpg"/><Relationship Id="rId1" Type="http://schemas.openxmlformats.org/officeDocument/2006/relationships/tags" Target="../tags/tag670.xml"/><Relationship Id="rId6" Type="http://schemas.openxmlformats.org/officeDocument/2006/relationships/tags" Target="../tags/tag675.xml"/><Relationship Id="rId11" Type="http://schemas.openxmlformats.org/officeDocument/2006/relationships/tags" Target="../tags/tag680.xml"/><Relationship Id="rId5" Type="http://schemas.openxmlformats.org/officeDocument/2006/relationships/tags" Target="../tags/tag674.xml"/><Relationship Id="rId15" Type="http://schemas.openxmlformats.org/officeDocument/2006/relationships/image" Target="../media/image16.svg"/><Relationship Id="rId10" Type="http://schemas.openxmlformats.org/officeDocument/2006/relationships/tags" Target="../tags/tag679.xml"/><Relationship Id="rId4" Type="http://schemas.openxmlformats.org/officeDocument/2006/relationships/tags" Target="../tags/tag673.xml"/><Relationship Id="rId9" Type="http://schemas.openxmlformats.org/officeDocument/2006/relationships/tags" Target="../tags/tag678.xml"/><Relationship Id="rId1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68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684.xml"/><Relationship Id="rId7" Type="http://schemas.openxmlformats.org/officeDocument/2006/relationships/tags" Target="../tags/tag688.xml"/><Relationship Id="rId12" Type="http://schemas.openxmlformats.org/officeDocument/2006/relationships/tags" Target="../tags/tag693.xml"/><Relationship Id="rId2" Type="http://schemas.openxmlformats.org/officeDocument/2006/relationships/tags" Target="../tags/tag683.xml"/><Relationship Id="rId16" Type="http://schemas.openxmlformats.org/officeDocument/2006/relationships/image" Target="../media/image19.png"/><Relationship Id="rId1" Type="http://schemas.openxmlformats.org/officeDocument/2006/relationships/tags" Target="../tags/tag682.xml"/><Relationship Id="rId6" Type="http://schemas.openxmlformats.org/officeDocument/2006/relationships/tags" Target="../tags/tag687.xml"/><Relationship Id="rId11" Type="http://schemas.openxmlformats.org/officeDocument/2006/relationships/tags" Target="../tags/tag692.xml"/><Relationship Id="rId5" Type="http://schemas.openxmlformats.org/officeDocument/2006/relationships/tags" Target="../tags/tag686.xml"/><Relationship Id="rId15" Type="http://schemas.openxmlformats.org/officeDocument/2006/relationships/image" Target="../media/image16.svg"/><Relationship Id="rId10" Type="http://schemas.openxmlformats.org/officeDocument/2006/relationships/tags" Target="../tags/tag691.xml"/><Relationship Id="rId4" Type="http://schemas.openxmlformats.org/officeDocument/2006/relationships/tags" Target="../tags/tag685.xml"/><Relationship Id="rId9" Type="http://schemas.openxmlformats.org/officeDocument/2006/relationships/tags" Target="../tags/tag690.xml"/><Relationship Id="rId1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696.xml"/><Relationship Id="rId7" Type="http://schemas.openxmlformats.org/officeDocument/2006/relationships/image" Target="../media/image15.png"/><Relationship Id="rId2" Type="http://schemas.openxmlformats.org/officeDocument/2006/relationships/tags" Target="../tags/tag695.xml"/><Relationship Id="rId1" Type="http://schemas.openxmlformats.org/officeDocument/2006/relationships/tags" Target="../tags/tag69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698.xml"/><Relationship Id="rId4" Type="http://schemas.openxmlformats.org/officeDocument/2006/relationships/tags" Target="../tags/tag697.xml"/><Relationship Id="rId9" Type="http://schemas.openxmlformats.org/officeDocument/2006/relationships/image" Target="../media/image23.jp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01.xml"/><Relationship Id="rId7" Type="http://schemas.openxmlformats.org/officeDocument/2006/relationships/image" Target="../media/image15.png"/><Relationship Id="rId2" Type="http://schemas.openxmlformats.org/officeDocument/2006/relationships/tags" Target="../tags/tag700.xml"/><Relationship Id="rId1" Type="http://schemas.openxmlformats.org/officeDocument/2006/relationships/tags" Target="../tags/tag69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03.xml"/><Relationship Id="rId4" Type="http://schemas.openxmlformats.org/officeDocument/2006/relationships/tags" Target="../tags/tag702.xml"/><Relationship Id="rId9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06.xml"/><Relationship Id="rId7" Type="http://schemas.openxmlformats.org/officeDocument/2006/relationships/image" Target="../media/image15.png"/><Relationship Id="rId2" Type="http://schemas.openxmlformats.org/officeDocument/2006/relationships/tags" Target="../tags/tag705.xml"/><Relationship Id="rId1" Type="http://schemas.openxmlformats.org/officeDocument/2006/relationships/tags" Target="../tags/tag70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08.xml"/><Relationship Id="rId4" Type="http://schemas.openxmlformats.org/officeDocument/2006/relationships/tags" Target="../tags/tag707.xml"/><Relationship Id="rId9" Type="http://schemas.openxmlformats.org/officeDocument/2006/relationships/image" Target="../media/image18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11.xml"/><Relationship Id="rId7" Type="http://schemas.openxmlformats.org/officeDocument/2006/relationships/image" Target="../media/image15.png"/><Relationship Id="rId2" Type="http://schemas.openxmlformats.org/officeDocument/2006/relationships/tags" Target="../tags/tag710.xml"/><Relationship Id="rId1" Type="http://schemas.openxmlformats.org/officeDocument/2006/relationships/tags" Target="../tags/tag70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13.xml"/><Relationship Id="rId4" Type="http://schemas.openxmlformats.org/officeDocument/2006/relationships/tags" Target="../tags/tag712.xml"/><Relationship Id="rId9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16.xml"/><Relationship Id="rId7" Type="http://schemas.openxmlformats.org/officeDocument/2006/relationships/image" Target="../media/image15.png"/><Relationship Id="rId2" Type="http://schemas.openxmlformats.org/officeDocument/2006/relationships/tags" Target="../tags/tag715.xml"/><Relationship Id="rId1" Type="http://schemas.openxmlformats.org/officeDocument/2006/relationships/tags" Target="../tags/tag71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18.xml"/><Relationship Id="rId4" Type="http://schemas.openxmlformats.org/officeDocument/2006/relationships/tags" Target="../tags/tag717.xml"/><Relationship Id="rId9" Type="http://schemas.openxmlformats.org/officeDocument/2006/relationships/image" Target="../media/image2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21.xml"/><Relationship Id="rId7" Type="http://schemas.openxmlformats.org/officeDocument/2006/relationships/image" Target="../media/image15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23.xml"/><Relationship Id="rId4" Type="http://schemas.openxmlformats.org/officeDocument/2006/relationships/tags" Target="../tags/tag722.xml"/><Relationship Id="rId9" Type="http://schemas.openxmlformats.org/officeDocument/2006/relationships/image" Target="../media/image23.jp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729.xml"/><Relationship Id="rId13" Type="http://schemas.openxmlformats.org/officeDocument/2006/relationships/image" Target="../media/image38.png"/><Relationship Id="rId3" Type="http://schemas.openxmlformats.org/officeDocument/2006/relationships/tags" Target="../tags/tag726.xml"/><Relationship Id="rId7" Type="http://schemas.openxmlformats.org/officeDocument/2006/relationships/audio" Target="../media/media4.m4a"/><Relationship Id="rId12" Type="http://schemas.openxmlformats.org/officeDocument/2006/relationships/image" Target="../media/image18.jpg"/><Relationship Id="rId2" Type="http://schemas.openxmlformats.org/officeDocument/2006/relationships/tags" Target="../tags/tag725.xml"/><Relationship Id="rId1" Type="http://schemas.openxmlformats.org/officeDocument/2006/relationships/tags" Target="../tags/tag724.xml"/><Relationship Id="rId6" Type="http://schemas.microsoft.com/office/2007/relationships/media" Target="../media/media4.m4a"/><Relationship Id="rId11" Type="http://schemas.openxmlformats.org/officeDocument/2006/relationships/image" Target="../media/image16.svg"/><Relationship Id="rId5" Type="http://schemas.openxmlformats.org/officeDocument/2006/relationships/tags" Target="../tags/tag728.xml"/><Relationship Id="rId10" Type="http://schemas.openxmlformats.org/officeDocument/2006/relationships/image" Target="../media/image15.png"/><Relationship Id="rId4" Type="http://schemas.openxmlformats.org/officeDocument/2006/relationships/tags" Target="../tags/tag727.xml"/><Relationship Id="rId9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32.xml"/><Relationship Id="rId7" Type="http://schemas.openxmlformats.org/officeDocument/2006/relationships/image" Target="../media/image15.png"/><Relationship Id="rId2" Type="http://schemas.openxmlformats.org/officeDocument/2006/relationships/tags" Target="../tags/tag731.xml"/><Relationship Id="rId1" Type="http://schemas.openxmlformats.org/officeDocument/2006/relationships/tags" Target="../tags/tag730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34.xml"/><Relationship Id="rId4" Type="http://schemas.openxmlformats.org/officeDocument/2006/relationships/tags" Target="../tags/tag733.xml"/><Relationship Id="rId9" Type="http://schemas.openxmlformats.org/officeDocument/2006/relationships/image" Target="../media/image23.jp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740.xml"/><Relationship Id="rId13" Type="http://schemas.openxmlformats.org/officeDocument/2006/relationships/image" Target="../media/image38.png"/><Relationship Id="rId3" Type="http://schemas.openxmlformats.org/officeDocument/2006/relationships/tags" Target="../tags/tag737.xml"/><Relationship Id="rId7" Type="http://schemas.openxmlformats.org/officeDocument/2006/relationships/audio" Target="../media/media5.wav"/><Relationship Id="rId12" Type="http://schemas.openxmlformats.org/officeDocument/2006/relationships/image" Target="../media/image18.jpg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microsoft.com/office/2007/relationships/media" Target="../media/media5.wav"/><Relationship Id="rId11" Type="http://schemas.openxmlformats.org/officeDocument/2006/relationships/image" Target="../media/image16.svg"/><Relationship Id="rId5" Type="http://schemas.openxmlformats.org/officeDocument/2006/relationships/tags" Target="../tags/tag739.xml"/><Relationship Id="rId10" Type="http://schemas.openxmlformats.org/officeDocument/2006/relationships/image" Target="../media/image15.png"/><Relationship Id="rId4" Type="http://schemas.openxmlformats.org/officeDocument/2006/relationships/tags" Target="../tags/tag738.xml"/><Relationship Id="rId9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43.xml"/><Relationship Id="rId7" Type="http://schemas.openxmlformats.org/officeDocument/2006/relationships/image" Target="../media/image15.png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45.xml"/><Relationship Id="rId4" Type="http://schemas.openxmlformats.org/officeDocument/2006/relationships/tags" Target="../tags/tag744.xml"/><Relationship Id="rId9" Type="http://schemas.openxmlformats.org/officeDocument/2006/relationships/image" Target="../media/image2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748.xml"/><Relationship Id="rId7" Type="http://schemas.openxmlformats.org/officeDocument/2006/relationships/tags" Target="../tags/tag752.xml"/><Relationship Id="rId12" Type="http://schemas.openxmlformats.org/officeDocument/2006/relationships/image" Target="../media/image5.png"/><Relationship Id="rId2" Type="http://schemas.openxmlformats.org/officeDocument/2006/relationships/tags" Target="../tags/tag747.xml"/><Relationship Id="rId1" Type="http://schemas.openxmlformats.org/officeDocument/2006/relationships/tags" Target="../tags/tag746.xml"/><Relationship Id="rId6" Type="http://schemas.openxmlformats.org/officeDocument/2006/relationships/tags" Target="../tags/tag751.xml"/><Relationship Id="rId11" Type="http://schemas.openxmlformats.org/officeDocument/2006/relationships/image" Target="../media/image4.svg"/><Relationship Id="rId5" Type="http://schemas.openxmlformats.org/officeDocument/2006/relationships/tags" Target="../tags/tag750.xml"/><Relationship Id="rId10" Type="http://schemas.openxmlformats.org/officeDocument/2006/relationships/image" Target="../media/image3.png"/><Relationship Id="rId4" Type="http://schemas.openxmlformats.org/officeDocument/2006/relationships/tags" Target="../tags/tag749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55.xml"/><Relationship Id="rId7" Type="http://schemas.openxmlformats.org/officeDocument/2006/relationships/image" Target="../media/image15.pn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57.xml"/><Relationship Id="rId10" Type="http://schemas.openxmlformats.org/officeDocument/2006/relationships/image" Target="../media/image57.png"/><Relationship Id="rId4" Type="http://schemas.openxmlformats.org/officeDocument/2006/relationships/tags" Target="../tags/tag756.xml"/><Relationship Id="rId9" Type="http://schemas.openxmlformats.org/officeDocument/2006/relationships/image" Target="../media/image56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60.xml"/><Relationship Id="rId7" Type="http://schemas.openxmlformats.org/officeDocument/2006/relationships/image" Target="../media/image15.png"/><Relationship Id="rId2" Type="http://schemas.openxmlformats.org/officeDocument/2006/relationships/tags" Target="../tags/tag759.xml"/><Relationship Id="rId1" Type="http://schemas.openxmlformats.org/officeDocument/2006/relationships/tags" Target="../tags/tag758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62.xml"/><Relationship Id="rId10" Type="http://schemas.openxmlformats.org/officeDocument/2006/relationships/image" Target="../media/image58.png"/><Relationship Id="rId4" Type="http://schemas.openxmlformats.org/officeDocument/2006/relationships/tags" Target="../tags/tag761.xml"/><Relationship Id="rId9" Type="http://schemas.openxmlformats.org/officeDocument/2006/relationships/image" Target="../media/image2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65.xml"/><Relationship Id="rId7" Type="http://schemas.openxmlformats.org/officeDocument/2006/relationships/image" Target="../media/image15.png"/><Relationship Id="rId2" Type="http://schemas.openxmlformats.org/officeDocument/2006/relationships/tags" Target="../tags/tag764.xml"/><Relationship Id="rId1" Type="http://schemas.openxmlformats.org/officeDocument/2006/relationships/tags" Target="../tags/tag763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67.xml"/><Relationship Id="rId10" Type="http://schemas.openxmlformats.org/officeDocument/2006/relationships/image" Target="../media/image58.png"/><Relationship Id="rId4" Type="http://schemas.openxmlformats.org/officeDocument/2006/relationships/tags" Target="../tags/tag766.xml"/><Relationship Id="rId9" Type="http://schemas.openxmlformats.org/officeDocument/2006/relationships/image" Target="../media/image5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775.xml"/><Relationship Id="rId13" Type="http://schemas.openxmlformats.org/officeDocument/2006/relationships/image" Target="../media/image16.svg"/><Relationship Id="rId3" Type="http://schemas.openxmlformats.org/officeDocument/2006/relationships/tags" Target="../tags/tag770.xml"/><Relationship Id="rId7" Type="http://schemas.openxmlformats.org/officeDocument/2006/relationships/tags" Target="../tags/tag774.xml"/><Relationship Id="rId12" Type="http://schemas.openxmlformats.org/officeDocument/2006/relationships/image" Target="../media/image15.png"/><Relationship Id="rId2" Type="http://schemas.openxmlformats.org/officeDocument/2006/relationships/tags" Target="../tags/tag769.xml"/><Relationship Id="rId1" Type="http://schemas.openxmlformats.org/officeDocument/2006/relationships/tags" Target="../tags/tag768.xml"/><Relationship Id="rId6" Type="http://schemas.openxmlformats.org/officeDocument/2006/relationships/tags" Target="../tags/tag77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772.xml"/><Relationship Id="rId10" Type="http://schemas.openxmlformats.org/officeDocument/2006/relationships/tags" Target="../tags/tag777.xml"/><Relationship Id="rId4" Type="http://schemas.openxmlformats.org/officeDocument/2006/relationships/tags" Target="../tags/tag771.xml"/><Relationship Id="rId9" Type="http://schemas.openxmlformats.org/officeDocument/2006/relationships/tags" Target="../tags/tag776.xml"/><Relationship Id="rId14" Type="http://schemas.openxmlformats.org/officeDocument/2006/relationships/image" Target="../media/image6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80.xml"/><Relationship Id="rId7" Type="http://schemas.openxmlformats.org/officeDocument/2006/relationships/image" Target="../media/image15.png"/><Relationship Id="rId2" Type="http://schemas.openxmlformats.org/officeDocument/2006/relationships/tags" Target="../tags/tag779.xml"/><Relationship Id="rId1" Type="http://schemas.openxmlformats.org/officeDocument/2006/relationships/tags" Target="../tags/tag778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82.xml"/><Relationship Id="rId10" Type="http://schemas.openxmlformats.org/officeDocument/2006/relationships/image" Target="../media/image61.png"/><Relationship Id="rId4" Type="http://schemas.openxmlformats.org/officeDocument/2006/relationships/tags" Target="../tags/tag781.xml"/><Relationship Id="rId9" Type="http://schemas.openxmlformats.org/officeDocument/2006/relationships/image" Target="../media/image24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785.xml"/><Relationship Id="rId7" Type="http://schemas.openxmlformats.org/officeDocument/2006/relationships/image" Target="../media/image15.png"/><Relationship Id="rId2" Type="http://schemas.openxmlformats.org/officeDocument/2006/relationships/tags" Target="../tags/tag784.xml"/><Relationship Id="rId1" Type="http://schemas.openxmlformats.org/officeDocument/2006/relationships/tags" Target="../tags/tag783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787.xml"/><Relationship Id="rId10" Type="http://schemas.openxmlformats.org/officeDocument/2006/relationships/image" Target="../media/image61.png"/><Relationship Id="rId4" Type="http://schemas.openxmlformats.org/officeDocument/2006/relationships/tags" Target="../tags/tag786.xml"/><Relationship Id="rId9" Type="http://schemas.openxmlformats.org/officeDocument/2006/relationships/image" Target="../media/image59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795.xml"/><Relationship Id="rId13" Type="http://schemas.openxmlformats.org/officeDocument/2006/relationships/image" Target="../media/image16.svg"/><Relationship Id="rId3" Type="http://schemas.openxmlformats.org/officeDocument/2006/relationships/tags" Target="../tags/tag790.xml"/><Relationship Id="rId7" Type="http://schemas.openxmlformats.org/officeDocument/2006/relationships/tags" Target="../tags/tag794.xml"/><Relationship Id="rId12" Type="http://schemas.openxmlformats.org/officeDocument/2006/relationships/image" Target="../media/image15.png"/><Relationship Id="rId2" Type="http://schemas.openxmlformats.org/officeDocument/2006/relationships/tags" Target="../tags/tag789.xml"/><Relationship Id="rId1" Type="http://schemas.openxmlformats.org/officeDocument/2006/relationships/tags" Target="../tags/tag788.xml"/><Relationship Id="rId6" Type="http://schemas.openxmlformats.org/officeDocument/2006/relationships/tags" Target="../tags/tag793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792.xml"/><Relationship Id="rId10" Type="http://schemas.openxmlformats.org/officeDocument/2006/relationships/tags" Target="../tags/tag797.xml"/><Relationship Id="rId4" Type="http://schemas.openxmlformats.org/officeDocument/2006/relationships/tags" Target="../tags/tag791.xml"/><Relationship Id="rId9" Type="http://schemas.openxmlformats.org/officeDocument/2006/relationships/tags" Target="../tags/tag796.xml"/><Relationship Id="rId14" Type="http://schemas.openxmlformats.org/officeDocument/2006/relationships/image" Target="../media/image6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tags" Target="../tags/tag805.xml"/><Relationship Id="rId13" Type="http://schemas.openxmlformats.org/officeDocument/2006/relationships/image" Target="../media/image16.svg"/><Relationship Id="rId3" Type="http://schemas.openxmlformats.org/officeDocument/2006/relationships/tags" Target="../tags/tag800.xml"/><Relationship Id="rId7" Type="http://schemas.openxmlformats.org/officeDocument/2006/relationships/tags" Target="../tags/tag804.xml"/><Relationship Id="rId12" Type="http://schemas.openxmlformats.org/officeDocument/2006/relationships/image" Target="../media/image15.png"/><Relationship Id="rId2" Type="http://schemas.openxmlformats.org/officeDocument/2006/relationships/tags" Target="../tags/tag799.xml"/><Relationship Id="rId1" Type="http://schemas.openxmlformats.org/officeDocument/2006/relationships/tags" Target="../tags/tag798.xml"/><Relationship Id="rId6" Type="http://schemas.openxmlformats.org/officeDocument/2006/relationships/tags" Target="../tags/tag80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02.xml"/><Relationship Id="rId10" Type="http://schemas.openxmlformats.org/officeDocument/2006/relationships/tags" Target="../tags/tag807.xml"/><Relationship Id="rId4" Type="http://schemas.openxmlformats.org/officeDocument/2006/relationships/tags" Target="../tags/tag801.xml"/><Relationship Id="rId9" Type="http://schemas.openxmlformats.org/officeDocument/2006/relationships/tags" Target="../tags/tag806.xml"/><Relationship Id="rId14" Type="http://schemas.openxmlformats.org/officeDocument/2006/relationships/image" Target="../media/image5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tags" Target="../tags/tag815.xml"/><Relationship Id="rId13" Type="http://schemas.openxmlformats.org/officeDocument/2006/relationships/image" Target="../media/image16.svg"/><Relationship Id="rId3" Type="http://schemas.openxmlformats.org/officeDocument/2006/relationships/tags" Target="../tags/tag810.xml"/><Relationship Id="rId7" Type="http://schemas.openxmlformats.org/officeDocument/2006/relationships/tags" Target="../tags/tag814.xml"/><Relationship Id="rId12" Type="http://schemas.openxmlformats.org/officeDocument/2006/relationships/image" Target="../media/image15.png"/><Relationship Id="rId2" Type="http://schemas.openxmlformats.org/officeDocument/2006/relationships/tags" Target="../tags/tag809.xml"/><Relationship Id="rId1" Type="http://schemas.openxmlformats.org/officeDocument/2006/relationships/tags" Target="../tags/tag808.xml"/><Relationship Id="rId6" Type="http://schemas.openxmlformats.org/officeDocument/2006/relationships/tags" Target="../tags/tag81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12.xml"/><Relationship Id="rId10" Type="http://schemas.openxmlformats.org/officeDocument/2006/relationships/tags" Target="../tags/tag817.xml"/><Relationship Id="rId4" Type="http://schemas.openxmlformats.org/officeDocument/2006/relationships/tags" Target="../tags/tag811.xml"/><Relationship Id="rId9" Type="http://schemas.openxmlformats.org/officeDocument/2006/relationships/tags" Target="../tags/tag816.xml"/><Relationship Id="rId14" Type="http://schemas.openxmlformats.org/officeDocument/2006/relationships/image" Target="../media/image6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tags" Target="../tags/tag825.xml"/><Relationship Id="rId13" Type="http://schemas.openxmlformats.org/officeDocument/2006/relationships/image" Target="../media/image15.png"/><Relationship Id="rId3" Type="http://schemas.openxmlformats.org/officeDocument/2006/relationships/tags" Target="../tags/tag820.xml"/><Relationship Id="rId7" Type="http://schemas.openxmlformats.org/officeDocument/2006/relationships/tags" Target="../tags/tag824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819.xml"/><Relationship Id="rId16" Type="http://schemas.openxmlformats.org/officeDocument/2006/relationships/image" Target="../media/image62.png"/><Relationship Id="rId1" Type="http://schemas.openxmlformats.org/officeDocument/2006/relationships/tags" Target="../tags/tag818.xml"/><Relationship Id="rId6" Type="http://schemas.openxmlformats.org/officeDocument/2006/relationships/tags" Target="../tags/tag823.xml"/><Relationship Id="rId11" Type="http://schemas.openxmlformats.org/officeDocument/2006/relationships/tags" Target="../tags/tag828.xml"/><Relationship Id="rId5" Type="http://schemas.openxmlformats.org/officeDocument/2006/relationships/tags" Target="../tags/tag822.xml"/><Relationship Id="rId15" Type="http://schemas.openxmlformats.org/officeDocument/2006/relationships/image" Target="../media/image59.png"/><Relationship Id="rId10" Type="http://schemas.openxmlformats.org/officeDocument/2006/relationships/tags" Target="../tags/tag827.xml"/><Relationship Id="rId4" Type="http://schemas.openxmlformats.org/officeDocument/2006/relationships/tags" Target="../tags/tag821.xml"/><Relationship Id="rId9" Type="http://schemas.openxmlformats.org/officeDocument/2006/relationships/tags" Target="../tags/tag826.xml"/><Relationship Id="rId14" Type="http://schemas.openxmlformats.org/officeDocument/2006/relationships/image" Target="../media/image16.sv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tags" Target="../tags/tag836.xml"/><Relationship Id="rId13" Type="http://schemas.openxmlformats.org/officeDocument/2006/relationships/image" Target="../media/image16.svg"/><Relationship Id="rId3" Type="http://schemas.openxmlformats.org/officeDocument/2006/relationships/tags" Target="../tags/tag831.xml"/><Relationship Id="rId7" Type="http://schemas.openxmlformats.org/officeDocument/2006/relationships/tags" Target="../tags/tag835.xml"/><Relationship Id="rId12" Type="http://schemas.openxmlformats.org/officeDocument/2006/relationships/image" Target="../media/image15.png"/><Relationship Id="rId2" Type="http://schemas.openxmlformats.org/officeDocument/2006/relationships/tags" Target="../tags/tag830.xml"/><Relationship Id="rId1" Type="http://schemas.openxmlformats.org/officeDocument/2006/relationships/tags" Target="../tags/tag829.xml"/><Relationship Id="rId6" Type="http://schemas.openxmlformats.org/officeDocument/2006/relationships/tags" Target="../tags/tag83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33.xml"/><Relationship Id="rId10" Type="http://schemas.openxmlformats.org/officeDocument/2006/relationships/tags" Target="../tags/tag838.xml"/><Relationship Id="rId4" Type="http://schemas.openxmlformats.org/officeDocument/2006/relationships/tags" Target="../tags/tag832.xml"/><Relationship Id="rId9" Type="http://schemas.openxmlformats.org/officeDocument/2006/relationships/tags" Target="../tags/tag837.xml"/><Relationship Id="rId14" Type="http://schemas.openxmlformats.org/officeDocument/2006/relationships/image" Target="../media/image59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tags" Target="../tags/tag846.xml"/><Relationship Id="rId13" Type="http://schemas.openxmlformats.org/officeDocument/2006/relationships/image" Target="../media/image16.svg"/><Relationship Id="rId3" Type="http://schemas.openxmlformats.org/officeDocument/2006/relationships/tags" Target="../tags/tag841.xml"/><Relationship Id="rId7" Type="http://schemas.openxmlformats.org/officeDocument/2006/relationships/tags" Target="../tags/tag845.xml"/><Relationship Id="rId12" Type="http://schemas.openxmlformats.org/officeDocument/2006/relationships/image" Target="../media/image15.png"/><Relationship Id="rId2" Type="http://schemas.openxmlformats.org/officeDocument/2006/relationships/tags" Target="../tags/tag840.xml"/><Relationship Id="rId1" Type="http://schemas.openxmlformats.org/officeDocument/2006/relationships/tags" Target="../tags/tag839.xml"/><Relationship Id="rId6" Type="http://schemas.openxmlformats.org/officeDocument/2006/relationships/tags" Target="../tags/tag84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43.xml"/><Relationship Id="rId10" Type="http://schemas.openxmlformats.org/officeDocument/2006/relationships/tags" Target="../tags/tag848.xml"/><Relationship Id="rId4" Type="http://schemas.openxmlformats.org/officeDocument/2006/relationships/tags" Target="../tags/tag842.xml"/><Relationship Id="rId9" Type="http://schemas.openxmlformats.org/officeDocument/2006/relationships/tags" Target="../tags/tag847.xml"/><Relationship Id="rId14" Type="http://schemas.openxmlformats.org/officeDocument/2006/relationships/image" Target="../media/image60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tags" Target="../tags/tag856.xml"/><Relationship Id="rId13" Type="http://schemas.openxmlformats.org/officeDocument/2006/relationships/image" Target="../media/image15.png"/><Relationship Id="rId3" Type="http://schemas.openxmlformats.org/officeDocument/2006/relationships/tags" Target="../tags/tag851.xml"/><Relationship Id="rId7" Type="http://schemas.openxmlformats.org/officeDocument/2006/relationships/tags" Target="../tags/tag855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850.xml"/><Relationship Id="rId16" Type="http://schemas.openxmlformats.org/officeDocument/2006/relationships/image" Target="../media/image63.png"/><Relationship Id="rId1" Type="http://schemas.openxmlformats.org/officeDocument/2006/relationships/tags" Target="../tags/tag849.xml"/><Relationship Id="rId6" Type="http://schemas.openxmlformats.org/officeDocument/2006/relationships/tags" Target="../tags/tag854.xml"/><Relationship Id="rId11" Type="http://schemas.openxmlformats.org/officeDocument/2006/relationships/tags" Target="../tags/tag859.xml"/><Relationship Id="rId5" Type="http://schemas.openxmlformats.org/officeDocument/2006/relationships/tags" Target="../tags/tag853.xml"/><Relationship Id="rId15" Type="http://schemas.openxmlformats.org/officeDocument/2006/relationships/image" Target="../media/image59.png"/><Relationship Id="rId10" Type="http://schemas.openxmlformats.org/officeDocument/2006/relationships/tags" Target="../tags/tag858.xml"/><Relationship Id="rId4" Type="http://schemas.openxmlformats.org/officeDocument/2006/relationships/tags" Target="../tags/tag852.xml"/><Relationship Id="rId9" Type="http://schemas.openxmlformats.org/officeDocument/2006/relationships/tags" Target="../tags/tag857.xml"/><Relationship Id="rId14" Type="http://schemas.openxmlformats.org/officeDocument/2006/relationships/image" Target="../media/image16.sv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tags" Target="../tags/tag867.xml"/><Relationship Id="rId13" Type="http://schemas.openxmlformats.org/officeDocument/2006/relationships/image" Target="../media/image16.svg"/><Relationship Id="rId3" Type="http://schemas.openxmlformats.org/officeDocument/2006/relationships/tags" Target="../tags/tag862.xml"/><Relationship Id="rId7" Type="http://schemas.openxmlformats.org/officeDocument/2006/relationships/tags" Target="../tags/tag866.xml"/><Relationship Id="rId12" Type="http://schemas.openxmlformats.org/officeDocument/2006/relationships/image" Target="../media/image15.png"/><Relationship Id="rId2" Type="http://schemas.openxmlformats.org/officeDocument/2006/relationships/tags" Target="../tags/tag861.xml"/><Relationship Id="rId1" Type="http://schemas.openxmlformats.org/officeDocument/2006/relationships/tags" Target="../tags/tag860.xml"/><Relationship Id="rId6" Type="http://schemas.openxmlformats.org/officeDocument/2006/relationships/tags" Target="../tags/tag86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64.xml"/><Relationship Id="rId15" Type="http://schemas.openxmlformats.org/officeDocument/2006/relationships/image" Target="../media/image65.png"/><Relationship Id="rId10" Type="http://schemas.openxmlformats.org/officeDocument/2006/relationships/tags" Target="../tags/tag869.xml"/><Relationship Id="rId4" Type="http://schemas.openxmlformats.org/officeDocument/2006/relationships/tags" Target="../tags/tag863.xml"/><Relationship Id="rId9" Type="http://schemas.openxmlformats.org/officeDocument/2006/relationships/tags" Target="../tags/tag868.xml"/><Relationship Id="rId14" Type="http://schemas.openxmlformats.org/officeDocument/2006/relationships/image" Target="../media/image64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tags" Target="../tags/tag877.xml"/><Relationship Id="rId3" Type="http://schemas.openxmlformats.org/officeDocument/2006/relationships/tags" Target="../tags/tag872.xml"/><Relationship Id="rId7" Type="http://schemas.openxmlformats.org/officeDocument/2006/relationships/tags" Target="../tags/tag876.xml"/><Relationship Id="rId12" Type="http://schemas.openxmlformats.org/officeDocument/2006/relationships/image" Target="../media/image30.png"/><Relationship Id="rId2" Type="http://schemas.openxmlformats.org/officeDocument/2006/relationships/tags" Target="../tags/tag871.xml"/><Relationship Id="rId1" Type="http://schemas.openxmlformats.org/officeDocument/2006/relationships/tags" Target="../tags/tag870.xml"/><Relationship Id="rId6" Type="http://schemas.openxmlformats.org/officeDocument/2006/relationships/tags" Target="../tags/tag875.xml"/><Relationship Id="rId11" Type="http://schemas.openxmlformats.org/officeDocument/2006/relationships/image" Target="../media/image16.svg"/><Relationship Id="rId5" Type="http://schemas.openxmlformats.org/officeDocument/2006/relationships/tags" Target="../tags/tag874.xml"/><Relationship Id="rId10" Type="http://schemas.openxmlformats.org/officeDocument/2006/relationships/image" Target="../media/image15.png"/><Relationship Id="rId4" Type="http://schemas.openxmlformats.org/officeDocument/2006/relationships/tags" Target="../tags/tag873.xml"/><Relationship Id="rId9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958333" y="1491804"/>
            <a:ext cx="1488271" cy="158825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609630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33600" y="2724197"/>
            <a:ext cx="4642105" cy="680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en-US" sz="5334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83152" y="1962052"/>
            <a:ext cx="1838633" cy="40395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en-US" sz="2667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24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2133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2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2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245268" y="2344417"/>
            <a:ext cx="914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defRPr/>
            </a:pPr>
            <a:r>
              <a:rPr lang="en-US" sz="4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4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748" y="502612"/>
            <a:ext cx="4642105" cy="70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514474" y="4765747"/>
            <a:ext cx="4115052" cy="644453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fr-MA" sz="9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14474" y="4885995"/>
            <a:ext cx="4115052" cy="403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en-US" sz="2667" dirty="0">
                <a:solidFill>
                  <a:prstClr val="white"/>
                </a:solidFill>
                <a:latin typeface="Dosis Bold"/>
              </a:rPr>
              <a:t>Semaine 1 -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733181" y="3569541"/>
            <a:ext cx="5442943" cy="589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30">
              <a:lnSpc>
                <a:spcPts val="5246"/>
              </a:lnSpc>
              <a:defRPr/>
            </a:pPr>
            <a:r>
              <a:rPr lang="en-US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59526" y="5716186"/>
            <a:ext cx="40233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600" b="1" i="1" dirty="0">
                <a:solidFill>
                  <a:schemeClr val="bg1">
                    <a:lumMod val="50000"/>
                  </a:schemeClr>
                </a:solidFill>
              </a:rPr>
              <a:t>Ecoles Pionnières – Année scolaire 2024-2025</a:t>
            </a:r>
          </a:p>
          <a:p>
            <a:pPr algn="ctr">
              <a:spcAft>
                <a:spcPts val="1200"/>
              </a:spcAft>
            </a:pP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6848" y="2310092"/>
            <a:ext cx="8512979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Aft>
                <a:spcPts val="1200"/>
              </a:spcAft>
              <a:defRPr/>
            </a:pPr>
            <a:r>
              <a:rPr lang="fr-FR" sz="36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28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36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638930" y="238371"/>
            <a:ext cx="30991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3112" y="821656"/>
            <a:ext cx="1573669" cy="13725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1712768" y="3774263"/>
            <a:ext cx="5979717" cy="969638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582145" y="3826152"/>
            <a:ext cx="909130" cy="86585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7201" y="2778754"/>
            <a:ext cx="8512979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486"/>
              </a:lnSpc>
              <a:spcAft>
                <a:spcPts val="20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48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638930" y="238371"/>
            <a:ext cx="30991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899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254000" y="736600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396417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2184400" y="1651000"/>
            <a:ext cx="5346414" cy="341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57223">
              <a:lnSpc>
                <a:spcPts val="2799"/>
              </a:lnSpc>
            </a:pPr>
            <a:r>
              <a:rPr lang="fr-FR" sz="2133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6400" y="35249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184621" y="2444534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4349" y="2508147"/>
            <a:ext cx="916609" cy="508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070722" y="2637144"/>
            <a:ext cx="361071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fr-FR" sz="1867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4349" y="3567738"/>
            <a:ext cx="916609" cy="508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070722" y="3696735"/>
            <a:ext cx="560133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fr-FR" sz="1867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273541" y="3696735"/>
            <a:ext cx="619583" cy="41863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4400" y="4688805"/>
            <a:ext cx="916609" cy="508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142194" y="4779427"/>
            <a:ext cx="534641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fr-FR" sz="1867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145644" y="4659986"/>
            <a:ext cx="1028844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899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000" y="736600"/>
            <a:ext cx="8636000" cy="559624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6417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66040" y="1243627"/>
            <a:ext cx="4847974" cy="341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6400" y="35249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10632" y="3250408"/>
            <a:ext cx="33058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</a:t>
            </a: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 oral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10" y="2135914"/>
            <a:ext cx="1090687" cy="1087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673507" y="2105940"/>
            <a:ext cx="1710838" cy="114111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523575" y="3280105"/>
            <a:ext cx="2172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2845" y="4384356"/>
            <a:ext cx="1165014" cy="97799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245006" y="5495792"/>
            <a:ext cx="1710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</p:txBody>
      </p:sp>
      <p:pic>
        <p:nvPicPr>
          <p:cNvPr id="23" name="Image 2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E8452AD5-7598-E39D-64DC-CA3FD1F5F56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432" y="4437494"/>
            <a:ext cx="1207879" cy="8917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3055251" y="4415596"/>
            <a:ext cx="1443205" cy="891791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2241946" y="5485470"/>
            <a:ext cx="33058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6A8F2DC-565C-4E58-B4F4-FEF244B9ED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163306" y="5473587"/>
            <a:ext cx="3305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 binôme.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02" y="4225150"/>
            <a:ext cx="1200945" cy="1137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239435" y="5502271"/>
            <a:ext cx="269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ECADE9D-42BC-FF19-FAFE-1831E40633B7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4542434" y="5643417"/>
            <a:ext cx="330586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515D264-7024-E048-4545-65097E9C274D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4"/>
          <a:srcRect t="-1" r="20017" b="6507"/>
          <a:stretch/>
        </p:blipFill>
        <p:spPr>
          <a:xfrm>
            <a:off x="3093065" y="2252823"/>
            <a:ext cx="949729" cy="903718"/>
          </a:xfrm>
          <a:prstGeom prst="ellipse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5DF5A7E-B065-C2C6-5606-E1AA0349A7A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791036" y="3253386"/>
            <a:ext cx="3305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 au tableau.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508FE22-488A-751D-8231-D331EED59A06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900673" y="3527884"/>
            <a:ext cx="5014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B6132D3-2F2A-E510-A209-38E52165B8D2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97242" y="2128428"/>
            <a:ext cx="852459" cy="103144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0BC8E4-2F3D-FE93-8B45-333D2454E3D9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4400184" y="3260730"/>
            <a:ext cx="2172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45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</p:spTree>
    <p:extLst>
      <p:ext uri="{BB962C8B-B14F-4D97-AF65-F5344CB8AC3E}">
        <p14:creationId xmlns:p14="http://schemas.microsoft.com/office/powerpoint/2010/main" val="2843598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9144000" cy="6858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marL="0" marR="0" lvl="0" indent="0" algn="l" defTabSz="60963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25400" tIns="25400" rIns="25400" bIns="25400" rtlCol="0" anchor="ctr"/>
                <a:lstStyle/>
                <a:p>
                  <a:pPr marL="0" marR="0" lvl="0" indent="0" algn="ctr" defTabSz="609630" rtl="0" eaLnBrk="1" fontAlgn="auto" latinLnBrk="0" hangingPunct="1">
                    <a:lnSpc>
                      <a:spcPts val="1605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2079700" y="3683491"/>
            <a:ext cx="5013577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46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202854" y="871396"/>
            <a:ext cx="5013577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46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812836" y="1648770"/>
            <a:ext cx="1275001" cy="111203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550808" y="2815436"/>
            <a:ext cx="1669454" cy="35907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939504" y="2814755"/>
            <a:ext cx="101207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215947" y="2815437"/>
            <a:ext cx="1513049" cy="35907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495967" y="2823539"/>
            <a:ext cx="9578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5252" y="1302162"/>
            <a:ext cx="1488108" cy="1486521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131763" y="2802016"/>
            <a:ext cx="2169848" cy="366169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327447" y="2819449"/>
            <a:ext cx="17822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6162959" y="1815775"/>
            <a:ext cx="2106943" cy="661935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327447" y="200505"/>
            <a:ext cx="30991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3B218CE-937B-0DCE-E8B2-2F3886352E3A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3894978" y="4116703"/>
            <a:ext cx="1558880" cy="123012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666D873F-2EB9-B79F-A628-EB73F7543515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3993301" y="5627531"/>
            <a:ext cx="1197188" cy="359073"/>
            <a:chOff x="5802255" y="5807067"/>
            <a:chExt cx="1197188" cy="35907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E422AA6-1DE0-F6C6-D17D-EA667FFDAF9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655C255-5292-AC1C-F579-E4C6412C527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95449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83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62632" y="2929366"/>
            <a:ext cx="7418736" cy="660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Organisation pédagogique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27447" y="200505"/>
            <a:ext cx="30991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457223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000" y="294200"/>
            <a:ext cx="8636000" cy="603864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  <a:defRPr/>
              </a:pPr>
              <a:endParaRPr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57589" y="20894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40844" y="554459"/>
            <a:ext cx="4825697" cy="341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23">
              <a:lnSpc>
                <a:spcPts val="2799"/>
              </a:lnSpc>
              <a:defRPr/>
            </a:pPr>
            <a:r>
              <a:rPr lang="fr-FR" sz="2133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90122" y="1057516"/>
            <a:ext cx="8128000" cy="3604689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fr-FR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6532" y="1185099"/>
            <a:ext cx="7975600" cy="354919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16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palier 4 en lecture</a:t>
            </a:r>
            <a:r>
              <a:rPr lang="fr-FR" sz="16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pour être capables de lire mots avec des graphèmes complexes, ainsi qu'au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niveau A1  à l’oral et à l’écrit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5 périodes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première période 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quatre activités clés 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endParaRPr lang="fr-FR" sz="14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87544" y="3214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57588" y="4822960"/>
            <a:ext cx="8171150" cy="1380755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endParaRPr lang="fr-FR" sz="12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14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8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570800" y="4255745"/>
            <a:ext cx="51570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62632" y="2929366"/>
            <a:ext cx="7418736" cy="660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</a:t>
            </a:r>
            <a:r>
              <a:rPr lang="fr-FR" sz="4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semaine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000" y="519449"/>
            <a:ext cx="8636000" cy="592758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ctr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4147" y="143731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54000" y="818059"/>
            <a:ext cx="8636000" cy="341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1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45039" y="1857636"/>
            <a:ext cx="3603543" cy="11092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43923" y="1605218"/>
            <a:ext cx="1392166" cy="359073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51946" y="1654938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68147" y="2117162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tu t’appelles?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/ Tu 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51946" y="3523761"/>
            <a:ext cx="3603543" cy="11092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50830" y="3271343"/>
            <a:ext cx="1392166" cy="359073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58853" y="3321063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58853" y="5176393"/>
            <a:ext cx="3603543" cy="11092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557737" y="4923975"/>
            <a:ext cx="1392166" cy="359073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65760" y="4973695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4837467" y="1837640"/>
            <a:ext cx="3603543" cy="11233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4836351" y="1585222"/>
            <a:ext cx="1392166" cy="359073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4844374" y="1634942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4844374" y="3454599"/>
            <a:ext cx="3603543" cy="12198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4843258" y="3202181"/>
            <a:ext cx="1392166" cy="359073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4851281" y="3251901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4851281" y="5166227"/>
            <a:ext cx="3603543" cy="11092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4850165" y="4962969"/>
            <a:ext cx="1392166" cy="359073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4858188" y="5012689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29648" y="3796648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as quel âge ?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/ Tu as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28935" y="5452344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es en quelle classe ? 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7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Mo / Toi / Lui</a:t>
            </a: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5075331" y="2092331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qui ?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7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Ma / Ta     Mon / Ton</a:t>
            </a: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5080299" y="3722983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une gomme ?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7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Oui / Non</a:t>
            </a: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J’ai / Je n’ai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5108107" y="5619422"/>
            <a:ext cx="3263378" cy="28944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254AB-727A-B02C-4B68-4E2741244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1E110A6-687B-5C93-59E1-6FE6E0750D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088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F6866C0-ED56-8996-DF46-FC505D8763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5311" y="1737270"/>
            <a:ext cx="7139724" cy="4410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amis – </a:t>
            </a:r>
            <a:r>
              <a:rPr lang="fr-FR" sz="2000" b="1" dirty="0">
                <a:solidFill>
                  <a:schemeClr val="accent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immeuble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 </a:t>
            </a:r>
            <a:r>
              <a:rPr lang="fr-FR" sz="2000" b="1" dirty="0">
                <a:solidFill>
                  <a:schemeClr val="accent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gâteau  -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accent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livre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</a:t>
            </a:r>
            <a:r>
              <a:rPr lang="fr-FR" sz="2000" b="1" dirty="0">
                <a:solidFill>
                  <a:schemeClr val="accent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abricot - nombres de  1 à 10.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26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utils de langue :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Tu as quel âge ?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J’ai / tu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fr-FR" sz="26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Écriture</a:t>
            </a:r>
            <a:endParaRPr lang="fr-FR" sz="2600" b="1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A35C6A3-C3AC-67BA-8630-85B8F47A1DA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678556"/>
            <a:ext cx="870155" cy="117714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D91FAC5-5023-3180-C037-A3EE0D7179B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64128" y="5456902"/>
            <a:ext cx="1158451" cy="1398797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13EE10-73C4-947B-F0E5-1CC8847FD6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9249" y="1686153"/>
            <a:ext cx="998076" cy="50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4B0DA59-57D2-78D4-6976-9DF6550B6BA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146232" y="592950"/>
            <a:ext cx="3146507" cy="72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061228-C8C2-EF9D-A26F-DF18DFAEB03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91227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17872" y="54159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86930" y="488320"/>
            <a:ext cx="8121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spcAft>
                <a:spcPts val="4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317102" y="1671484"/>
            <a:ext cx="4737891" cy="389060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698E693-CD3D-7EEB-998C-FFA4D4A466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80942574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06360" y="51209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9955" y="443172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Soyez attentifs ! On va apprendre de nouveaux mots en français. 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586A038-D0A8-C2E3-73F0-5B7F3482ABF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41263598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715208" y="2112207"/>
            <a:ext cx="3903404" cy="31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F038-3635-55A2-545F-A9AF1811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4600B7-D7D5-B094-E3FF-A081F95D525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058296-28A7-D699-9736-9D9A369E62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0E8C50-2992-1961-CA17-17E2509B843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117AAD-3A46-A220-6A07-192867B6E5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2C2ED73-6AA9-38BB-069B-0EBE747F89E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31903D4-CDA0-8FD1-BBAC-DEC6B59843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9B06C10-E749-3B76-8C47-4E0EB2D7C11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F22B2E-0C15-930F-5D7A-16796882B88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7E2954-72BA-00B5-2A65-0C1E98DD58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BDA63B-C111-E8F7-1D6A-826DE05ED3F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va compter ensemble les chiffres. Répétez après moi.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919526-6494-C247-8318-F0EFA91ECB7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40541" y="434391"/>
            <a:ext cx="1165014" cy="977994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E9F08AEB-03A6-6C89-47CB-017A6139162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0339E793-FF5E-BC1D-2E73-6379209B01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09599" y="2897925"/>
            <a:ext cx="8030381" cy="103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99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5B34C-5749-3835-6B47-68832764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4A885A-36BD-9A7C-CAAA-813AF0C827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17A291-6DF8-C643-885D-3AB6240977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62F9C4-82E1-2402-98F8-C21B0734171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F6136AF-E0AA-A60E-8500-7D9EDEE551F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0CB-6036-950B-8D83-B7897074ADC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0FF22E8-1661-0E67-472A-7805950BD1C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6691867-F43B-FC6E-6639-B74CDDB0B39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159B3E-7CB2-F8A3-D770-56F8A3D4CDC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7DD6F91-95C6-7DC6-6042-EC7631A1B0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88058E-2BA0-1EEF-7294-96F3DF3B17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compter ?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21FC37-882D-BBC8-A54E-CD773B2E84E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581446" y="376455"/>
            <a:ext cx="1189940" cy="735293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E734751-1CCF-E966-BE0B-4EFD63960F1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76BC23A-028C-A456-D078-F2B053E448C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09599" y="3920480"/>
            <a:ext cx="8030381" cy="103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17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DC6917-2085-8A14-46CA-528239B5DF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D04B46-B087-D731-A721-32D8C021AF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4C56E-025D-0F9F-68FC-1DB1827A8AF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4E908-0446-5E7C-ABDE-733CFCA8DA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DEFA9C-6462-7D98-95AA-FCAA311126C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517B7D-12E3-0571-D0D8-AC807257130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3504A4-47A1-1F67-39BD-021328C494E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43A2B9-261B-04A6-3BEC-D05BFD8BC61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DEE1F-BE1A-CA89-F94E-90282F8728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412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1E03BCF-F140-8F51-4732-4610DF6AB1D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0928680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D6DDC9DD-249E-E24F-51DC-8A0169178B5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126601D-139F-8A7E-F778-C7E5336F23A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83506" y="503489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quoi 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0396B06-A07E-E1ED-F084-97410A7683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072110" y="2312209"/>
            <a:ext cx="3019846" cy="21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17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2603E-C214-0AE8-64A8-7AAA5E4972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ADC9F1-C565-833F-DE05-A43A9B1339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FBD002-C5F9-695D-A27A-CDB809F9B4E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20D391-AC45-9B25-6891-A00B9B9E4B6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FCBC88B-C841-B91F-6DA9-4F61D54FDEC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EBD2FC-88F0-9ACC-76A8-98734E5BDC2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691D5BA-05D2-8437-9372-0C314BD5533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970B8C0-DDDF-B0D9-8C4C-05877697C78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43891" y="457912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71812" y="390649"/>
            <a:ext cx="792480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 abricot. Abricot.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55960" y="2730937"/>
            <a:ext cx="38263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abricot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0DEA03E-8352-C166-F87F-E13FA024C8E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7A418B-86BA-CAF8-8A0B-6ABB6F1DB79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229199" y="2213223"/>
            <a:ext cx="3019846" cy="21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8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412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AB37D9E-A72D-DBCF-E00D-B10C536ABB4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9C790CE0-0173-7576-46E9-94EAC01A49A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631CC9A-5348-9720-9670-E90CD03D094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83506" y="503489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quoi 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ABB0CF-287E-CAF7-E278-915A87776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376367" y="2218792"/>
            <a:ext cx="2084967" cy="233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2E73-D79A-56DA-9D3F-D162044F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113EEA-010A-3782-A7E4-E85F71B87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B95576-3AAF-7781-A120-9CF5E61AB0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87199B-5F84-08EF-229C-68C0A33146C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EE4969-1CBF-2C49-D617-5E89AC68F9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4719506-2763-DB97-B29F-60A14B3EC75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DE177E-DDF2-7B6E-678F-B2ED7DAD4F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7663A5-1F2F-CCBA-9667-BF69D52C5E6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A053F0-6BE2-544E-D0AA-09CDAD45DB0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CD87E8-C421-1333-32D1-7558C9C14E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43891" y="457912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B56A0-0BAE-ACA0-ECC8-3441378377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71812" y="390649"/>
            <a:ext cx="792480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immeuble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Immeuble.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23FEC-9EF4-F54B-C9E3-FCF27AB7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114804" y="2730937"/>
            <a:ext cx="44094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</a:t>
            </a: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immeuble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FF6F002-7DD8-20B7-90EE-1AC5E2C880C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C43FE8BC-049E-66E0-E4A7-FE030A3D2D6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91A1A9-5375-9A76-1318-DB76EAFE158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11084" y="2249677"/>
            <a:ext cx="2084967" cy="233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29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3234-3A5E-C3DA-BF2C-E79B370A4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EF0FE33-5449-5504-4E32-6249D57B6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69AEB6-B01F-896E-A888-F8FA8022763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80FF0D-32E6-0D37-0828-AE2F60D8D39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F9C1638-AC15-CEDF-69B6-79317AB50E2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D8B8E08-4DA9-D869-5E6E-F87091C851A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412A38-BB3C-FCA1-6DF8-ED24ED8EE9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AADC0A-6949-2756-6B3D-4BC392C4245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816419-089F-F962-7AFA-3B39E13D62F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B4D4520-77B5-23F1-2AB3-E41C7F70B5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8687CD-7DBE-5C25-1E96-0712C08741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quoi 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3B505F6-CEAB-DF46-F9F9-03ACA54FF02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30641885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EE114AE-8C73-257B-ED2A-823746FBEA0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31CCDC-ADDF-A6D6-026D-8877583DEC1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062077" y="2314419"/>
            <a:ext cx="3019846" cy="22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15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49F4B-5826-EDA1-BF85-D74B4E9D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7E323F-2DCB-00CA-9DD7-66B20023C1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21575C-3585-3D5B-0936-F5B6DC9996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F65B3B-6A45-2C14-78D9-F94EBCACC58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06D870-77D9-44F9-3AA5-45BA0DCEB3E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C38668-097A-C779-4935-F301B1F2729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2819D8-60AE-2082-135A-226B1FB005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DAAFB1A-18DB-C446-8A24-01A5DEE13C2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F5B233A-FF85-626C-3A57-6BDCDC90C84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E00DFB0-1D41-46F1-B564-F6F33F93348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13969" y="469590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606E23-2227-1E09-7F86-5F544A9418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386" y="388154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livre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Livre.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29E344-9BB6-6E50-038C-69244FC986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16593" y="2575354"/>
            <a:ext cx="3826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livre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839DDC0-DAC9-5FF6-8B61-26EB47F7184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30641885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29757B39-E9BD-5CD9-3A80-E19FBE81FF9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65706" y="362582"/>
            <a:ext cx="951346" cy="10503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400734-1734-F394-11A6-5E5EC6C0928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6348" y="2211435"/>
            <a:ext cx="2658863" cy="196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19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44880-74AA-9CC3-C0E2-901BA23F4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1C414F-0809-3E19-D4C8-A6FFB5CEE9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8AA5C2-5FA9-1404-204B-A6AB94F003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0557D1-81D9-D6D1-4CB8-4DD1E72CEAE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319CD5E-C33E-B1EC-6D69-7108CF6C73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5E2E1CA-C885-2B68-3D63-A1D042747A3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2CD055-8DD6-5306-D029-AA6A2F5A297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2552594-9E89-5EB0-19D4-346F18944BD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F4CA4C9-1CB6-E17E-6FBD-C304D0BDC39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D63E802-F754-0203-E730-8E5E57E979F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35856" y="54159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48444D-A6BD-7D61-71AF-5CADDBB77E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82500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 ? Dites-le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9889FAC-9036-E9BD-3896-C4E32DDD4E0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63ADD9AE-8B89-4451-99F7-0CE14EA257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DF0542-AED8-5085-51AA-399F7F3A5EB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499468" y="2184213"/>
            <a:ext cx="2165129" cy="239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83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11696" y="44707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2667" y="376662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91211" y="1878231"/>
            <a:ext cx="57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A6778F-08A2-720A-D327-B86164AF7EF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2605B9A-CC26-AA43-78CF-7E31FAB68AB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489435" y="2951194"/>
            <a:ext cx="2165129" cy="2399416"/>
          </a:xfrm>
          <a:prstGeom prst="rect">
            <a:avLst/>
          </a:prstGeom>
        </p:spPr>
      </p:pic>
      <p:pic>
        <p:nvPicPr>
          <p:cNvPr id="14" name="le garçon lit">
            <a:hlinkClick r:id="" action="ppaction://media"/>
            <a:extLst>
              <a:ext uri="{FF2B5EF4-FFF2-40B4-BE49-F238E27FC236}">
                <a16:creationId xmlns:a16="http://schemas.microsoft.com/office/drawing/2014/main" id="{F5DD19D5-A5A7-E0BE-CE61-B105E15F08D6}"/>
              </a:ext>
            </a:extLst>
          </p:cNvPr>
          <p:cNvPicPr>
            <a:picLocks noChangeAspect="1"/>
          </p:cNvPicPr>
          <p:nvPr>
            <a:audioFile r:link="rId10"/>
            <p:custDataLst>
              <p:tags r:id="rId11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145008" y="435347"/>
            <a:ext cx="507678" cy="50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EE8B7-815A-C632-2778-124EC8BA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F02EFB-AE99-9C49-15E8-8E282A0C17B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430D2B-6C4D-9A34-5850-6B2A66E64C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25A935-E437-EFA4-A033-FE09A3943B6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C3DF4EE-16F0-0F47-1528-46417A5C512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45F7D1-80F9-0059-7742-D2788B878CE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D5655C7-B2B4-F246-229A-25DE741F32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136DCBA-D78E-6D68-632A-1AE421F99CC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03FF8AC-49D4-3F2E-C96F-30C63005DD6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D6148B6-BC18-60C8-5D05-860277C640B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90522" y="43967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EF3A4C-F1E7-D92C-0423-CEF36D5E2F2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2695" y="376311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6C8E44-6053-E75F-3AC0-9106BE43844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35175" y="2784359"/>
            <a:ext cx="2978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lire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C83FA14-66D5-69E9-5ADE-9D0A23CBAE2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C598458B-8BBF-6A1F-978C-BEC52E60873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D1694F-4B60-5921-F497-7AB7D67E519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109573" y="2171937"/>
            <a:ext cx="2165129" cy="239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42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90528-7AC3-3EAC-DDFF-E23119C2A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69890C-91D9-EF61-70AE-AC16289645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F5E775A-44F3-79D5-C642-766B45B28B6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0EF0F8-09B2-80EB-A442-C7DFA8D3EA7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8965B3-7A10-C795-A139-A29BD172F7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18241E-83EA-83D2-9706-13FD75681AC5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B1BB1CE-3805-0017-8CDB-7533967BB07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A148365-F483-99B0-9B47-CFF0BA58758B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EAB6B67-EF60-69B7-75A0-9331B030733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BE4AAC-AD06-1E76-BA3A-2D9BB0B9A0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4511" y="44707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A4ABAB-269F-FB24-9EB6-5F99A8D6B3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2693" y="376899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a un livre. 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AE6C0E-FF23-8FA1-377C-7C733BAA83A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324710" y="1724386"/>
            <a:ext cx="4803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a un livre.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AA58114-2AE7-3598-F4A7-BD603793811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179014028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AABD3AC9-BCAB-B703-DF75-799C098205B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170459-1023-6FCA-D57F-486E353AFFA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489435" y="2738840"/>
            <a:ext cx="2165129" cy="2399416"/>
          </a:xfrm>
          <a:prstGeom prst="rect">
            <a:avLst/>
          </a:prstGeom>
        </p:spPr>
      </p:pic>
      <p:pic>
        <p:nvPicPr>
          <p:cNvPr id="5" name="Parcours_2_Vocabulaire_S1_s2_Phrase_1">
            <a:hlinkClick r:id="" action="ppaction://media"/>
            <a:extLst>
              <a:ext uri="{FF2B5EF4-FFF2-40B4-BE49-F238E27FC236}">
                <a16:creationId xmlns:a16="http://schemas.microsoft.com/office/drawing/2014/main" id="{2B758469-00DF-8C76-4BD3-E81ABA233300}"/>
              </a:ext>
            </a:extLst>
          </p:cNvPr>
          <p:cNvPicPr>
            <a:picLocks noChangeAspect="1"/>
          </p:cNvPicPr>
          <p:nvPr>
            <a:audioFile r:link="rId10"/>
            <p:custDataLst>
              <p:tags r:id="rId11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183043" y="3994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3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C4109-009F-9204-8C11-A1124218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BD1523-543D-A65F-43E1-6CD4D123AFC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564E3C-FE4E-AFC9-BEB3-EE59DE0091E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89596C-D2D3-2B1A-DCFE-0A11A23726E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2FDB19-9E15-1F49-847A-3DDDAFDFB66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C614712-DBB1-A0D5-1F3E-A01128487E4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4B17BE2-082E-623D-EB90-7F309F2B05E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1BE20C0-9CB6-F115-CE9F-FDBD0026014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CAE685-2493-16A3-6EB9-210751CEB80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4CBC73-6E38-8DAA-C72F-1BA15893D4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39489A-E534-07EA-D64A-6E15E9D35D6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quoi 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D0E808-E0F2-BC8F-9023-565A4BAFE9A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9C16A02-B10E-3C8B-1EEB-A8C8095E5F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14" name="Image 13" descr="Une image contenant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6327AC5D-9848-FB5B-254F-94CBAD829B9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951" y="2317407"/>
            <a:ext cx="1808097" cy="222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59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833E-60A3-D3FD-AF3C-4D885FA0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8CE2D5-ACC9-4CD3-61FA-0957D570F0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E45535-A903-E262-6781-04C318F886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629EC8-F188-ED56-0990-CB75F5F7B53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C56384-5B1F-98DD-60D9-9EDDFE83873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4ACD09-1908-F3BC-E354-50D2CC8858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E8E3E38-A67D-DFEB-D01F-0AF891C9ADC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373F22-914C-D541-8FCC-183E3DA80E2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C0B7A3-C6AE-7A63-325E-96F3609E04D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F34668D-77C8-0C95-F7B0-D394311C051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64094" y="43748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D31284-6659-6874-83C0-0B60A97E75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3197" y="360662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une souris.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Souris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7ED6C7-62C2-0075-0854-ED81E91C69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45631" y="2799748"/>
            <a:ext cx="4462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souris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6E1B355F-ACDD-7618-F78B-A07549917A9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A2ADFCB-0A7C-C677-A445-4A17C6E8F72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13" name="Image 12" descr="Une image contenant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345B93F-94AD-6EEC-395B-3778D0F49A6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934" y="2173342"/>
            <a:ext cx="1808097" cy="222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50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F1CBB-7FC9-D951-9AA4-E9A35DAF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638B88-E22A-8160-D0E6-6BEA1C6256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F9331E-75AE-0F38-4590-E731875F8D1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88EE0D-0FF7-1A57-19E4-F1FB400E714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C96466-E68A-6942-D031-B7F26712EA9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EAE184-6828-FB5F-5EE3-A74324BEDCF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BE5A292-A187-71C2-7218-95F55F1F52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7BC500-77F2-A403-41E6-3F431412D4C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A9DD238-EC6D-6042-B868-D73702FD91F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50E48D0-0059-F663-4B29-32108CB85D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63B2A5-318A-73EF-CEEA-5BAC89C6AA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qui 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E848265-9BDD-C16A-6F8D-C949365EA72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4D43FE5C-8EE7-2789-255D-696C79FE07D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9" name="Image 8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41C25670-39F1-B7B1-C26E-1746EF354F3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869" y="1904685"/>
            <a:ext cx="2686261" cy="304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14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72CC-08B4-FA8D-2BF1-03CDBDF7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3539C5-512A-BDAC-83C1-C34CE4E8DC0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4E0C61-9E1D-81BE-24D7-654189C687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3F3E31-3EC2-BABD-8F16-79AFAEA0C71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98828F1-1B9E-C155-A726-BAA808B653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45C01B5-3BB2-32E8-5B5E-87AB00ED55D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7293A99-83D0-E123-8FEE-64B08237E8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58E0F55-D021-18E7-B39C-5E0450C5429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D4D363C-CDC0-1800-F684-C836549D911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0B79699-87A5-F367-2CE4-58BDF596ED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64094" y="43748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17F67C-3703-116D-E401-19DFA1DB49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3197" y="360662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 sont des amis. Amis.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51E4FC-021D-7A62-5ED6-8C238F150FE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45631" y="2799748"/>
            <a:ext cx="4462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amis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3F3FAAD0-F842-F5B7-A6A5-1F1AD2914F1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EF43A7B5-F4C6-3142-A1C0-865D3AB7F27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13" name="Image 12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A6B5E03D-EE5A-9637-BD22-FD158E25C06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068" y="1783218"/>
            <a:ext cx="2686261" cy="304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15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D0F2D-F19B-C17B-6285-0E00A31BC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754164-9042-EEBB-ADE6-296E656CA8C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7E8FEC-342E-294C-97C3-6F47A404F9C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86B6A2-4003-717C-79DA-32B66FDF996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63D8A9-4BE2-1263-B6DA-CDAFE7ED58D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08FBCC5-FD48-E491-CC15-C9F9E147567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07DFDB3-7809-44C1-083B-B7AB8D1CBD5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BC0AC4-35B0-F175-4AD5-49A71B9414E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332494B-4E7A-4DD0-66FE-CE400F48211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70A8071-F5F1-43A9-B74B-F3C90CEE0D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42357" y="52540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45347E4-041E-D71B-27A1-6EBEAEEE4A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82500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quoi ?  Dites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mot en français ou dans votre langue.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1C058A35-EE7C-CE7F-4891-ADFA19FFDEF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464120" y="384607"/>
            <a:ext cx="1262762" cy="842255"/>
          </a:xfrm>
          <a:prstGeom prst="rect">
            <a:avLst/>
          </a:prstGeom>
        </p:spPr>
      </p:pic>
      <p:graphicFrame>
        <p:nvGraphicFramePr>
          <p:cNvPr id="53" name="Tableau 52">
            <a:extLst>
              <a:ext uri="{FF2B5EF4-FFF2-40B4-BE49-F238E27FC236}">
                <a16:creationId xmlns:a16="http://schemas.microsoft.com/office/drawing/2014/main" id="{33FA4F14-2450-1AF4-1495-0FAC796D134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653A3318-B6C3-1A0F-DF82-33E0CF0E953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655785" y="2404556"/>
            <a:ext cx="1832430" cy="204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72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AAD12-F50C-076A-DEE6-5B6DD9826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A7E6E5-75E1-EC1E-4754-1C678C9CFED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34D43B-4965-61A8-B9E4-81D2DF8DD19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3107E0-A0A9-84FC-51E5-776AA29E44E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122CBD6-5E76-0DFD-C84C-BA6248845EB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36705C4-05E5-A59A-211B-72E4E39AE8C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2A384E1-CE1D-B4F9-6A0E-387F16E92C4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E25BFA6-E4BF-27DA-CECD-8EB2C6505A3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1108C83-A485-ED33-FCFD-EDE34DE0D42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D7CB17C-B73B-EA14-9B8B-B9B19F36BF5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61019" y="41343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6858E1-46A8-5499-CDDA-B5143E3567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1388" y="351508"/>
            <a:ext cx="6214354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 gâteau d’anniversaire. Gâteau d’anniversaire. </a:t>
            </a:r>
          </a:p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A42BC9-9C91-28BB-CCAC-6A23008F70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927" y="263235"/>
            <a:ext cx="964226" cy="9617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9DBEC0D-06D4-15CA-9A3D-0D13C42B8A6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59717" y="1939235"/>
            <a:ext cx="6595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gâteau d’anniversaire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B7ACBA7-2350-0261-8E60-A06F41DA18B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AC33BC5E-096E-2FF2-A910-DE6C5CC6A18A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771577" y="2841405"/>
            <a:ext cx="1620911" cy="181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51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5D0B4-7532-99EE-B078-BB33253FA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BA9047-9C65-FD89-F20A-D66CE024B0E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E5F393-2582-5B60-CF81-F067942210B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6D6116-2107-EE11-C88F-FCFB50C4F539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5FF995B-F9E5-8E0C-9382-414124DB183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ACFE15A-73CB-5921-3719-52BCA5449922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AFB7B61-3EB7-736D-5885-750D1D13EA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8DEFE0-E529-05BD-BC50-A31BE5E10C79}"/>
                    </a:ext>
                  </a:extLst>
                </p:cNvPr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AA16F69-AD84-182A-7FCB-383AC62A02E9}"/>
                    </a:ext>
                  </a:extLst>
                </p:cNvPr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683420C-3D80-A51A-296E-BB6396EBCA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674" y="42276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4EF4FE-FE0B-0F08-EA52-96BBA77C8B9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1388" y="351508"/>
            <a:ext cx="6214354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Chaque gâteau d’anniversaire est pour un âge. </a:t>
            </a:r>
          </a:p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 après moi : un an, deux ans, trois ans ….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F573C39B-9D20-251E-C7C0-8D6093B3D1F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706599" y="2139577"/>
            <a:ext cx="7356222" cy="1342869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51E7AB0F-AE3F-17A2-E566-CF8DAB3FC2E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778505" y="3918413"/>
            <a:ext cx="7246422" cy="13428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46F5D9-42F3-B14E-0F67-81269F38804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11957" y="342073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an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D762821-9AE8-D250-2549-C5BA25CE239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50763" y="3411823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deux ans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C82FC9-BC80-F1A0-78BB-D6F6AAD428E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353515" y="3413926"/>
            <a:ext cx="107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trois ans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7A278E9-DC30-72B2-5B8D-287D139F39E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523017" y="3418415"/>
            <a:ext cx="1295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quatre ans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3C864A-FB44-07C2-AFB0-71046090DE8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907545" y="3424337"/>
            <a:ext cx="1034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cinq ans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57CB642-EA37-DD30-9BA3-500F3B7FE32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113763" y="3418414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six ans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9CB9EE5-F610-672C-7E1B-4DBFA7C596B3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71189" y="5238066"/>
            <a:ext cx="1051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sept ans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F50190A-7E46-B923-211C-9133BB3DCB94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2112634" y="5229156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huit 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F1D93B1-3856-2B0C-773A-3344ABFB2A92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3422078" y="5231259"/>
            <a:ext cx="1079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neuf ans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06E8EDB-2B35-C07C-AA9E-305091B01744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675559" y="5235748"/>
            <a:ext cx="909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dix ans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54A248B-CD1F-7F20-449D-5C20C3754002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854809" y="5241670"/>
            <a:ext cx="109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onze ans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C94FDD0-AC1D-77B9-7E4E-195A88D17A55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061027" y="5235747"/>
            <a:ext cx="1229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douze ans</a:t>
            </a: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98CC55D8-E42F-5759-14EB-F074905C5F43}"/>
              </a:ext>
            </a:extLst>
          </p:cNvPr>
          <p:cNvGraphicFramePr>
            <a:graphicFrameLocks noGrp="1"/>
          </p:cNvGraphicFramePr>
          <p:nvPr>
            <p:custDataLst>
              <p:tags r:id="rId19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B6D8358-4DC4-01CB-1EC1-D20B6F848482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71313" y="359733"/>
            <a:ext cx="1165014" cy="97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63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7DA78-AC40-9947-B108-20968B8A1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C19EA4-259F-B585-048B-BA2259A9E5A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52E6F20-9142-3C1A-13A1-AC0C1BEA7FF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26935E-E5E2-47CB-0702-EF45F44E431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C293884-BE6D-2A36-B980-F5BAB2DE532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415BEB3-3935-4760-2867-58C52A04F416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909310-0734-33D3-674B-4DA183373CA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AE76700-DE96-C4D0-D78A-090342D16099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1645BD1-46BC-EB5A-8BA6-20E158782ECE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07921A3-BD7F-ED09-7447-7D009DB27D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80914" y="46607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1907C5-8296-1595-FCB5-79E88BDED6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85714" y="402309"/>
            <a:ext cx="8280401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fille a huit ans.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6AF25C-0900-37E7-AA54-9BEA46FE00E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36569" y="1833281"/>
            <a:ext cx="6595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fille a 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huit a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ns.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5D14433-525A-B834-34FA-D02EB05E30F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675" y="263235"/>
            <a:ext cx="964226" cy="961733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7CF1D8A-28EC-2A23-F0C9-A4402A0ED53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4.  Ecriture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53D94E3A-4DFF-5282-3F07-E0F05D6FB11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50601" y="2820829"/>
            <a:ext cx="1960502" cy="3141279"/>
          </a:xfrm>
          <a:prstGeom prst="rect">
            <a:avLst/>
          </a:prstGeom>
        </p:spPr>
      </p:pic>
      <p:pic>
        <p:nvPicPr>
          <p:cNvPr id="6" name="Parcours_2_Vocabulaire_S1_s2_Phrase_2">
            <a:hlinkClick r:id="" action="ppaction://media"/>
            <a:extLst>
              <a:ext uri="{FF2B5EF4-FFF2-40B4-BE49-F238E27FC236}">
                <a16:creationId xmlns:a16="http://schemas.microsoft.com/office/drawing/2014/main" id="{545BC9B4-5B4D-6C72-365D-68E78AA2A0FD}"/>
              </a:ext>
            </a:extLst>
          </p:cNvPr>
          <p:cNvPicPr>
            <a:picLocks noChangeAspect="1"/>
          </p:cNvPicPr>
          <p:nvPr>
            <a:audioFile r:link="rId10"/>
            <p:custDataLst>
              <p:tags r:id="rId11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201475" y="428781"/>
            <a:ext cx="609600" cy="60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EB78AB-7C0E-09CD-F05B-AA66D8BE1AFF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879571" y="3230500"/>
            <a:ext cx="1119909" cy="125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12577" y="56880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61552" y="514256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5395" y="353227"/>
            <a:ext cx="1020164" cy="856397"/>
          </a:xfrm>
          <a:prstGeom prst="rect">
            <a:avLst/>
          </a:prstGeom>
        </p:spPr>
      </p:pic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964AF3FF-42A2-E524-D6F7-A614311B3A3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355147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BD39528C-066D-EAE0-A8B8-1F1FBC0AB14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991051" y="2070808"/>
            <a:ext cx="1960476" cy="139150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FA3CAA-02BF-AB44-9064-CC5FFB2C489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2293210" y="4093055"/>
            <a:ext cx="1316634" cy="1471532"/>
          </a:xfrm>
          <a:prstGeom prst="rect">
            <a:avLst/>
          </a:prstGeom>
        </p:spPr>
      </p:pic>
      <p:pic>
        <p:nvPicPr>
          <p:cNvPr id="20" name="Image 19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704D929C-589A-32D9-04F7-FC44AD50A81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466" y="3920433"/>
            <a:ext cx="1456780" cy="16532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54C455-C5F6-F12B-4BCB-2A0E82DF3B53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3853419" y="2213515"/>
            <a:ext cx="1960477" cy="14471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315ED0-E540-5842-5392-9CCC0C3C2FD5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6715788" y="2070808"/>
            <a:ext cx="1316634" cy="147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741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24413" y="56097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5261FF-FBFF-66B7-8286-C4D1C284D0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85714" y="490797"/>
            <a:ext cx="8280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878286" y="1415041"/>
            <a:ext cx="223934" cy="2466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5B24E74F-DE2C-BEE8-1327-10B6CB0FD62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581446" y="376455"/>
            <a:ext cx="1189940" cy="735293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3E4812D-E842-F4AE-DA64-81A1101A20AD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355147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81464C23-AFFB-709B-314F-F62F8971861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61300" y="3311149"/>
            <a:ext cx="1960476" cy="13915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60D61B-8E33-9B83-A796-EF1B677A4D5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855833" y="3515869"/>
            <a:ext cx="1885073" cy="13915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18853C-8251-0E14-DECF-4D578A262049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718546" y="3383921"/>
            <a:ext cx="1244498" cy="139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5541-8E29-11B7-56F3-2FC14901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DA28FD-7FB7-BB7A-1C73-24972D3CD1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F20AD2-7D8C-84A9-10AE-192AB2552A8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C6105A-10B4-6954-EA83-60558E1718B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EC561D-844D-8C79-953A-911EDA09CB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16E0F2-DEDF-C27B-64CD-D5F59CFC5EB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74FF57D-DC47-9BE7-3EC5-84A39754C2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24630DF-9E43-E9F9-2D1C-621B31F8C16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E319C8-E204-A8CF-8F83-361861712A0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375E7F3-5F5D-3DA5-DDA8-CB45CC632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461CC2-93E8-4910-BA37-78E31F266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16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88C008A-43F8-CB5A-A7B6-49172E67F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581446" y="376455"/>
            <a:ext cx="1189940" cy="735293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D2193C72-1906-3771-18CA-FBA12A0CEA1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355147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25AA2030-69B6-8E19-68BD-545C6B80367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074977" y="2610534"/>
            <a:ext cx="1560326" cy="1743894"/>
          </a:xfrm>
          <a:prstGeom prst="rect">
            <a:avLst/>
          </a:prstGeom>
        </p:spPr>
      </p:pic>
      <p:pic>
        <p:nvPicPr>
          <p:cNvPr id="6" name="Image 5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EFB8FFB9-F06F-07E3-298D-D7DF1259EB2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528" y="2502832"/>
            <a:ext cx="1726411" cy="195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619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3BF924-EC1D-63C4-9124-CE8ABA354B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1BE738-361B-845B-10F2-90646DFE9D2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4384F-C324-DD08-D5B9-B337EC5762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86F8BE-B0F1-2FA1-7AE8-438DC5333A64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FA8C08-0177-4493-1C03-4AD869EB40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4FE092-AF3C-8A6A-AE0A-A36399F281E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FFC01A-F694-C8D6-FC3B-B3C7F18E185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75253" y="531482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85714" y="451676"/>
            <a:ext cx="614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16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phrases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</a:t>
            </a:r>
            <a:endParaRPr kumimoji="0" lang="fr-FR" sz="1600" b="1" i="0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820D0F-CEAD-BD63-DCEC-1D2F574D01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581446" y="376455"/>
            <a:ext cx="1189940" cy="735293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7709B6F4-899C-62E2-8265-E8226FDE03C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355147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9680A516-04A4-A26F-EAAA-046CBBAD9C7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822575" y="2303504"/>
            <a:ext cx="2031198" cy="2250992"/>
          </a:xfrm>
          <a:prstGeom prst="rect">
            <a:avLst/>
          </a:prstGeom>
        </p:spPr>
      </p:pic>
      <p:pic>
        <p:nvPicPr>
          <p:cNvPr id="14" name="Image 13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6EAE25A-76E0-CADE-27F6-905CD7B6C02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44713" y="2016206"/>
            <a:ext cx="1960502" cy="314127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EEE694-CB5F-F37A-1A2F-47B135687BB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rcRect l="34422" r="50544"/>
          <a:stretch/>
        </p:blipFill>
        <p:spPr>
          <a:xfrm>
            <a:off x="6081688" y="2507356"/>
            <a:ext cx="1047056" cy="129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2E0EB-65AB-8008-0066-239694F3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B496123-6DD3-0975-C577-5796089D4F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088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4C03E45-19AF-9EB5-555F-1EBB1B67DE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5557" y="1688108"/>
            <a:ext cx="7139724" cy="4741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des amis – un immeuble  -  un gâteau  -  un livre  -  un abricot- les nombres de  1 à 10.</a:t>
            </a:r>
          </a:p>
          <a:p>
            <a:pPr defTabSz="609630">
              <a:spcAft>
                <a:spcPts val="600"/>
              </a:spcAft>
              <a:defRPr/>
            </a:pPr>
            <a:r>
              <a:rPr lang="fr-FR" sz="26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Outils de langue :</a:t>
            </a:r>
          </a:p>
          <a:p>
            <a:pPr defTabSz="609630">
              <a:defRPr/>
            </a:pPr>
            <a:r>
              <a:rPr lang="fr-FR" sz="2000" b="1" dirty="0">
                <a:solidFill>
                  <a:srgbClr val="4BACC6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Tu as quel âge ?</a:t>
            </a:r>
          </a:p>
          <a:p>
            <a:pPr defTabSz="609630">
              <a:defRPr/>
            </a:pPr>
            <a:r>
              <a:rPr lang="fr-FR" sz="2000" b="1" dirty="0">
                <a:solidFill>
                  <a:srgbClr val="4BACC6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J’ai / tu as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3A53F0D-E19D-2620-493D-B761FEF6175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678556"/>
            <a:ext cx="870155" cy="117714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59AD9BA-23F0-545D-945B-4C6CE6D1D8A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64128" y="5456902"/>
            <a:ext cx="1158451" cy="1398797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E97536-B0D4-AEAE-EF12-21ABA252513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6793" y="2835186"/>
            <a:ext cx="998076" cy="50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0E8EA747-0140-9A82-4DF7-B19732A52C1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146232" y="592950"/>
            <a:ext cx="3146507" cy="72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CC1933-EB20-DD58-E7B9-79AA83117C1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372769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04C7-814E-829D-7E73-E0AA3F8D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D6654C-5202-A072-39EF-756DF3BF0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226A4B-5CBF-38AA-6971-AA602C3912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8E543F-38EA-28F1-31AA-5A334456E20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AEDCC-04D4-9B33-185C-E81561C8C15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701A47-42F1-294F-B6EC-6C3A306B6BB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F94F634-B221-305E-7FE0-69E5FFDE07D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092C50D-7962-789A-BA36-B33A0699FA8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562555-458E-5AF5-CE08-57E89F7AE3E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847B90-D3FA-8855-191D-B9C72AF4E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3559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C52A-3F0C-8A4B-65C0-75647EABE5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38367" y="506583"/>
            <a:ext cx="5968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Rita.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ACE463-1324-190D-BCF6-521A1ECA202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3404" y="287608"/>
            <a:ext cx="816302" cy="90121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CF94525-4323-2062-7880-692D5766839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935892" y="2352869"/>
            <a:ext cx="1361803" cy="2753701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A1FDCD7-95FC-ECEA-8E56-E611374A910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592F449-4F56-175E-120C-0BBB77AAACF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8297" y="2001622"/>
            <a:ext cx="2064466" cy="349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02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4022" y="44166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47697" y="364382"/>
            <a:ext cx="666791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Tu as quel âge ? ». </a:t>
            </a:r>
          </a:p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225365" y="1611615"/>
            <a:ext cx="2621935" cy="1018125"/>
          </a:xfrm>
          <a:prstGeom prst="wedgeEllipseCallout">
            <a:avLst>
              <a:gd name="adj1" fmla="val -8785"/>
              <a:gd name="adj2" fmla="val 7114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AE27B94-88BB-A62F-6DEF-4F910C2F060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079259" y="1871074"/>
            <a:ext cx="291414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as quel âge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3404" y="287608"/>
            <a:ext cx="816302" cy="90121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0BEB2A4-A6D4-5CDC-8AB3-0EAEF5855D5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421084" y="3104615"/>
            <a:ext cx="1361803" cy="275370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8611A47-C435-6473-3D25-F7DB504EDD0F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1953950-1CE8-4832-74BE-0078CF77632C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93210" y="2703464"/>
            <a:ext cx="2064466" cy="349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41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9A82B6-98A4-6FEE-96C6-223089511F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C5E16F-A0AA-2140-FE04-0120F3889A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E8CAAF-93BD-2BB3-F69B-192EB7336E74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22BEBA-C9A5-31EF-39C7-AE0C0256DC6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E9C9DFE-E72F-5879-1306-B9676B2E45C8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E7AC898-776F-C725-ADA5-B30C9F6E0F1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FC4CD86-013B-B154-2617-27998DBB6CD8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F6C53B-3E35-940C-B046-27BFE95A20A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4258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65034" y="506041"/>
            <a:ext cx="72465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 signifie « Tu as quel âge » en arabe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C92668-5E2D-08A5-DA84-A777F3A7FE7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E935B68-45A8-F6E0-3FC0-CCAA5253D0F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131835" y="3145834"/>
            <a:ext cx="1361803" cy="2753701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A06CA3B-A672-4780-8202-78F89F2A10D9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D60F2378-30DD-E96A-E2F4-360F728DC44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225365" y="1611615"/>
            <a:ext cx="2621935" cy="1018125"/>
          </a:xfrm>
          <a:prstGeom prst="wedgeEllipseCallout">
            <a:avLst>
              <a:gd name="adj1" fmla="val -8785"/>
              <a:gd name="adj2" fmla="val 7114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C8981B-CF4D-56E4-C11B-B0E1713A012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079259" y="1871074"/>
            <a:ext cx="291414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as quel âge ? </a:t>
            </a:r>
          </a:p>
        </p:txBody>
      </p:sp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BB2F93-D009-FF9C-4BB6-2EE0EFA0FA6A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5213" y="2703464"/>
            <a:ext cx="2064466" cy="349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44927" y="44175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386" y="376480"/>
            <a:ext cx="787400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: « J’ai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huit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ans. ». </a:t>
            </a:r>
          </a:p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381525" y="1343398"/>
            <a:ext cx="2423560" cy="1213029"/>
          </a:xfrm>
          <a:prstGeom prst="wedgeEllipseCallout">
            <a:avLst>
              <a:gd name="adj1" fmla="val 10498"/>
              <a:gd name="adj2" fmla="val 6275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554209" y="1698727"/>
            <a:ext cx="2078192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MA" sz="24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huit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4298" y="278233"/>
            <a:ext cx="849730" cy="93812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1B4A25-0118-3F13-10B2-3F273B08054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808386" y="3102993"/>
            <a:ext cx="1361803" cy="275370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FAD2D47-D33C-C473-25A8-8823B8B49229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15F89BC-1FC9-8721-84EA-3A3B89BC3D26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72929" y="2640408"/>
            <a:ext cx="2064466" cy="349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82320" y="503619"/>
            <a:ext cx="787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: « j’ai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huit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ans » en arabe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41B438-A08F-111B-FD02-C9492592D4A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DDA8363-D147-CBAA-5C06-05FCBA02F4A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5367" y="3063267"/>
            <a:ext cx="1361803" cy="2753701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026A4CD-5573-3CCA-350A-07885D69102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64659F85-FDEA-F80D-720B-2C17858B593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578170" y="1451303"/>
            <a:ext cx="2423560" cy="1213029"/>
          </a:xfrm>
          <a:prstGeom prst="wedgeEllipseCallout">
            <a:avLst>
              <a:gd name="adj1" fmla="val 10498"/>
              <a:gd name="adj2" fmla="val 6275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C067E19-4467-D932-B7B5-B2398F55219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750854" y="1806632"/>
            <a:ext cx="2078192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</a:t>
            </a:r>
            <a:r>
              <a:rPr lang="fr-MA" sz="24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huit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ans.</a:t>
            </a:r>
          </a:p>
        </p:txBody>
      </p:sp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64DE080-314F-5EC9-4241-9B64CB323FE7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4146" y="2640408"/>
            <a:ext cx="2064466" cy="349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8DC5-4782-77E4-E1E5-C788F009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FA4927-BA3A-0AF4-D917-885E9A284B7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C005-EF5F-2153-6813-C007EA9DEE99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80261A-FA03-28B2-50BA-7A3D0A87E75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F0E4B-1110-49CF-484C-A831E3893AE2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9C0ECA-0F56-4411-7D40-56518D72BB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9939A4-B4E2-AA1F-A376-E9D50264A60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A15206-6A7B-77DC-3A0C-80F68FB2327B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466131E-2290-CADB-6692-9EBAFC5997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29591" y="436912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8275E4D-3291-EDBD-AC6A-310CF0D14CD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548480" y="1218565"/>
            <a:ext cx="2949279" cy="1203879"/>
            <a:chOff x="4698734" y="1089151"/>
            <a:chExt cx="2949279" cy="1203879"/>
          </a:xfrm>
        </p:grpSpPr>
        <p:sp>
          <p:nvSpPr>
            <p:cNvPr id="7" name="Bulle narrative : ronde 6">
              <a:extLst>
                <a:ext uri="{FF2B5EF4-FFF2-40B4-BE49-F238E27FC236}">
                  <a16:creationId xmlns:a16="http://schemas.microsoft.com/office/drawing/2014/main" id="{85B30B3D-795B-BE06-DEF7-B257C8755E7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763206" y="1089151"/>
              <a:ext cx="2884807" cy="1203879"/>
            </a:xfrm>
            <a:prstGeom prst="wedgeEllipseCallout">
              <a:avLst>
                <a:gd name="adj1" fmla="val -22113"/>
                <a:gd name="adj2" fmla="val 65317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646DD0A-066D-C7A4-BF39-A86ACCA9B981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4698734" y="1416642"/>
              <a:ext cx="2755403" cy="47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Tu as </a:t>
              </a:r>
              <a:r>
                <a:rPr lang="fr-MA" sz="2400" b="1" dirty="0">
                  <a:solidFill>
                    <a:srgbClr val="21596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huit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1596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ans.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A4FCE16-A2E4-7EB2-B52A-5BFD360CDF9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646" y="262182"/>
            <a:ext cx="964226" cy="961733"/>
          </a:xfrm>
          <a:prstGeom prst="rect">
            <a:avLst/>
          </a:prstGeom>
        </p:spPr>
      </p:pic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351F93E-6DE0-8ECF-5EE7-1A7923C8269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2448" y="2509743"/>
            <a:ext cx="1963406" cy="332121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55D8443-0261-EA1F-6AFF-4DC8F61244E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66833" y="387475"/>
            <a:ext cx="8280401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: « Tu as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huit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ans». 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en faisant le geste ?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BDA6288C-3113-11D5-E23C-86B7EA75E24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DCFCAE70-2F17-697A-AFB3-28DA3AEA603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028147" y="2694713"/>
            <a:ext cx="1847003" cy="283106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578A31-C0A1-F354-092B-B1D1A39D7CD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rcRect l="17001" r="66464"/>
          <a:stretch/>
        </p:blipFill>
        <p:spPr>
          <a:xfrm>
            <a:off x="966833" y="3290480"/>
            <a:ext cx="1570137" cy="175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106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D9BA8-1DEF-9B18-C061-56C52378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2715AC-8DD0-9787-2C68-62238D16226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F91CC-7038-C685-2B03-4FE85BF1A38C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0A1F25-A5F4-8EF4-21B4-B9DD490CFA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4448C3-1F2E-FC91-9752-30D17CCB320C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1AFA3E-A85C-E42C-AF62-9204910F704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86DA99-A51A-0988-10FA-64CC5A6ABA37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042BCC-ED61-A76E-0315-3A2E43251D2E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272A08-2D47-655B-0B75-19B98DEB4E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29591" y="436912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4FE0A28-7E3F-0C3B-52C6-6266466733E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497448" y="1218565"/>
            <a:ext cx="3000311" cy="1203879"/>
            <a:chOff x="4647702" y="1089151"/>
            <a:chExt cx="3000311" cy="1203879"/>
          </a:xfrm>
        </p:grpSpPr>
        <p:sp>
          <p:nvSpPr>
            <p:cNvPr id="7" name="Bulle narrative : ronde 6">
              <a:extLst>
                <a:ext uri="{FF2B5EF4-FFF2-40B4-BE49-F238E27FC236}">
                  <a16:creationId xmlns:a16="http://schemas.microsoft.com/office/drawing/2014/main" id="{B844C2EF-4BF6-CE0A-8F6A-D6CD5970BB48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763206" y="1089151"/>
              <a:ext cx="2884807" cy="1203879"/>
            </a:xfrm>
            <a:prstGeom prst="wedgeEllipseCallout">
              <a:avLst>
                <a:gd name="adj1" fmla="val -22113"/>
                <a:gd name="adj2" fmla="val 65317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2A6EA01-322D-6657-CD75-FC90DE0C7AB8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4647702" y="1391623"/>
              <a:ext cx="2755403" cy="47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Tu as </a:t>
              </a:r>
              <a:r>
                <a:rPr lang="fr-MA" sz="2400" b="1" dirty="0">
                  <a:solidFill>
                    <a:srgbClr val="21596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huit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1596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ans.</a:t>
              </a:r>
            </a:p>
          </p:txBody>
        </p:sp>
      </p:grpSp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5319215-ECB7-316B-6BF9-2711A587922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2448" y="2509743"/>
            <a:ext cx="1963406" cy="3321214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DFBECC6-1690-BEE9-6BF1-68C41CFB8B0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E05EE50C-2760-20D2-D62F-E08BAEDC656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028147" y="2694713"/>
            <a:ext cx="1847003" cy="283106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3C9A96-8F5E-5E09-A762-2007362E721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/>
          <a:srcRect l="17001" r="66464"/>
          <a:stretch/>
        </p:blipFill>
        <p:spPr>
          <a:xfrm>
            <a:off x="966833" y="3290480"/>
            <a:ext cx="1570137" cy="17597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BB5365-9AEE-1B7A-264B-D8A5018A8C3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6653" y="399347"/>
            <a:ext cx="787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: « 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tu as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huit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ans » en arabe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2CFB431-9EC5-51F9-EDFA-A7F9C980199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458678" y="40412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463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587557" y="50804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34267" y="445079"/>
            <a:ext cx="8180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Le verbe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avoir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 présent : J’ai -  Tu as.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98970" y="265954"/>
            <a:ext cx="767850" cy="847727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3EBFA61-729B-AF58-3658-25ACCDD4F4F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403721" y="2240805"/>
            <a:ext cx="6595430" cy="3500284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6EC369-CAD9-E296-7BD3-B64B9ED868C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44514" y="2078756"/>
            <a:ext cx="2739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 </a:t>
            </a:r>
            <a:r>
              <a:rPr lang="fr-FR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ai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97FEF2-DC27-41E8-C3A1-7C7D4AA7137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932094" y="1493981"/>
            <a:ext cx="580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Verbe </a:t>
            </a:r>
            <a:r>
              <a:rPr lang="fr-FR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avoir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au présent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021001" y="2073567"/>
            <a:ext cx="2490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3745" y="3093075"/>
            <a:ext cx="1460790" cy="24839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5ADE9D-A337-E564-698E-7F10331871C8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0959" y="3093075"/>
            <a:ext cx="1620568" cy="248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9816" y="45924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D3F2E5-E890-B0E2-6274-7CB66A6409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4616" y="379473"/>
            <a:ext cx="579151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783BE5B-2D66-A51B-093E-88F9A616E5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375355" y="1643476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67B8837-191E-6511-6392-B8F25FBFDEA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46432232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2250E1-B450-AFC6-0689-E1B723F5A2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8968" y="2579201"/>
            <a:ext cx="1773749" cy="30161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29A1D-ABA2-5EFC-8F2B-3CF855EE310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rcRect l="31182" t="3482" r="49672" b="-3482"/>
          <a:stretch/>
        </p:blipFill>
        <p:spPr>
          <a:xfrm>
            <a:off x="4615782" y="3197921"/>
            <a:ext cx="1775142" cy="171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297E-F6AA-8101-6D72-98CF352D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403FEBC-0840-D8BD-99CD-8B25F10C60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35544" y="467462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BEB168-F15C-EDE2-1276-6F15F53DFA2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40344" y="373796"/>
            <a:ext cx="579151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3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Rita ? Réfléchissez quelques secondes.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17D79FD6-6CAD-2B92-872E-9310CE8F04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2241756" y="2507578"/>
            <a:ext cx="2132110" cy="3202603"/>
          </a:xfrm>
          <a:prstGeom prst="rect">
            <a:avLst/>
          </a:prstGeom>
        </p:spPr>
      </p:pic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C540993-59A7-8A28-AE0E-270B0A3947A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49593" r="49345" b="4493"/>
          <a:stretch/>
        </p:blipFill>
        <p:spPr>
          <a:xfrm flipH="1">
            <a:off x="5347612" y="2150434"/>
            <a:ext cx="2015567" cy="3559747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2B725750-5F2C-A869-2548-BBDB55AF00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562231" y="1638910"/>
            <a:ext cx="1713239" cy="102304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5027988-1091-1286-D99D-9425EB9B4FC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392310909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C015FFF3-32DE-4B9F-8D0D-9F36243E771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B795E3-C136-A73E-3DBA-DEE9D17A523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724737" y="3338674"/>
            <a:ext cx="1475366" cy="156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331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D7CE547-610E-AEE0-FF89-A140F5DEFD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23004" y="476844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5EDED8-2198-67A0-35D0-6FE2F11A49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21608" y="377839"/>
            <a:ext cx="579151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3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Réfléchissez quelques secondes.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A63806A5-045D-73B0-F660-913BD81C72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717366" y="1643476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44BE4DB-9428-C7BB-C4ED-393CE714F5E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917303886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809986A-24E7-5C3D-A6E3-3155CAC0D64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pic>
        <p:nvPicPr>
          <p:cNvPr id="9" name="Image 8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8F63F070-334A-9490-A7A6-87C9B43DFA8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072" y="2706192"/>
            <a:ext cx="1671910" cy="2828133"/>
          </a:xfrm>
          <a:prstGeom prst="rect">
            <a:avLst/>
          </a:prstGeom>
        </p:spPr>
      </p:pic>
      <p:pic>
        <p:nvPicPr>
          <p:cNvPr id="11" name="Image 10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1A2F5724-ABBC-5B8A-BD88-C4D47364F5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49" y="2366330"/>
            <a:ext cx="1872827" cy="31679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FCFF6F-13E0-DD23-F2C9-5737D1CAB04A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rcRect l="32552" r="49826"/>
          <a:stretch/>
        </p:blipFill>
        <p:spPr>
          <a:xfrm>
            <a:off x="6597976" y="3125287"/>
            <a:ext cx="1723152" cy="181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14200" y="42315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393647"/>
            <a:ext cx="579151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3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dit Imad ? Réfléchissez quelques secondes.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répondre ? 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E81FE1-0538-D41D-5A97-89484EB6407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89685417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9E741EB5-B215-F3E1-C4D4-6D5E91339D4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EE420933-F471-ACE5-665F-8643F778F72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149399" y="1678612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 10" descr="Une image contenant clipart, habits, sourire, dessin humoristique&#10;&#10;Description générée automatiquement">
            <a:extLst>
              <a:ext uri="{FF2B5EF4-FFF2-40B4-BE49-F238E27FC236}">
                <a16:creationId xmlns:a16="http://schemas.microsoft.com/office/drawing/2014/main" id="{EC8DDAB5-7689-2F1C-BC3F-18E4BEB665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73250" y="2886603"/>
            <a:ext cx="1552298" cy="271412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1AFCD7-94FD-1E9B-D215-343A7F87024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rcRect l="17001" r="66464"/>
          <a:stretch/>
        </p:blipFill>
        <p:spPr>
          <a:xfrm>
            <a:off x="4270472" y="3241319"/>
            <a:ext cx="1570137" cy="175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793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24792" y="42101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5627" y="356696"/>
            <a:ext cx="7243011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je vais vous demander votre âge.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 as quel âge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71020" y="1783218"/>
            <a:ext cx="6622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as quel âge ?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EEC74A80-652D-85F3-B20A-443A4E9A6D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417" y="2552859"/>
            <a:ext cx="4666867" cy="30680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8837FC-2E14-7F84-9D40-12872C0BD94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798408-0061-7850-0E62-D393FA153B0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045031" y="3913"/>
          <a:ext cx="672736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90685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2596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4. Ecriture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1972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24229-7F88-FFCC-5A2A-3E7D35566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4FC42AE-2BDD-68C7-A10D-D86D73238B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088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62BDEE-4CC4-0D43-5E15-A41707A5DFF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82855" y="1688108"/>
            <a:ext cx="7139724" cy="4649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des amis – un immeuble  -  un gâteau  -  un livre  -  un abricot- les nombres de  1 à 10.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Outils de langue :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Tu as quel âge ?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J’ai / tu as</a:t>
            </a:r>
          </a:p>
          <a:p>
            <a:pPr defTabSz="609630">
              <a:spcAft>
                <a:spcPts val="600"/>
              </a:spcAft>
              <a:defRPr/>
            </a:pPr>
            <a:r>
              <a:rPr lang="fr-FR" sz="26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4BACC6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207674C-F663-1D1C-60BA-63562DA4BD5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678556"/>
            <a:ext cx="870155" cy="117714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6B668FB-1323-9331-8B7D-EB2DE670FDB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64128" y="5456902"/>
            <a:ext cx="1158451" cy="1398797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222D92-3B2E-3B5E-2CF3-C2C506736FE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6793" y="3923013"/>
            <a:ext cx="998076" cy="50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7B2F19B2-3C25-A068-7530-4206923D913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146232" y="592950"/>
            <a:ext cx="3146507" cy="72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67D9029-87E7-E76B-405A-27A9E596D5D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54276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9F36C-3B1D-2738-964B-4E150095C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4E7669-76A2-443D-8329-1A9683BE54D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2CBB7E-1DFD-022E-1AB8-1D3F06145A7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2B4B49-5E3B-3CB5-4246-F20D496456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3E3B7A-5558-EF27-E9D6-EEF123A3CBE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AA9C32C-5638-3D59-D3CF-A66732EEC7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2DA430F-D9C9-F748-2CC8-8D623AA3C68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3763B6A-9E3D-A0B9-9116-A3AA8169E37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1478098-0B7D-3BBC-3346-D686E3EC66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521633" y="53864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DA7AEF-BA8B-C49C-03E2-D3384929A54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47406" y="363707"/>
            <a:ext cx="6191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vais vous rappeler comment lire des mots.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Écoutez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comment je fais.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sa    m/i   mi   </a:t>
            </a:r>
            <a:r>
              <a:rPr lang="fr-FR" sz="16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sami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3CB96E-671A-26BD-E212-46A9A6F972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094103" y="2147091"/>
            <a:ext cx="4072651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sa</a:t>
            </a: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mi</a:t>
            </a:r>
            <a:endParaRPr lang="fr-MA" sz="12500" dirty="0"/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BF2E970A-DB32-BFEA-5E10-FDF14F3B10F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3677990" y="3154272"/>
            <a:ext cx="246633" cy="140538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2B0CB6B3-4C7D-27BC-2EA8-7EE2BA3D244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405006" y="2998175"/>
            <a:ext cx="257833" cy="172877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8C8A41C-618B-4F2F-6EBE-A3B023D4F25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70339373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66F7226-2138-2F69-6094-FBFE1527571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59752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827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9AC94-CFCD-C6A0-CE0C-E8A6EA63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FE07F3-E1F9-3265-2B3E-EC1BB60F31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790FB-ABBB-4AC4-17F1-A4E230B3356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B7D0FF-5362-B7D1-44A4-7857D34BF08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34B857-21F5-494A-AAB8-4D129848957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3D8AF5-CB8B-B71D-70AD-F46DC251BE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67313A5-7D6A-3C7E-9E32-F76419E4D0B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30BB005-D666-9C94-3777-946BC01D8DC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F452531-6CA4-AFDF-21A0-8C897609A4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442977" y="50914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CAD089-C75F-0DBB-12C8-3CCFC4F010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46279" y="440652"/>
            <a:ext cx="8180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pt-B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mot?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A4CB00-5CE9-03A3-C28D-0126C961C8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68495" y="2438549"/>
            <a:ext cx="480701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400" b="1" dirty="0">
                <a:solidFill>
                  <a:srgbClr val="106585"/>
                </a:solidFill>
                <a:latin typeface="Dosis" pitchFamily="2" charset="0"/>
              </a:rPr>
              <a:t>ami</a:t>
            </a:r>
            <a:endParaRPr lang="fr-MA" sz="10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560038D-ACC4-943C-923F-7DAFFF5E205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373049703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ADCE400-BEA4-DD59-62E5-67A685749A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D30714C2-9B50-BD06-F929-76B723C759B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3666621" y="3511746"/>
            <a:ext cx="203357" cy="82048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51EA2DA-211F-7237-BC8C-E5AC05CCF43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4864304" y="3237764"/>
            <a:ext cx="219122" cy="135268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0195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81235-EAA8-F7B1-0F9E-04A81A6A6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767415-D576-DD69-2212-16745034B99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4ED98F-34CA-5637-0C66-E6D8C639FBA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66AA1C-6586-DFEC-FF3A-8C50EFF35A8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7749EDD-454B-1F39-19ED-2405DCF214A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A847EB-B731-A7C3-F42E-2453C7E2FC1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57C4EB4-7CED-C581-34E1-23EBB1E9CD6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8C495C1-9DC7-D50C-99E0-96DDD198290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701324C-D360-5318-B6C3-1A66F78372D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9120" y="51897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0BBA2F-8EAC-E1F7-5CE6-9863D5155F2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77984" y="446179"/>
            <a:ext cx="635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pt-B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Je ne prononce pas la lettre en gris.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FA6775-0CBA-7DD3-3454-0C3CAE29AF1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63466" y="2063284"/>
            <a:ext cx="480701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500" b="1" dirty="0">
                <a:solidFill>
                  <a:srgbClr val="106585"/>
                </a:solidFill>
                <a:latin typeface="Dosis" pitchFamily="2" charset="0"/>
              </a:rPr>
              <a:t>lir</a:t>
            </a:r>
            <a:r>
              <a:rPr lang="pt-BR" sz="125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MA" sz="12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43564693-9570-1B9E-EB8E-3FB1744B375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4377125" y="2705550"/>
            <a:ext cx="246634" cy="228459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67314BE-383A-9738-84A6-7F76082F8AC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93140996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2FA1897C-B3C4-E295-2728-BB1EB69DCF7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409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AF51-9171-92B4-3175-5146E010E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104B716-88C8-BD65-B29C-3464164628B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BCFCF7-BD13-5011-4CF1-0FB2F096D9B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54ED5-E801-BF43-4913-790C8B750B4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218A574-3DAA-B304-7EB9-3E6D60F2649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9C97E3-7A8C-5B50-F7BA-A2A807BA24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9616098-064F-9ACB-34F9-5AB4E4BD43F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7791F8-D388-985B-0AA7-18A25C20D1F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0FCAB96-794D-39F7-3477-62BE1A787F6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535857" y="5532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6BF1EE-D065-2DCB-F6E6-D5621F4277E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01227" y="466641"/>
            <a:ext cx="5357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mot lit. Je ne prononce pas la lettre en gris.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C652E5-AC8B-7287-5655-3057072AB5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521350" y="2170110"/>
            <a:ext cx="4072651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</a:t>
            </a:r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endParaRPr lang="fr-MA" sz="125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33A6507-D091-BCF4-1CAF-67A65CD5E65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02533482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63D94BA7-0F1F-B72A-37FC-29C4339D783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59752"/>
            <a:ext cx="964226" cy="961733"/>
          </a:xfrm>
          <a:prstGeom prst="rect">
            <a:avLst/>
          </a:prstGeom>
        </p:spPr>
      </p:pic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24E54ECD-93B7-133A-59B3-F4A6DEA3C5C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4443084" y="3491166"/>
            <a:ext cx="257832" cy="113192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2317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F0EEF-71D8-7187-A6A0-1E97C1EAF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A7BDC4-C42A-457B-135B-999F17B1C16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21F0679-4BA5-F7B1-7C09-362A1F8DA92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DE68F0F-9BA4-ACAC-65E8-5E04D469265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82D7265-5605-1827-DC7B-4077966793B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17FAC6C-50D7-BD02-F052-50CF18F442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59D621-13CA-267D-26BA-4B63B323677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6B9121E-E122-6A46-79EF-683DC6C93B58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F1B64993-7E3A-88F3-46B9-0CBAE12436A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535857" y="5532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55F9F1-87EB-5561-5628-7BB53C93046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01227" y="466641"/>
            <a:ext cx="5357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mot souris. Je ne prononce pas la lettre en gris.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40413D-DE2E-5A25-7F20-A7055E83C77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521350" y="2170110"/>
            <a:ext cx="4494305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souri</a:t>
            </a:r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endParaRPr lang="fr-MA" sz="125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D4BD8AEB-633A-6117-9415-363160ED0D0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AAC9CDBB-11FF-DAB1-C2D2-F5E7C82D9E1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59752"/>
            <a:ext cx="964226" cy="961733"/>
          </a:xfrm>
          <a:prstGeom prst="rect">
            <a:avLst/>
          </a:prstGeom>
        </p:spPr>
      </p:pic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171A4CF7-5C54-1517-5910-B8BED92769F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3801589" y="2974198"/>
            <a:ext cx="249649" cy="217404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34DBAD3F-7042-A1D2-0B72-5B07BC0B4E2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5826978" y="3281147"/>
            <a:ext cx="249649" cy="156014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3326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9AC94-CFCD-C6A0-CE0C-E8A6EA63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FE07F3-E1F9-3265-2B3E-EC1BB60F31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790FB-ABBB-4AC4-17F1-A4E230B3356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B7D0FF-5362-B7D1-44A4-7857D34BF08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34B857-21F5-494A-AAB8-4D129848957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3D8AF5-CB8B-B71D-70AD-F46DC251BE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67313A5-7D6A-3C7E-9E32-F76419E4D0B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30BB005-D666-9C94-3777-946BC01D8DC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F452531-6CA4-AFDF-21A0-8C897609A4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442977" y="50914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CAD089-C75F-0DBB-12C8-3CCFC4F010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46279" y="440652"/>
            <a:ext cx="8180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mot?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A4CB00-5CE9-03A3-C28D-0126C961C8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68495" y="2438549"/>
            <a:ext cx="480701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tapi</a:t>
            </a:r>
            <a:r>
              <a:rPr kumimoji="0" lang="pt-BR" sz="10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endParaRPr kumimoji="0" lang="fr-MA" sz="10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560038D-ACC4-943C-923F-7DAFFF5E205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ADCE400-BEA4-DD59-62E5-67A685749AE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D30714C2-9B50-BD06-F929-76B723C759B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3651282" y="3722076"/>
            <a:ext cx="219122" cy="99305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51EA2DA-211F-7237-BC8C-E5AC05CCF43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5034794" y="3532430"/>
            <a:ext cx="219122" cy="135268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7845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DB55F-88A5-C0A3-58DA-82665A049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0F46CA3-E81B-89C2-0F6E-0D1C3E3FE14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8296" y="59116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63A2E4-4FAA-E906-20AE-836CD0E120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3099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3B3316-DBAE-6F73-847A-A6C56C4EE5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92099" y="2469252"/>
            <a:ext cx="8559801" cy="2660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400" b="1" kern="0" spc="320" dirty="0">
                <a:solidFill>
                  <a:srgbClr val="106585"/>
                </a:solidFill>
                <a:latin typeface="Dosis" pitchFamily="2" charset="0"/>
              </a:rPr>
              <a:t>ami    lire    li</a:t>
            </a:r>
            <a:r>
              <a:rPr lang="fr-FR" sz="54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</a:p>
          <a:p>
            <a:pPr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400" b="1" kern="0" spc="320" dirty="0">
                <a:solidFill>
                  <a:srgbClr val="106585"/>
                </a:solidFill>
                <a:latin typeface="Dosis" pitchFamily="2" charset="0"/>
              </a:rPr>
              <a:t>souri</a:t>
            </a:r>
            <a:r>
              <a:rPr lang="fr-FR" sz="5400" b="1" kern="0" spc="32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5400" b="1" kern="0" spc="32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5400" b="1" kern="0" spc="320" dirty="0" err="1">
                <a:solidFill>
                  <a:srgbClr val="106585"/>
                </a:solidFill>
                <a:latin typeface="Dosis" pitchFamily="2" charset="0"/>
              </a:rPr>
              <a:t>sami</a:t>
            </a:r>
            <a:endParaRPr lang="fr-FR" sz="5400" b="1" kern="0" spc="32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DB5029A-10F1-3A17-5638-A3CFA55071A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73049703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DB6E3C4-624D-7F0A-FA1D-4A20746A9A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88" y="351777"/>
            <a:ext cx="1063025" cy="100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374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A1738-5571-31AA-CBC4-62CD5F436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D8833A-4E85-1651-C842-77906C6FB3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27624" y="60099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CAB109-5627-4F0B-7C4D-357A496E87B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1925" y="527873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F4615C-BB02-8BC4-AFAA-A97BADC936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678992" y="501571"/>
            <a:ext cx="1023567" cy="632487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4CC133A-09BE-EF03-F5CE-6A9A6D04DD6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07569761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64BAB8F-F5B1-06A0-5E16-3534557E6C9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92099" y="2872375"/>
            <a:ext cx="8559801" cy="2660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400" b="1" kern="0" spc="320" dirty="0">
                <a:solidFill>
                  <a:srgbClr val="106585"/>
                </a:solidFill>
                <a:latin typeface="Dosis" pitchFamily="2" charset="0"/>
              </a:rPr>
              <a:t>ami    lire    li</a:t>
            </a:r>
            <a:r>
              <a:rPr lang="fr-FR" sz="54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</a:p>
          <a:p>
            <a:pPr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400" b="1" kern="0" spc="320" dirty="0">
                <a:solidFill>
                  <a:srgbClr val="106585"/>
                </a:solidFill>
                <a:latin typeface="Dosis" pitchFamily="2" charset="0"/>
              </a:rPr>
              <a:t>souri</a:t>
            </a:r>
            <a:r>
              <a:rPr lang="fr-FR" sz="5400" b="1" kern="0" spc="32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5400" b="1" kern="0" spc="32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5400" b="1" kern="0" spc="320" dirty="0" err="1">
                <a:solidFill>
                  <a:srgbClr val="106585"/>
                </a:solidFill>
                <a:latin typeface="Dosis" pitchFamily="2" charset="0"/>
              </a:rPr>
              <a:t>sami</a:t>
            </a:r>
            <a:endParaRPr lang="fr-FR" sz="5400" b="1" kern="0" spc="320" dirty="0">
              <a:solidFill>
                <a:srgbClr val="106585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1117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D5080-7070-439A-BD39-8C5EE8871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BCC41CF-9C7B-C3F0-8458-0349A9A9E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7457" y="58133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ABC6B5-45F5-95A5-0688-3E0B9CEF403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82428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mots. Écoutez attentivement.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BB6F70-7EF1-B168-507C-B4C194967D4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63600" y="3103433"/>
            <a:ext cx="7819514" cy="110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un     la     est     sous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2C40B15-89EB-52C5-05F1-BEB1DEFADEC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099141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0A19646-341E-C178-3C26-2AD7A4C9D5C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59752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618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7A88-249F-6A79-7FAA-CC2EF84CC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52EF370-CA93-A421-14BE-EED9039C57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1200" y="575824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0FBB00-FB35-C03C-2DCA-D705E9CA0D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45030" y="501571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028F5E-6918-6C26-8561-F3CD7954F34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63600" y="3270581"/>
            <a:ext cx="7819514" cy="110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un     la     est     sous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6730B5-F9D7-AA13-90AC-94817B1ED58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678992" y="501571"/>
            <a:ext cx="1023567" cy="632487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D61C09F-BC81-663B-5C74-DF72533AE53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9479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B812F-D2F1-9C6D-B253-B7CDD577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E97FABF-DF9F-B127-47ED-9B62E44F5D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7457" y="58133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31254D-D6AB-5630-CFCA-8AAC5CAF1E0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82428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Lisons ensemble.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683984-74ED-25BE-8FE3-8EF07B2420A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63600" y="3103433"/>
            <a:ext cx="7819514" cy="110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un     la     est     sous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74539E-FF5D-BA09-5FE5-EF48818E3AB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B0ACF61E-4F8B-51F6-275F-9CAD6CA8168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5395" y="353227"/>
            <a:ext cx="1020164" cy="85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265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A6CE-89D6-C1E1-8F40-411281B0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EC15FE-A34D-AFEE-5723-69AF2BA4457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8296" y="59116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DF2211-6F81-83B6-5CFD-845E722290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3099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la phrase silencieusement.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A15A38B-3AA2-7D5D-F68E-B01E1CF9DE6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32318E5-0CFA-25A8-EAB5-C65687ED094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88" y="351777"/>
            <a:ext cx="1063025" cy="10066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242AF3-7B8C-FB92-9B02-1CFA4E9882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63047" y="3013501"/>
            <a:ext cx="8175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700"/>
              </a:spcAft>
              <a:defRPr/>
            </a:pP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Sami va lire un mot.</a:t>
            </a:r>
          </a:p>
        </p:txBody>
      </p:sp>
    </p:spTree>
    <p:extLst>
      <p:ext uri="{BB962C8B-B14F-4D97-AF65-F5344CB8AC3E}">
        <p14:creationId xmlns:p14="http://schemas.microsoft.com/office/powerpoint/2010/main" val="42263149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643A0-52AB-8C86-4CEB-50375C70B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E237B42-4E90-EDC4-DCAE-CB6D8FFD93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4979" y="5361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A3560A-16E6-6818-2A68-199C7FAED20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1757" y="473181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Sami va lire un mot. 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6DB9D1-1209-0C3A-FFDB-B97A24F428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124" y="330868"/>
            <a:ext cx="964226" cy="96173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1C9D80C-C145-305B-233D-82664296C88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35B7193-CFB5-24DE-C53C-328E29B70DD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63047" y="3013501"/>
            <a:ext cx="8175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700"/>
              </a:spcAft>
              <a:defRPr/>
            </a:pP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Sami va lire un mot.</a:t>
            </a:r>
          </a:p>
        </p:txBody>
      </p:sp>
      <p:pic>
        <p:nvPicPr>
          <p:cNvPr id="10" name="Sami va lire un mot ">
            <a:hlinkClick r:id="" action="ppaction://media"/>
            <a:extLst>
              <a:ext uri="{FF2B5EF4-FFF2-40B4-BE49-F238E27FC236}">
                <a16:creationId xmlns:a16="http://schemas.microsoft.com/office/drawing/2014/main" id="{26CF4ADA-E41B-1265-3E3F-EDBF1E4BE483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78568" y="449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7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F5696-C26F-4721-FB15-EF16131C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F29148-A640-6064-1765-3EA98CC840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8296" y="59116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2E7336-3EB9-E7CE-3665-13BF14FC1F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3099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la phrase silencieusement.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71C53B4-B557-9E98-AFB8-54CF75F2C94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17798AD-43D3-3527-5792-956CCF1CA4F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88" y="351777"/>
            <a:ext cx="1063025" cy="10066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3B9FFFA-C247-B8DE-0B13-88D9827169C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37378" y="3082785"/>
            <a:ext cx="8559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700"/>
              </a:spcAft>
              <a:defRPr/>
            </a:pP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La souri</a:t>
            </a:r>
            <a:r>
              <a:rPr lang="fr-FR" sz="48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 est sous le li</a:t>
            </a:r>
            <a:r>
              <a:rPr lang="fr-FR" sz="48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156020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D2135-3041-8CBD-18C0-1FADD082C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8D81E0-033A-06E9-C00A-58E90A256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4979" y="5361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477BAE-0D4A-7233-A8D0-AD235358E78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1757" y="473181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souris est sous le lit. 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2AE083-675E-161E-6569-9021EF24799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124" y="330868"/>
            <a:ext cx="964226" cy="96173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7367C0-5DEE-5BE2-73B6-8C53814E6EA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9597DCE-B972-2143-403E-03B6BC96C53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37378" y="3082785"/>
            <a:ext cx="8559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700"/>
              </a:spcAft>
              <a:defRPr/>
            </a:pP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La souri</a:t>
            </a:r>
            <a:r>
              <a:rPr lang="fr-FR" sz="48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 est sous le li</a:t>
            </a:r>
            <a:r>
              <a:rPr lang="fr-FR" sz="48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. </a:t>
            </a:r>
          </a:p>
        </p:txBody>
      </p:sp>
      <p:pic>
        <p:nvPicPr>
          <p:cNvPr id="6" name="Parcours_2_Lecture_S1_s2_Phrase_2">
            <a:hlinkClick r:id="" action="ppaction://media"/>
            <a:extLst>
              <a:ext uri="{FF2B5EF4-FFF2-40B4-BE49-F238E27FC236}">
                <a16:creationId xmlns:a16="http://schemas.microsoft.com/office/drawing/2014/main" id="{04BF9356-6802-EAFC-A80A-40E19EB2557F}"/>
              </a:ext>
            </a:extLst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78568" y="3376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0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60664-6626-10FB-F5E4-2ACADC27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D9531EC-F14F-7710-A9E6-DEE0F98DE4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8464" y="56963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46A7B0-18E1-8BB0-E8EF-D6A3370C8D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2764" y="498168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les phrases ?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3CA48C-3B8C-C86F-6BCA-67C9DB7BCEF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45030" y="3353174"/>
            <a:ext cx="78281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400"/>
              </a:spcAft>
              <a:defRPr/>
            </a:pPr>
            <a:r>
              <a:rPr lang="fr-FR" sz="4000" b="1" kern="0" spc="480" dirty="0">
                <a:solidFill>
                  <a:srgbClr val="106585"/>
                </a:solidFill>
                <a:latin typeface="Dosis" pitchFamily="2" charset="0"/>
              </a:rPr>
              <a:t>Sami va lire un mot.</a:t>
            </a:r>
          </a:p>
          <a:p>
            <a:pPr defTabSz="1028804">
              <a:spcAft>
                <a:spcPts val="2400"/>
              </a:spcAft>
              <a:defRPr/>
            </a:pPr>
            <a:r>
              <a:rPr lang="fr-FR" sz="4000" b="1" kern="0" spc="480" dirty="0">
                <a:solidFill>
                  <a:srgbClr val="106585"/>
                </a:solidFill>
                <a:latin typeface="Dosis" pitchFamily="2" charset="0"/>
              </a:rPr>
              <a:t>La souris est sous le lit.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25E140-8C78-5618-B420-E543646CFB7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678992" y="473181"/>
            <a:ext cx="1023567" cy="632487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64A6E88-8078-CCD8-3146-39AABAB15A6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5838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992EE-87BC-62D3-3A78-95DE2CCD7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678C2DA-E39B-43E5-F101-D3E0F3A3735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088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685E722-D941-8200-CE1E-37B9F072222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82855" y="1688108"/>
            <a:ext cx="7139724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des amis – un immeuble  -  un gâteau  -  un livre  -  un abricot- les nombres de  1 à 10.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Outils de langue :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Tu as quel âge ?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J’ai / tu as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defTabSz="609630">
              <a:spcAft>
                <a:spcPts val="600"/>
              </a:spcAft>
              <a:defRPr/>
            </a:pPr>
            <a:r>
              <a:rPr lang="fr-FR" sz="26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Écriture</a:t>
            </a:r>
          </a:p>
          <a:p>
            <a:pPr defTabSz="609630">
              <a:defRPr/>
            </a:pPr>
            <a:r>
              <a:rPr lang="fr-FR" sz="2000" b="1" dirty="0">
                <a:solidFill>
                  <a:srgbClr val="4BACC6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8A713A3-2B98-FE55-0FF7-8EE03ABED1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678556"/>
            <a:ext cx="870155" cy="117714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424E002-6EFC-3ED5-5A04-862777A87A5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64128" y="5456902"/>
            <a:ext cx="1158451" cy="1398797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B37483-D7EF-CF6E-12BA-0CDBEF07F2E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6793" y="4884710"/>
            <a:ext cx="998076" cy="50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991FF7AA-D00E-78E7-943C-C1AC05BB454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146232" y="592950"/>
            <a:ext cx="3146507" cy="72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EFD77D-166E-06C2-B49A-7BCC4172E6B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7861085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7458" y="5361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2258" y="484079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54" y="480802"/>
            <a:ext cx="839889" cy="730536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6052" y="1794641"/>
            <a:ext cx="4227870" cy="326871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833C329-6A80-3874-1931-F05F1635B5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33005018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8820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6237" y="55687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0752" y="474245"/>
            <a:ext cx="742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j’écris « souris » au tableau.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C8A6DBD-E2C9-2F91-BD7B-7F9FD4503D0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 t="-1" r="20017" b="6507"/>
          <a:stretch/>
        </p:blipFill>
        <p:spPr>
          <a:xfrm>
            <a:off x="7708490" y="406553"/>
            <a:ext cx="949729" cy="90371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AD507B-FB5A-C684-3F81-E913187D98A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t="10198" r="27510" b="12641"/>
          <a:stretch/>
        </p:blipFill>
        <p:spPr>
          <a:xfrm>
            <a:off x="1164219" y="2183524"/>
            <a:ext cx="6628454" cy="249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47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6237" y="55687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0752" y="474245"/>
            <a:ext cx="742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Copiez « souris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2656" y="408223"/>
            <a:ext cx="1658224" cy="919132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70B2008-11F6-72B5-272C-BDD580A02AA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25EE0D2-EC9E-F082-E43F-FA67CB3BC9F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t="10198" r="27510" b="12641"/>
          <a:stretch/>
        </p:blipFill>
        <p:spPr>
          <a:xfrm>
            <a:off x="1164219" y="2183524"/>
            <a:ext cx="6628454" cy="249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520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0E59-06FC-03AC-E54A-FBC997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059E38-BA86-2154-412F-C9C48B0F20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207E3-EAC3-9F21-EC58-61763EC920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D632E9-5211-CAAB-A2EC-57FD4B19730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E0BE73-5C35-FDE2-CE50-E584481F9C3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31991F-6877-A886-8AEB-76CF513DE54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B3211E6-42D9-6B2A-2924-976AA081B51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622E487-C792-5D41-DCAB-071B8062B64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F414F94-2D51-4593-DF98-88B631DB374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5E1FCB-9CED-56DC-542B-815657981D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25C142-C27B-B2E6-E028-53798FCAE0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0716" y="509421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AE4198-A42A-178A-7CFE-7FD4D9EECE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626403" y="1974471"/>
            <a:ext cx="4059532" cy="29090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C719079-B4F7-AA24-4318-39E6012EA73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8488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B6940-BCF1-1C95-1627-04AD8D903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5E76E6C-61AC-C00A-5C04-EE693CADCD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6237" y="55687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9BC67E-D55F-ED1F-124C-3E3F4F61C3A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0752" y="474245"/>
            <a:ext cx="742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j’écris « lit » au tableau.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104B4FE-584A-32E9-2261-D8D4057B9D7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A4CE40-7740-59D1-4903-51EA704438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 t="-1" r="20017" b="6507"/>
          <a:stretch/>
        </p:blipFill>
        <p:spPr>
          <a:xfrm>
            <a:off x="7708490" y="406553"/>
            <a:ext cx="949729" cy="903718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AB6B92-1BB4-2C16-E027-9D6657C4DA4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r="59880"/>
          <a:stretch/>
        </p:blipFill>
        <p:spPr>
          <a:xfrm>
            <a:off x="1949821" y="2012330"/>
            <a:ext cx="5244357" cy="283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852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98EA-8C49-9746-370F-0D74021D8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6D6A68-C1EF-B038-7C58-F2070C1782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6237" y="55687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6DFB92-7581-43D1-6AB1-47E5FC3304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0752" y="474245"/>
            <a:ext cx="742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Copiez « lit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60FB12-CFC6-D6F8-4B97-39A37118A4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2656" y="408223"/>
            <a:ext cx="1658224" cy="91913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E80DFE9-940C-BE9E-1250-B977B5767B8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9A7883E6-A04B-54B2-9493-BCC2FBA64C8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r="59880"/>
          <a:stretch/>
        </p:blipFill>
        <p:spPr>
          <a:xfrm>
            <a:off x="1949821" y="2012330"/>
            <a:ext cx="5244357" cy="283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737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0716" y="509421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626403" y="1974471"/>
            <a:ext cx="4059532" cy="29090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D09BA18-77D2-4C15-C363-5965A6691A9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9900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87926" y="506042"/>
            <a:ext cx="6822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On va faire une dictée.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Écrivez le mot « 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ami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». Je répète « 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ami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9496" y="2141666"/>
            <a:ext cx="4645007" cy="2574668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3F653EC-F755-BE3F-0EED-E9D2DAADFA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3769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0716" y="509421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626403" y="1974471"/>
            <a:ext cx="4059532" cy="29090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10A15D7-9CE7-2DC7-632C-E871717F444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8345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386" y="518608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ami.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A44317E-D34F-0894-F074-DD16F74F1A0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2656" y="408223"/>
            <a:ext cx="1658224" cy="9191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138753-E7A2-01D2-3CFE-045CF2E462D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12422" r="35576" b="17707"/>
          <a:stretch/>
        </p:blipFill>
        <p:spPr>
          <a:xfrm>
            <a:off x="1217378" y="2140692"/>
            <a:ext cx="6729309" cy="257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088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3476-367A-86E6-BA65-B8BDE3881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35F297-96EB-0642-FE80-2CBDF97C935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02F66F-8FC9-14B2-D52B-BAEC22CFF01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F42373-EB47-8472-14C1-8154A9CCA06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3876148-8AAB-9FA0-0450-72E74667B8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99CBC6A-8112-7B8A-9FB6-CA1C1759D40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93C6E3-DA8B-37ED-92BC-1C1AD18658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41EC259-B4BA-11D8-0472-0A3159E7F6D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6A01D03-49B0-74CF-01E7-A630064E044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FCBD46F-43A6-0A9C-D061-23D6B6A5A4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7367" y="591284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427F74-6FAE-E9EF-6F18-07DEB6DCA6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38367" y="528317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Écrivez le mot « 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». Je répète « 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».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46D4613-4766-6A2B-9C18-C6418B1120E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9496" y="2141666"/>
            <a:ext cx="4645007" cy="2574668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39E2E68-AFA9-E148-1997-8C366A18BDD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4281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6BBB4-5141-E633-0106-5F6A0CEFD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2F5DA7-CB04-9ED3-3361-9764775214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7B6D79-21F1-63A9-82BD-CD402BEBD48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7FA78D-E449-CE5F-6A54-564CDAC8308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7E241D-7789-1C44-3AFB-B07413F47E3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6D6932-A5D6-B49F-782F-3A9B889C147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7F2DF75-4ABC-EFF1-3A71-2E3A656E138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60937C4-B775-8F1F-94F4-A8F0283E16F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493DB6-0969-8B65-C7F5-348D0BC6A643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19EE6A8-8549-3C90-6FD1-B339A4D907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8B351C-8A4C-70D0-26E7-89F436B142F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0716" y="509421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C2B85C-5F95-CAB8-94E7-A106A62192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626403" y="1974471"/>
            <a:ext cx="4059532" cy="29090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87CDBCC-2CBA-8B81-8F2B-90E8DF19537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9454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1EE3C-9384-432B-CB69-8872A1835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078116-1993-EC17-1160-77CAAC31EF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B7B367-C40F-50F7-404A-BA62BE3A89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D506C9-3BD9-D6E5-240D-35CF0D08B3C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7CE47F3-2A62-3B8F-92CF-F13DE5A4545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468CFC-116C-D736-C982-1BB758D995E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935B45-D5C1-677F-4216-823EF5FC360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41D3CE1-94BA-6165-5D4F-9F0B5DCC21A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33461B4-47B6-A347-4F2E-14E2F799F54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92697C9-1AE3-9A12-2DB6-EA0C6A818D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D735B1-44C2-192F-DA8B-78A8957C28E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386" y="518608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CB8ACCA-C1AE-A0AC-F44A-FD9BED26FAA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97FF42FE-B4BA-ADE3-295F-C37CC318DD5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2656" y="408223"/>
            <a:ext cx="1658224" cy="9191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1AD5EF-909A-70C6-798D-1AB537BA169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r="53230"/>
          <a:stretch/>
        </p:blipFill>
        <p:spPr>
          <a:xfrm>
            <a:off x="1713179" y="2095113"/>
            <a:ext cx="5717642" cy="266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672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83903" y="177800"/>
            <a:ext cx="8776195" cy="649990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80975" y="180292"/>
            <a:ext cx="8769597" cy="59724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6725" y="737687"/>
            <a:ext cx="8776195" cy="24550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33599" y="447572"/>
            <a:ext cx="277013" cy="19094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0136" y="282907"/>
            <a:ext cx="8130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leçon est terminée ! </a:t>
            </a:r>
          </a:p>
          <a:p>
            <a:pPr lvl="0" defTabSz="685818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la maison,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faites les exercices de lecture et d’écriture de la page 15.  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E720D1-C582-D423-1FFA-8D29A04FA31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620599" y="1583677"/>
            <a:ext cx="3278758" cy="45658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523402" y="2094271"/>
            <a:ext cx="3608227" cy="43458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10612" y="1665210"/>
            <a:ext cx="3296634" cy="4455103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4256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83903" y="177800"/>
            <a:ext cx="8776195" cy="649990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80975" y="180292"/>
            <a:ext cx="8769597" cy="59724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6725" y="737687"/>
            <a:ext cx="8776195" cy="24550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72105" y="494829"/>
            <a:ext cx="277013" cy="19094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039847" y="1796732"/>
            <a:ext cx="5064307" cy="41586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19275" y="399133"/>
            <a:ext cx="8128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5725</TotalTime>
  <Words>2558</Words>
  <Application>Microsoft Office PowerPoint</Application>
  <PresentationFormat>Affichage à l'écran (4:3)</PresentationFormat>
  <Paragraphs>467</Paragraphs>
  <Slides>84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84</vt:i4>
      </vt:variant>
    </vt:vector>
  </HeadingPairs>
  <TitlesOfParts>
    <vt:vector size="92" baseType="lpstr">
      <vt:lpstr>Dosis</vt:lpstr>
      <vt:lpstr>Arial</vt:lpstr>
      <vt:lpstr>Calibri</vt:lpstr>
      <vt:lpstr>Dosis Bold</vt:lpstr>
      <vt:lpstr>Aptos</vt:lpstr>
      <vt:lpstr>Cambria</vt:lpstr>
      <vt:lpstr>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Youssef.Saadani</dc:creator>
  <cp:lastModifiedBy>KHALID.RAMNI</cp:lastModifiedBy>
  <cp:revision>88</cp:revision>
  <dcterms:created xsi:type="dcterms:W3CDTF">2024-04-21T21:58:18Z</dcterms:created>
  <dcterms:modified xsi:type="dcterms:W3CDTF">2024-11-11T16:03:09Z</dcterms:modified>
</cp:coreProperties>
</file>