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  <p:sldMasterId id="2147483708" r:id="rId2"/>
  </p:sldMasterIdLst>
  <p:notesMasterIdLst>
    <p:notesMasterId r:id="rId90"/>
  </p:notesMasterIdLst>
  <p:sldIdLst>
    <p:sldId id="2134805884" r:id="rId3"/>
    <p:sldId id="2134808272" r:id="rId4"/>
    <p:sldId id="2134808393" r:id="rId5"/>
    <p:sldId id="2134805583" r:id="rId6"/>
    <p:sldId id="2134808419" r:id="rId7"/>
    <p:sldId id="2134808383" r:id="rId8"/>
    <p:sldId id="2134808321" r:id="rId9"/>
    <p:sldId id="2134808384" r:id="rId10"/>
    <p:sldId id="2134808322" r:id="rId11"/>
    <p:sldId id="2134808413" r:id="rId12"/>
    <p:sldId id="2134808388" r:id="rId13"/>
    <p:sldId id="2134808127" r:id="rId14"/>
    <p:sldId id="2134808142" r:id="rId15"/>
    <p:sldId id="2134808129" r:id="rId16"/>
    <p:sldId id="2134808385" r:id="rId17"/>
    <p:sldId id="2134808242" r:id="rId18"/>
    <p:sldId id="2134808243" r:id="rId19"/>
    <p:sldId id="2134808350" r:id="rId20"/>
    <p:sldId id="2134808245" r:id="rId21"/>
    <p:sldId id="2134808247" r:id="rId22"/>
    <p:sldId id="2134808246" r:id="rId23"/>
    <p:sldId id="2134808248" r:id="rId24"/>
    <p:sldId id="2134808249" r:id="rId25"/>
    <p:sldId id="2134808250" r:id="rId26"/>
    <p:sldId id="2134808349" r:id="rId27"/>
    <p:sldId id="2134808251" r:id="rId28"/>
    <p:sldId id="2134808252" r:id="rId29"/>
    <p:sldId id="2134808253" r:id="rId30"/>
    <p:sldId id="2134808254" r:id="rId31"/>
    <p:sldId id="2134808256" r:id="rId32"/>
    <p:sldId id="2134808255" r:id="rId33"/>
    <p:sldId id="2134808262" r:id="rId34"/>
    <p:sldId id="2134808240" r:id="rId35"/>
    <p:sldId id="2134808389" r:id="rId36"/>
    <p:sldId id="2134808271" r:id="rId37"/>
    <p:sldId id="2134808273" r:id="rId38"/>
    <p:sldId id="2134807216" r:id="rId39"/>
    <p:sldId id="2134808264" r:id="rId40"/>
    <p:sldId id="2134808316" r:id="rId41"/>
    <p:sldId id="2134808265" r:id="rId42"/>
    <p:sldId id="2134808266" r:id="rId43"/>
    <p:sldId id="2134808317" r:id="rId44"/>
    <p:sldId id="2134808268" r:id="rId45"/>
    <p:sldId id="2134808354" r:id="rId46"/>
    <p:sldId id="2134808355" r:id="rId47"/>
    <p:sldId id="2134808375" r:id="rId48"/>
    <p:sldId id="2134808377" r:id="rId49"/>
    <p:sldId id="2134808358" r:id="rId50"/>
    <p:sldId id="2134808378" r:id="rId51"/>
    <p:sldId id="2134808359" r:id="rId52"/>
    <p:sldId id="2134808379" r:id="rId53"/>
    <p:sldId id="2134808380" r:id="rId54"/>
    <p:sldId id="2134808381" r:id="rId55"/>
    <p:sldId id="2134808319" r:id="rId56"/>
    <p:sldId id="2134808387" r:id="rId57"/>
    <p:sldId id="2134808280" r:id="rId58"/>
    <p:sldId id="2134808282" r:id="rId59"/>
    <p:sldId id="2134808283" r:id="rId60"/>
    <p:sldId id="2134808284" r:id="rId61"/>
    <p:sldId id="2134808326" r:id="rId62"/>
    <p:sldId id="2134808327" r:id="rId63"/>
    <p:sldId id="2134808390" r:id="rId64"/>
    <p:sldId id="2134808391" r:id="rId65"/>
    <p:sldId id="2134808314" r:id="rId66"/>
    <p:sldId id="2134808315" r:id="rId67"/>
    <p:sldId id="2134808392" r:id="rId68"/>
    <p:sldId id="2134808394" r:id="rId69"/>
    <p:sldId id="2134808300" r:id="rId70"/>
    <p:sldId id="2134808395" r:id="rId71"/>
    <p:sldId id="2134808396" r:id="rId72"/>
    <p:sldId id="2134808365" r:id="rId73"/>
    <p:sldId id="2134808400" r:id="rId74"/>
    <p:sldId id="2134808331" r:id="rId75"/>
    <p:sldId id="2134808405" r:id="rId76"/>
    <p:sldId id="2134808403" r:id="rId77"/>
    <p:sldId id="2134808402" r:id="rId78"/>
    <p:sldId id="2134808406" r:id="rId79"/>
    <p:sldId id="2134808408" r:id="rId80"/>
    <p:sldId id="2134808409" r:id="rId81"/>
    <p:sldId id="2134808133" r:id="rId82"/>
    <p:sldId id="2134808410" r:id="rId83"/>
    <p:sldId id="2134808412" r:id="rId84"/>
    <p:sldId id="2134808147" r:id="rId85"/>
    <p:sldId id="2134808411" r:id="rId86"/>
    <p:sldId id="2134808135" r:id="rId87"/>
    <p:sldId id="2134808210" r:id="rId88"/>
    <p:sldId id="2134808345" r:id="rId89"/>
  </p:sldIdLst>
  <p:sldSz cx="9144000" cy="6858000" type="screen4x3"/>
  <p:notesSz cx="6858000" cy="9144000"/>
  <p:embeddedFontLst>
    <p:embeddedFont>
      <p:font typeface="Cambria" panose="02040503050406030204" pitchFamily="18" charset="0"/>
      <p:regular r:id="rId91"/>
      <p:bold r:id="rId92"/>
      <p:italic r:id="rId93"/>
      <p:boldItalic r:id="rId94"/>
    </p:embeddedFont>
    <p:embeddedFont>
      <p:font typeface="Dosis" pitchFamily="2" charset="0"/>
      <p:regular r:id="rId95"/>
      <p:bold r:id="rId96"/>
    </p:embeddedFont>
    <p:embeddedFont>
      <p:font typeface="Dosis Bold" charset="0"/>
      <p:bold r:id="rId9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5"/>
    <a:srgbClr val="215968"/>
    <a:srgbClr val="CF2669"/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5033" autoAdjust="0"/>
  </p:normalViewPr>
  <p:slideViewPr>
    <p:cSldViewPr snapToGrid="0">
      <p:cViewPr varScale="1">
        <p:scale>
          <a:sx n="78" d="100"/>
          <a:sy n="78" d="100"/>
        </p:scale>
        <p:origin x="16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notesMaster" Target="notesMasters/notesMaster1.xml"/><Relationship Id="rId95" Type="http://schemas.openxmlformats.org/officeDocument/2006/relationships/font" Target="fonts/font5.fntdata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font" Target="fonts/font1.fntdata"/><Relationship Id="rId96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font" Target="fonts/font4.fntdata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font" Target="fonts/font7.fntdata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font" Target="fonts/font3.fntdata"/><Relationship Id="rId98" Type="http://schemas.openxmlformats.org/officeDocument/2006/relationships/presProps" Target="presProps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45278A-3124-4C11-A5F3-76D1DC6D9C4E}" type="datetimeFigureOut">
              <a:rPr lang="fr-FR" smtClean="0"/>
              <a:t>08/11/2024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AA1A2D-E887-499B-B423-B63619251F3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6547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420283"/>
            <a:ext cx="38862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590800"/>
            <a:ext cx="32004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750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20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937937"/>
            <a:ext cx="3886200" cy="908050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937810"/>
            <a:ext cx="3886200" cy="1000125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12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18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23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28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34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4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46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983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4"/>
            <a:ext cx="2019300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1066804"/>
            <a:ext cx="2019300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128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2" y="1023409"/>
            <a:ext cx="2020094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6" indent="0">
              <a:buNone/>
              <a:defRPr sz="1000" b="1"/>
            </a:lvl2pPr>
            <a:lvl3pPr marL="457212" indent="0">
              <a:buNone/>
              <a:defRPr sz="900" b="1"/>
            </a:lvl3pPr>
            <a:lvl4pPr marL="685818" indent="0">
              <a:buNone/>
              <a:defRPr sz="800" b="1"/>
            </a:lvl4pPr>
            <a:lvl5pPr marL="914423" indent="0">
              <a:buNone/>
              <a:defRPr sz="800" b="1"/>
            </a:lvl5pPr>
            <a:lvl6pPr marL="1143028" indent="0">
              <a:buNone/>
              <a:defRPr sz="800" b="1"/>
            </a:lvl6pPr>
            <a:lvl7pPr marL="1371634" indent="0">
              <a:buNone/>
              <a:defRPr sz="800" b="1"/>
            </a:lvl7pPr>
            <a:lvl8pPr marL="1600240" indent="0">
              <a:buNone/>
              <a:defRPr sz="800" b="1"/>
            </a:lvl8pPr>
            <a:lvl9pPr marL="1828846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2" y="1449917"/>
            <a:ext cx="2020094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5" y="1023409"/>
            <a:ext cx="2020887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6" indent="0">
              <a:buNone/>
              <a:defRPr sz="1000" b="1"/>
            </a:lvl2pPr>
            <a:lvl3pPr marL="457212" indent="0">
              <a:buNone/>
              <a:defRPr sz="900" b="1"/>
            </a:lvl3pPr>
            <a:lvl4pPr marL="685818" indent="0">
              <a:buNone/>
              <a:defRPr sz="800" b="1"/>
            </a:lvl4pPr>
            <a:lvl5pPr marL="914423" indent="0">
              <a:buNone/>
              <a:defRPr sz="800" b="1"/>
            </a:lvl5pPr>
            <a:lvl6pPr marL="1143028" indent="0">
              <a:buNone/>
              <a:defRPr sz="800" b="1"/>
            </a:lvl6pPr>
            <a:lvl7pPr marL="1371634" indent="0">
              <a:buNone/>
              <a:defRPr sz="800" b="1"/>
            </a:lvl7pPr>
            <a:lvl8pPr marL="1600240" indent="0">
              <a:buNone/>
              <a:defRPr sz="800" b="1"/>
            </a:lvl8pPr>
            <a:lvl9pPr marL="1828846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5" y="1449917"/>
            <a:ext cx="2020887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309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713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158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2" y="182033"/>
            <a:ext cx="1504157" cy="774700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7" y="182037"/>
            <a:ext cx="2555875" cy="3902075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2" y="956737"/>
            <a:ext cx="1504157" cy="3127375"/>
          </a:xfrm>
        </p:spPr>
        <p:txBody>
          <a:bodyPr/>
          <a:lstStyle>
            <a:lvl1pPr marL="0" indent="0">
              <a:buNone/>
              <a:defRPr sz="700"/>
            </a:lvl1pPr>
            <a:lvl2pPr marL="228606" indent="0">
              <a:buNone/>
              <a:defRPr sz="600"/>
            </a:lvl2pPr>
            <a:lvl3pPr marL="457212" indent="0">
              <a:buNone/>
              <a:defRPr sz="500"/>
            </a:lvl3pPr>
            <a:lvl4pPr marL="685818" indent="0">
              <a:buNone/>
              <a:defRPr sz="450"/>
            </a:lvl4pPr>
            <a:lvl5pPr marL="914423" indent="0">
              <a:buNone/>
              <a:defRPr sz="450"/>
            </a:lvl5pPr>
            <a:lvl6pPr marL="1143028" indent="0">
              <a:buNone/>
              <a:defRPr sz="450"/>
            </a:lvl6pPr>
            <a:lvl7pPr marL="1371634" indent="0">
              <a:buNone/>
              <a:defRPr sz="450"/>
            </a:lvl7pPr>
            <a:lvl8pPr marL="1600240" indent="0">
              <a:buNone/>
              <a:defRPr sz="450"/>
            </a:lvl8pPr>
            <a:lvl9pPr marL="1828846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940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3200400"/>
            <a:ext cx="2743200" cy="3778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408517"/>
            <a:ext cx="2743200" cy="2743200"/>
          </a:xfrm>
        </p:spPr>
        <p:txBody>
          <a:bodyPr/>
          <a:lstStyle>
            <a:lvl1pPr marL="0" indent="0">
              <a:buNone/>
              <a:defRPr sz="1600"/>
            </a:lvl1pPr>
            <a:lvl2pPr marL="228606" indent="0">
              <a:buNone/>
              <a:defRPr sz="1400"/>
            </a:lvl2pPr>
            <a:lvl3pPr marL="457212" indent="0">
              <a:buNone/>
              <a:defRPr sz="1200"/>
            </a:lvl3pPr>
            <a:lvl4pPr marL="685818" indent="0">
              <a:buNone/>
              <a:defRPr sz="1000"/>
            </a:lvl4pPr>
            <a:lvl5pPr marL="914423" indent="0">
              <a:buNone/>
              <a:defRPr sz="1000"/>
            </a:lvl5pPr>
            <a:lvl6pPr marL="1143028" indent="0">
              <a:buNone/>
              <a:defRPr sz="1000"/>
            </a:lvl6pPr>
            <a:lvl7pPr marL="1371634" indent="0">
              <a:buNone/>
              <a:defRPr sz="1000"/>
            </a:lvl7pPr>
            <a:lvl8pPr marL="1600240" indent="0">
              <a:buNone/>
              <a:defRPr sz="1000"/>
            </a:lvl8pPr>
            <a:lvl9pPr marL="1828846" indent="0">
              <a:buNone/>
              <a:defRPr sz="1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3578225"/>
            <a:ext cx="2743200" cy="536575"/>
          </a:xfrm>
        </p:spPr>
        <p:txBody>
          <a:bodyPr/>
          <a:lstStyle>
            <a:lvl1pPr marL="0" indent="0">
              <a:buNone/>
              <a:defRPr sz="700"/>
            </a:lvl1pPr>
            <a:lvl2pPr marL="228606" indent="0">
              <a:buNone/>
              <a:defRPr sz="600"/>
            </a:lvl2pPr>
            <a:lvl3pPr marL="457212" indent="0">
              <a:buNone/>
              <a:defRPr sz="500"/>
            </a:lvl3pPr>
            <a:lvl4pPr marL="685818" indent="0">
              <a:buNone/>
              <a:defRPr sz="450"/>
            </a:lvl4pPr>
            <a:lvl5pPr marL="914423" indent="0">
              <a:buNone/>
              <a:defRPr sz="450"/>
            </a:lvl5pPr>
            <a:lvl6pPr marL="1143028" indent="0">
              <a:buNone/>
              <a:defRPr sz="450"/>
            </a:lvl6pPr>
            <a:lvl7pPr marL="1371634" indent="0">
              <a:buNone/>
              <a:defRPr sz="450"/>
            </a:lvl7pPr>
            <a:lvl8pPr marL="1600240" indent="0">
              <a:buNone/>
              <a:defRPr sz="450"/>
            </a:lvl8pPr>
            <a:lvl9pPr marL="1828846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978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446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83096"/>
            <a:ext cx="10287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83096"/>
            <a:ext cx="30099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727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420283"/>
            <a:ext cx="38862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590800"/>
            <a:ext cx="32004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4138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0787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937937"/>
            <a:ext cx="3886200" cy="908050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937810"/>
            <a:ext cx="3886200" cy="1000125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12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18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23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28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34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4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46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4350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4"/>
            <a:ext cx="2019300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1066804"/>
            <a:ext cx="2019300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085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2" y="1023409"/>
            <a:ext cx="2020094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6" indent="0">
              <a:buNone/>
              <a:defRPr sz="1000" b="1"/>
            </a:lvl2pPr>
            <a:lvl3pPr marL="457212" indent="0">
              <a:buNone/>
              <a:defRPr sz="900" b="1"/>
            </a:lvl3pPr>
            <a:lvl4pPr marL="685818" indent="0">
              <a:buNone/>
              <a:defRPr sz="800" b="1"/>
            </a:lvl4pPr>
            <a:lvl5pPr marL="914423" indent="0">
              <a:buNone/>
              <a:defRPr sz="800" b="1"/>
            </a:lvl5pPr>
            <a:lvl6pPr marL="1143028" indent="0">
              <a:buNone/>
              <a:defRPr sz="800" b="1"/>
            </a:lvl6pPr>
            <a:lvl7pPr marL="1371634" indent="0">
              <a:buNone/>
              <a:defRPr sz="800" b="1"/>
            </a:lvl7pPr>
            <a:lvl8pPr marL="1600240" indent="0">
              <a:buNone/>
              <a:defRPr sz="800" b="1"/>
            </a:lvl8pPr>
            <a:lvl9pPr marL="1828846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2" y="1449917"/>
            <a:ext cx="2020094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5" y="1023409"/>
            <a:ext cx="2020887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6" indent="0">
              <a:buNone/>
              <a:defRPr sz="1000" b="1"/>
            </a:lvl2pPr>
            <a:lvl3pPr marL="457212" indent="0">
              <a:buNone/>
              <a:defRPr sz="900" b="1"/>
            </a:lvl3pPr>
            <a:lvl4pPr marL="685818" indent="0">
              <a:buNone/>
              <a:defRPr sz="800" b="1"/>
            </a:lvl4pPr>
            <a:lvl5pPr marL="914423" indent="0">
              <a:buNone/>
              <a:defRPr sz="800" b="1"/>
            </a:lvl5pPr>
            <a:lvl6pPr marL="1143028" indent="0">
              <a:buNone/>
              <a:defRPr sz="800" b="1"/>
            </a:lvl6pPr>
            <a:lvl7pPr marL="1371634" indent="0">
              <a:buNone/>
              <a:defRPr sz="800" b="1"/>
            </a:lvl7pPr>
            <a:lvl8pPr marL="1600240" indent="0">
              <a:buNone/>
              <a:defRPr sz="800" b="1"/>
            </a:lvl8pPr>
            <a:lvl9pPr marL="1828846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5" y="1449917"/>
            <a:ext cx="2020887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7643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5138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3994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2" y="182033"/>
            <a:ext cx="1504157" cy="774700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7" y="182037"/>
            <a:ext cx="2555875" cy="3902075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2" y="956737"/>
            <a:ext cx="1504157" cy="3127375"/>
          </a:xfrm>
        </p:spPr>
        <p:txBody>
          <a:bodyPr/>
          <a:lstStyle>
            <a:lvl1pPr marL="0" indent="0">
              <a:buNone/>
              <a:defRPr sz="700"/>
            </a:lvl1pPr>
            <a:lvl2pPr marL="228606" indent="0">
              <a:buNone/>
              <a:defRPr sz="600"/>
            </a:lvl2pPr>
            <a:lvl3pPr marL="457212" indent="0">
              <a:buNone/>
              <a:defRPr sz="500"/>
            </a:lvl3pPr>
            <a:lvl4pPr marL="685818" indent="0">
              <a:buNone/>
              <a:defRPr sz="450"/>
            </a:lvl4pPr>
            <a:lvl5pPr marL="914423" indent="0">
              <a:buNone/>
              <a:defRPr sz="450"/>
            </a:lvl5pPr>
            <a:lvl6pPr marL="1143028" indent="0">
              <a:buNone/>
              <a:defRPr sz="450"/>
            </a:lvl6pPr>
            <a:lvl7pPr marL="1371634" indent="0">
              <a:buNone/>
              <a:defRPr sz="450"/>
            </a:lvl7pPr>
            <a:lvl8pPr marL="1600240" indent="0">
              <a:buNone/>
              <a:defRPr sz="450"/>
            </a:lvl8pPr>
            <a:lvl9pPr marL="1828846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9610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3200400"/>
            <a:ext cx="2743200" cy="3778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408517"/>
            <a:ext cx="2743200" cy="2743200"/>
          </a:xfrm>
        </p:spPr>
        <p:txBody>
          <a:bodyPr/>
          <a:lstStyle>
            <a:lvl1pPr marL="0" indent="0">
              <a:buNone/>
              <a:defRPr sz="1600"/>
            </a:lvl1pPr>
            <a:lvl2pPr marL="228606" indent="0">
              <a:buNone/>
              <a:defRPr sz="1400"/>
            </a:lvl2pPr>
            <a:lvl3pPr marL="457212" indent="0">
              <a:buNone/>
              <a:defRPr sz="1200"/>
            </a:lvl3pPr>
            <a:lvl4pPr marL="685818" indent="0">
              <a:buNone/>
              <a:defRPr sz="1000"/>
            </a:lvl4pPr>
            <a:lvl5pPr marL="914423" indent="0">
              <a:buNone/>
              <a:defRPr sz="1000"/>
            </a:lvl5pPr>
            <a:lvl6pPr marL="1143028" indent="0">
              <a:buNone/>
              <a:defRPr sz="1000"/>
            </a:lvl6pPr>
            <a:lvl7pPr marL="1371634" indent="0">
              <a:buNone/>
              <a:defRPr sz="1000"/>
            </a:lvl7pPr>
            <a:lvl8pPr marL="1600240" indent="0">
              <a:buNone/>
              <a:defRPr sz="1000"/>
            </a:lvl8pPr>
            <a:lvl9pPr marL="1828846" indent="0">
              <a:buNone/>
              <a:defRPr sz="1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3578225"/>
            <a:ext cx="2743200" cy="536575"/>
          </a:xfrm>
        </p:spPr>
        <p:txBody>
          <a:bodyPr/>
          <a:lstStyle>
            <a:lvl1pPr marL="0" indent="0">
              <a:buNone/>
              <a:defRPr sz="700"/>
            </a:lvl1pPr>
            <a:lvl2pPr marL="228606" indent="0">
              <a:buNone/>
              <a:defRPr sz="600"/>
            </a:lvl2pPr>
            <a:lvl3pPr marL="457212" indent="0">
              <a:buNone/>
              <a:defRPr sz="500"/>
            </a:lvl3pPr>
            <a:lvl4pPr marL="685818" indent="0">
              <a:buNone/>
              <a:defRPr sz="450"/>
            </a:lvl4pPr>
            <a:lvl5pPr marL="914423" indent="0">
              <a:buNone/>
              <a:defRPr sz="450"/>
            </a:lvl5pPr>
            <a:lvl6pPr marL="1143028" indent="0">
              <a:buNone/>
              <a:defRPr sz="450"/>
            </a:lvl6pPr>
            <a:lvl7pPr marL="1371634" indent="0">
              <a:buNone/>
              <a:defRPr sz="450"/>
            </a:lvl7pPr>
            <a:lvl8pPr marL="1600240" indent="0">
              <a:buNone/>
              <a:defRPr sz="450"/>
            </a:lvl8pPr>
            <a:lvl9pPr marL="1828846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0302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7717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83096"/>
            <a:ext cx="10287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83096"/>
            <a:ext cx="30099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32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83092"/>
            <a:ext cx="41148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066804"/>
            <a:ext cx="41148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4237570"/>
            <a:ext cx="1066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4237570"/>
            <a:ext cx="1447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4237570"/>
            <a:ext cx="1066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508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12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171454" indent="-171454" algn="l" defTabSz="457212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371485" indent="-142879" algn="l" defTabSz="457212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571514" indent="-114303" algn="l" defTabSz="457212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800120" indent="-114303" algn="l" defTabSz="457212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028726" indent="-114303" algn="l" defTabSz="457212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257332" indent="-114303" algn="l" defTabSz="457212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38" indent="-114303" algn="l" defTabSz="457212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43" indent="-114303" algn="l" defTabSz="457212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48" indent="-114303" algn="l" defTabSz="457212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6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12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18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23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28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34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40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46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83092"/>
            <a:ext cx="41148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066804"/>
            <a:ext cx="41148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4237570"/>
            <a:ext cx="1066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4237570"/>
            <a:ext cx="1447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4237570"/>
            <a:ext cx="1066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640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457212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171454" indent="-171454" algn="l" defTabSz="457212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371485" indent="-142879" algn="l" defTabSz="457212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571514" indent="-114303" algn="l" defTabSz="457212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800120" indent="-114303" algn="l" defTabSz="457212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028726" indent="-114303" algn="l" defTabSz="457212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257332" indent="-114303" algn="l" defTabSz="457212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38" indent="-114303" algn="l" defTabSz="457212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43" indent="-114303" algn="l" defTabSz="457212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48" indent="-114303" algn="l" defTabSz="457212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6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12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18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23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28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34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40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46" algn="l" defTabSz="45721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2.jpeg"/><Relationship Id="rId18" Type="http://schemas.openxmlformats.org/officeDocument/2006/relationships/image" Target="../media/image7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6.svg"/><Relationship Id="rId2" Type="http://schemas.openxmlformats.org/officeDocument/2006/relationships/tags" Target="../tags/tag2.xml"/><Relationship Id="rId16" Type="http://schemas.openxmlformats.org/officeDocument/2006/relationships/image" Target="../media/image5.png"/><Relationship Id="rId20" Type="http://schemas.openxmlformats.org/officeDocument/2006/relationships/image" Target="../media/image9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4.svg"/><Relationship Id="rId10" Type="http://schemas.openxmlformats.org/officeDocument/2006/relationships/tags" Target="../tags/tag10.xml"/><Relationship Id="rId19" Type="http://schemas.openxmlformats.org/officeDocument/2006/relationships/image" Target="../media/image8.sv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0.png"/><Relationship Id="rId3" Type="http://schemas.openxmlformats.org/officeDocument/2006/relationships/tags" Target="../tags/tag14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6.sv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image" Target="../media/image5.png"/><Relationship Id="rId5" Type="http://schemas.openxmlformats.org/officeDocument/2006/relationships/tags" Target="../tags/tag16.xml"/><Relationship Id="rId10" Type="http://schemas.openxmlformats.org/officeDocument/2006/relationships/image" Target="../media/image4.svg"/><Relationship Id="rId4" Type="http://schemas.openxmlformats.org/officeDocument/2006/relationships/tags" Target="../tags/tag15.xml"/><Relationship Id="rId9" Type="http://schemas.openxmlformats.org/officeDocument/2006/relationships/image" Target="../media/image3.png"/><Relationship Id="rId1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0.xml"/><Relationship Id="rId7" Type="http://schemas.openxmlformats.org/officeDocument/2006/relationships/image" Target="../media/image2.jpe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22.xml"/><Relationship Id="rId10" Type="http://schemas.openxmlformats.org/officeDocument/2006/relationships/image" Target="../media/image5.png"/><Relationship Id="rId4" Type="http://schemas.openxmlformats.org/officeDocument/2006/relationships/tags" Target="../tags/tag21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tags" Target="../tags/tag35.xml"/><Relationship Id="rId18" Type="http://schemas.openxmlformats.org/officeDocument/2006/relationships/image" Target="../media/image14.png"/><Relationship Id="rId3" Type="http://schemas.openxmlformats.org/officeDocument/2006/relationships/tags" Target="../tags/tag25.xml"/><Relationship Id="rId21" Type="http://schemas.openxmlformats.org/officeDocument/2006/relationships/image" Target="../media/image17.png"/><Relationship Id="rId7" Type="http://schemas.openxmlformats.org/officeDocument/2006/relationships/tags" Target="../tags/tag29.xml"/><Relationship Id="rId12" Type="http://schemas.openxmlformats.org/officeDocument/2006/relationships/tags" Target="../tags/tag34.xml"/><Relationship Id="rId17" Type="http://schemas.openxmlformats.org/officeDocument/2006/relationships/image" Target="../media/image13.svg"/><Relationship Id="rId2" Type="http://schemas.openxmlformats.org/officeDocument/2006/relationships/tags" Target="../tags/tag24.xml"/><Relationship Id="rId16" Type="http://schemas.openxmlformats.org/officeDocument/2006/relationships/image" Target="../media/image12.png"/><Relationship Id="rId20" Type="http://schemas.openxmlformats.org/officeDocument/2006/relationships/image" Target="../media/image16.svg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5" Type="http://schemas.openxmlformats.org/officeDocument/2006/relationships/tags" Target="../tags/tag27.xml"/><Relationship Id="rId15" Type="http://schemas.openxmlformats.org/officeDocument/2006/relationships/image" Target="../media/image2.jpeg"/><Relationship Id="rId10" Type="http://schemas.openxmlformats.org/officeDocument/2006/relationships/tags" Target="../tags/tag32.xml"/><Relationship Id="rId19" Type="http://schemas.openxmlformats.org/officeDocument/2006/relationships/image" Target="../media/image15.png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13" Type="http://schemas.openxmlformats.org/officeDocument/2006/relationships/tags" Target="../tags/tag48.xml"/><Relationship Id="rId18" Type="http://schemas.openxmlformats.org/officeDocument/2006/relationships/image" Target="../media/image12.png"/><Relationship Id="rId26" Type="http://schemas.openxmlformats.org/officeDocument/2006/relationships/image" Target="../media/image24.png"/><Relationship Id="rId3" Type="http://schemas.openxmlformats.org/officeDocument/2006/relationships/tags" Target="../tags/tag38.xml"/><Relationship Id="rId21" Type="http://schemas.openxmlformats.org/officeDocument/2006/relationships/image" Target="../media/image19.png"/><Relationship Id="rId7" Type="http://schemas.openxmlformats.org/officeDocument/2006/relationships/tags" Target="../tags/tag42.xml"/><Relationship Id="rId12" Type="http://schemas.openxmlformats.org/officeDocument/2006/relationships/tags" Target="../tags/tag47.xml"/><Relationship Id="rId17" Type="http://schemas.openxmlformats.org/officeDocument/2006/relationships/image" Target="../media/image2.jpeg"/><Relationship Id="rId25" Type="http://schemas.openxmlformats.org/officeDocument/2006/relationships/image" Target="../media/image23.jpg"/><Relationship Id="rId2" Type="http://schemas.openxmlformats.org/officeDocument/2006/relationships/tags" Target="../tags/tag37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18.jpg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tags" Target="../tags/tag46.xml"/><Relationship Id="rId24" Type="http://schemas.openxmlformats.org/officeDocument/2006/relationships/image" Target="../media/image22.png"/><Relationship Id="rId5" Type="http://schemas.openxmlformats.org/officeDocument/2006/relationships/tags" Target="../tags/tag40.xml"/><Relationship Id="rId15" Type="http://schemas.openxmlformats.org/officeDocument/2006/relationships/tags" Target="../tags/tag50.xml"/><Relationship Id="rId23" Type="http://schemas.openxmlformats.org/officeDocument/2006/relationships/image" Target="../media/image21.jpg"/><Relationship Id="rId10" Type="http://schemas.openxmlformats.org/officeDocument/2006/relationships/tags" Target="../tags/tag45.xml"/><Relationship Id="rId19" Type="http://schemas.openxmlformats.org/officeDocument/2006/relationships/image" Target="../media/image13.svg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tags" Target="../tags/tag49.xml"/><Relationship Id="rId22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58.xml"/><Relationship Id="rId13" Type="http://schemas.openxmlformats.org/officeDocument/2006/relationships/tags" Target="../tags/tag63.xml"/><Relationship Id="rId18" Type="http://schemas.openxmlformats.org/officeDocument/2006/relationships/slideLayout" Target="../slideLayouts/slideLayout7.xml"/><Relationship Id="rId3" Type="http://schemas.openxmlformats.org/officeDocument/2006/relationships/tags" Target="../tags/tag53.xml"/><Relationship Id="rId21" Type="http://schemas.openxmlformats.org/officeDocument/2006/relationships/image" Target="../media/image25.svg"/><Relationship Id="rId7" Type="http://schemas.openxmlformats.org/officeDocument/2006/relationships/tags" Target="../tags/tag57.xml"/><Relationship Id="rId12" Type="http://schemas.openxmlformats.org/officeDocument/2006/relationships/tags" Target="../tags/tag62.xml"/><Relationship Id="rId17" Type="http://schemas.openxmlformats.org/officeDocument/2006/relationships/tags" Target="../tags/tag67.xml"/><Relationship Id="rId25" Type="http://schemas.openxmlformats.org/officeDocument/2006/relationships/image" Target="../media/image28.png"/><Relationship Id="rId2" Type="http://schemas.openxmlformats.org/officeDocument/2006/relationships/tags" Target="../tags/tag52.xml"/><Relationship Id="rId16" Type="http://schemas.openxmlformats.org/officeDocument/2006/relationships/tags" Target="../tags/tag66.xml"/><Relationship Id="rId20" Type="http://schemas.openxmlformats.org/officeDocument/2006/relationships/image" Target="../media/image12.png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11" Type="http://schemas.openxmlformats.org/officeDocument/2006/relationships/tags" Target="../tags/tag61.xml"/><Relationship Id="rId24" Type="http://schemas.openxmlformats.org/officeDocument/2006/relationships/image" Target="../media/image27.png"/><Relationship Id="rId5" Type="http://schemas.openxmlformats.org/officeDocument/2006/relationships/tags" Target="../tags/tag55.xml"/><Relationship Id="rId15" Type="http://schemas.openxmlformats.org/officeDocument/2006/relationships/tags" Target="../tags/tag65.xml"/><Relationship Id="rId23" Type="http://schemas.openxmlformats.org/officeDocument/2006/relationships/image" Target="../media/image26.png"/><Relationship Id="rId10" Type="http://schemas.openxmlformats.org/officeDocument/2006/relationships/tags" Target="../tags/tag60.xml"/><Relationship Id="rId19" Type="http://schemas.openxmlformats.org/officeDocument/2006/relationships/image" Target="../media/image2.jpeg"/><Relationship Id="rId4" Type="http://schemas.openxmlformats.org/officeDocument/2006/relationships/tags" Target="../tags/tag54.xml"/><Relationship Id="rId9" Type="http://schemas.openxmlformats.org/officeDocument/2006/relationships/tags" Target="../tags/tag59.xml"/><Relationship Id="rId14" Type="http://schemas.openxmlformats.org/officeDocument/2006/relationships/tags" Target="../tags/tag64.xml"/><Relationship Id="rId2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70.xml"/><Relationship Id="rId7" Type="http://schemas.openxmlformats.org/officeDocument/2006/relationships/image" Target="../media/image2.jpe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72.xml"/><Relationship Id="rId10" Type="http://schemas.openxmlformats.org/officeDocument/2006/relationships/image" Target="../media/image5.png"/><Relationship Id="rId4" Type="http://schemas.openxmlformats.org/officeDocument/2006/relationships/tags" Target="../tags/tag71.xml"/><Relationship Id="rId9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12" Type="http://schemas.openxmlformats.org/officeDocument/2006/relationships/image" Target="../media/image25.svg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image" Target="../media/image12.png"/><Relationship Id="rId5" Type="http://schemas.openxmlformats.org/officeDocument/2006/relationships/tags" Target="../tags/tag77.xml"/><Relationship Id="rId10" Type="http://schemas.openxmlformats.org/officeDocument/2006/relationships/image" Target="../media/image2.jpeg"/><Relationship Id="rId4" Type="http://schemas.openxmlformats.org/officeDocument/2006/relationships/tags" Target="../tags/tag76.xml"/><Relationship Id="rId9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tags" Target="../tags/tag83.xml"/><Relationship Id="rId7" Type="http://schemas.openxmlformats.org/officeDocument/2006/relationships/image" Target="../media/image3.png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.svg"/><Relationship Id="rId4" Type="http://schemas.openxmlformats.org/officeDocument/2006/relationships/tags" Target="../tags/tag84.xml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97.xml"/><Relationship Id="rId18" Type="http://schemas.openxmlformats.org/officeDocument/2006/relationships/tags" Target="../tags/tag102.xml"/><Relationship Id="rId26" Type="http://schemas.openxmlformats.org/officeDocument/2006/relationships/tags" Target="../tags/tag110.xml"/><Relationship Id="rId3" Type="http://schemas.openxmlformats.org/officeDocument/2006/relationships/tags" Target="../tags/tag87.xml"/><Relationship Id="rId21" Type="http://schemas.openxmlformats.org/officeDocument/2006/relationships/tags" Target="../tags/tag105.xml"/><Relationship Id="rId7" Type="http://schemas.openxmlformats.org/officeDocument/2006/relationships/tags" Target="../tags/tag91.xml"/><Relationship Id="rId12" Type="http://schemas.openxmlformats.org/officeDocument/2006/relationships/tags" Target="../tags/tag96.xml"/><Relationship Id="rId17" Type="http://schemas.openxmlformats.org/officeDocument/2006/relationships/tags" Target="../tags/tag101.xml"/><Relationship Id="rId25" Type="http://schemas.openxmlformats.org/officeDocument/2006/relationships/tags" Target="../tags/tag109.xml"/><Relationship Id="rId33" Type="http://schemas.openxmlformats.org/officeDocument/2006/relationships/image" Target="../media/image13.svg"/><Relationship Id="rId2" Type="http://schemas.openxmlformats.org/officeDocument/2006/relationships/tags" Target="../tags/tag86.xml"/><Relationship Id="rId16" Type="http://schemas.openxmlformats.org/officeDocument/2006/relationships/tags" Target="../tags/tag100.xml"/><Relationship Id="rId20" Type="http://schemas.openxmlformats.org/officeDocument/2006/relationships/tags" Target="../tags/tag104.xml"/><Relationship Id="rId29" Type="http://schemas.openxmlformats.org/officeDocument/2006/relationships/tags" Target="../tags/tag113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tags" Target="../tags/tag95.xml"/><Relationship Id="rId24" Type="http://schemas.openxmlformats.org/officeDocument/2006/relationships/tags" Target="../tags/tag108.xml"/><Relationship Id="rId32" Type="http://schemas.openxmlformats.org/officeDocument/2006/relationships/image" Target="../media/image12.png"/><Relationship Id="rId5" Type="http://schemas.openxmlformats.org/officeDocument/2006/relationships/tags" Target="../tags/tag89.xml"/><Relationship Id="rId15" Type="http://schemas.openxmlformats.org/officeDocument/2006/relationships/tags" Target="../tags/tag99.xml"/><Relationship Id="rId23" Type="http://schemas.openxmlformats.org/officeDocument/2006/relationships/tags" Target="../tags/tag107.xml"/><Relationship Id="rId28" Type="http://schemas.openxmlformats.org/officeDocument/2006/relationships/tags" Target="../tags/tag112.xml"/><Relationship Id="rId10" Type="http://schemas.openxmlformats.org/officeDocument/2006/relationships/tags" Target="../tags/tag94.xml"/><Relationship Id="rId19" Type="http://schemas.openxmlformats.org/officeDocument/2006/relationships/tags" Target="../tags/tag103.xml"/><Relationship Id="rId31" Type="http://schemas.openxmlformats.org/officeDocument/2006/relationships/image" Target="../media/image2.jpeg"/><Relationship Id="rId4" Type="http://schemas.openxmlformats.org/officeDocument/2006/relationships/tags" Target="../tags/tag88.xml"/><Relationship Id="rId9" Type="http://schemas.openxmlformats.org/officeDocument/2006/relationships/tags" Target="../tags/tag93.xml"/><Relationship Id="rId14" Type="http://schemas.openxmlformats.org/officeDocument/2006/relationships/tags" Target="../tags/tag98.xml"/><Relationship Id="rId22" Type="http://schemas.openxmlformats.org/officeDocument/2006/relationships/tags" Target="../tags/tag106.xml"/><Relationship Id="rId27" Type="http://schemas.openxmlformats.org/officeDocument/2006/relationships/tags" Target="../tags/tag111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9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6.svg"/><Relationship Id="rId3" Type="http://schemas.openxmlformats.org/officeDocument/2006/relationships/tags" Target="../tags/tag116.xml"/><Relationship Id="rId7" Type="http://schemas.openxmlformats.org/officeDocument/2006/relationships/tags" Target="../tags/tag120.xml"/><Relationship Id="rId12" Type="http://schemas.openxmlformats.org/officeDocument/2006/relationships/image" Target="../media/image5.png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image" Target="../media/image4.svg"/><Relationship Id="rId5" Type="http://schemas.openxmlformats.org/officeDocument/2006/relationships/tags" Target="../tags/tag118.xml"/><Relationship Id="rId10" Type="http://schemas.openxmlformats.org/officeDocument/2006/relationships/image" Target="../media/image3.png"/><Relationship Id="rId4" Type="http://schemas.openxmlformats.org/officeDocument/2006/relationships/tags" Target="../tags/tag117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8.xml"/><Relationship Id="rId13" Type="http://schemas.openxmlformats.org/officeDocument/2006/relationships/image" Target="../media/image16.svg"/><Relationship Id="rId3" Type="http://schemas.openxmlformats.org/officeDocument/2006/relationships/tags" Target="../tags/tag123.xml"/><Relationship Id="rId7" Type="http://schemas.openxmlformats.org/officeDocument/2006/relationships/tags" Target="../tags/tag127.xml"/><Relationship Id="rId12" Type="http://schemas.openxmlformats.org/officeDocument/2006/relationships/image" Target="../media/image15.png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tags" Target="../tags/tag126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125.xml"/><Relationship Id="rId10" Type="http://schemas.openxmlformats.org/officeDocument/2006/relationships/tags" Target="../tags/tag130.xml"/><Relationship Id="rId4" Type="http://schemas.openxmlformats.org/officeDocument/2006/relationships/tags" Target="../tags/tag124.xml"/><Relationship Id="rId9" Type="http://schemas.openxmlformats.org/officeDocument/2006/relationships/tags" Target="../tags/tag129.xml"/><Relationship Id="rId1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38.xml"/><Relationship Id="rId13" Type="http://schemas.openxmlformats.org/officeDocument/2006/relationships/image" Target="../media/image30.png"/><Relationship Id="rId3" Type="http://schemas.openxmlformats.org/officeDocument/2006/relationships/tags" Target="../tags/tag133.xml"/><Relationship Id="rId7" Type="http://schemas.openxmlformats.org/officeDocument/2006/relationships/tags" Target="../tags/tag137.xml"/><Relationship Id="rId12" Type="http://schemas.openxmlformats.org/officeDocument/2006/relationships/image" Target="../media/image16.svg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6" Type="http://schemas.openxmlformats.org/officeDocument/2006/relationships/tags" Target="../tags/tag136.xml"/><Relationship Id="rId11" Type="http://schemas.openxmlformats.org/officeDocument/2006/relationships/image" Target="../media/image15.png"/><Relationship Id="rId5" Type="http://schemas.openxmlformats.org/officeDocument/2006/relationships/tags" Target="../tags/tag135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34.xml"/><Relationship Id="rId9" Type="http://schemas.openxmlformats.org/officeDocument/2006/relationships/tags" Target="../tags/tag13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47.xml"/><Relationship Id="rId13" Type="http://schemas.openxmlformats.org/officeDocument/2006/relationships/image" Target="../media/image31.png"/><Relationship Id="rId3" Type="http://schemas.openxmlformats.org/officeDocument/2006/relationships/tags" Target="../tags/tag142.xml"/><Relationship Id="rId7" Type="http://schemas.openxmlformats.org/officeDocument/2006/relationships/tags" Target="../tags/tag146.xml"/><Relationship Id="rId12" Type="http://schemas.openxmlformats.org/officeDocument/2006/relationships/image" Target="../media/image16.svg"/><Relationship Id="rId2" Type="http://schemas.openxmlformats.org/officeDocument/2006/relationships/tags" Target="../tags/tag141.xml"/><Relationship Id="rId1" Type="http://schemas.openxmlformats.org/officeDocument/2006/relationships/tags" Target="../tags/tag140.xml"/><Relationship Id="rId6" Type="http://schemas.openxmlformats.org/officeDocument/2006/relationships/tags" Target="../tags/tag145.xml"/><Relationship Id="rId11" Type="http://schemas.openxmlformats.org/officeDocument/2006/relationships/image" Target="../media/image15.png"/><Relationship Id="rId5" Type="http://schemas.openxmlformats.org/officeDocument/2006/relationships/tags" Target="../tags/tag144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43.xml"/><Relationship Id="rId9" Type="http://schemas.openxmlformats.org/officeDocument/2006/relationships/tags" Target="../tags/tag148.xml"/><Relationship Id="rId1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56.xml"/><Relationship Id="rId13" Type="http://schemas.openxmlformats.org/officeDocument/2006/relationships/image" Target="../media/image15.png"/><Relationship Id="rId3" Type="http://schemas.openxmlformats.org/officeDocument/2006/relationships/tags" Target="../tags/tag151.xml"/><Relationship Id="rId7" Type="http://schemas.openxmlformats.org/officeDocument/2006/relationships/tags" Target="../tags/tag155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150.xml"/><Relationship Id="rId16" Type="http://schemas.openxmlformats.org/officeDocument/2006/relationships/image" Target="../media/image18.jpg"/><Relationship Id="rId1" Type="http://schemas.openxmlformats.org/officeDocument/2006/relationships/tags" Target="../tags/tag149.xml"/><Relationship Id="rId6" Type="http://schemas.openxmlformats.org/officeDocument/2006/relationships/tags" Target="../tags/tag154.xml"/><Relationship Id="rId11" Type="http://schemas.openxmlformats.org/officeDocument/2006/relationships/tags" Target="../tags/tag159.xml"/><Relationship Id="rId5" Type="http://schemas.openxmlformats.org/officeDocument/2006/relationships/tags" Target="../tags/tag153.xml"/><Relationship Id="rId15" Type="http://schemas.openxmlformats.org/officeDocument/2006/relationships/image" Target="../media/image31.png"/><Relationship Id="rId10" Type="http://schemas.openxmlformats.org/officeDocument/2006/relationships/tags" Target="../tags/tag158.xml"/><Relationship Id="rId4" Type="http://schemas.openxmlformats.org/officeDocument/2006/relationships/tags" Target="../tags/tag152.xml"/><Relationship Id="rId9" Type="http://schemas.openxmlformats.org/officeDocument/2006/relationships/tags" Target="../tags/tag157.xml"/><Relationship Id="rId14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67.xml"/><Relationship Id="rId13" Type="http://schemas.openxmlformats.org/officeDocument/2006/relationships/image" Target="../media/image16.svg"/><Relationship Id="rId3" Type="http://schemas.openxmlformats.org/officeDocument/2006/relationships/tags" Target="../tags/tag162.xml"/><Relationship Id="rId7" Type="http://schemas.openxmlformats.org/officeDocument/2006/relationships/tags" Target="../tags/tag166.xml"/><Relationship Id="rId12" Type="http://schemas.openxmlformats.org/officeDocument/2006/relationships/image" Target="../media/image15.png"/><Relationship Id="rId2" Type="http://schemas.openxmlformats.org/officeDocument/2006/relationships/tags" Target="../tags/tag161.xml"/><Relationship Id="rId1" Type="http://schemas.openxmlformats.org/officeDocument/2006/relationships/tags" Target="../tags/tag160.xml"/><Relationship Id="rId6" Type="http://schemas.openxmlformats.org/officeDocument/2006/relationships/tags" Target="../tags/tag165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164.xml"/><Relationship Id="rId15" Type="http://schemas.openxmlformats.org/officeDocument/2006/relationships/image" Target="../media/image19.png"/><Relationship Id="rId10" Type="http://schemas.openxmlformats.org/officeDocument/2006/relationships/tags" Target="../tags/tag169.xml"/><Relationship Id="rId4" Type="http://schemas.openxmlformats.org/officeDocument/2006/relationships/tags" Target="../tags/tag163.xml"/><Relationship Id="rId9" Type="http://schemas.openxmlformats.org/officeDocument/2006/relationships/tags" Target="../tags/tag168.xml"/><Relationship Id="rId1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7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172.xml"/><Relationship Id="rId7" Type="http://schemas.openxmlformats.org/officeDocument/2006/relationships/tags" Target="../tags/tag176.xml"/><Relationship Id="rId12" Type="http://schemas.openxmlformats.org/officeDocument/2006/relationships/tags" Target="../tags/tag181.xml"/><Relationship Id="rId17" Type="http://schemas.openxmlformats.org/officeDocument/2006/relationships/image" Target="../media/image33.png"/><Relationship Id="rId2" Type="http://schemas.openxmlformats.org/officeDocument/2006/relationships/tags" Target="../tags/tag171.xml"/><Relationship Id="rId16" Type="http://schemas.openxmlformats.org/officeDocument/2006/relationships/image" Target="../media/image32.png"/><Relationship Id="rId1" Type="http://schemas.openxmlformats.org/officeDocument/2006/relationships/tags" Target="../tags/tag170.xml"/><Relationship Id="rId6" Type="http://schemas.openxmlformats.org/officeDocument/2006/relationships/tags" Target="../tags/tag175.xml"/><Relationship Id="rId11" Type="http://schemas.openxmlformats.org/officeDocument/2006/relationships/tags" Target="../tags/tag180.xml"/><Relationship Id="rId5" Type="http://schemas.openxmlformats.org/officeDocument/2006/relationships/tags" Target="../tags/tag174.xml"/><Relationship Id="rId15" Type="http://schemas.openxmlformats.org/officeDocument/2006/relationships/image" Target="../media/image16.svg"/><Relationship Id="rId10" Type="http://schemas.openxmlformats.org/officeDocument/2006/relationships/tags" Target="../tags/tag179.xml"/><Relationship Id="rId4" Type="http://schemas.openxmlformats.org/officeDocument/2006/relationships/tags" Target="../tags/tag173.xml"/><Relationship Id="rId9" Type="http://schemas.openxmlformats.org/officeDocument/2006/relationships/tags" Target="../tags/tag178.xml"/><Relationship Id="rId1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89.xml"/><Relationship Id="rId13" Type="http://schemas.openxmlformats.org/officeDocument/2006/relationships/tags" Target="../tags/tag192.xml"/><Relationship Id="rId18" Type="http://schemas.openxmlformats.org/officeDocument/2006/relationships/image" Target="../media/image32.png"/><Relationship Id="rId3" Type="http://schemas.openxmlformats.org/officeDocument/2006/relationships/tags" Target="../tags/tag184.xml"/><Relationship Id="rId21" Type="http://schemas.openxmlformats.org/officeDocument/2006/relationships/image" Target="../media/image34.png"/><Relationship Id="rId7" Type="http://schemas.openxmlformats.org/officeDocument/2006/relationships/tags" Target="../tags/tag188.xml"/><Relationship Id="rId12" Type="http://schemas.openxmlformats.org/officeDocument/2006/relationships/tags" Target="../tags/tag191.xml"/><Relationship Id="rId17" Type="http://schemas.openxmlformats.org/officeDocument/2006/relationships/image" Target="../media/image16.svg"/><Relationship Id="rId2" Type="http://schemas.openxmlformats.org/officeDocument/2006/relationships/tags" Target="../tags/tag183.xml"/><Relationship Id="rId16" Type="http://schemas.openxmlformats.org/officeDocument/2006/relationships/image" Target="../media/image15.png"/><Relationship Id="rId20" Type="http://schemas.openxmlformats.org/officeDocument/2006/relationships/image" Target="../media/image18.jpg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tags" Target="../tags/tag190.xml"/><Relationship Id="rId5" Type="http://schemas.openxmlformats.org/officeDocument/2006/relationships/tags" Target="../tags/tag186.xml"/><Relationship Id="rId15" Type="http://schemas.openxmlformats.org/officeDocument/2006/relationships/slideLayout" Target="../slideLayouts/slideLayout7.xml"/><Relationship Id="rId10" Type="http://schemas.openxmlformats.org/officeDocument/2006/relationships/audio" Target="../media/media1.m4a"/><Relationship Id="rId19" Type="http://schemas.openxmlformats.org/officeDocument/2006/relationships/image" Target="../media/image31.png"/><Relationship Id="rId4" Type="http://schemas.openxmlformats.org/officeDocument/2006/relationships/tags" Target="../tags/tag185.xml"/><Relationship Id="rId9" Type="http://schemas.microsoft.com/office/2007/relationships/media" Target="../media/media1.m4a"/><Relationship Id="rId14" Type="http://schemas.openxmlformats.org/officeDocument/2006/relationships/tags" Target="../tags/tag19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01.xml"/><Relationship Id="rId13" Type="http://schemas.openxmlformats.org/officeDocument/2006/relationships/image" Target="../media/image35.png"/><Relationship Id="rId3" Type="http://schemas.openxmlformats.org/officeDocument/2006/relationships/tags" Target="../tags/tag196.xml"/><Relationship Id="rId7" Type="http://schemas.openxmlformats.org/officeDocument/2006/relationships/tags" Target="../tags/tag200.xml"/><Relationship Id="rId12" Type="http://schemas.openxmlformats.org/officeDocument/2006/relationships/image" Target="../media/image16.svg"/><Relationship Id="rId2" Type="http://schemas.openxmlformats.org/officeDocument/2006/relationships/tags" Target="../tags/tag195.xml"/><Relationship Id="rId1" Type="http://schemas.openxmlformats.org/officeDocument/2006/relationships/tags" Target="../tags/tag194.xml"/><Relationship Id="rId6" Type="http://schemas.openxmlformats.org/officeDocument/2006/relationships/tags" Target="../tags/tag199.xml"/><Relationship Id="rId11" Type="http://schemas.openxmlformats.org/officeDocument/2006/relationships/image" Target="../media/image15.png"/><Relationship Id="rId5" Type="http://schemas.openxmlformats.org/officeDocument/2006/relationships/tags" Target="../tags/tag198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97.xml"/><Relationship Id="rId9" Type="http://schemas.openxmlformats.org/officeDocument/2006/relationships/tags" Target="../tags/tag202.xml"/><Relationship Id="rId1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media" Target="../media/media2.m4a"/><Relationship Id="rId13" Type="http://schemas.openxmlformats.org/officeDocument/2006/relationships/tags" Target="../tags/tag213.xml"/><Relationship Id="rId18" Type="http://schemas.openxmlformats.org/officeDocument/2006/relationships/image" Target="../media/image18.jpg"/><Relationship Id="rId3" Type="http://schemas.openxmlformats.org/officeDocument/2006/relationships/tags" Target="../tags/tag205.xml"/><Relationship Id="rId7" Type="http://schemas.openxmlformats.org/officeDocument/2006/relationships/tags" Target="../tags/tag209.xml"/><Relationship Id="rId12" Type="http://schemas.openxmlformats.org/officeDocument/2006/relationships/tags" Target="../tags/tag212.xml"/><Relationship Id="rId17" Type="http://schemas.openxmlformats.org/officeDocument/2006/relationships/image" Target="../media/image35.png"/><Relationship Id="rId2" Type="http://schemas.openxmlformats.org/officeDocument/2006/relationships/tags" Target="../tags/tag204.xml"/><Relationship Id="rId16" Type="http://schemas.openxmlformats.org/officeDocument/2006/relationships/image" Target="../media/image16.svg"/><Relationship Id="rId1" Type="http://schemas.openxmlformats.org/officeDocument/2006/relationships/tags" Target="../tags/tag203.xml"/><Relationship Id="rId6" Type="http://schemas.openxmlformats.org/officeDocument/2006/relationships/tags" Target="../tags/tag208.xml"/><Relationship Id="rId11" Type="http://schemas.openxmlformats.org/officeDocument/2006/relationships/tags" Target="../tags/tag211.xml"/><Relationship Id="rId5" Type="http://schemas.openxmlformats.org/officeDocument/2006/relationships/tags" Target="../tags/tag207.xml"/><Relationship Id="rId15" Type="http://schemas.openxmlformats.org/officeDocument/2006/relationships/image" Target="../media/image15.png"/><Relationship Id="rId10" Type="http://schemas.openxmlformats.org/officeDocument/2006/relationships/tags" Target="../tags/tag210.xml"/><Relationship Id="rId19" Type="http://schemas.openxmlformats.org/officeDocument/2006/relationships/image" Target="../media/image34.png"/><Relationship Id="rId4" Type="http://schemas.openxmlformats.org/officeDocument/2006/relationships/tags" Target="../tags/tag206.xml"/><Relationship Id="rId9" Type="http://schemas.openxmlformats.org/officeDocument/2006/relationships/audio" Target="../media/media2.m4a"/><Relationship Id="rId14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21.xml"/><Relationship Id="rId13" Type="http://schemas.openxmlformats.org/officeDocument/2006/relationships/image" Target="../media/image15.png"/><Relationship Id="rId3" Type="http://schemas.openxmlformats.org/officeDocument/2006/relationships/tags" Target="../tags/tag216.xml"/><Relationship Id="rId7" Type="http://schemas.openxmlformats.org/officeDocument/2006/relationships/tags" Target="../tags/tag220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215.xml"/><Relationship Id="rId16" Type="http://schemas.openxmlformats.org/officeDocument/2006/relationships/image" Target="../media/image18.jpg"/><Relationship Id="rId1" Type="http://schemas.openxmlformats.org/officeDocument/2006/relationships/tags" Target="../tags/tag214.xml"/><Relationship Id="rId6" Type="http://schemas.openxmlformats.org/officeDocument/2006/relationships/tags" Target="../tags/tag219.xml"/><Relationship Id="rId11" Type="http://schemas.openxmlformats.org/officeDocument/2006/relationships/tags" Target="../tags/tag224.xml"/><Relationship Id="rId5" Type="http://schemas.openxmlformats.org/officeDocument/2006/relationships/tags" Target="../tags/tag218.xml"/><Relationship Id="rId15" Type="http://schemas.openxmlformats.org/officeDocument/2006/relationships/image" Target="../media/image35.png"/><Relationship Id="rId10" Type="http://schemas.openxmlformats.org/officeDocument/2006/relationships/tags" Target="../tags/tag223.xml"/><Relationship Id="rId4" Type="http://schemas.openxmlformats.org/officeDocument/2006/relationships/tags" Target="../tags/tag217.xml"/><Relationship Id="rId9" Type="http://schemas.openxmlformats.org/officeDocument/2006/relationships/tags" Target="../tags/tag222.xml"/><Relationship Id="rId14" Type="http://schemas.openxmlformats.org/officeDocument/2006/relationships/image" Target="../media/image16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32.xml"/><Relationship Id="rId13" Type="http://schemas.openxmlformats.org/officeDocument/2006/relationships/image" Target="../media/image16.svg"/><Relationship Id="rId3" Type="http://schemas.openxmlformats.org/officeDocument/2006/relationships/tags" Target="../tags/tag227.xml"/><Relationship Id="rId7" Type="http://schemas.openxmlformats.org/officeDocument/2006/relationships/tags" Target="../tags/tag231.xml"/><Relationship Id="rId12" Type="http://schemas.openxmlformats.org/officeDocument/2006/relationships/image" Target="../media/image15.png"/><Relationship Id="rId2" Type="http://schemas.openxmlformats.org/officeDocument/2006/relationships/tags" Target="../tags/tag226.xml"/><Relationship Id="rId1" Type="http://schemas.openxmlformats.org/officeDocument/2006/relationships/tags" Target="../tags/tag225.xml"/><Relationship Id="rId6" Type="http://schemas.openxmlformats.org/officeDocument/2006/relationships/tags" Target="../tags/tag230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29.xml"/><Relationship Id="rId15" Type="http://schemas.openxmlformats.org/officeDocument/2006/relationships/image" Target="../media/image19.png"/><Relationship Id="rId10" Type="http://schemas.openxmlformats.org/officeDocument/2006/relationships/tags" Target="../tags/tag234.xml"/><Relationship Id="rId4" Type="http://schemas.openxmlformats.org/officeDocument/2006/relationships/tags" Target="../tags/tag228.xml"/><Relationship Id="rId9" Type="http://schemas.openxmlformats.org/officeDocument/2006/relationships/tags" Target="../tags/tag233.xml"/><Relationship Id="rId1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42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237.xml"/><Relationship Id="rId7" Type="http://schemas.openxmlformats.org/officeDocument/2006/relationships/tags" Target="../tags/tag241.xml"/><Relationship Id="rId12" Type="http://schemas.openxmlformats.org/officeDocument/2006/relationships/tags" Target="../tags/tag246.xml"/><Relationship Id="rId17" Type="http://schemas.openxmlformats.org/officeDocument/2006/relationships/image" Target="../media/image18.jpg"/><Relationship Id="rId2" Type="http://schemas.openxmlformats.org/officeDocument/2006/relationships/tags" Target="../tags/tag236.xml"/><Relationship Id="rId16" Type="http://schemas.openxmlformats.org/officeDocument/2006/relationships/image" Target="../media/image36.png"/><Relationship Id="rId1" Type="http://schemas.openxmlformats.org/officeDocument/2006/relationships/tags" Target="../tags/tag235.xml"/><Relationship Id="rId6" Type="http://schemas.openxmlformats.org/officeDocument/2006/relationships/tags" Target="../tags/tag240.xml"/><Relationship Id="rId11" Type="http://schemas.openxmlformats.org/officeDocument/2006/relationships/tags" Target="../tags/tag245.xml"/><Relationship Id="rId5" Type="http://schemas.openxmlformats.org/officeDocument/2006/relationships/tags" Target="../tags/tag239.xml"/><Relationship Id="rId15" Type="http://schemas.openxmlformats.org/officeDocument/2006/relationships/image" Target="../media/image16.svg"/><Relationship Id="rId10" Type="http://schemas.openxmlformats.org/officeDocument/2006/relationships/tags" Target="../tags/tag244.xml"/><Relationship Id="rId4" Type="http://schemas.openxmlformats.org/officeDocument/2006/relationships/tags" Target="../tags/tag238.xml"/><Relationship Id="rId9" Type="http://schemas.openxmlformats.org/officeDocument/2006/relationships/tags" Target="../tags/tag243.xml"/><Relationship Id="rId1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54.xml"/><Relationship Id="rId13" Type="http://schemas.openxmlformats.org/officeDocument/2006/relationships/image" Target="../media/image37.jpeg"/><Relationship Id="rId3" Type="http://schemas.openxmlformats.org/officeDocument/2006/relationships/tags" Target="../tags/tag249.xml"/><Relationship Id="rId7" Type="http://schemas.openxmlformats.org/officeDocument/2006/relationships/tags" Target="../tags/tag253.xml"/><Relationship Id="rId12" Type="http://schemas.openxmlformats.org/officeDocument/2006/relationships/image" Target="../media/image16.svg"/><Relationship Id="rId2" Type="http://schemas.openxmlformats.org/officeDocument/2006/relationships/tags" Target="../tags/tag248.xml"/><Relationship Id="rId1" Type="http://schemas.openxmlformats.org/officeDocument/2006/relationships/tags" Target="../tags/tag247.xml"/><Relationship Id="rId6" Type="http://schemas.openxmlformats.org/officeDocument/2006/relationships/tags" Target="../tags/tag252.xml"/><Relationship Id="rId11" Type="http://schemas.openxmlformats.org/officeDocument/2006/relationships/image" Target="../media/image15.png"/><Relationship Id="rId5" Type="http://schemas.openxmlformats.org/officeDocument/2006/relationships/tags" Target="../tags/tag251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50.xml"/><Relationship Id="rId9" Type="http://schemas.openxmlformats.org/officeDocument/2006/relationships/tags" Target="../tags/tag255.xml"/><Relationship Id="rId1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media" Target="../media/media3.m4a"/><Relationship Id="rId13" Type="http://schemas.openxmlformats.org/officeDocument/2006/relationships/tags" Target="../tags/tag266.xml"/><Relationship Id="rId18" Type="http://schemas.openxmlformats.org/officeDocument/2006/relationships/image" Target="../media/image18.jpg"/><Relationship Id="rId3" Type="http://schemas.openxmlformats.org/officeDocument/2006/relationships/tags" Target="../tags/tag258.xml"/><Relationship Id="rId7" Type="http://schemas.openxmlformats.org/officeDocument/2006/relationships/tags" Target="../tags/tag262.xml"/><Relationship Id="rId12" Type="http://schemas.openxmlformats.org/officeDocument/2006/relationships/tags" Target="../tags/tag265.xml"/><Relationship Id="rId17" Type="http://schemas.openxmlformats.org/officeDocument/2006/relationships/image" Target="../media/image37.jpeg"/><Relationship Id="rId2" Type="http://schemas.openxmlformats.org/officeDocument/2006/relationships/tags" Target="../tags/tag257.xml"/><Relationship Id="rId16" Type="http://schemas.openxmlformats.org/officeDocument/2006/relationships/image" Target="../media/image16.svg"/><Relationship Id="rId1" Type="http://schemas.openxmlformats.org/officeDocument/2006/relationships/tags" Target="../tags/tag256.xml"/><Relationship Id="rId6" Type="http://schemas.openxmlformats.org/officeDocument/2006/relationships/tags" Target="../tags/tag261.xml"/><Relationship Id="rId11" Type="http://schemas.openxmlformats.org/officeDocument/2006/relationships/tags" Target="../tags/tag264.xml"/><Relationship Id="rId5" Type="http://schemas.openxmlformats.org/officeDocument/2006/relationships/tags" Target="../tags/tag260.xml"/><Relationship Id="rId15" Type="http://schemas.openxmlformats.org/officeDocument/2006/relationships/image" Target="../media/image15.png"/><Relationship Id="rId10" Type="http://schemas.openxmlformats.org/officeDocument/2006/relationships/tags" Target="../tags/tag263.xml"/><Relationship Id="rId19" Type="http://schemas.openxmlformats.org/officeDocument/2006/relationships/image" Target="../media/image34.png"/><Relationship Id="rId4" Type="http://schemas.openxmlformats.org/officeDocument/2006/relationships/tags" Target="../tags/tag259.xml"/><Relationship Id="rId9" Type="http://schemas.openxmlformats.org/officeDocument/2006/relationships/audio" Target="../media/media3.m4a"/><Relationship Id="rId14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74.xml"/><Relationship Id="rId13" Type="http://schemas.openxmlformats.org/officeDocument/2006/relationships/image" Target="../media/image16.svg"/><Relationship Id="rId3" Type="http://schemas.openxmlformats.org/officeDocument/2006/relationships/tags" Target="../tags/tag269.xml"/><Relationship Id="rId7" Type="http://schemas.openxmlformats.org/officeDocument/2006/relationships/tags" Target="../tags/tag273.xml"/><Relationship Id="rId12" Type="http://schemas.openxmlformats.org/officeDocument/2006/relationships/image" Target="../media/image15.png"/><Relationship Id="rId2" Type="http://schemas.openxmlformats.org/officeDocument/2006/relationships/tags" Target="../tags/tag268.xml"/><Relationship Id="rId1" Type="http://schemas.openxmlformats.org/officeDocument/2006/relationships/tags" Target="../tags/tag267.xml"/><Relationship Id="rId6" Type="http://schemas.openxmlformats.org/officeDocument/2006/relationships/tags" Target="../tags/tag272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71.xml"/><Relationship Id="rId15" Type="http://schemas.openxmlformats.org/officeDocument/2006/relationships/image" Target="../media/image19.png"/><Relationship Id="rId10" Type="http://schemas.openxmlformats.org/officeDocument/2006/relationships/tags" Target="../tags/tag276.xml"/><Relationship Id="rId4" Type="http://schemas.openxmlformats.org/officeDocument/2006/relationships/tags" Target="../tags/tag270.xml"/><Relationship Id="rId9" Type="http://schemas.openxmlformats.org/officeDocument/2006/relationships/tags" Target="../tags/tag275.xml"/><Relationship Id="rId1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84.xml"/><Relationship Id="rId13" Type="http://schemas.openxmlformats.org/officeDocument/2006/relationships/image" Target="../media/image38.png"/><Relationship Id="rId3" Type="http://schemas.openxmlformats.org/officeDocument/2006/relationships/tags" Target="../tags/tag279.xml"/><Relationship Id="rId7" Type="http://schemas.openxmlformats.org/officeDocument/2006/relationships/tags" Target="../tags/tag283.xml"/><Relationship Id="rId12" Type="http://schemas.openxmlformats.org/officeDocument/2006/relationships/image" Target="../media/image16.svg"/><Relationship Id="rId2" Type="http://schemas.openxmlformats.org/officeDocument/2006/relationships/tags" Target="../tags/tag278.xml"/><Relationship Id="rId1" Type="http://schemas.openxmlformats.org/officeDocument/2006/relationships/tags" Target="../tags/tag277.xml"/><Relationship Id="rId6" Type="http://schemas.openxmlformats.org/officeDocument/2006/relationships/tags" Target="../tags/tag282.xml"/><Relationship Id="rId11" Type="http://schemas.openxmlformats.org/officeDocument/2006/relationships/image" Target="../media/image15.png"/><Relationship Id="rId5" Type="http://schemas.openxmlformats.org/officeDocument/2006/relationships/tags" Target="../tags/tag281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80.xml"/><Relationship Id="rId9" Type="http://schemas.openxmlformats.org/officeDocument/2006/relationships/tags" Target="../tags/tag285.xml"/><Relationship Id="rId1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93.xml"/><Relationship Id="rId13" Type="http://schemas.openxmlformats.org/officeDocument/2006/relationships/image" Target="../media/image15.png"/><Relationship Id="rId3" Type="http://schemas.openxmlformats.org/officeDocument/2006/relationships/tags" Target="../tags/tag288.xml"/><Relationship Id="rId7" Type="http://schemas.openxmlformats.org/officeDocument/2006/relationships/tags" Target="../tags/tag292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287.xml"/><Relationship Id="rId16" Type="http://schemas.openxmlformats.org/officeDocument/2006/relationships/image" Target="../media/image18.jpg"/><Relationship Id="rId1" Type="http://schemas.openxmlformats.org/officeDocument/2006/relationships/tags" Target="../tags/tag286.xml"/><Relationship Id="rId6" Type="http://schemas.openxmlformats.org/officeDocument/2006/relationships/tags" Target="../tags/tag291.xml"/><Relationship Id="rId11" Type="http://schemas.openxmlformats.org/officeDocument/2006/relationships/tags" Target="../tags/tag296.xml"/><Relationship Id="rId5" Type="http://schemas.openxmlformats.org/officeDocument/2006/relationships/tags" Target="../tags/tag290.xml"/><Relationship Id="rId15" Type="http://schemas.openxmlformats.org/officeDocument/2006/relationships/image" Target="../media/image38.png"/><Relationship Id="rId10" Type="http://schemas.openxmlformats.org/officeDocument/2006/relationships/tags" Target="../tags/tag295.xml"/><Relationship Id="rId4" Type="http://schemas.openxmlformats.org/officeDocument/2006/relationships/tags" Target="../tags/tag289.xml"/><Relationship Id="rId9" Type="http://schemas.openxmlformats.org/officeDocument/2006/relationships/tags" Target="../tags/tag294.xml"/><Relationship Id="rId14" Type="http://schemas.openxmlformats.org/officeDocument/2006/relationships/image" Target="../media/image16.sv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media" Target="../media/media4.m4a"/><Relationship Id="rId13" Type="http://schemas.openxmlformats.org/officeDocument/2006/relationships/tags" Target="../tags/tag307.xml"/><Relationship Id="rId18" Type="http://schemas.openxmlformats.org/officeDocument/2006/relationships/image" Target="../media/image18.jpg"/><Relationship Id="rId3" Type="http://schemas.openxmlformats.org/officeDocument/2006/relationships/tags" Target="../tags/tag299.xml"/><Relationship Id="rId7" Type="http://schemas.openxmlformats.org/officeDocument/2006/relationships/tags" Target="../tags/tag303.xml"/><Relationship Id="rId12" Type="http://schemas.openxmlformats.org/officeDocument/2006/relationships/tags" Target="../tags/tag306.xml"/><Relationship Id="rId17" Type="http://schemas.openxmlformats.org/officeDocument/2006/relationships/image" Target="../media/image37.jpeg"/><Relationship Id="rId2" Type="http://schemas.openxmlformats.org/officeDocument/2006/relationships/tags" Target="../tags/tag298.xml"/><Relationship Id="rId16" Type="http://schemas.openxmlformats.org/officeDocument/2006/relationships/image" Target="../media/image16.svg"/><Relationship Id="rId1" Type="http://schemas.openxmlformats.org/officeDocument/2006/relationships/tags" Target="../tags/tag297.xml"/><Relationship Id="rId6" Type="http://schemas.openxmlformats.org/officeDocument/2006/relationships/tags" Target="../tags/tag302.xml"/><Relationship Id="rId11" Type="http://schemas.openxmlformats.org/officeDocument/2006/relationships/tags" Target="../tags/tag305.xml"/><Relationship Id="rId5" Type="http://schemas.openxmlformats.org/officeDocument/2006/relationships/tags" Target="../tags/tag301.xml"/><Relationship Id="rId15" Type="http://schemas.openxmlformats.org/officeDocument/2006/relationships/image" Target="../media/image15.png"/><Relationship Id="rId10" Type="http://schemas.openxmlformats.org/officeDocument/2006/relationships/tags" Target="../tags/tag304.xml"/><Relationship Id="rId19" Type="http://schemas.openxmlformats.org/officeDocument/2006/relationships/image" Target="../media/image34.png"/><Relationship Id="rId4" Type="http://schemas.openxmlformats.org/officeDocument/2006/relationships/tags" Target="../tags/tag300.xml"/><Relationship Id="rId9" Type="http://schemas.openxmlformats.org/officeDocument/2006/relationships/audio" Target="../media/media4.m4a"/><Relationship Id="rId14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315.xml"/><Relationship Id="rId13" Type="http://schemas.openxmlformats.org/officeDocument/2006/relationships/slideLayout" Target="../slideLayouts/slideLayout7.xml"/><Relationship Id="rId18" Type="http://schemas.microsoft.com/office/2007/relationships/hdphoto" Target="../media/hdphoto1.wdp"/><Relationship Id="rId3" Type="http://schemas.openxmlformats.org/officeDocument/2006/relationships/tags" Target="../tags/tag310.xml"/><Relationship Id="rId21" Type="http://schemas.openxmlformats.org/officeDocument/2006/relationships/image" Target="../media/image36.png"/><Relationship Id="rId7" Type="http://schemas.openxmlformats.org/officeDocument/2006/relationships/tags" Target="../tags/tag314.xml"/><Relationship Id="rId12" Type="http://schemas.openxmlformats.org/officeDocument/2006/relationships/tags" Target="../tags/tag319.xml"/><Relationship Id="rId17" Type="http://schemas.openxmlformats.org/officeDocument/2006/relationships/image" Target="../media/image39.png"/><Relationship Id="rId2" Type="http://schemas.openxmlformats.org/officeDocument/2006/relationships/tags" Target="../tags/tag309.xml"/><Relationship Id="rId16" Type="http://schemas.openxmlformats.org/officeDocument/2006/relationships/image" Target="../media/image20.png"/><Relationship Id="rId20" Type="http://schemas.openxmlformats.org/officeDocument/2006/relationships/image" Target="../media/image40.jpeg"/><Relationship Id="rId1" Type="http://schemas.openxmlformats.org/officeDocument/2006/relationships/tags" Target="../tags/tag308.xml"/><Relationship Id="rId6" Type="http://schemas.openxmlformats.org/officeDocument/2006/relationships/tags" Target="../tags/tag313.xml"/><Relationship Id="rId11" Type="http://schemas.openxmlformats.org/officeDocument/2006/relationships/tags" Target="../tags/tag318.xml"/><Relationship Id="rId5" Type="http://schemas.openxmlformats.org/officeDocument/2006/relationships/tags" Target="../tags/tag312.xml"/><Relationship Id="rId15" Type="http://schemas.openxmlformats.org/officeDocument/2006/relationships/image" Target="../media/image16.svg"/><Relationship Id="rId23" Type="http://schemas.openxmlformats.org/officeDocument/2006/relationships/image" Target="../media/image38.png"/><Relationship Id="rId10" Type="http://schemas.openxmlformats.org/officeDocument/2006/relationships/tags" Target="../tags/tag317.xml"/><Relationship Id="rId19" Type="http://schemas.openxmlformats.org/officeDocument/2006/relationships/image" Target="../media/image35.png"/><Relationship Id="rId4" Type="http://schemas.openxmlformats.org/officeDocument/2006/relationships/tags" Target="../tags/tag311.xml"/><Relationship Id="rId9" Type="http://schemas.openxmlformats.org/officeDocument/2006/relationships/tags" Target="../tags/tag316.xml"/><Relationship Id="rId14" Type="http://schemas.openxmlformats.org/officeDocument/2006/relationships/image" Target="../media/image15.png"/><Relationship Id="rId22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327.xml"/><Relationship Id="rId13" Type="http://schemas.openxmlformats.org/officeDocument/2006/relationships/image" Target="../media/image16.svg"/><Relationship Id="rId18" Type="http://schemas.openxmlformats.org/officeDocument/2006/relationships/image" Target="../media/image40.jpeg"/><Relationship Id="rId3" Type="http://schemas.openxmlformats.org/officeDocument/2006/relationships/tags" Target="../tags/tag322.xml"/><Relationship Id="rId7" Type="http://schemas.openxmlformats.org/officeDocument/2006/relationships/tags" Target="../tags/tag326.xml"/><Relationship Id="rId12" Type="http://schemas.openxmlformats.org/officeDocument/2006/relationships/image" Target="../media/image15.png"/><Relationship Id="rId17" Type="http://schemas.openxmlformats.org/officeDocument/2006/relationships/image" Target="../media/image35.png"/><Relationship Id="rId2" Type="http://schemas.openxmlformats.org/officeDocument/2006/relationships/tags" Target="../tags/tag321.xml"/><Relationship Id="rId16" Type="http://schemas.microsoft.com/office/2007/relationships/hdphoto" Target="../media/hdphoto1.wdp"/><Relationship Id="rId1" Type="http://schemas.openxmlformats.org/officeDocument/2006/relationships/tags" Target="../tags/tag320.xml"/><Relationship Id="rId6" Type="http://schemas.openxmlformats.org/officeDocument/2006/relationships/tags" Target="../tags/tag325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24.xml"/><Relationship Id="rId15" Type="http://schemas.openxmlformats.org/officeDocument/2006/relationships/image" Target="../media/image39.png"/><Relationship Id="rId10" Type="http://schemas.openxmlformats.org/officeDocument/2006/relationships/tags" Target="../tags/tag329.xml"/><Relationship Id="rId4" Type="http://schemas.openxmlformats.org/officeDocument/2006/relationships/tags" Target="../tags/tag323.xml"/><Relationship Id="rId9" Type="http://schemas.openxmlformats.org/officeDocument/2006/relationships/tags" Target="../tags/tag328.xml"/><Relationship Id="rId1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37.xml"/><Relationship Id="rId13" Type="http://schemas.openxmlformats.org/officeDocument/2006/relationships/image" Target="../media/image15.png"/><Relationship Id="rId18" Type="http://schemas.openxmlformats.org/officeDocument/2006/relationships/image" Target="../media/image22.png"/><Relationship Id="rId3" Type="http://schemas.openxmlformats.org/officeDocument/2006/relationships/tags" Target="../tags/tag332.xml"/><Relationship Id="rId7" Type="http://schemas.openxmlformats.org/officeDocument/2006/relationships/tags" Target="../tags/tag336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38.png"/><Relationship Id="rId2" Type="http://schemas.openxmlformats.org/officeDocument/2006/relationships/tags" Target="../tags/tag331.xml"/><Relationship Id="rId16" Type="http://schemas.openxmlformats.org/officeDocument/2006/relationships/image" Target="../media/image32.png"/><Relationship Id="rId1" Type="http://schemas.openxmlformats.org/officeDocument/2006/relationships/tags" Target="../tags/tag330.xml"/><Relationship Id="rId6" Type="http://schemas.openxmlformats.org/officeDocument/2006/relationships/tags" Target="../tags/tag335.xml"/><Relationship Id="rId11" Type="http://schemas.openxmlformats.org/officeDocument/2006/relationships/tags" Target="../tags/tag340.xml"/><Relationship Id="rId5" Type="http://schemas.openxmlformats.org/officeDocument/2006/relationships/tags" Target="../tags/tag334.xml"/><Relationship Id="rId15" Type="http://schemas.openxmlformats.org/officeDocument/2006/relationships/image" Target="../media/image36.png"/><Relationship Id="rId10" Type="http://schemas.openxmlformats.org/officeDocument/2006/relationships/tags" Target="../tags/tag339.xml"/><Relationship Id="rId4" Type="http://schemas.openxmlformats.org/officeDocument/2006/relationships/tags" Target="../tags/tag333.xml"/><Relationship Id="rId9" Type="http://schemas.openxmlformats.org/officeDocument/2006/relationships/tags" Target="../tags/tag338.xml"/><Relationship Id="rId14" Type="http://schemas.openxmlformats.org/officeDocument/2006/relationships/image" Target="../media/image16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48.xml"/><Relationship Id="rId13" Type="http://schemas.openxmlformats.org/officeDocument/2006/relationships/image" Target="../media/image16.svg"/><Relationship Id="rId18" Type="http://schemas.openxmlformats.org/officeDocument/2006/relationships/image" Target="../media/image22.png"/><Relationship Id="rId3" Type="http://schemas.openxmlformats.org/officeDocument/2006/relationships/tags" Target="../tags/tag343.xml"/><Relationship Id="rId7" Type="http://schemas.openxmlformats.org/officeDocument/2006/relationships/tags" Target="../tags/tag347.xml"/><Relationship Id="rId12" Type="http://schemas.openxmlformats.org/officeDocument/2006/relationships/image" Target="../media/image15.png"/><Relationship Id="rId17" Type="http://schemas.openxmlformats.org/officeDocument/2006/relationships/image" Target="../media/image31.png"/><Relationship Id="rId2" Type="http://schemas.openxmlformats.org/officeDocument/2006/relationships/tags" Target="../tags/tag342.xml"/><Relationship Id="rId16" Type="http://schemas.openxmlformats.org/officeDocument/2006/relationships/image" Target="../media/image32.png"/><Relationship Id="rId1" Type="http://schemas.openxmlformats.org/officeDocument/2006/relationships/tags" Target="../tags/tag341.xml"/><Relationship Id="rId6" Type="http://schemas.openxmlformats.org/officeDocument/2006/relationships/tags" Target="../tags/tag346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45.xml"/><Relationship Id="rId15" Type="http://schemas.openxmlformats.org/officeDocument/2006/relationships/image" Target="../media/image40.jpeg"/><Relationship Id="rId10" Type="http://schemas.openxmlformats.org/officeDocument/2006/relationships/tags" Target="../tags/tag350.xml"/><Relationship Id="rId4" Type="http://schemas.openxmlformats.org/officeDocument/2006/relationships/tags" Target="../tags/tag344.xml"/><Relationship Id="rId9" Type="http://schemas.openxmlformats.org/officeDocument/2006/relationships/tags" Target="../tags/tag349.xml"/><Relationship Id="rId1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6.svg"/><Relationship Id="rId3" Type="http://schemas.openxmlformats.org/officeDocument/2006/relationships/tags" Target="../tags/tag353.xml"/><Relationship Id="rId7" Type="http://schemas.openxmlformats.org/officeDocument/2006/relationships/tags" Target="../tags/tag357.xml"/><Relationship Id="rId12" Type="http://schemas.openxmlformats.org/officeDocument/2006/relationships/image" Target="../media/image5.png"/><Relationship Id="rId2" Type="http://schemas.openxmlformats.org/officeDocument/2006/relationships/tags" Target="../tags/tag352.xml"/><Relationship Id="rId1" Type="http://schemas.openxmlformats.org/officeDocument/2006/relationships/tags" Target="../tags/tag351.xml"/><Relationship Id="rId6" Type="http://schemas.openxmlformats.org/officeDocument/2006/relationships/tags" Target="../tags/tag356.xml"/><Relationship Id="rId11" Type="http://schemas.openxmlformats.org/officeDocument/2006/relationships/image" Target="../media/image4.svg"/><Relationship Id="rId5" Type="http://schemas.openxmlformats.org/officeDocument/2006/relationships/tags" Target="../tags/tag355.xml"/><Relationship Id="rId10" Type="http://schemas.openxmlformats.org/officeDocument/2006/relationships/image" Target="../media/image3.png"/><Relationship Id="rId4" Type="http://schemas.openxmlformats.org/officeDocument/2006/relationships/tags" Target="../tags/tag354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tags" Target="../tags/tag360.xml"/><Relationship Id="rId7" Type="http://schemas.openxmlformats.org/officeDocument/2006/relationships/image" Target="../media/image16.svg"/><Relationship Id="rId2" Type="http://schemas.openxmlformats.org/officeDocument/2006/relationships/tags" Target="../tags/tag359.xml"/><Relationship Id="rId1" Type="http://schemas.openxmlformats.org/officeDocument/2006/relationships/tags" Target="../tags/tag358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361.xml"/><Relationship Id="rId9" Type="http://schemas.openxmlformats.org/officeDocument/2006/relationships/image" Target="../media/image18.jp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69.xml"/><Relationship Id="rId13" Type="http://schemas.openxmlformats.org/officeDocument/2006/relationships/image" Target="../media/image15.png"/><Relationship Id="rId3" Type="http://schemas.openxmlformats.org/officeDocument/2006/relationships/tags" Target="../tags/tag364.xml"/><Relationship Id="rId7" Type="http://schemas.openxmlformats.org/officeDocument/2006/relationships/tags" Target="../tags/tag368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363.xml"/><Relationship Id="rId1" Type="http://schemas.openxmlformats.org/officeDocument/2006/relationships/tags" Target="../tags/tag362.xml"/><Relationship Id="rId6" Type="http://schemas.openxmlformats.org/officeDocument/2006/relationships/tags" Target="../tags/tag367.xml"/><Relationship Id="rId11" Type="http://schemas.openxmlformats.org/officeDocument/2006/relationships/tags" Target="../tags/tag372.xml"/><Relationship Id="rId5" Type="http://schemas.openxmlformats.org/officeDocument/2006/relationships/tags" Target="../tags/tag366.xml"/><Relationship Id="rId15" Type="http://schemas.openxmlformats.org/officeDocument/2006/relationships/image" Target="../media/image42.jpg"/><Relationship Id="rId10" Type="http://schemas.openxmlformats.org/officeDocument/2006/relationships/tags" Target="../tags/tag371.xml"/><Relationship Id="rId4" Type="http://schemas.openxmlformats.org/officeDocument/2006/relationships/tags" Target="../tags/tag365.xml"/><Relationship Id="rId9" Type="http://schemas.openxmlformats.org/officeDocument/2006/relationships/tags" Target="../tags/tag370.xml"/><Relationship Id="rId14" Type="http://schemas.openxmlformats.org/officeDocument/2006/relationships/image" Target="../media/image16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tags" Target="../tags/tag375.xml"/><Relationship Id="rId7" Type="http://schemas.openxmlformats.org/officeDocument/2006/relationships/image" Target="../media/image33.png"/><Relationship Id="rId2" Type="http://schemas.openxmlformats.org/officeDocument/2006/relationships/tags" Target="../tags/tag374.xml"/><Relationship Id="rId1" Type="http://schemas.openxmlformats.org/officeDocument/2006/relationships/tags" Target="../tags/tag37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78.xml"/><Relationship Id="rId7" Type="http://schemas.openxmlformats.org/officeDocument/2006/relationships/image" Target="../media/image15.png"/><Relationship Id="rId2" Type="http://schemas.openxmlformats.org/officeDocument/2006/relationships/tags" Target="../tags/tag377.xml"/><Relationship Id="rId1" Type="http://schemas.openxmlformats.org/officeDocument/2006/relationships/tags" Target="../tags/tag376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80.xml"/><Relationship Id="rId10" Type="http://schemas.openxmlformats.org/officeDocument/2006/relationships/image" Target="../media/image33.png"/><Relationship Id="rId4" Type="http://schemas.openxmlformats.org/officeDocument/2006/relationships/tags" Target="../tags/tag379.xml"/><Relationship Id="rId9" Type="http://schemas.openxmlformats.org/officeDocument/2006/relationships/image" Target="../media/image43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83.xml"/><Relationship Id="rId7" Type="http://schemas.openxmlformats.org/officeDocument/2006/relationships/image" Target="../media/image15.png"/><Relationship Id="rId2" Type="http://schemas.openxmlformats.org/officeDocument/2006/relationships/tags" Target="../tags/tag382.xml"/><Relationship Id="rId1" Type="http://schemas.openxmlformats.org/officeDocument/2006/relationships/tags" Target="../tags/tag381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85.xml"/><Relationship Id="rId10" Type="http://schemas.openxmlformats.org/officeDocument/2006/relationships/image" Target="../media/image19.png"/><Relationship Id="rId4" Type="http://schemas.openxmlformats.org/officeDocument/2006/relationships/tags" Target="../tags/tag384.xml"/><Relationship Id="rId9" Type="http://schemas.openxmlformats.org/officeDocument/2006/relationships/image" Target="../media/image43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388.xml"/><Relationship Id="rId7" Type="http://schemas.openxmlformats.org/officeDocument/2006/relationships/image" Target="../media/image33.png"/><Relationship Id="rId2" Type="http://schemas.openxmlformats.org/officeDocument/2006/relationships/tags" Target="../tags/tag387.xml"/><Relationship Id="rId1" Type="http://schemas.openxmlformats.org/officeDocument/2006/relationships/tags" Target="../tags/tag386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91.xml"/><Relationship Id="rId7" Type="http://schemas.openxmlformats.org/officeDocument/2006/relationships/image" Target="../media/image15.png"/><Relationship Id="rId2" Type="http://schemas.openxmlformats.org/officeDocument/2006/relationships/tags" Target="../tags/tag390.xml"/><Relationship Id="rId1" Type="http://schemas.openxmlformats.org/officeDocument/2006/relationships/tags" Target="../tags/tag389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93.xml"/><Relationship Id="rId10" Type="http://schemas.openxmlformats.org/officeDocument/2006/relationships/image" Target="../media/image33.png"/><Relationship Id="rId4" Type="http://schemas.openxmlformats.org/officeDocument/2006/relationships/tags" Target="../tags/tag392.xml"/><Relationship Id="rId9" Type="http://schemas.openxmlformats.org/officeDocument/2006/relationships/image" Target="../media/image45.jp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96.xml"/><Relationship Id="rId7" Type="http://schemas.openxmlformats.org/officeDocument/2006/relationships/image" Target="../media/image15.png"/><Relationship Id="rId2" Type="http://schemas.openxmlformats.org/officeDocument/2006/relationships/tags" Target="../tags/tag395.xml"/><Relationship Id="rId1" Type="http://schemas.openxmlformats.org/officeDocument/2006/relationships/tags" Target="../tags/tag394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98.xml"/><Relationship Id="rId10" Type="http://schemas.openxmlformats.org/officeDocument/2006/relationships/image" Target="../media/image19.png"/><Relationship Id="rId4" Type="http://schemas.openxmlformats.org/officeDocument/2006/relationships/tags" Target="../tags/tag397.xml"/><Relationship Id="rId9" Type="http://schemas.openxmlformats.org/officeDocument/2006/relationships/image" Target="../media/image45.jp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01.xml"/><Relationship Id="rId7" Type="http://schemas.openxmlformats.org/officeDocument/2006/relationships/image" Target="../media/image15.png"/><Relationship Id="rId2" Type="http://schemas.openxmlformats.org/officeDocument/2006/relationships/tags" Target="../tags/tag400.xml"/><Relationship Id="rId1" Type="http://schemas.openxmlformats.org/officeDocument/2006/relationships/tags" Target="../tags/tag399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19.png"/><Relationship Id="rId5" Type="http://schemas.openxmlformats.org/officeDocument/2006/relationships/tags" Target="../tags/tag403.xml"/><Relationship Id="rId10" Type="http://schemas.openxmlformats.org/officeDocument/2006/relationships/image" Target="../media/image45.jpg"/><Relationship Id="rId4" Type="http://schemas.openxmlformats.org/officeDocument/2006/relationships/tags" Target="../tags/tag402.xml"/><Relationship Id="rId9" Type="http://schemas.openxmlformats.org/officeDocument/2006/relationships/image" Target="../media/image43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tags" Target="../tags/tag406.xml"/><Relationship Id="rId7" Type="http://schemas.openxmlformats.org/officeDocument/2006/relationships/image" Target="../media/image16.svg"/><Relationship Id="rId2" Type="http://schemas.openxmlformats.org/officeDocument/2006/relationships/tags" Target="../tags/tag405.xml"/><Relationship Id="rId1" Type="http://schemas.openxmlformats.org/officeDocument/2006/relationships/tags" Target="../tags/tag404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33.png"/><Relationship Id="rId4" Type="http://schemas.openxmlformats.org/officeDocument/2006/relationships/tags" Target="../tags/tag407.xml"/><Relationship Id="rId9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tags" Target="../tags/tag410.xml"/><Relationship Id="rId7" Type="http://schemas.openxmlformats.org/officeDocument/2006/relationships/image" Target="../media/image16.svg"/><Relationship Id="rId2" Type="http://schemas.openxmlformats.org/officeDocument/2006/relationships/tags" Target="../tags/tag409.xml"/><Relationship Id="rId1" Type="http://schemas.openxmlformats.org/officeDocument/2006/relationships/tags" Target="../tags/tag408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19.png"/><Relationship Id="rId4" Type="http://schemas.openxmlformats.org/officeDocument/2006/relationships/tags" Target="../tags/tag411.xml"/><Relationship Id="rId9" Type="http://schemas.openxmlformats.org/officeDocument/2006/relationships/image" Target="../media/image4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tags" Target="../tags/tag414.xml"/><Relationship Id="rId7" Type="http://schemas.openxmlformats.org/officeDocument/2006/relationships/image" Target="../media/image16.svg"/><Relationship Id="rId2" Type="http://schemas.openxmlformats.org/officeDocument/2006/relationships/tags" Target="../tags/tag413.xml"/><Relationship Id="rId1" Type="http://schemas.openxmlformats.org/officeDocument/2006/relationships/tags" Target="../tags/tag412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415.xml"/><Relationship Id="rId9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tags" Target="../tags/tag418.xml"/><Relationship Id="rId7" Type="http://schemas.openxmlformats.org/officeDocument/2006/relationships/image" Target="../media/image16.svg"/><Relationship Id="rId2" Type="http://schemas.openxmlformats.org/officeDocument/2006/relationships/tags" Target="../tags/tag417.xml"/><Relationship Id="rId1" Type="http://schemas.openxmlformats.org/officeDocument/2006/relationships/tags" Target="../tags/tag416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419.xml"/><Relationship Id="rId9" Type="http://schemas.openxmlformats.org/officeDocument/2006/relationships/image" Target="../media/image1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tags" Target="../tags/tag422.xml"/><Relationship Id="rId7" Type="http://schemas.openxmlformats.org/officeDocument/2006/relationships/image" Target="../media/image16.svg"/><Relationship Id="rId2" Type="http://schemas.openxmlformats.org/officeDocument/2006/relationships/tags" Target="../tags/tag421.xml"/><Relationship Id="rId1" Type="http://schemas.openxmlformats.org/officeDocument/2006/relationships/tags" Target="../tags/tag420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423.xml"/><Relationship Id="rId9" Type="http://schemas.openxmlformats.org/officeDocument/2006/relationships/image" Target="../media/image1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tags" Target="../tags/tag426.xml"/><Relationship Id="rId7" Type="http://schemas.openxmlformats.org/officeDocument/2006/relationships/image" Target="../media/image16.svg"/><Relationship Id="rId2" Type="http://schemas.openxmlformats.org/officeDocument/2006/relationships/tags" Target="../tags/tag425.xml"/><Relationship Id="rId1" Type="http://schemas.openxmlformats.org/officeDocument/2006/relationships/tags" Target="../tags/tag424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427.xml"/><Relationship Id="rId9" Type="http://schemas.openxmlformats.org/officeDocument/2006/relationships/image" Target="../media/image1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tags" Target="../tags/tag430.xml"/><Relationship Id="rId7" Type="http://schemas.openxmlformats.org/officeDocument/2006/relationships/image" Target="../media/image16.svg"/><Relationship Id="rId2" Type="http://schemas.openxmlformats.org/officeDocument/2006/relationships/tags" Target="../tags/tag429.xml"/><Relationship Id="rId1" Type="http://schemas.openxmlformats.org/officeDocument/2006/relationships/tags" Target="../tags/tag428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19.png"/><Relationship Id="rId4" Type="http://schemas.openxmlformats.org/officeDocument/2006/relationships/tags" Target="../tags/tag431.xml"/><Relationship Id="rId9" Type="http://schemas.openxmlformats.org/officeDocument/2006/relationships/image" Target="../media/image43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tags" Target="../tags/tag434.xml"/><Relationship Id="rId7" Type="http://schemas.openxmlformats.org/officeDocument/2006/relationships/image" Target="../media/image16.svg"/><Relationship Id="rId2" Type="http://schemas.openxmlformats.org/officeDocument/2006/relationships/tags" Target="../tags/tag433.xml"/><Relationship Id="rId1" Type="http://schemas.openxmlformats.org/officeDocument/2006/relationships/tags" Target="../tags/tag432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19.png"/><Relationship Id="rId4" Type="http://schemas.openxmlformats.org/officeDocument/2006/relationships/tags" Target="../tags/tag435.xml"/><Relationship Id="rId9" Type="http://schemas.openxmlformats.org/officeDocument/2006/relationships/image" Target="../media/image43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tags" Target="../tags/tag438.xml"/><Relationship Id="rId7" Type="http://schemas.openxmlformats.org/officeDocument/2006/relationships/image" Target="../media/image16.svg"/><Relationship Id="rId2" Type="http://schemas.openxmlformats.org/officeDocument/2006/relationships/tags" Target="../tags/tag437.xml"/><Relationship Id="rId1" Type="http://schemas.openxmlformats.org/officeDocument/2006/relationships/tags" Target="../tags/tag436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439.xml"/><Relationship Id="rId9" Type="http://schemas.openxmlformats.org/officeDocument/2006/relationships/image" Target="../media/image1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tags" Target="../tags/tag442.xml"/><Relationship Id="rId7" Type="http://schemas.openxmlformats.org/officeDocument/2006/relationships/image" Target="../media/image16.svg"/><Relationship Id="rId2" Type="http://schemas.openxmlformats.org/officeDocument/2006/relationships/tags" Target="../tags/tag441.xml"/><Relationship Id="rId1" Type="http://schemas.openxmlformats.org/officeDocument/2006/relationships/tags" Target="../tags/tag440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19.png"/><Relationship Id="rId4" Type="http://schemas.openxmlformats.org/officeDocument/2006/relationships/tags" Target="../tags/tag443.xml"/><Relationship Id="rId9" Type="http://schemas.openxmlformats.org/officeDocument/2006/relationships/image" Target="../media/image45.jp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451.xml"/><Relationship Id="rId13" Type="http://schemas.openxmlformats.org/officeDocument/2006/relationships/image" Target="../media/image15.png"/><Relationship Id="rId3" Type="http://schemas.openxmlformats.org/officeDocument/2006/relationships/tags" Target="../tags/tag446.xml"/><Relationship Id="rId7" Type="http://schemas.openxmlformats.org/officeDocument/2006/relationships/tags" Target="../tags/tag450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445.xml"/><Relationship Id="rId16" Type="http://schemas.openxmlformats.org/officeDocument/2006/relationships/image" Target="../media/image43.jpeg"/><Relationship Id="rId1" Type="http://schemas.openxmlformats.org/officeDocument/2006/relationships/tags" Target="../tags/tag444.xml"/><Relationship Id="rId6" Type="http://schemas.openxmlformats.org/officeDocument/2006/relationships/tags" Target="../tags/tag449.xml"/><Relationship Id="rId11" Type="http://schemas.openxmlformats.org/officeDocument/2006/relationships/tags" Target="../tags/tag454.xml"/><Relationship Id="rId5" Type="http://schemas.openxmlformats.org/officeDocument/2006/relationships/tags" Target="../tags/tag448.xml"/><Relationship Id="rId15" Type="http://schemas.openxmlformats.org/officeDocument/2006/relationships/image" Target="../media/image33.png"/><Relationship Id="rId10" Type="http://schemas.openxmlformats.org/officeDocument/2006/relationships/tags" Target="../tags/tag453.xml"/><Relationship Id="rId4" Type="http://schemas.openxmlformats.org/officeDocument/2006/relationships/tags" Target="../tags/tag447.xml"/><Relationship Id="rId9" Type="http://schemas.openxmlformats.org/officeDocument/2006/relationships/tags" Target="../tags/tag452.xml"/><Relationship Id="rId14" Type="http://schemas.openxmlformats.org/officeDocument/2006/relationships/image" Target="../media/image16.sv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6.svg"/><Relationship Id="rId3" Type="http://schemas.openxmlformats.org/officeDocument/2006/relationships/tags" Target="../tags/tag457.xml"/><Relationship Id="rId7" Type="http://schemas.openxmlformats.org/officeDocument/2006/relationships/tags" Target="../tags/tag461.xml"/><Relationship Id="rId12" Type="http://schemas.openxmlformats.org/officeDocument/2006/relationships/image" Target="../media/image5.png"/><Relationship Id="rId2" Type="http://schemas.openxmlformats.org/officeDocument/2006/relationships/tags" Target="../tags/tag456.xml"/><Relationship Id="rId1" Type="http://schemas.openxmlformats.org/officeDocument/2006/relationships/tags" Target="../tags/tag455.xml"/><Relationship Id="rId6" Type="http://schemas.openxmlformats.org/officeDocument/2006/relationships/tags" Target="../tags/tag460.xml"/><Relationship Id="rId11" Type="http://schemas.openxmlformats.org/officeDocument/2006/relationships/image" Target="../media/image4.svg"/><Relationship Id="rId5" Type="http://schemas.openxmlformats.org/officeDocument/2006/relationships/tags" Target="../tags/tag459.xml"/><Relationship Id="rId10" Type="http://schemas.openxmlformats.org/officeDocument/2006/relationships/image" Target="../media/image3.png"/><Relationship Id="rId4" Type="http://schemas.openxmlformats.org/officeDocument/2006/relationships/tags" Target="../tags/tag458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469.xml"/><Relationship Id="rId13" Type="http://schemas.openxmlformats.org/officeDocument/2006/relationships/image" Target="../media/image15.png"/><Relationship Id="rId3" Type="http://schemas.openxmlformats.org/officeDocument/2006/relationships/tags" Target="../tags/tag464.xml"/><Relationship Id="rId7" Type="http://schemas.openxmlformats.org/officeDocument/2006/relationships/tags" Target="../tags/tag468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463.xml"/><Relationship Id="rId1" Type="http://schemas.openxmlformats.org/officeDocument/2006/relationships/tags" Target="../tags/tag462.xml"/><Relationship Id="rId6" Type="http://schemas.openxmlformats.org/officeDocument/2006/relationships/tags" Target="../tags/tag467.xml"/><Relationship Id="rId11" Type="http://schemas.openxmlformats.org/officeDocument/2006/relationships/tags" Target="../tags/tag472.xml"/><Relationship Id="rId5" Type="http://schemas.openxmlformats.org/officeDocument/2006/relationships/tags" Target="../tags/tag466.xml"/><Relationship Id="rId15" Type="http://schemas.openxmlformats.org/officeDocument/2006/relationships/image" Target="../media/image18.jpg"/><Relationship Id="rId10" Type="http://schemas.openxmlformats.org/officeDocument/2006/relationships/tags" Target="../tags/tag471.xml"/><Relationship Id="rId4" Type="http://schemas.openxmlformats.org/officeDocument/2006/relationships/tags" Target="../tags/tag465.xml"/><Relationship Id="rId9" Type="http://schemas.openxmlformats.org/officeDocument/2006/relationships/tags" Target="../tags/tag470.xml"/><Relationship Id="rId14" Type="http://schemas.openxmlformats.org/officeDocument/2006/relationships/image" Target="../media/image16.sv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480.xml"/><Relationship Id="rId13" Type="http://schemas.openxmlformats.org/officeDocument/2006/relationships/image" Target="../media/image16.svg"/><Relationship Id="rId3" Type="http://schemas.openxmlformats.org/officeDocument/2006/relationships/tags" Target="../tags/tag475.xml"/><Relationship Id="rId7" Type="http://schemas.openxmlformats.org/officeDocument/2006/relationships/tags" Target="../tags/tag479.xml"/><Relationship Id="rId12" Type="http://schemas.openxmlformats.org/officeDocument/2006/relationships/image" Target="../media/image15.png"/><Relationship Id="rId2" Type="http://schemas.openxmlformats.org/officeDocument/2006/relationships/tags" Target="../tags/tag474.xml"/><Relationship Id="rId1" Type="http://schemas.openxmlformats.org/officeDocument/2006/relationships/tags" Target="../tags/tag473.xml"/><Relationship Id="rId6" Type="http://schemas.openxmlformats.org/officeDocument/2006/relationships/tags" Target="../tags/tag478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77.xml"/><Relationship Id="rId10" Type="http://schemas.openxmlformats.org/officeDocument/2006/relationships/tags" Target="../tags/tag482.xml"/><Relationship Id="rId4" Type="http://schemas.openxmlformats.org/officeDocument/2006/relationships/tags" Target="../tags/tag476.xml"/><Relationship Id="rId9" Type="http://schemas.openxmlformats.org/officeDocument/2006/relationships/tags" Target="../tags/tag481.xml"/><Relationship Id="rId14" Type="http://schemas.openxmlformats.org/officeDocument/2006/relationships/image" Target="../media/image1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490.xml"/><Relationship Id="rId13" Type="http://schemas.openxmlformats.org/officeDocument/2006/relationships/image" Target="../media/image16.svg"/><Relationship Id="rId3" Type="http://schemas.openxmlformats.org/officeDocument/2006/relationships/tags" Target="../tags/tag485.xml"/><Relationship Id="rId7" Type="http://schemas.openxmlformats.org/officeDocument/2006/relationships/tags" Target="../tags/tag489.xml"/><Relationship Id="rId12" Type="http://schemas.openxmlformats.org/officeDocument/2006/relationships/image" Target="../media/image15.png"/><Relationship Id="rId2" Type="http://schemas.openxmlformats.org/officeDocument/2006/relationships/tags" Target="../tags/tag484.xml"/><Relationship Id="rId1" Type="http://schemas.openxmlformats.org/officeDocument/2006/relationships/tags" Target="../tags/tag483.xml"/><Relationship Id="rId6" Type="http://schemas.openxmlformats.org/officeDocument/2006/relationships/tags" Target="../tags/tag488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87.xml"/><Relationship Id="rId10" Type="http://schemas.openxmlformats.org/officeDocument/2006/relationships/tags" Target="../tags/tag492.xml"/><Relationship Id="rId4" Type="http://schemas.openxmlformats.org/officeDocument/2006/relationships/tags" Target="../tags/tag486.xml"/><Relationship Id="rId9" Type="http://schemas.openxmlformats.org/officeDocument/2006/relationships/tags" Target="../tags/tag491.xml"/><Relationship Id="rId14" Type="http://schemas.openxmlformats.org/officeDocument/2006/relationships/image" Target="../media/image18.jp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500.xml"/><Relationship Id="rId13" Type="http://schemas.openxmlformats.org/officeDocument/2006/relationships/image" Target="../media/image16.svg"/><Relationship Id="rId3" Type="http://schemas.openxmlformats.org/officeDocument/2006/relationships/tags" Target="../tags/tag495.xml"/><Relationship Id="rId7" Type="http://schemas.openxmlformats.org/officeDocument/2006/relationships/tags" Target="../tags/tag499.xml"/><Relationship Id="rId12" Type="http://schemas.openxmlformats.org/officeDocument/2006/relationships/image" Target="../media/image15.png"/><Relationship Id="rId2" Type="http://schemas.openxmlformats.org/officeDocument/2006/relationships/tags" Target="../tags/tag494.xml"/><Relationship Id="rId1" Type="http://schemas.openxmlformats.org/officeDocument/2006/relationships/tags" Target="../tags/tag493.xml"/><Relationship Id="rId6" Type="http://schemas.openxmlformats.org/officeDocument/2006/relationships/tags" Target="../tags/tag498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97.xml"/><Relationship Id="rId10" Type="http://schemas.openxmlformats.org/officeDocument/2006/relationships/tags" Target="../tags/tag502.xml"/><Relationship Id="rId4" Type="http://schemas.openxmlformats.org/officeDocument/2006/relationships/tags" Target="../tags/tag496.xml"/><Relationship Id="rId9" Type="http://schemas.openxmlformats.org/officeDocument/2006/relationships/tags" Target="../tags/tag501.xml"/><Relationship Id="rId14" Type="http://schemas.openxmlformats.org/officeDocument/2006/relationships/image" Target="../media/image19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tags" Target="../tags/tag505.xml"/><Relationship Id="rId7" Type="http://schemas.openxmlformats.org/officeDocument/2006/relationships/image" Target="../media/image16.svg"/><Relationship Id="rId2" Type="http://schemas.openxmlformats.org/officeDocument/2006/relationships/tags" Target="../tags/tag504.xml"/><Relationship Id="rId1" Type="http://schemas.openxmlformats.org/officeDocument/2006/relationships/tags" Target="../tags/tag503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506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509.xml"/><Relationship Id="rId7" Type="http://schemas.openxmlformats.org/officeDocument/2006/relationships/image" Target="../media/image16.svg"/><Relationship Id="rId2" Type="http://schemas.openxmlformats.org/officeDocument/2006/relationships/tags" Target="../tags/tag508.xml"/><Relationship Id="rId1" Type="http://schemas.openxmlformats.org/officeDocument/2006/relationships/tags" Target="../tags/tag507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510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tags" Target="../tags/tag513.xml"/><Relationship Id="rId7" Type="http://schemas.openxmlformats.org/officeDocument/2006/relationships/image" Target="../media/image16.svg"/><Relationship Id="rId2" Type="http://schemas.openxmlformats.org/officeDocument/2006/relationships/tags" Target="../tags/tag512.xml"/><Relationship Id="rId1" Type="http://schemas.openxmlformats.org/officeDocument/2006/relationships/tags" Target="../tags/tag511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514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517.xml"/><Relationship Id="rId7" Type="http://schemas.openxmlformats.org/officeDocument/2006/relationships/image" Target="../media/image16.svg"/><Relationship Id="rId2" Type="http://schemas.openxmlformats.org/officeDocument/2006/relationships/tags" Target="../tags/tag516.xml"/><Relationship Id="rId1" Type="http://schemas.openxmlformats.org/officeDocument/2006/relationships/tags" Target="../tags/tag515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518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521.xml"/><Relationship Id="rId7" Type="http://schemas.openxmlformats.org/officeDocument/2006/relationships/image" Target="../media/image15.png"/><Relationship Id="rId2" Type="http://schemas.openxmlformats.org/officeDocument/2006/relationships/tags" Target="../tags/tag520.xml"/><Relationship Id="rId1" Type="http://schemas.openxmlformats.org/officeDocument/2006/relationships/tags" Target="../tags/tag519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523.xml"/><Relationship Id="rId4" Type="http://schemas.openxmlformats.org/officeDocument/2006/relationships/tags" Target="../tags/tag522.xml"/><Relationship Id="rId9" Type="http://schemas.openxmlformats.org/officeDocument/2006/relationships/image" Target="../media/image18.jp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526.xml"/><Relationship Id="rId7" Type="http://schemas.openxmlformats.org/officeDocument/2006/relationships/image" Target="../media/image16.svg"/><Relationship Id="rId2" Type="http://schemas.openxmlformats.org/officeDocument/2006/relationships/tags" Target="../tags/tag525.xml"/><Relationship Id="rId1" Type="http://schemas.openxmlformats.org/officeDocument/2006/relationships/tags" Target="../tags/tag524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527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530.xml"/><Relationship Id="rId7" Type="http://schemas.openxmlformats.org/officeDocument/2006/relationships/image" Target="../media/image16.svg"/><Relationship Id="rId2" Type="http://schemas.openxmlformats.org/officeDocument/2006/relationships/tags" Target="../tags/tag529.xml"/><Relationship Id="rId1" Type="http://schemas.openxmlformats.org/officeDocument/2006/relationships/tags" Target="../tags/tag528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531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tags" Target="../tags/tag534.xml"/><Relationship Id="rId7" Type="http://schemas.openxmlformats.org/officeDocument/2006/relationships/image" Target="../media/image16.svg"/><Relationship Id="rId2" Type="http://schemas.openxmlformats.org/officeDocument/2006/relationships/tags" Target="../tags/tag533.xml"/><Relationship Id="rId1" Type="http://schemas.openxmlformats.org/officeDocument/2006/relationships/tags" Target="../tags/tag532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535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tags" Target="../tags/tag538.xml"/><Relationship Id="rId7" Type="http://schemas.openxmlformats.org/officeDocument/2006/relationships/audio" Target="../media/media5.wav"/><Relationship Id="rId12" Type="http://schemas.openxmlformats.org/officeDocument/2006/relationships/image" Target="../media/image34.png"/><Relationship Id="rId2" Type="http://schemas.openxmlformats.org/officeDocument/2006/relationships/tags" Target="../tags/tag537.xml"/><Relationship Id="rId1" Type="http://schemas.openxmlformats.org/officeDocument/2006/relationships/tags" Target="../tags/tag536.xml"/><Relationship Id="rId6" Type="http://schemas.microsoft.com/office/2007/relationships/media" Target="../media/media5.wav"/><Relationship Id="rId11" Type="http://schemas.openxmlformats.org/officeDocument/2006/relationships/image" Target="../media/image18.jpg"/><Relationship Id="rId5" Type="http://schemas.openxmlformats.org/officeDocument/2006/relationships/tags" Target="../tags/tag540.xml"/><Relationship Id="rId10" Type="http://schemas.openxmlformats.org/officeDocument/2006/relationships/image" Target="../media/image16.svg"/><Relationship Id="rId4" Type="http://schemas.openxmlformats.org/officeDocument/2006/relationships/tags" Target="../tags/tag539.xml"/><Relationship Id="rId9" Type="http://schemas.openxmlformats.org/officeDocument/2006/relationships/image" Target="../media/image15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tags" Target="../tags/tag543.xml"/><Relationship Id="rId7" Type="http://schemas.openxmlformats.org/officeDocument/2006/relationships/image" Target="../media/image16.svg"/><Relationship Id="rId2" Type="http://schemas.openxmlformats.org/officeDocument/2006/relationships/tags" Target="../tags/tag542.xml"/><Relationship Id="rId1" Type="http://schemas.openxmlformats.org/officeDocument/2006/relationships/tags" Target="../tags/tag541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544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tags" Target="../tags/tag547.xml"/><Relationship Id="rId7" Type="http://schemas.openxmlformats.org/officeDocument/2006/relationships/audio" Target="../media/media6.m4a"/><Relationship Id="rId12" Type="http://schemas.openxmlformats.org/officeDocument/2006/relationships/image" Target="../media/image34.png"/><Relationship Id="rId2" Type="http://schemas.openxmlformats.org/officeDocument/2006/relationships/tags" Target="../tags/tag546.xml"/><Relationship Id="rId1" Type="http://schemas.openxmlformats.org/officeDocument/2006/relationships/tags" Target="../tags/tag545.xml"/><Relationship Id="rId6" Type="http://schemas.microsoft.com/office/2007/relationships/media" Target="../media/media6.m4a"/><Relationship Id="rId11" Type="http://schemas.openxmlformats.org/officeDocument/2006/relationships/image" Target="../media/image18.jpg"/><Relationship Id="rId5" Type="http://schemas.openxmlformats.org/officeDocument/2006/relationships/tags" Target="../tags/tag549.xml"/><Relationship Id="rId10" Type="http://schemas.openxmlformats.org/officeDocument/2006/relationships/image" Target="../media/image16.svg"/><Relationship Id="rId4" Type="http://schemas.openxmlformats.org/officeDocument/2006/relationships/tags" Target="../tags/tag548.xml"/><Relationship Id="rId9" Type="http://schemas.openxmlformats.org/officeDocument/2006/relationships/image" Target="../media/image15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552.xml"/><Relationship Id="rId7" Type="http://schemas.openxmlformats.org/officeDocument/2006/relationships/image" Target="../media/image16.svg"/><Relationship Id="rId2" Type="http://schemas.openxmlformats.org/officeDocument/2006/relationships/tags" Target="../tags/tag551.xml"/><Relationship Id="rId1" Type="http://schemas.openxmlformats.org/officeDocument/2006/relationships/tags" Target="../tags/tag550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553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tags" Target="../tags/tag556.xml"/><Relationship Id="rId7" Type="http://schemas.openxmlformats.org/officeDocument/2006/relationships/tags" Target="../tags/tag560.xml"/><Relationship Id="rId12" Type="http://schemas.openxmlformats.org/officeDocument/2006/relationships/image" Target="../media/image5.png"/><Relationship Id="rId2" Type="http://schemas.openxmlformats.org/officeDocument/2006/relationships/tags" Target="../tags/tag555.xml"/><Relationship Id="rId1" Type="http://schemas.openxmlformats.org/officeDocument/2006/relationships/tags" Target="../tags/tag554.xml"/><Relationship Id="rId6" Type="http://schemas.openxmlformats.org/officeDocument/2006/relationships/tags" Target="../tags/tag559.xml"/><Relationship Id="rId11" Type="http://schemas.openxmlformats.org/officeDocument/2006/relationships/image" Target="../media/image4.svg"/><Relationship Id="rId5" Type="http://schemas.openxmlformats.org/officeDocument/2006/relationships/tags" Target="../tags/tag558.xml"/><Relationship Id="rId10" Type="http://schemas.openxmlformats.org/officeDocument/2006/relationships/image" Target="../media/image3.png"/><Relationship Id="rId4" Type="http://schemas.openxmlformats.org/officeDocument/2006/relationships/tags" Target="../tags/tag557.xml"/><Relationship Id="rId9" Type="http://schemas.openxmlformats.org/officeDocument/2006/relationships/image" Target="../media/image2.jpeg"/><Relationship Id="rId14" Type="http://schemas.openxmlformats.org/officeDocument/2006/relationships/image" Target="../media/image14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tags" Target="../tags/tag563.xml"/><Relationship Id="rId7" Type="http://schemas.openxmlformats.org/officeDocument/2006/relationships/image" Target="../media/image16.svg"/><Relationship Id="rId2" Type="http://schemas.openxmlformats.org/officeDocument/2006/relationships/tags" Target="../tags/tag562.xml"/><Relationship Id="rId1" Type="http://schemas.openxmlformats.org/officeDocument/2006/relationships/tags" Target="../tags/tag561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564.xml"/><Relationship Id="rId9" Type="http://schemas.openxmlformats.org/officeDocument/2006/relationships/image" Target="../media/image47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tags" Target="../tags/tag567.xml"/><Relationship Id="rId7" Type="http://schemas.openxmlformats.org/officeDocument/2006/relationships/image" Target="../media/image24.png"/><Relationship Id="rId2" Type="http://schemas.openxmlformats.org/officeDocument/2006/relationships/tags" Target="../tags/tag566.xml"/><Relationship Id="rId1" Type="http://schemas.openxmlformats.org/officeDocument/2006/relationships/tags" Target="../tags/tag565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tags" Target="../tags/tag570.xml"/><Relationship Id="rId7" Type="http://schemas.openxmlformats.org/officeDocument/2006/relationships/image" Target="../media/image16.svg"/><Relationship Id="rId2" Type="http://schemas.openxmlformats.org/officeDocument/2006/relationships/tags" Target="../tags/tag569.xml"/><Relationship Id="rId1" Type="http://schemas.openxmlformats.org/officeDocument/2006/relationships/tags" Target="../tags/tag568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571.xml"/><Relationship Id="rId9" Type="http://schemas.openxmlformats.org/officeDocument/2006/relationships/image" Target="../media/image48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tags" Target="../tags/tag579.xml"/><Relationship Id="rId13" Type="http://schemas.openxmlformats.org/officeDocument/2006/relationships/image" Target="../media/image50.png"/><Relationship Id="rId3" Type="http://schemas.openxmlformats.org/officeDocument/2006/relationships/tags" Target="../tags/tag574.xml"/><Relationship Id="rId7" Type="http://schemas.openxmlformats.org/officeDocument/2006/relationships/tags" Target="../tags/tag578.xml"/><Relationship Id="rId12" Type="http://schemas.openxmlformats.org/officeDocument/2006/relationships/image" Target="../media/image16.svg"/><Relationship Id="rId2" Type="http://schemas.openxmlformats.org/officeDocument/2006/relationships/tags" Target="../tags/tag573.xml"/><Relationship Id="rId1" Type="http://schemas.openxmlformats.org/officeDocument/2006/relationships/tags" Target="../tags/tag572.xml"/><Relationship Id="rId6" Type="http://schemas.openxmlformats.org/officeDocument/2006/relationships/tags" Target="../tags/tag577.xml"/><Relationship Id="rId11" Type="http://schemas.openxmlformats.org/officeDocument/2006/relationships/image" Target="../media/image15.png"/><Relationship Id="rId5" Type="http://schemas.openxmlformats.org/officeDocument/2006/relationships/tags" Target="../tags/tag576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575.xml"/><Relationship Id="rId9" Type="http://schemas.openxmlformats.org/officeDocument/2006/relationships/tags" Target="../tags/tag580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tags" Target="../tags/tag583.xml"/><Relationship Id="rId7" Type="http://schemas.openxmlformats.org/officeDocument/2006/relationships/image" Target="../media/image24.png"/><Relationship Id="rId2" Type="http://schemas.openxmlformats.org/officeDocument/2006/relationships/tags" Target="../tags/tag582.xml"/><Relationship Id="rId1" Type="http://schemas.openxmlformats.org/officeDocument/2006/relationships/tags" Target="../tags/tag581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tags" Target="../tags/tag586.xml"/><Relationship Id="rId7" Type="http://schemas.openxmlformats.org/officeDocument/2006/relationships/image" Target="../media/image16.svg"/><Relationship Id="rId2" Type="http://schemas.openxmlformats.org/officeDocument/2006/relationships/tags" Target="../tags/tag585.xml"/><Relationship Id="rId1" Type="http://schemas.openxmlformats.org/officeDocument/2006/relationships/tags" Target="../tags/tag584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587.xml"/><Relationship Id="rId9" Type="http://schemas.openxmlformats.org/officeDocument/2006/relationships/image" Target="../media/image51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tags" Target="../tags/tag595.xml"/><Relationship Id="rId13" Type="http://schemas.openxmlformats.org/officeDocument/2006/relationships/image" Target="../media/image50.png"/><Relationship Id="rId3" Type="http://schemas.openxmlformats.org/officeDocument/2006/relationships/tags" Target="../tags/tag590.xml"/><Relationship Id="rId7" Type="http://schemas.openxmlformats.org/officeDocument/2006/relationships/tags" Target="../tags/tag594.xml"/><Relationship Id="rId12" Type="http://schemas.openxmlformats.org/officeDocument/2006/relationships/image" Target="../media/image16.svg"/><Relationship Id="rId2" Type="http://schemas.openxmlformats.org/officeDocument/2006/relationships/tags" Target="../tags/tag589.xml"/><Relationship Id="rId1" Type="http://schemas.openxmlformats.org/officeDocument/2006/relationships/tags" Target="../tags/tag588.xml"/><Relationship Id="rId6" Type="http://schemas.openxmlformats.org/officeDocument/2006/relationships/tags" Target="../tags/tag593.xml"/><Relationship Id="rId11" Type="http://schemas.openxmlformats.org/officeDocument/2006/relationships/image" Target="../media/image15.png"/><Relationship Id="rId5" Type="http://schemas.openxmlformats.org/officeDocument/2006/relationships/tags" Target="../tags/tag592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591.xml"/><Relationship Id="rId9" Type="http://schemas.openxmlformats.org/officeDocument/2006/relationships/tags" Target="../tags/tag596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tags" Target="../tags/tag604.xml"/><Relationship Id="rId13" Type="http://schemas.openxmlformats.org/officeDocument/2006/relationships/image" Target="../media/image16.svg"/><Relationship Id="rId3" Type="http://schemas.openxmlformats.org/officeDocument/2006/relationships/tags" Target="../tags/tag599.xml"/><Relationship Id="rId7" Type="http://schemas.openxmlformats.org/officeDocument/2006/relationships/tags" Target="../tags/tag603.xml"/><Relationship Id="rId12" Type="http://schemas.openxmlformats.org/officeDocument/2006/relationships/image" Target="../media/image15.png"/><Relationship Id="rId2" Type="http://schemas.openxmlformats.org/officeDocument/2006/relationships/tags" Target="../tags/tag598.xml"/><Relationship Id="rId1" Type="http://schemas.openxmlformats.org/officeDocument/2006/relationships/tags" Target="../tags/tag597.xml"/><Relationship Id="rId6" Type="http://schemas.openxmlformats.org/officeDocument/2006/relationships/tags" Target="../tags/tag602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601.xml"/><Relationship Id="rId10" Type="http://schemas.openxmlformats.org/officeDocument/2006/relationships/tags" Target="../tags/tag606.xml"/><Relationship Id="rId4" Type="http://schemas.openxmlformats.org/officeDocument/2006/relationships/tags" Target="../tags/tag600.xml"/><Relationship Id="rId9" Type="http://schemas.openxmlformats.org/officeDocument/2006/relationships/tags" Target="../tags/tag605.xml"/><Relationship Id="rId14" Type="http://schemas.openxmlformats.org/officeDocument/2006/relationships/image" Target="../media/image49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tags" Target="../tags/tag614.xml"/><Relationship Id="rId13" Type="http://schemas.openxmlformats.org/officeDocument/2006/relationships/image" Target="../media/image50.png"/><Relationship Id="rId3" Type="http://schemas.openxmlformats.org/officeDocument/2006/relationships/tags" Target="../tags/tag609.xml"/><Relationship Id="rId7" Type="http://schemas.openxmlformats.org/officeDocument/2006/relationships/tags" Target="../tags/tag613.xml"/><Relationship Id="rId12" Type="http://schemas.openxmlformats.org/officeDocument/2006/relationships/image" Target="../media/image16.svg"/><Relationship Id="rId2" Type="http://schemas.openxmlformats.org/officeDocument/2006/relationships/tags" Target="../tags/tag608.xml"/><Relationship Id="rId1" Type="http://schemas.openxmlformats.org/officeDocument/2006/relationships/tags" Target="../tags/tag607.xml"/><Relationship Id="rId6" Type="http://schemas.openxmlformats.org/officeDocument/2006/relationships/tags" Target="../tags/tag612.xml"/><Relationship Id="rId11" Type="http://schemas.openxmlformats.org/officeDocument/2006/relationships/image" Target="../media/image15.png"/><Relationship Id="rId5" Type="http://schemas.openxmlformats.org/officeDocument/2006/relationships/tags" Target="../tags/tag611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610.xml"/><Relationship Id="rId9" Type="http://schemas.openxmlformats.org/officeDocument/2006/relationships/tags" Target="../tags/tag615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tags" Target="../tags/tag623.xml"/><Relationship Id="rId13" Type="http://schemas.openxmlformats.org/officeDocument/2006/relationships/image" Target="../media/image16.svg"/><Relationship Id="rId3" Type="http://schemas.openxmlformats.org/officeDocument/2006/relationships/tags" Target="../tags/tag618.xml"/><Relationship Id="rId7" Type="http://schemas.openxmlformats.org/officeDocument/2006/relationships/tags" Target="../tags/tag622.xml"/><Relationship Id="rId12" Type="http://schemas.openxmlformats.org/officeDocument/2006/relationships/image" Target="../media/image15.png"/><Relationship Id="rId2" Type="http://schemas.openxmlformats.org/officeDocument/2006/relationships/tags" Target="../tags/tag617.xml"/><Relationship Id="rId1" Type="http://schemas.openxmlformats.org/officeDocument/2006/relationships/tags" Target="../tags/tag616.xml"/><Relationship Id="rId6" Type="http://schemas.openxmlformats.org/officeDocument/2006/relationships/tags" Target="../tags/tag621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620.xml"/><Relationship Id="rId15" Type="http://schemas.openxmlformats.org/officeDocument/2006/relationships/image" Target="../media/image52.png"/><Relationship Id="rId10" Type="http://schemas.openxmlformats.org/officeDocument/2006/relationships/tags" Target="../tags/tag625.xml"/><Relationship Id="rId4" Type="http://schemas.openxmlformats.org/officeDocument/2006/relationships/tags" Target="../tags/tag619.xml"/><Relationship Id="rId9" Type="http://schemas.openxmlformats.org/officeDocument/2006/relationships/tags" Target="../tags/tag624.xml"/><Relationship Id="rId14" Type="http://schemas.openxmlformats.org/officeDocument/2006/relationships/image" Target="../media/image49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tags" Target="../tags/tag633.xml"/><Relationship Id="rId13" Type="http://schemas.openxmlformats.org/officeDocument/2006/relationships/image" Target="../media/image16.svg"/><Relationship Id="rId3" Type="http://schemas.openxmlformats.org/officeDocument/2006/relationships/tags" Target="../tags/tag628.xml"/><Relationship Id="rId7" Type="http://schemas.openxmlformats.org/officeDocument/2006/relationships/tags" Target="../tags/tag632.xml"/><Relationship Id="rId12" Type="http://schemas.openxmlformats.org/officeDocument/2006/relationships/image" Target="../media/image15.png"/><Relationship Id="rId2" Type="http://schemas.openxmlformats.org/officeDocument/2006/relationships/tags" Target="../tags/tag627.xml"/><Relationship Id="rId1" Type="http://schemas.openxmlformats.org/officeDocument/2006/relationships/tags" Target="../tags/tag626.xml"/><Relationship Id="rId6" Type="http://schemas.openxmlformats.org/officeDocument/2006/relationships/tags" Target="../tags/tag631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630.xml"/><Relationship Id="rId10" Type="http://schemas.openxmlformats.org/officeDocument/2006/relationships/tags" Target="../tags/tag635.xml"/><Relationship Id="rId4" Type="http://schemas.openxmlformats.org/officeDocument/2006/relationships/tags" Target="../tags/tag629.xml"/><Relationship Id="rId9" Type="http://schemas.openxmlformats.org/officeDocument/2006/relationships/tags" Target="../tags/tag634.xml"/><Relationship Id="rId14" Type="http://schemas.openxmlformats.org/officeDocument/2006/relationships/image" Target="../media/image49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tags" Target="../tags/tag643.xml"/><Relationship Id="rId13" Type="http://schemas.openxmlformats.org/officeDocument/2006/relationships/image" Target="../media/image50.png"/><Relationship Id="rId3" Type="http://schemas.openxmlformats.org/officeDocument/2006/relationships/tags" Target="../tags/tag638.xml"/><Relationship Id="rId7" Type="http://schemas.openxmlformats.org/officeDocument/2006/relationships/tags" Target="../tags/tag642.xml"/><Relationship Id="rId12" Type="http://schemas.openxmlformats.org/officeDocument/2006/relationships/image" Target="../media/image16.svg"/><Relationship Id="rId2" Type="http://schemas.openxmlformats.org/officeDocument/2006/relationships/tags" Target="../tags/tag637.xml"/><Relationship Id="rId1" Type="http://schemas.openxmlformats.org/officeDocument/2006/relationships/tags" Target="../tags/tag636.xml"/><Relationship Id="rId6" Type="http://schemas.openxmlformats.org/officeDocument/2006/relationships/tags" Target="../tags/tag641.xml"/><Relationship Id="rId11" Type="http://schemas.openxmlformats.org/officeDocument/2006/relationships/image" Target="../media/image15.png"/><Relationship Id="rId5" Type="http://schemas.openxmlformats.org/officeDocument/2006/relationships/tags" Target="../tags/tag640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639.xml"/><Relationship Id="rId9" Type="http://schemas.openxmlformats.org/officeDocument/2006/relationships/tags" Target="../tags/tag644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tags" Target="../tags/tag652.xml"/><Relationship Id="rId13" Type="http://schemas.openxmlformats.org/officeDocument/2006/relationships/image" Target="../media/image16.svg"/><Relationship Id="rId3" Type="http://schemas.openxmlformats.org/officeDocument/2006/relationships/tags" Target="../tags/tag647.xml"/><Relationship Id="rId7" Type="http://schemas.openxmlformats.org/officeDocument/2006/relationships/tags" Target="../tags/tag651.xml"/><Relationship Id="rId12" Type="http://schemas.openxmlformats.org/officeDocument/2006/relationships/image" Target="../media/image15.png"/><Relationship Id="rId2" Type="http://schemas.openxmlformats.org/officeDocument/2006/relationships/tags" Target="../tags/tag646.xml"/><Relationship Id="rId1" Type="http://schemas.openxmlformats.org/officeDocument/2006/relationships/tags" Target="../tags/tag645.xml"/><Relationship Id="rId6" Type="http://schemas.openxmlformats.org/officeDocument/2006/relationships/tags" Target="../tags/tag650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649.xml"/><Relationship Id="rId15" Type="http://schemas.openxmlformats.org/officeDocument/2006/relationships/image" Target="../media/image53.png"/><Relationship Id="rId10" Type="http://schemas.openxmlformats.org/officeDocument/2006/relationships/tags" Target="../tags/tag654.xml"/><Relationship Id="rId4" Type="http://schemas.openxmlformats.org/officeDocument/2006/relationships/tags" Target="../tags/tag648.xml"/><Relationship Id="rId9" Type="http://schemas.openxmlformats.org/officeDocument/2006/relationships/tags" Target="../tags/tag653.xml"/><Relationship Id="rId14" Type="http://schemas.openxmlformats.org/officeDocument/2006/relationships/image" Target="../media/image49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tags" Target="../tags/tag662.xml"/><Relationship Id="rId13" Type="http://schemas.openxmlformats.org/officeDocument/2006/relationships/image" Target="../media/image55.png"/><Relationship Id="rId3" Type="http://schemas.openxmlformats.org/officeDocument/2006/relationships/tags" Target="../tags/tag657.xml"/><Relationship Id="rId7" Type="http://schemas.openxmlformats.org/officeDocument/2006/relationships/tags" Target="../tags/tag661.xml"/><Relationship Id="rId12" Type="http://schemas.openxmlformats.org/officeDocument/2006/relationships/image" Target="../media/image54.png"/><Relationship Id="rId2" Type="http://schemas.openxmlformats.org/officeDocument/2006/relationships/tags" Target="../tags/tag656.xml"/><Relationship Id="rId1" Type="http://schemas.openxmlformats.org/officeDocument/2006/relationships/tags" Target="../tags/tag655.xml"/><Relationship Id="rId6" Type="http://schemas.openxmlformats.org/officeDocument/2006/relationships/tags" Target="../tags/tag660.xml"/><Relationship Id="rId11" Type="http://schemas.openxmlformats.org/officeDocument/2006/relationships/image" Target="../media/image16.svg"/><Relationship Id="rId5" Type="http://schemas.openxmlformats.org/officeDocument/2006/relationships/tags" Target="../tags/tag659.xml"/><Relationship Id="rId10" Type="http://schemas.openxmlformats.org/officeDocument/2006/relationships/image" Target="../media/image15.png"/><Relationship Id="rId4" Type="http://schemas.openxmlformats.org/officeDocument/2006/relationships/tags" Target="../tags/tag658.xml"/><Relationship Id="rId9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tags" Target="../tags/tag670.xml"/><Relationship Id="rId3" Type="http://schemas.openxmlformats.org/officeDocument/2006/relationships/tags" Target="../tags/tag665.xml"/><Relationship Id="rId7" Type="http://schemas.openxmlformats.org/officeDocument/2006/relationships/tags" Target="../tags/tag669.xml"/><Relationship Id="rId12" Type="http://schemas.openxmlformats.org/officeDocument/2006/relationships/image" Target="../media/image29.png"/><Relationship Id="rId2" Type="http://schemas.openxmlformats.org/officeDocument/2006/relationships/tags" Target="../tags/tag664.xml"/><Relationship Id="rId1" Type="http://schemas.openxmlformats.org/officeDocument/2006/relationships/tags" Target="../tags/tag663.xml"/><Relationship Id="rId6" Type="http://schemas.openxmlformats.org/officeDocument/2006/relationships/tags" Target="../tags/tag668.xml"/><Relationship Id="rId11" Type="http://schemas.openxmlformats.org/officeDocument/2006/relationships/image" Target="../media/image16.svg"/><Relationship Id="rId5" Type="http://schemas.openxmlformats.org/officeDocument/2006/relationships/tags" Target="../tags/tag667.xml"/><Relationship Id="rId10" Type="http://schemas.openxmlformats.org/officeDocument/2006/relationships/image" Target="../media/image15.png"/><Relationship Id="rId4" Type="http://schemas.openxmlformats.org/officeDocument/2006/relationships/tags" Target="../tags/tag666.xml"/><Relationship Id="rId9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5555" b="-5555"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0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30">
              <a:defRPr/>
            </a:pPr>
            <a:endParaRPr lang="fr-MA" sz="428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30">
              <a:defRPr/>
            </a:pPr>
            <a:endParaRPr lang="fr-MA" sz="428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958333" y="1491804"/>
            <a:ext cx="1488271" cy="158825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609630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133600" y="2724197"/>
            <a:ext cx="4642105" cy="680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246"/>
              </a:lnSpc>
              <a:defRPr/>
            </a:pPr>
            <a:r>
              <a:rPr lang="en-US" sz="5334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83152" y="1962052"/>
            <a:ext cx="1838633" cy="403957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426"/>
              </a:lnSpc>
              <a:defRPr/>
            </a:pPr>
            <a:r>
              <a:rPr lang="en-US" sz="2667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24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2133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2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2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7245268" y="2344417"/>
            <a:ext cx="914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defRPr/>
            </a:pPr>
            <a:r>
              <a:rPr lang="en-US" sz="4000" b="1" dirty="0">
                <a:solidFill>
                  <a:srgbClr val="FCBF18"/>
                </a:solidFill>
                <a:latin typeface="Dosis Bold"/>
              </a:rPr>
              <a:t>2 </a:t>
            </a:r>
            <a:endParaRPr lang="fr-MA" sz="4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748" y="502612"/>
            <a:ext cx="4642105" cy="703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514474" y="4765747"/>
            <a:ext cx="4115052" cy="644453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endParaRPr lang="fr-MA" sz="90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514474" y="4885995"/>
            <a:ext cx="4115052" cy="4039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426"/>
              </a:lnSpc>
              <a:defRPr/>
            </a:pPr>
            <a:r>
              <a:rPr lang="en-US" sz="2667" dirty="0">
                <a:solidFill>
                  <a:prstClr val="white"/>
                </a:solidFill>
                <a:latin typeface="Dosis Bold"/>
              </a:rPr>
              <a:t>Semaine 1 - Séance 1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733181" y="3569541"/>
            <a:ext cx="5442943" cy="5891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630">
              <a:lnSpc>
                <a:spcPts val="5246"/>
              </a:lnSpc>
              <a:defRPr/>
            </a:pPr>
            <a:r>
              <a:rPr lang="en-US" sz="32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/>
        </p:nvSpPr>
        <p:spPr>
          <a:xfrm>
            <a:off x="2559526" y="5716186"/>
            <a:ext cx="402334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sz="1600" b="1" i="1" dirty="0">
                <a:solidFill>
                  <a:schemeClr val="bg1">
                    <a:lumMod val="50000"/>
                  </a:schemeClr>
                </a:solidFill>
              </a:rPr>
              <a:t>Ecoles Pionnières – Année scolaire 2024-2025</a:t>
            </a:r>
          </a:p>
          <a:p>
            <a:pPr algn="ctr">
              <a:spcAft>
                <a:spcPts val="1200"/>
              </a:spcAft>
            </a:pP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152568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96848" y="2310092"/>
            <a:ext cx="8512979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spcAft>
                <a:spcPts val="1200"/>
              </a:spcAft>
              <a:defRPr/>
            </a:pPr>
            <a:r>
              <a:rPr lang="fr-FR" sz="36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28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36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30">
              <a:defRPr/>
            </a:pPr>
            <a:endParaRPr lang="fr-MA" sz="428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30">
              <a:defRPr/>
            </a:pPr>
            <a:endParaRPr lang="fr-MA" sz="428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638930" y="238371"/>
            <a:ext cx="309917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fr-MA" sz="1333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43112" y="821656"/>
            <a:ext cx="1573669" cy="13725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t="3549" r="25825"/>
          <a:stretch/>
        </p:blipFill>
        <p:spPr>
          <a:xfrm>
            <a:off x="1712768" y="3774263"/>
            <a:ext cx="5979717" cy="969638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/>
        </p:nvSpPr>
        <p:spPr>
          <a:xfrm>
            <a:off x="1582145" y="3826152"/>
            <a:ext cx="909130" cy="86585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F00D-D07C-EE65-46D7-DE1EFF61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EA0FF86-03C1-7471-9D02-DBBAA86AAE1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86FE25E-65D8-0AC6-5ED5-571034E6C8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7201" y="2778754"/>
            <a:ext cx="8512979" cy="705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5486"/>
              </a:lnSpc>
              <a:spcAft>
                <a:spcPts val="2000"/>
              </a:spcAft>
              <a:defRPr/>
            </a:pPr>
            <a:r>
              <a:rPr lang="fr-FR" sz="48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48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461ECD-4F55-1BA7-6454-C23E4F6522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30">
              <a:defRPr/>
            </a:pPr>
            <a:endParaRPr lang="fr-MA" sz="428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ACEFD-3581-D36A-D867-652608948D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30">
              <a:defRPr/>
            </a:pPr>
            <a:endParaRPr lang="fr-MA" sz="428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45A75A-908C-6A9A-2F13-085FCA47F4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638930" y="238371"/>
            <a:ext cx="309917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fr-MA" sz="1333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3986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899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5555" b="-5555"/>
            </a:stretch>
          </a:blipFill>
        </p:spPr>
        <p:txBody>
          <a:bodyPr/>
          <a:lstStyle/>
          <a:p>
            <a:pPr algn="just" defTabSz="457223"/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254000" y="736600"/>
            <a:ext cx="8636000" cy="5596244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457223"/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just" defTabSz="457223">
                <a:lnSpc>
                  <a:spcPts val="1605"/>
                </a:lnSpc>
              </a:pPr>
              <a:endParaRPr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396417" y="294200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457223"/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2184400" y="1651000"/>
            <a:ext cx="5346414" cy="341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457223">
              <a:lnSpc>
                <a:spcPts val="2799"/>
              </a:lnSpc>
            </a:pPr>
            <a:r>
              <a:rPr lang="fr-FR" sz="2133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486400" y="352490"/>
            <a:ext cx="4429063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lang="fr-MA" sz="1333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184621" y="2444534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457223"/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44349" y="2508147"/>
            <a:ext cx="916609" cy="508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3070722" y="2637144"/>
            <a:ext cx="361071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fr-FR" sz="1867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44349" y="3567738"/>
            <a:ext cx="916609" cy="508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070722" y="3696735"/>
            <a:ext cx="560133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fr-FR" sz="1867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273541" y="3696735"/>
            <a:ext cx="619583" cy="41863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8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4400" y="4688805"/>
            <a:ext cx="916609" cy="508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142194" y="4779427"/>
            <a:ext cx="534641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fr-FR" sz="1867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45644" y="4659986"/>
            <a:ext cx="1028844" cy="78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899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54000" y="736600"/>
            <a:ext cx="8636000" cy="559624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just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96417" y="294200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266040" y="1243627"/>
            <a:ext cx="4847974" cy="341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457223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486400" y="352490"/>
            <a:ext cx="4429063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333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21440" y="3250408"/>
            <a:ext cx="3305867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</a:t>
            </a: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 oral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 </a:t>
            </a:r>
          </a:p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02" y="2135914"/>
            <a:ext cx="1090687" cy="108786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/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6137463" y="2105940"/>
            <a:ext cx="1710838" cy="114111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435722" y="3217041"/>
            <a:ext cx="3305867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/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92845" y="4384356"/>
            <a:ext cx="1165014" cy="977994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245006" y="5495792"/>
            <a:ext cx="1710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</p:txBody>
      </p:sp>
      <p:pic>
        <p:nvPicPr>
          <p:cNvPr id="23" name="Image 22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E8452AD5-7598-E39D-64DC-CA3FD1F5F562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432" y="4437494"/>
            <a:ext cx="1207879" cy="89179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055251" y="4415596"/>
            <a:ext cx="1443205" cy="891791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241946" y="5485470"/>
            <a:ext cx="3305867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6A8F2DC-565C-4E58-B4F4-FEF244B9ED1B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6163306" y="5473587"/>
            <a:ext cx="3305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</a:t>
            </a:r>
          </a:p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en binôme.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/>
        </p:nvPicPr>
        <p:blipFill>
          <a:blip r:embed="rId2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02" y="4225150"/>
            <a:ext cx="1200945" cy="1137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239435" y="5502271"/>
            <a:ext cx="269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ECADE9D-42BC-FF19-FAFE-1831E40633B7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4542434" y="5643417"/>
            <a:ext cx="330586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515D264-7024-E048-4545-65097E9C274D}"/>
              </a:ext>
            </a:extLst>
          </p:cNvPr>
          <p:cNvPicPr>
            <a:picLocks noChangeAspect="1"/>
          </p:cNvPicPr>
          <p:nvPr/>
        </p:nvPicPr>
        <p:blipFill>
          <a:blip r:embed="rId26"/>
          <a:srcRect t="-1" r="20017" b="6507"/>
          <a:stretch/>
        </p:blipFill>
        <p:spPr>
          <a:xfrm>
            <a:off x="3739466" y="2237057"/>
            <a:ext cx="949729" cy="903718"/>
          </a:xfrm>
          <a:prstGeom prst="ellipse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F5DF5A7E-B065-C2C6-5606-E1AA0349A7A1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2437437" y="3237620"/>
            <a:ext cx="3305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 au tableau.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508FE22-488A-751D-8231-D331EED59A06}"/>
              </a:ext>
            </a:extLst>
          </p:cNvPr>
          <p:cNvSpPr txBox="1"/>
          <p:nvPr/>
        </p:nvSpPr>
        <p:spPr>
          <a:xfrm>
            <a:off x="1547074" y="3512118"/>
            <a:ext cx="5014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</p:spTree>
    <p:extLst>
      <p:ext uri="{BB962C8B-B14F-4D97-AF65-F5344CB8AC3E}">
        <p14:creationId xmlns:p14="http://schemas.microsoft.com/office/powerpoint/2010/main" val="2843598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9144000" cy="6858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5555" b="-5555"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marL="0" marR="0" lvl="0" indent="0" algn="l" defTabSz="60963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25400" tIns="25400" rIns="25400" bIns="25400" rtlCol="0" anchor="ctr"/>
                <a:lstStyle/>
                <a:p>
                  <a:pPr marL="0" marR="0" lvl="0" indent="0" algn="ctr" defTabSz="609630" rtl="0" eaLnBrk="1" fontAlgn="auto" latinLnBrk="0" hangingPunct="1">
                    <a:lnSpc>
                      <a:spcPts val="1605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2079700" y="3683491"/>
            <a:ext cx="5013577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46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202854" y="871396"/>
            <a:ext cx="5013577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46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812836" y="1648770"/>
            <a:ext cx="1275001" cy="1112031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550808" y="2815436"/>
            <a:ext cx="1669454" cy="359073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939504" y="2814755"/>
            <a:ext cx="101207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215947" y="2815437"/>
            <a:ext cx="1513049" cy="359073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495967" y="2823539"/>
            <a:ext cx="95789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65252" y="1302162"/>
            <a:ext cx="1488108" cy="1486521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6131763" y="2802016"/>
            <a:ext cx="2169848" cy="366169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6327447" y="2819449"/>
            <a:ext cx="178221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6162959" y="1815775"/>
            <a:ext cx="2106943" cy="661935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6327447" y="200505"/>
            <a:ext cx="309917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fr-MA" sz="1333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3B218CE-937B-0DCE-E8B2-2F3886352E3A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5"/>
          <a:srcRect l="1" t="974" r="78882" b="31320"/>
          <a:stretch/>
        </p:blipFill>
        <p:spPr>
          <a:xfrm>
            <a:off x="3894978" y="4116703"/>
            <a:ext cx="1558880" cy="1230124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666D873F-2EB9-B79F-A628-EB73F7543515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3993301" y="5627531"/>
            <a:ext cx="1197188" cy="359073"/>
            <a:chOff x="5802255" y="5807067"/>
            <a:chExt cx="1197188" cy="359073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E422AA6-1DE0-F6C6-D17D-EA667FFDAF95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8655C255-5292-AC1C-F579-E4C6412C527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6044951" y="5815169"/>
              <a:ext cx="954492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Ardoise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83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62632" y="2929366"/>
            <a:ext cx="7418736" cy="6601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2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Organisation pédagogique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8C5153-31AA-0C6B-28A6-C3E9051B93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327447" y="200505"/>
            <a:ext cx="309917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fr-MA" sz="1333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4456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457223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54000" y="294200"/>
            <a:ext cx="8636000" cy="603864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457223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just" defTabSz="457223">
                <a:lnSpc>
                  <a:spcPts val="1605"/>
                </a:lnSpc>
                <a:defRPr/>
              </a:pPr>
              <a:endParaRPr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57589" y="20894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457223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140844" y="554459"/>
            <a:ext cx="4825697" cy="341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23">
              <a:lnSpc>
                <a:spcPts val="2799"/>
              </a:lnSpc>
              <a:defRPr/>
            </a:pPr>
            <a:r>
              <a:rPr lang="fr-FR" sz="2133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90122" y="1057516"/>
            <a:ext cx="8128000" cy="3604689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endParaRPr lang="fr-FR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56532" y="1185099"/>
            <a:ext cx="7975600" cy="354919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indent="-228611" algn="just" defTabSz="457223">
              <a:lnSpc>
                <a:spcPts val="2017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1600" baseline="30000" noProof="1">
                <a:solidFill>
                  <a:srgbClr val="106585"/>
                </a:solidFill>
                <a:latin typeface="Dosis" pitchFamily="2" charset="0"/>
              </a:rPr>
              <a:t>ème</a:t>
            </a:r>
            <a:r>
              <a:rPr lang="fr-FR" sz="16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1600" b="1" noProof="1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palier 4 en lecture</a:t>
            </a:r>
            <a:r>
              <a:rPr lang="fr-FR" sz="16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1600" noProof="1">
                <a:solidFill>
                  <a:srgbClr val="106585"/>
                </a:solidFill>
                <a:latin typeface="Dosis" pitchFamily="2" charset="0"/>
              </a:rPr>
              <a:t>pour être capables de lire mots avec des graphèmes complexes, ainsi qu'au </a:t>
            </a:r>
            <a:r>
              <a:rPr lang="fr-FR" sz="1600" b="1" noProof="1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niveau A1  à l’oral et à l’écrit</a:t>
            </a:r>
            <a:r>
              <a:rPr lang="fr-FR" sz="16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228611" indent="-228611" algn="just" defTabSz="457223">
              <a:lnSpc>
                <a:spcPts val="2017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1600" b="1" noProof="1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5 périodes</a:t>
            </a:r>
            <a:r>
              <a:rPr lang="fr-FR" sz="16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228611" indent="-228611" algn="just" defTabSz="457223">
              <a:lnSpc>
                <a:spcPts val="2017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1600" b="1" noProof="1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première période </a:t>
            </a:r>
            <a:r>
              <a:rPr lang="fr-FR" sz="16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228611" indent="-228611" algn="just" defTabSz="457223">
              <a:lnSpc>
                <a:spcPts val="2017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1600" b="1" noProof="1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quatre activités clés </a:t>
            </a:r>
            <a:r>
              <a:rPr lang="fr-FR" sz="16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228611" indent="-228611" algn="just" defTabSz="457223">
              <a:lnSpc>
                <a:spcPts val="2017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endParaRPr lang="fr-FR" sz="14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887544" y="3214"/>
            <a:ext cx="4429063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fr-MA" sz="1333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457588" y="4822960"/>
            <a:ext cx="8171150" cy="1380755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defRPr/>
              </a:pPr>
              <a:endParaRPr lang="fr-FR" sz="12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354560" indent="-228611" algn="just" defTabSz="457223">
                <a:lnSpc>
                  <a:spcPts val="2017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16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16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354560" indent="-228611" algn="just" defTabSz="457223">
                <a:lnSpc>
                  <a:spcPts val="2017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16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16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354560" indent="-228611" algn="just" defTabSz="457223">
                <a:lnSpc>
                  <a:spcPts val="2017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16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16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14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89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4560" indent="-228611" algn="just" defTabSz="457223">
                <a:lnSpc>
                  <a:spcPts val="2017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16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16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354560" indent="-228611" algn="just" defTabSz="457223">
                <a:lnSpc>
                  <a:spcPts val="2017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16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16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/>
        </p:nvSpPr>
        <p:spPr>
          <a:xfrm>
            <a:off x="6570800" y="4255745"/>
            <a:ext cx="51570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fr-FR" dirty="0"/>
            </a:b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8674-D5A2-9DFB-820F-755D6A1F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90C01DE-5D0A-E391-6E96-20D36FFC5E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C1488EF-C257-1D90-C662-EE5780AAFEB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62632" y="2929366"/>
            <a:ext cx="7418736" cy="6601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2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</a:t>
            </a:r>
            <a:r>
              <a:rPr lang="fr-FR" sz="4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semaine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1DD47B-87BA-6FC7-C934-80AB328F8A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4133C-C2A3-E417-3D0E-7CAAA2C789B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3352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15020-08EB-0A61-6981-E1BC9817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2C9027-7F27-1F62-99EA-DB053785B7F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2C5CE2-5951-2731-84F9-2C8F5215A93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54000" y="519449"/>
            <a:ext cx="8636000" cy="592758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69DFD83-0200-78C9-FA5E-3D2B18CA519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1A7C18-BD86-36E9-88F6-4E0908DB237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marL="0" marR="0" lvl="0" indent="0" algn="ctr" defTabSz="457223" rtl="0" eaLnBrk="1" fontAlgn="auto" latinLnBrk="0" hangingPunct="1">
                <a:lnSpc>
                  <a:spcPts val="16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8AE398D-9670-570A-A642-05165062FE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94147" y="143731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F95BD42-475E-9226-62E1-43794EF721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54000" y="818059"/>
            <a:ext cx="8636000" cy="341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23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Contenus de la semaine 1</a:t>
            </a:r>
            <a:endParaRPr kumimoji="0" lang="fr-FR" sz="2133" b="1" i="0" u="none" strike="noStrike" kern="1200" cap="none" spc="0" normalizeH="0" baseline="0" noProof="0" dirty="0">
              <a:ln>
                <a:noFill/>
              </a:ln>
              <a:solidFill>
                <a:srgbClr val="E46C0A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49A9C4-6342-4CBF-993D-A09A5655DAC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45039" y="1857636"/>
            <a:ext cx="3603543" cy="110926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78D281-C7B0-BA7A-C0BC-FF28DBA171B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43923" y="1605218"/>
            <a:ext cx="1392166" cy="359073"/>
          </a:xfrm>
          <a:prstGeom prst="roundRect">
            <a:avLst>
              <a:gd name="adj" fmla="val 32324"/>
            </a:avLst>
          </a:prstGeom>
          <a:solidFill>
            <a:srgbClr val="E46C0A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7E93B08-DF1D-0EB9-BEBD-94BD473B7BC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51946" y="1654938"/>
            <a:ext cx="1384143" cy="2623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23" rtl="0" eaLnBrk="1" fontAlgn="auto" latinLnBrk="0" hangingPunct="1">
              <a:lnSpc>
                <a:spcPts val="201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21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743422A-6594-A023-59FF-E988CA1CB8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68147" y="2117162"/>
            <a:ext cx="3263378" cy="664012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Comment tu t’appelles?</a:t>
            </a:r>
          </a:p>
          <a:p>
            <a:pPr marL="228611" marR="0" lvl="0" indent="-228611" algn="just" defTabSz="45722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suis / Tu es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267152-EF9B-9116-044D-947BCDD4AC2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862669" y="69260"/>
            <a:ext cx="4429063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333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D36A54-0DAF-5A16-AEAA-674CDE58B1C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551946" y="3523761"/>
            <a:ext cx="3603543" cy="11092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2DC6B13-8A89-C90F-23C6-290CF66BE1D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550830" y="3271343"/>
            <a:ext cx="1392166" cy="359073"/>
          </a:xfrm>
          <a:prstGeom prst="roundRect">
            <a:avLst>
              <a:gd name="adj" fmla="val 32324"/>
            </a:avLst>
          </a:prstGeom>
          <a:solidFill>
            <a:srgbClr val="10658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36D5B9B3-F61E-A293-96E5-D52483F154E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58853" y="3321063"/>
            <a:ext cx="1384143" cy="2623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23" rtl="0" eaLnBrk="1" fontAlgn="auto" latinLnBrk="0" hangingPunct="1">
              <a:lnSpc>
                <a:spcPts val="201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21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AFE138F-A048-2818-C410-636F7C6F8282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558853" y="5176393"/>
            <a:ext cx="3603543" cy="11092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AF89E15-2BEE-D717-BEBE-3855C0C0624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557737" y="4923975"/>
            <a:ext cx="1392166" cy="359073"/>
          </a:xfrm>
          <a:prstGeom prst="roundRect">
            <a:avLst>
              <a:gd name="adj" fmla="val 32324"/>
            </a:avLst>
          </a:prstGeom>
          <a:solidFill>
            <a:srgbClr val="10658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32591060-D925-EF4E-166B-B93FBCE93B1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565760" y="4973695"/>
            <a:ext cx="1384143" cy="2623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23" rtl="0" eaLnBrk="1" fontAlgn="auto" latinLnBrk="0" hangingPunct="1">
              <a:lnSpc>
                <a:spcPts val="201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3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21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3C060F0-88EF-4175-2F2D-8703FBA37CE6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4837467" y="1837640"/>
            <a:ext cx="3603543" cy="11233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ACB3359B-BC2E-60F6-A4E7-2F4F116BAE4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4836351" y="1585222"/>
            <a:ext cx="1392166" cy="359073"/>
          </a:xfrm>
          <a:prstGeom prst="roundRect">
            <a:avLst>
              <a:gd name="adj" fmla="val 32324"/>
            </a:avLst>
          </a:prstGeom>
          <a:solidFill>
            <a:srgbClr val="10658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6AC6A05C-C26D-1320-67A9-84059271245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4844374" y="1634942"/>
            <a:ext cx="1384143" cy="2623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23" rtl="0" eaLnBrk="1" fontAlgn="auto" latinLnBrk="0" hangingPunct="1">
              <a:lnSpc>
                <a:spcPts val="201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21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A8F9F5F-D14A-E8EE-0B15-61966D7065BF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4844374" y="3454599"/>
            <a:ext cx="3603543" cy="121980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59BBE76A-DDA5-0BC7-8FF7-DCB825960B88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4843258" y="3202181"/>
            <a:ext cx="1392166" cy="359073"/>
          </a:xfrm>
          <a:prstGeom prst="roundRect">
            <a:avLst>
              <a:gd name="adj" fmla="val 32324"/>
            </a:avLst>
          </a:prstGeom>
          <a:solidFill>
            <a:srgbClr val="10658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1" name="TextBox 10">
            <a:extLst>
              <a:ext uri="{FF2B5EF4-FFF2-40B4-BE49-F238E27FC236}">
                <a16:creationId xmlns:a16="http://schemas.microsoft.com/office/drawing/2014/main" id="{16D344C3-6188-287F-6E93-4567ADEAA46A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4851281" y="3251901"/>
            <a:ext cx="1384143" cy="2623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23" rtl="0" eaLnBrk="1" fontAlgn="auto" latinLnBrk="0" hangingPunct="1">
              <a:lnSpc>
                <a:spcPts val="201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5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21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23C16C54-EBCA-E219-F22A-388C085FB679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4851281" y="5166227"/>
            <a:ext cx="3603543" cy="110926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E24E3809-67DB-1C23-1029-1456D8E5B225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4850165" y="4962969"/>
            <a:ext cx="1392166" cy="359073"/>
          </a:xfrm>
          <a:prstGeom prst="roundRect">
            <a:avLst>
              <a:gd name="adj" fmla="val 32324"/>
            </a:avLst>
          </a:prstGeom>
          <a:solidFill>
            <a:srgbClr val="92D05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CEA33145-44E4-A3A0-CC4E-AB9BF610F4C4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4858188" y="5012689"/>
            <a:ext cx="1384143" cy="2623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23" rtl="0" eaLnBrk="1" fontAlgn="auto" latinLnBrk="0" hangingPunct="1">
              <a:lnSpc>
                <a:spcPts val="201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6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21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3956E-8272-1779-34D0-59D6C5275A48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729648" y="3796648"/>
            <a:ext cx="3263378" cy="664012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Tu as quel âge ?</a:t>
            </a:r>
          </a:p>
          <a:p>
            <a:pPr marL="228611" marR="0" lvl="0" indent="-228611" algn="just" defTabSz="45722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J’ai / Tu as 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3AC71F0D-0A7A-12D6-49BC-23E2D3B88B19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28935" y="5452344"/>
            <a:ext cx="3263378" cy="664012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Tu es en quelle classe ? </a:t>
            </a:r>
          </a:p>
          <a:p>
            <a:pPr marL="228611" marR="0" lvl="0" indent="-228611" algn="just" defTabSz="45722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700" b="1" dirty="0">
                <a:solidFill>
                  <a:srgbClr val="106585"/>
                </a:solidFill>
                <a:latin typeface="Dosis" pitchFamily="2" charset="0"/>
              </a:rPr>
              <a:t>Mo / Toi / Lui</a:t>
            </a:r>
            <a:endParaRPr kumimoji="0" lang="fr-FR" sz="17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165E369F-6E0B-23D0-5721-1F9C0311E0A8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5075331" y="2092331"/>
            <a:ext cx="3263378" cy="664012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C’est qui ?</a:t>
            </a:r>
          </a:p>
          <a:p>
            <a:pPr marL="228611" marR="0" lvl="0" indent="-228611" algn="just" defTabSz="45722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700" b="1" dirty="0">
                <a:solidFill>
                  <a:srgbClr val="106585"/>
                </a:solidFill>
                <a:latin typeface="Dosis" pitchFamily="2" charset="0"/>
              </a:rPr>
              <a:t>Ma / Ta     Mon / Ton</a:t>
            </a: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B87E46C1-E38D-E5DE-85CC-541CBF3AB820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5080299" y="3722983"/>
            <a:ext cx="3263378" cy="664012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Est-ce que tu as une gomme ?</a:t>
            </a:r>
          </a:p>
          <a:p>
            <a:pPr marL="228611" marR="0" lvl="0" indent="-228611" algn="just" defTabSz="45722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700" b="1" dirty="0">
                <a:solidFill>
                  <a:srgbClr val="106585"/>
                </a:solidFill>
                <a:latin typeface="Dosis" pitchFamily="2" charset="0"/>
              </a:rPr>
              <a:t>Oui / Non</a:t>
            </a: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J’ai / Je n’ai pas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055CF6CD-E150-BB11-D9A9-A28B245B7A24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5108107" y="5619422"/>
            <a:ext cx="3263378" cy="28944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 de la semaine</a:t>
            </a:r>
          </a:p>
        </p:txBody>
      </p:sp>
    </p:spTree>
    <p:extLst>
      <p:ext uri="{BB962C8B-B14F-4D97-AF65-F5344CB8AC3E}">
        <p14:creationId xmlns:p14="http://schemas.microsoft.com/office/powerpoint/2010/main" val="1568145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254AB-727A-B02C-4B68-4E2741244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F1E110A6-687B-5C93-59E1-6FE6E0750D2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0886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F6866C0-ED56-8996-DF46-FC505D87635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982855" y="1688108"/>
            <a:ext cx="7517566" cy="4641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1. Vocabulaire : </a:t>
            </a:r>
          </a:p>
          <a:p>
            <a:pPr marR="0" lvl="0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garçon – fille - </a:t>
            </a:r>
            <a:r>
              <a:rPr lang="fr-FR" sz="2000" b="1" dirty="0">
                <a:solidFill>
                  <a:schemeClr val="accent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lit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-  tapis</a:t>
            </a:r>
            <a:r>
              <a:rPr lang="fr-FR" sz="2000" b="1" dirty="0">
                <a:solidFill>
                  <a:schemeClr val="accent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-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courir  -  dormir</a:t>
            </a:r>
          </a:p>
          <a:p>
            <a:pPr marL="0" marR="0" lvl="0" indent="0" algn="l" defTabSz="60963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fr-FR" sz="26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utils de langue :</a:t>
            </a:r>
          </a:p>
          <a:p>
            <a:pPr marR="0" lvl="0" algn="l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Je m’appelle [prénom]  - Je suis un garçon/une fille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609630" rtl="0" eaLnBrk="1" fontAlgn="auto" latinLnBrk="0" hangingPunct="1"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kumimoji="0" lang="fr-FR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Je suis / tu es</a:t>
            </a:r>
          </a:p>
          <a:p>
            <a:pPr marL="0" marR="0" lvl="0" indent="0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Lecture</a:t>
            </a:r>
          </a:p>
          <a:p>
            <a:pPr marR="0" lvl="0" algn="l" defTabSz="60963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Mots simples – Mots outils  - Phrases simples.  </a:t>
            </a:r>
          </a:p>
          <a:p>
            <a:pPr marR="0" lvl="0" algn="l" defTabSz="609630" rtl="0" eaLnBrk="1" fontAlgn="auto" latinLnBrk="0" hangingPunct="1"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lang="fr-FR" sz="26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Ecriture</a:t>
            </a:r>
            <a:endParaRPr lang="fr-FR" sz="2600" b="1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Copie et dictée de mots simples. 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FA35C6A3-C3AC-67BA-8630-85B8F47A1DA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5678556"/>
            <a:ext cx="870155" cy="117714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D91FAC5-5023-3180-C037-A3EE0D7179B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964128" y="5456902"/>
            <a:ext cx="1158451" cy="1398797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013EE10-73C4-947B-F0E5-1CC8847FD6E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66793" y="1636991"/>
            <a:ext cx="998076" cy="508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E4B0DA59-57D2-78D4-6976-9DF6550B6BA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146232" y="592950"/>
            <a:ext cx="3146507" cy="7207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457223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457223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8061228-C8C2-EF9D-A26F-DF18DFAEB03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862669" y="69260"/>
            <a:ext cx="4429063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333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91227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17872" y="541593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76BF1A-7EF6-8E4E-80BE-FB4C1A1296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86930" y="488320"/>
            <a:ext cx="81211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spcAft>
                <a:spcPts val="400"/>
              </a:spcAft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2317102" y="1671484"/>
            <a:ext cx="4737891" cy="3890604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698E693-CD3D-7EEB-998C-FFA4D4A466D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809425740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8018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6996F-8A36-5ADD-F51B-8EFFF263B6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0DB4791-4225-B220-0450-4C3B5DF5039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354801-1089-A7A4-8214-A411E8F5FE1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646B14-2B44-B7CA-F26B-5B774A5BCB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C8605C8-86EC-7DB7-A51B-94E4CC9CA520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8650114-05F9-655E-43A9-6A1D263C960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959F369-1C93-044C-17A2-6B94B91424B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85E1326-47E4-A5D6-D03F-4EF7E43C4E5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06360" y="51209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59955" y="443172"/>
            <a:ext cx="792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Soyez attentifs ! On va apprendre de nouveaux mots en français. 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586A038-D0A8-C2E3-73F0-5B7F3482ABFB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741263598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15208" y="2112207"/>
            <a:ext cx="3903404" cy="315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378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14C2E-6352-FBB9-5B71-9DEF69C6E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DC6917-2085-8A14-46CA-528239B5DFD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4D04B46-B087-D731-A721-32D8C021AFE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914C56E-025D-0F9F-68FC-1DB1827A8AF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74E908-0446-5E7C-ABDE-733CFCA8DAB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FDEFA9C-6462-7D98-95AA-FCAA311126C6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F517B7D-12E3-0571-D0D8-AC807257130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E3504A4-47A1-1F67-39BD-021328C494E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843A2B9-261B-04A6-3BEC-D05BFD8BC61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E3DEE1F-BE1A-CA89-F94E-90282F87281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04967" y="57238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B6D7D8-E918-7063-C0A8-D3E4FD2505EF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70713" y="2011543"/>
            <a:ext cx="1222640" cy="2834913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81E03BCF-F140-8F51-4732-4610DF6AB1D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809286805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D6DDC9DD-249E-E24F-51DC-8A0169178B59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126601D-139F-8A7E-F778-C7E5336F23A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83506" y="503489"/>
            <a:ext cx="792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qui ? Dites le mot en français ou dans votre langue.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9017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F9750-43E3-F110-BE8D-AEA783F7B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F02603E-C214-0AE8-64A8-7AAA5E49726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0ADC9F1-C565-833F-DE05-A43A9B13390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AFBD002-C5F9-695D-A27A-CDB809F9B4E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620D391-AC45-9B25-6891-A00B9B9E4B6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FCBC88B-C841-B91F-6DA9-4F61D54FDECE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9EBD2FC-88F0-9ACC-76A8-98734E5BDC2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691D5BA-05D2-8437-9372-0C314BD5533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970B8C0-DDDF-B0D9-8C4C-05877697C782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1101583-5E12-9B42-CEEB-FA48553B77B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43891" y="457912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4C2501-8904-1881-2D98-BB78A9BB055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24514" y="390649"/>
            <a:ext cx="7924800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une fille.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Fille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881D2D2-B8FC-9787-3D5F-B65E2219B8E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62277" y="2743302"/>
            <a:ext cx="38263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fille</a:t>
            </a: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1E7C033-BD0C-B6A9-8267-8479D911CC18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2357" y="1997349"/>
            <a:ext cx="1222640" cy="2834913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10DEA03E-8352-C166-F87F-E13FA024C8E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8FAB8CEA-1CE1-F008-DF63-8BA6FCEE432B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3" y="263235"/>
            <a:ext cx="964226" cy="96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58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63234-3A5E-C3DA-BF2C-E79B370A4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EF0FE33-5449-5504-4E32-6249D57B672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869AEB6-B01F-896E-A888-F8FA8022763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E80FF0D-32E6-0D37-0828-AE2F60D8D39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F9C1638-AC15-CEDF-69B6-79317AB50E2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D8B8E08-4DA9-D869-5E6E-F87091C851A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7412A38-BB3C-FCA1-6DF8-ED24ED8EE95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9AADC0A-6949-2756-6B3D-4BC392C42455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B816419-089F-F962-7AFA-3B39E13D62F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B4D4520-77B5-23F1-2AB3-E41C7F70B57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57200" y="482601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48687CD-7DBE-5C25-1E96-0712C08741B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50123" y="423508"/>
            <a:ext cx="792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qui ? Dites le mot en français ou dans votre langue.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6275037-AC65-A485-8485-ACA762A8989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65525" y="1616177"/>
            <a:ext cx="1184301" cy="353548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3B505F6-CEAB-DF46-F9F9-03ACA54FF02B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306418855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1EE114AE-8C73-257B-ED2A-823746FBEA0F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7151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49F4B-5826-EDA1-BF85-D74B4E9D7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7E323F-2DCB-00CA-9DD7-66B20023C1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B21575C-3585-3D5B-0936-F5B6DC99965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F65B3B-6A45-2C14-78D9-F94EBCACC58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906D870-77D9-44F9-3AA5-45BA0DCEB3E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1C38668-097A-C779-4935-F301B1F27298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12819D8-60AE-2082-135A-226B1FB0058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DAAFB1A-18DB-C446-8A24-01A5DEE13C2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F5B233A-FF85-626C-3A57-6BDCDC90C84C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E00DFB0-1D41-46F1-B564-F6F33F93348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61267" y="485356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1606E23-2227-1E09-7F86-5F544A9418F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71386" y="388154"/>
            <a:ext cx="7924800" cy="636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un garçon.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Garçon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29E344-9BB6-6E50-038C-69244FC986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716593" y="2575354"/>
            <a:ext cx="38263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garçon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FC4C635-4ECE-2717-4572-4C763B57245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2458165" y="1671483"/>
            <a:ext cx="1144127" cy="3415555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5839DDC0-DAC9-5FF6-8B61-26EB47F7184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306418855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29757B39-E9BD-5CD9-3A80-E19FBE81FF9C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65706" y="362582"/>
            <a:ext cx="951346" cy="105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519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90528-7AC3-3EAC-DDFF-E23119C2A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69890C-91D9-EF61-70AE-AC16289645D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F5E775A-44F3-79D5-C642-766B45B28B6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40EF0F8-09B2-80EB-A442-C7DFA8D3EA7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08965B3-7A10-C795-A139-A29BD172F74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18241E-83EA-83D2-9706-13FD75681AC5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B1BB1CE-3805-0017-8CDB-7533967BB07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A148365-F483-99B0-9B47-CFF0BA58758B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EAB6B67-EF60-69B7-75A0-9331B030733C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FBE4AAC-AD06-1E76-BA3A-2D9BB0B9A0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4511" y="447079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CA4ABAB-269F-FB24-9EB6-5F99A8D6B3B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2693" y="376899"/>
            <a:ext cx="7924800" cy="636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garçon et une fille. 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1AE6C0E-FF23-8FA1-377C-7C733BAA83A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324710" y="1724386"/>
            <a:ext cx="4803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garçon et une fille.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CA5C47-25B4-D2D1-D713-466D301DC6A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2703269" y="3038167"/>
            <a:ext cx="1055031" cy="314957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CD97995-C786-FC4D-711B-27DCBBD97165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56502" y="3126658"/>
            <a:ext cx="1182025" cy="2740741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5AA58114-2AE7-3598-F4A7-BD603793811B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179014028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AABD3AC9-BCAB-B703-DF75-799C098205BE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3" y="263235"/>
            <a:ext cx="964226" cy="961733"/>
          </a:xfrm>
          <a:prstGeom prst="rect">
            <a:avLst/>
          </a:prstGeom>
        </p:spPr>
      </p:pic>
      <p:pic>
        <p:nvPicPr>
          <p:cNvPr id="18" name="Phrase_1 (2)">
            <a:hlinkClick r:id="" action="ppaction://media"/>
            <a:extLst>
              <a:ext uri="{FF2B5EF4-FFF2-40B4-BE49-F238E27FC236}">
                <a16:creationId xmlns:a16="http://schemas.microsoft.com/office/drawing/2014/main" id="{8DE7DF77-11DD-B673-BA0F-E06C0EBAC09C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354159" y="44168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33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8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44880-74AA-9CC3-C0E2-901BA23F4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41C414F-0809-3E19-D4C8-A6FFB5CEE95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E8AA5C2-5FA9-1404-204B-A6AB94F0038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B0557D1-81D9-D6D1-4CB8-4DD1E72CEAE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319CD5E-C33E-B1EC-6D69-7108CF6C73A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5E2E1CA-C885-2B68-3D63-A1D042747A34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22CD055-8DD6-5306-D029-AA6A2F5A297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2552594-9E89-5EB0-19D4-346F18944BDE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F4CA4C9-1CB6-E17E-6FBD-C304D0BDC39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D63E802-F754-0203-E730-8E5E57E979F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35856" y="541593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248444D-A6BD-7D61-71AF-5CADDBB77E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50123" y="482500"/>
            <a:ext cx="792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srgbClr val="A6A6A6"/>
                </a:solidFill>
                <a:latin typeface="Calibri"/>
              </a:rPr>
              <a:t>Que fait le garçon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 Dites-le en français ou dans votre langue.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CA8F7C54-012D-F726-9546-C957D221D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559" y="2151894"/>
            <a:ext cx="2252881" cy="277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9889FAC-9036-E9BD-3896-C4E32DDD4E0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982287597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63ADD9AE-8B89-4451-99F7-0CE14EA25741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683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957B-C6B5-5E6D-F06D-1B8FBD5E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3F606F-9299-A39D-6978-683DE05C07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789F7D-1340-FA49-3C7A-2BE0FEF3D6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A8F6E0-C376-7F7F-7DB9-0CEE4D9CFD3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889503-0BE7-B4A0-9BB9-A952199C258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F8479F9-6C37-6C4C-8A76-9FE167574F5A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0D39B8-3F3F-A22B-2DF8-25CAD502071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0B95F51-2E5B-BA88-FD37-84CCBEAD8EE7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F0AFE0-F552-876D-64AE-C8D5F71E8D6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FA389F1-CD86-1818-56C7-0691057171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43228" y="447079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489EC8-DE17-061B-9600-444BFF2EB1F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32667" y="376662"/>
            <a:ext cx="7924800" cy="636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court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7CA902-D942-2860-E8EB-0B43488059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691211" y="1878231"/>
            <a:ext cx="5732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garçon court.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80A32D00-3E0B-46A9-4C09-FF6A38ECA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214" y="2828396"/>
            <a:ext cx="1973637" cy="2426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1B876A-B0A0-C36D-4495-C04ACAE7D68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3" y="263235"/>
            <a:ext cx="964226" cy="961733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BA6778F-08A2-720A-D327-B86164AF7EF2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287052735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Phrase_2 (2)">
            <a:hlinkClick r:id="" action="ppaction://media"/>
            <a:extLst>
              <a:ext uri="{FF2B5EF4-FFF2-40B4-BE49-F238E27FC236}">
                <a16:creationId xmlns:a16="http://schemas.microsoft.com/office/drawing/2014/main" id="{A4DDF5E7-A2BD-0E92-2D20-61FF43C72725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7305280" y="47324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2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EE8B7-815A-C632-2778-124EC8BA2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F02EFB-AE99-9C49-15E8-8E282A0C17B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430D2B-6C4D-9A34-5850-6B2A66E64C7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825A935-E437-EFA4-A033-FE09A3943B6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C3DF4EE-16F0-0F47-1528-46417A5C512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145F7D1-80F9-0059-7742-D2788B878CED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D5655C7-B2B4-F246-229A-25DE741F325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136DCBA-D78E-6D68-632A-1AE421F99CC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03FF8AC-49D4-3F2E-C96F-30C63005DD6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D6148B6-BC18-60C8-5D05-860277C640B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90522" y="439673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8EF3A4C-F1E7-D92C-0423-CEF36D5E2F2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2695" y="376311"/>
            <a:ext cx="7924800" cy="636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verbe courir. Courir.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A6C8E44-6053-E75F-3AC0-9106BE43844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435175" y="2784359"/>
            <a:ext cx="29781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courir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6D809A52-9F3C-F942-681E-A4B19612F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068" y="2091466"/>
            <a:ext cx="2175608" cy="267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AC83FA14-66D5-69E9-5ADE-9D0A23CBAE2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287052735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C598458B-8BBF-6A1F-978C-BEC52E60873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3" y="263235"/>
            <a:ext cx="964226" cy="96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4426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FA65F-CFED-8710-8AF3-F1092B956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F08EDF-CD7C-8E27-51DB-17330BCBEC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B324287-6F63-AA16-9E3B-8E0C9EA6D16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F2708BD-D069-10F5-5784-02F881D2D2E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AB7C02E-70EA-FF04-47FA-C187286465F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83B7B5-1BBF-4A78-CAC6-105A1816701E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F88F18C-05F1-EFFA-08EC-E13554C0367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2336839-411B-A9B6-F841-F2A8050C822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C1D1966-0B98-7F60-D556-2CC7BFC5873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4D7BB41-3EE4-CE98-E5CD-807EBE9751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57200" y="482601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BD8DC9-0FF9-F253-A56C-50066ED6A18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50123" y="423508"/>
            <a:ext cx="792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quoi ? Dites le mot en français ou dans votre langue.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8ED4DAA-2E4A-D80F-219D-9F463A23891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2841327" y="2527708"/>
            <a:ext cx="3461345" cy="1802584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B7EB62B-E2E0-EAE0-DD1E-AB75C79DCD6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056468857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3E6C93E6-5601-0E25-D854-9AE643DE9370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9441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DFA32-359A-E483-5C9D-0D8A091D7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A2A5001-C096-3911-5183-F58DDEE23EF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92BC3CF-6BF0-0CA9-8AAA-553B47992BD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7ED129E-4EE9-1180-BF9E-262C1E621BC7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CBB593-F5DC-E9F7-8867-500798C9334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3A39723-4861-001E-AACD-B4BDE9FEE58F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A0B38F9-CBEE-40E7-D161-AD262B7B2E8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9F87E72-035C-5CD1-88CA-5CE1550C5F1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51BEC14-C12A-34A7-EF3F-A8AFA3E4EAAE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3915740-3E93-745F-85D7-A215F9533F9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64094" y="437481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56064EB-DE90-22DB-8B15-557A6CAEC94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73197" y="360662"/>
            <a:ext cx="7924800" cy="636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un tapis. Tapis.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E6FA1F2-CA64-0934-2DE8-49E446988AE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582033" y="2799748"/>
            <a:ext cx="38263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tapis</a:t>
            </a: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72CAD70-794B-3502-32F0-A6BC32636F9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1828487" y="2527596"/>
            <a:ext cx="2995465" cy="1559965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D1E232D9-B560-C4D1-1B6E-B1B946D466EE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283650892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51138A1F-D182-643D-1753-56E058ECB5B0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3" y="263235"/>
            <a:ext cx="964226" cy="96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9413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4F3F0-F048-6F05-72C4-92B666078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27E0896-B47F-2C06-3B6E-14BCE15195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2FC66D5-24C6-2C2A-431D-BB6509CBE7C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BC755A1-223E-C35E-F159-2E69F451F19B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3F314F9-A360-12FF-ABBC-D7517024BAE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36E5B47-9C69-B6FF-647C-EB48D0826D7D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4B7113C-088D-9A8D-EF2C-4803F210873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9E54432-4FA0-AA0D-ADE0-FC9B90F92A3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6AD16A4-929C-5C5E-5165-93E173032D13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3D00852-8C5F-C125-AB21-8764A4F172E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57200" y="482601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F01EB4B-A119-21C7-6D1D-599510B929D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50123" y="423508"/>
            <a:ext cx="792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fait le garçon ? Dites-le en français ou dans votre langue.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Image 5" descr="Une image contenant dessin, dessin humoristique, clipart, croquis&#10;&#10;Description générée automatiquement">
            <a:extLst>
              <a:ext uri="{FF2B5EF4-FFF2-40B4-BE49-F238E27FC236}">
                <a16:creationId xmlns:a16="http://schemas.microsoft.com/office/drawing/2014/main" id="{D626717D-8A62-BC12-3EEA-4CD213DF667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" t="33793" r="9806" b="15696"/>
          <a:stretch/>
        </p:blipFill>
        <p:spPr>
          <a:xfrm>
            <a:off x="3166969" y="2192269"/>
            <a:ext cx="2810062" cy="2473461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AC538417-C714-DC3B-50DE-DEECBA04F6A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076269231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A782B194-C964-5491-C5E4-FB3D8DCE8F2B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6054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DA53B-3579-911A-A6B7-4D1C12FB3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6CC541B-ABFB-F881-C160-47108312198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0BB3267-24A8-4BA2-789D-7BB2DAB829A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FBE9A-0CF0-4354-B53C-85A3D195E12A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7EBC239-C3DF-57A3-8D24-BE4C5315C6A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18474FF-B3C4-CEBE-09F0-3909C909C413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E2CCE37-ECBD-D8FD-7558-43B1E940CBF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CEE4552-BB62-B55A-7B03-F636A1B78395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9BC60E1-2AE0-F979-BE50-4E9F1D79086E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8B25A9B-7BF2-B02F-4597-0862266A7CB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22547" y="460673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46EB21F-4598-D54C-7ACB-83DB112699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32666" y="373010"/>
            <a:ext cx="7924800" cy="636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garçon dort.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EC7A7D3-EC73-9F82-1BEF-3D439AD2878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424690" y="1738412"/>
            <a:ext cx="4265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garçon dort.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 descr="Une image contenant dessin, dessin humoristique, clipart, croquis&#10;&#10;Description générée automatiquement">
            <a:extLst>
              <a:ext uri="{FF2B5EF4-FFF2-40B4-BE49-F238E27FC236}">
                <a16:creationId xmlns:a16="http://schemas.microsoft.com/office/drawing/2014/main" id="{68E0557B-C3E3-3378-034C-9426AD374BE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" t="33793" r="9806" b="15696"/>
          <a:stretch/>
        </p:blipFill>
        <p:spPr>
          <a:xfrm>
            <a:off x="3366468" y="2845573"/>
            <a:ext cx="2745355" cy="2416505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AFCD5B1-591C-91F5-3EFE-0CBD9C6BC629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626004315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103A3B8A-72EB-0972-2664-B6EE7E25CAA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3" y="263235"/>
            <a:ext cx="964226" cy="961733"/>
          </a:xfrm>
          <a:prstGeom prst="rect">
            <a:avLst/>
          </a:prstGeom>
        </p:spPr>
      </p:pic>
      <p:pic>
        <p:nvPicPr>
          <p:cNvPr id="18" name="Phrase_3 (2)">
            <a:hlinkClick r:id="" action="ppaction://media"/>
            <a:extLst>
              <a:ext uri="{FF2B5EF4-FFF2-40B4-BE49-F238E27FC236}">
                <a16:creationId xmlns:a16="http://schemas.microsoft.com/office/drawing/2014/main" id="{2111CC2E-4227-A23C-6DEA-AA2F3DD3D874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7190980" y="43217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57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15E23-7D08-39D8-BFD4-CC5BD7C99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A25F786-244F-F6FB-2E85-B4E92C4E6F3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91416D8-A597-0128-5322-D78FAA071EA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0EB0F63-C516-649F-74C6-C53909C1B4BE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EAC9842-EA3E-9F7D-00C4-3C9BC74E7FF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F4BAEA-4710-5FC8-A161-74079936C7EB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C49F3EE-9BBC-00C7-BD48-7041860BF7F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7223E73-6E12-004C-D124-A7D4394531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6CFF613-DC0F-96D4-DC09-B9F9AC2ECA6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9B82412-6384-68F1-DCD6-8519F478647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6763" y="427649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042E044-D93F-8D31-8A06-D390C21D697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46369" y="357824"/>
            <a:ext cx="7924800" cy="636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verbe dormir. Dormir.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3C6B6E6-1E74-3AEC-CA40-392FBBE5A27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911213" y="2792895"/>
            <a:ext cx="34806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dormir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 descr="Une image contenant dessin, dessin humoristique, clipart, croquis&#10;&#10;Description générée automatiquement">
            <a:extLst>
              <a:ext uri="{FF2B5EF4-FFF2-40B4-BE49-F238E27FC236}">
                <a16:creationId xmlns:a16="http://schemas.microsoft.com/office/drawing/2014/main" id="{9305B3A3-BAEE-4406-DF89-38AA7116342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" t="33793" r="9806" b="15696"/>
          <a:stretch/>
        </p:blipFill>
        <p:spPr>
          <a:xfrm>
            <a:off x="2280535" y="2371826"/>
            <a:ext cx="2402078" cy="2114347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79D26B6-E0C4-E98B-532E-77D9D72CEA48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11464147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23BF1735-F1F3-F527-E767-A5F829A40A45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2950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A9035-09D8-B855-1F6A-FFCC43542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9C7E17-CA1E-9497-269F-B1D3CF4B747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D1E23A-2D02-BA29-AC54-AFCB06860CD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CF20D47-189F-79CC-AD2A-CDB1FF391EA9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9513FEC-B28A-4859-18F5-3E848723750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6804BF4-741A-FE00-6C94-56B56D17A3F4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DB8A46F-A7D0-FFB4-4ABE-F179260B8E0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A87E551-DCC4-CFD0-BA55-DE800276AEC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3E5BB55-9AE8-4B8D-DC10-ECA90997553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96576C1-F362-24B5-3CA5-A047CC6B2D7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57200" y="482601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A20DCDE-D6B3-D765-1560-D7271C1E29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50123" y="423508"/>
            <a:ext cx="792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srgbClr val="A6A6A6"/>
                </a:solidFill>
                <a:latin typeface="Calibri"/>
              </a:rPr>
              <a:t>Qu’est-ce que c’est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 Dites le mot en français ou dans votre langue.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Image 13" descr="Une image contenant meubles, lit, Cadre de lit, literie&#10;&#10;Description générée automatiquement">
            <a:extLst>
              <a:ext uri="{FF2B5EF4-FFF2-40B4-BE49-F238E27FC236}">
                <a16:creationId xmlns:a16="http://schemas.microsoft.com/office/drawing/2014/main" id="{AECD72C6-1A25-04FC-ECE3-A102EFBF7D6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910" y="1500057"/>
            <a:ext cx="2920180" cy="359057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8E6A017-0300-4004-EC41-48077DC96EA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730723050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D855D008-7F59-2658-0137-8E95756FC409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5085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31E28-4229-4248-8792-E79569C84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8D380C-3A9C-37C2-5126-6F0BEA4BA8B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27C66D2-3C1F-071E-2F9A-3CA4300A15C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727E2F8-42F4-8B75-6B00-C862E5087EE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24A57D3-8289-F9A3-42BD-7CBC57383CC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E4C76A7-09E9-343D-56C4-A7EDCEE97C8B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5A68CA3-D878-EFCD-2BB2-E6FA6A1E4DB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284DF21-8641-5630-40FD-3263DFE4261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17DEA6A-FA96-EE2F-5F56-1FBA25A94FD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690B5B8-4064-321E-E356-F0557DA8E0D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33349" y="447111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B26F988-F2C5-5DD3-94D3-0873D771488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46541" y="378840"/>
            <a:ext cx="7924800" cy="636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un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lit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Lit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F1B9054-ECC6-B114-65B0-FE5A6FA6F22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99057" y="2776677"/>
            <a:ext cx="38263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lit</a:t>
            </a:r>
            <a:endParaRPr kumimoji="0" lang="fr-FR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2" name="Image 11" descr="Une image contenant meubles, lit, Cadre de lit, literie&#10;&#10;Description générée automatiquement">
            <a:extLst>
              <a:ext uri="{FF2B5EF4-FFF2-40B4-BE49-F238E27FC236}">
                <a16:creationId xmlns:a16="http://schemas.microsoft.com/office/drawing/2014/main" id="{A9C6FB34-848E-BD22-23BB-B09C89B9C42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252" y="1787099"/>
            <a:ext cx="2670687" cy="328380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70C218C-07B9-0121-06EB-9B527718B8A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75761002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ABA0352F-F36D-D9B0-C6B3-33C606CC63F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3" y="263235"/>
            <a:ext cx="964226" cy="96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920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C62D1-1F78-4396-4DB3-357B70C38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492DAC8-45F2-DFFB-A153-CA59016E43D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A7577E4-CB23-AC7E-9B73-8EE977A478D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A146CB6-27BB-BFA3-F939-E6A59CD61E38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F35FE3A-3000-B44D-F4ED-366897C6426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60B41A5-9DD3-D825-677A-D4ADD4F7D5EC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92BD072-EC9C-AEF1-0374-631E17489C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DE13B68-5890-1162-E6F7-4FD5B229BAC0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3E05339-0325-8F57-889A-3F53B175B2FE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9EF2A07-FEAA-6C4A-7B38-FC6CEE54333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17017" y="455769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2BF04F1-6257-097F-2EC7-52553EC187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46369" y="376846"/>
            <a:ext cx="7924800" cy="636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675">
              <a:spcAft>
                <a:spcPts val="400"/>
              </a:spcAft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dort sur le lit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  <a:p>
            <a:pPr defTabSz="1028675">
              <a:spcAft>
                <a:spcPts val="400"/>
              </a:spcAft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2240BBC-E186-82F5-ED98-A08115F5F1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001928" y="1783218"/>
            <a:ext cx="5348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</a:t>
            </a: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garçon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dort </a:t>
            </a: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sur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le </a:t>
            </a: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lit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6" name="Image 15" descr="Une image contenant dessin, dessin humoristique, clipart, croquis&#10;&#10;Description générée automatiquement">
            <a:extLst>
              <a:ext uri="{FF2B5EF4-FFF2-40B4-BE49-F238E27FC236}">
                <a16:creationId xmlns:a16="http://schemas.microsoft.com/office/drawing/2014/main" id="{C4BD042A-0BA7-FA6F-81A9-FA4964B7D78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" t="33793" r="9806" b="15696"/>
          <a:stretch/>
        </p:blipFill>
        <p:spPr>
          <a:xfrm>
            <a:off x="3502605" y="2766958"/>
            <a:ext cx="2642694" cy="2326141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8F790B00-F61A-BD50-71C1-7CF3A8BB5D99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009434578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79D70005-80B4-E088-FA9D-62B541A455F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3" y="263235"/>
            <a:ext cx="964226" cy="961733"/>
          </a:xfrm>
          <a:prstGeom prst="rect">
            <a:avLst/>
          </a:prstGeom>
        </p:spPr>
      </p:pic>
      <p:pic>
        <p:nvPicPr>
          <p:cNvPr id="17" name="Phrase_4">
            <a:hlinkClick r:id="" action="ppaction://media"/>
            <a:extLst>
              <a:ext uri="{FF2B5EF4-FFF2-40B4-BE49-F238E27FC236}">
                <a16:creationId xmlns:a16="http://schemas.microsoft.com/office/drawing/2014/main" id="{05F5A49D-B935-3D4E-C693-CB15D95FDD6F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7305280" y="45120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56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31F63-E693-FC5E-0DF9-875623507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32BA75E-8136-FA09-F096-1040869300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5D22FF7-585A-4309-3C49-DD9FB19E257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2658836-24B0-4FF7-2417-13AC12ABF44F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55E4571-0980-B305-9B58-15054F1B5ED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346E83-DAE7-CFD2-7072-AF0A721956C5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DA447E5-142D-039C-11EF-FC1B0E76F9D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54FA795-ECE8-5EA1-DD3A-112B243664B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CD43F4F-F412-DEE4-CF05-A1DB6902FA16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B01776C-C876-8166-BE99-D62DC41F501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12577" y="568806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EC3415-D08E-9718-CF35-528745A317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61552" y="514256"/>
            <a:ext cx="792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Répétons ensemble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mots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7AA1FA7-1AFA-DAF9-E766-5B5582065054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25395" y="353227"/>
            <a:ext cx="1020164" cy="85639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5D7372-09BF-FFA8-5E36-2A81C678774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89472" y="2033059"/>
            <a:ext cx="823330" cy="1904865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DE8E3385-9B62-575A-51E4-A358B277B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201" y="1949944"/>
            <a:ext cx="1300194" cy="1598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 descr="Une image contenant dessin, dessin humoristique, clipart, croquis&#10;&#10;Description générée automatiquement">
            <a:extLst>
              <a:ext uri="{FF2B5EF4-FFF2-40B4-BE49-F238E27FC236}">
                <a16:creationId xmlns:a16="http://schemas.microsoft.com/office/drawing/2014/main" id="{0ED01689-8AE0-70A5-2415-17B12ED8E233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" t="33793" r="9806" b="15696"/>
          <a:stretch/>
        </p:blipFill>
        <p:spPr>
          <a:xfrm>
            <a:off x="3957302" y="2345954"/>
            <a:ext cx="1597924" cy="140651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3D14FCD-DB39-6278-9D85-DFB0A8DE5D4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1138176" y="4668773"/>
            <a:ext cx="1815249" cy="94533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875190-4654-2887-DD20-61BACEA55AF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47711" y="3923796"/>
            <a:ext cx="696504" cy="2079266"/>
          </a:xfrm>
          <a:prstGeom prst="rect">
            <a:avLst/>
          </a:prstGeom>
        </p:spPr>
      </p:pic>
      <p:pic>
        <p:nvPicPr>
          <p:cNvPr id="27" name="Image 26" descr="Une image contenant meubles, lit, Cadre de lit, literie&#10;&#10;Description générée automatiquement">
            <a:extLst>
              <a:ext uri="{FF2B5EF4-FFF2-40B4-BE49-F238E27FC236}">
                <a16:creationId xmlns:a16="http://schemas.microsoft.com/office/drawing/2014/main" id="{A3238C56-087C-BCBC-147C-E446804B6DF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001" y="3923796"/>
            <a:ext cx="1901099" cy="2337539"/>
          </a:xfrm>
          <a:prstGeom prst="rect">
            <a:avLst/>
          </a:prstGeom>
        </p:spPr>
      </p:pic>
      <p:graphicFrame>
        <p:nvGraphicFramePr>
          <p:cNvPr id="28" name="Tableau 27">
            <a:extLst>
              <a:ext uri="{FF2B5EF4-FFF2-40B4-BE49-F238E27FC236}">
                <a16:creationId xmlns:a16="http://schemas.microsoft.com/office/drawing/2014/main" id="{964AF3FF-42A2-E524-D6F7-A614311B3A3A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935514710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73741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5F8E0-DDBA-091F-1113-0301123EC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CD803E-ED5E-3A86-28BA-5673589F6B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255A81F-1030-A040-7C2C-EC743D74FA0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8FB08E-4F78-5EA2-8E55-8BAC5EF56140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4738A7F-B19D-0ED6-9723-CB2E4C9D7BF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B45E1D8-10FE-B9B3-FC63-08A64249B50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513D553-BADC-0467-FE2E-6FE0A373DCA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87F535-E2D8-FE07-6D37-4DE8CEE46EA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18A18CF-F747-F974-6A07-D346CB396BF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61904"/>
                  <a:ext cx="8748473" cy="228697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CD8ADBA-0F91-F024-C043-D2D57E041B6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24413" y="56097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5261FF-FBFF-66B7-8286-C4D1C284D09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85714" y="490797"/>
            <a:ext cx="82804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dire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mots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BF1B088-FB93-36D4-136B-B9687BF6F3EE}"/>
              </a:ext>
            </a:extLst>
          </p:cNvPr>
          <p:cNvSpPr/>
          <p:nvPr/>
        </p:nvSpPr>
        <p:spPr>
          <a:xfrm>
            <a:off x="5878286" y="1415041"/>
            <a:ext cx="223934" cy="2466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8" name="Image 57">
            <a:extLst>
              <a:ext uri="{FF2B5EF4-FFF2-40B4-BE49-F238E27FC236}">
                <a16:creationId xmlns:a16="http://schemas.microsoft.com/office/drawing/2014/main" id="{5B24E74F-DE2C-BEE8-1327-10B6CB0FD62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81446" y="376455"/>
            <a:ext cx="1189940" cy="735293"/>
          </a:xfrm>
          <a:prstGeom prst="roundRect">
            <a:avLst>
              <a:gd name="adj" fmla="val 31362"/>
            </a:avLst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40AD4A-35E3-9FF7-4C74-E9A6CA5193B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55234" y="2825254"/>
            <a:ext cx="833531" cy="1928466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1F1C5476-95FC-16E0-0CA8-C598705E6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848" y="2795601"/>
            <a:ext cx="1616638" cy="1987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 descr="Une image contenant dessin, dessin humoristique, clipart, croquis&#10;&#10;Description générée automatiquement">
            <a:extLst>
              <a:ext uri="{FF2B5EF4-FFF2-40B4-BE49-F238E27FC236}">
                <a16:creationId xmlns:a16="http://schemas.microsoft.com/office/drawing/2014/main" id="{D2CB41DB-0A9B-AE6C-EFA2-3535BA1ED52D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" t="33793" r="9806" b="15696"/>
          <a:stretch/>
        </p:blipFill>
        <p:spPr>
          <a:xfrm>
            <a:off x="6239798" y="2999190"/>
            <a:ext cx="1936135" cy="1704216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63E4812D-E842-F4AE-DA64-81A1101A20A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935514710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42089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C5541-8E29-11B7-56F3-2FC149013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6DA28FD-7FB7-BB7A-1C73-24972D3CD1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7F20AD2-7D8C-84A9-10AE-192AB2552A8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C6105A-10B4-6954-EA83-60558E1718B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AEC561D-844D-8C79-953A-911EDA09CB8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216E0F2-DEDF-C27B-64CD-D5F59CFC5EBE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74FF57D-DC47-9BE7-3EC5-84A39754C2F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24630DF-9E43-E9F9-2D1C-621B31F8C165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2E319C8-E204-A8CF-8F83-361861712A0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375E7F3-5F5D-3DA5-DDA8-CB45CC6321E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57200" y="482601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F461CC2-93E8-4910-BA37-78E31F26658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50123" y="423508"/>
            <a:ext cx="792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dire </a:t>
            </a:r>
            <a:r>
              <a:rPr lang="fr-FR" sz="1600" b="1" u="sng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les mots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.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494C704-D638-3B01-B23E-B0FCE5B2E8D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2998839" y="3290123"/>
            <a:ext cx="2373331" cy="123597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5CF47DD-EEBA-6A7F-CF29-4C3ED4C8CA8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22644" y="2438153"/>
            <a:ext cx="840247" cy="2508379"/>
          </a:xfrm>
          <a:prstGeom prst="rect">
            <a:avLst/>
          </a:prstGeom>
        </p:spPr>
      </p:pic>
      <p:pic>
        <p:nvPicPr>
          <p:cNvPr id="20" name="Image 19" descr="Une image contenant meubles, lit, Cadre de lit, literie&#10;&#10;Description générée automatiquement">
            <a:extLst>
              <a:ext uri="{FF2B5EF4-FFF2-40B4-BE49-F238E27FC236}">
                <a16:creationId xmlns:a16="http://schemas.microsoft.com/office/drawing/2014/main" id="{0736D01D-884A-CCB3-AE29-3128273A94D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734" y="2311445"/>
            <a:ext cx="2293442" cy="28199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88C008A-43F8-CB5A-A7B6-49172E67F9F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581446" y="376455"/>
            <a:ext cx="1189940" cy="735293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D2193C72-1906-3771-18CA-FBA12A0CEA1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935514710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76619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E42BE-0D7D-D35C-EEB4-84654DC63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4CCDDA1-751A-A5FA-C449-D5631F2CC7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13BF924-EC1D-63C4-9124-CE8ABA354B1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41BE738-361B-845B-10F2-90646DFE9D2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D4384F-C324-DD08-D5B9-B337EC57620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186F8BE-B0F1-2FA1-7AE8-438DC5333A6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DFA8C08-0177-4493-1C03-4AD869EB406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4FE092-AF3C-8A6A-AE0A-A36399F281E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DFFC01A-F694-C8D6-FC3B-B3C7F18E185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E346547-A865-7E96-C019-78E8E05B371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75253" y="531482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B28F0CC-2786-B5D4-4D51-731281E7515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85714" y="451676"/>
            <a:ext cx="6144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dire </a:t>
            </a:r>
            <a:r>
              <a:rPr lang="fr-FR" sz="1600" b="1" u="sng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des phrases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?</a:t>
            </a:r>
            <a:endParaRPr kumimoji="0" lang="fr-FR" sz="1600" b="1" i="0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343D994-1F7B-3492-6D69-4A1939690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795" y="2890684"/>
            <a:ext cx="1536508" cy="1889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 descr="Une image contenant dessin, dessin humoristique, clipart, croquis&#10;&#10;Description générée automatiquement">
            <a:extLst>
              <a:ext uri="{FF2B5EF4-FFF2-40B4-BE49-F238E27FC236}">
                <a16:creationId xmlns:a16="http://schemas.microsoft.com/office/drawing/2014/main" id="{3A87453E-6F56-62AB-96E0-E19B5C7D813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" t="33793" r="9806" b="15696"/>
          <a:stretch/>
        </p:blipFill>
        <p:spPr>
          <a:xfrm>
            <a:off x="808713" y="3142577"/>
            <a:ext cx="2054742" cy="180861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A6BC35-D755-9CC1-AC6B-9423DC5838B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6596180" y="2788928"/>
            <a:ext cx="711736" cy="21247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031DB60-E741-FB16-BF16-B79BC431BD08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74461" y="2959510"/>
            <a:ext cx="785110" cy="182042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A820D0F-CEAD-BD63-DCEC-1D2F574D014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581446" y="376455"/>
            <a:ext cx="1189940" cy="735293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7709B6F4-899C-62E2-8265-E8226FDE03C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935514710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82888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E07C9-4D2B-19E6-0BCA-CC8CAC61A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81ABD385-6542-D3EB-5D40-066630ACF0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0886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3E21C09-5696-EF04-8B7D-E3832E6D483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982855" y="1688108"/>
            <a:ext cx="7517566" cy="4641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1. Vocabulaire : </a:t>
            </a:r>
          </a:p>
          <a:p>
            <a:pPr marR="0" lvl="0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garçon – fille - </a:t>
            </a: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lit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-  tapis</a:t>
            </a: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- 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courir  -  dormir</a:t>
            </a:r>
          </a:p>
          <a:p>
            <a:pPr marL="0" marR="0" lvl="0" indent="0" algn="l" defTabSz="60963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fr-FR" sz="2600" b="1" dirty="0">
                <a:solidFill>
                  <a:srgbClr val="215968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utils de langue :</a:t>
            </a:r>
          </a:p>
          <a:p>
            <a:pPr marR="0" lvl="0" algn="l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Je m’appelle [prénom]  - Je suis un garçon/une fille</a:t>
            </a:r>
            <a:r>
              <a:rPr lang="fr-FR" b="1" dirty="0">
                <a:solidFill>
                  <a:schemeClr val="accent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endParaRPr kumimoji="0" lang="fr-FR" b="1" i="0" u="none" strike="noStrike" kern="120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609630" rtl="0" eaLnBrk="1" fontAlgn="auto" latinLnBrk="0" hangingPunct="1"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Je suis / tu es</a:t>
            </a:r>
          </a:p>
          <a:p>
            <a:pPr marL="0" marR="0" lvl="0" indent="0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Lecture</a:t>
            </a:r>
          </a:p>
          <a:p>
            <a:pPr marR="0" lvl="0" algn="l" defTabSz="60963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Mots simples – Mots outils  - Phrases simples.  </a:t>
            </a:r>
          </a:p>
          <a:p>
            <a:pPr marR="0" lvl="0" algn="l" defTabSz="609630" rtl="0" eaLnBrk="1" fontAlgn="auto" latinLnBrk="0" hangingPunct="1"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lang="fr-FR" sz="26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Ecriture</a:t>
            </a:r>
            <a:endParaRPr lang="fr-FR" sz="2600" b="1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Copie et dictée de mots simples. 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4A3CC8E7-EAC0-A46F-EEBF-4D63116E226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5678556"/>
            <a:ext cx="870155" cy="117714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846586-1090-2B3A-4F83-C020177A035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964128" y="5456902"/>
            <a:ext cx="1158451" cy="1398797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9C3061C-CFF9-8BD6-6827-5703A3B142A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70155" y="2679210"/>
            <a:ext cx="998076" cy="508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395511D0-63AB-9998-7179-2815BB87853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146232" y="592950"/>
            <a:ext cx="3146507" cy="7207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457223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457223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5C8C469-D3DA-A090-CE39-3F4315A216E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862669" y="69260"/>
            <a:ext cx="4429063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333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568579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F5380-FD72-0E44-A9C1-3C7549FA3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02CCB12-DEE4-12EB-F39E-4FF986A6825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479958" y="528690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46980A7-6409-9D8A-A52C-94A9633414B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99028" y="461459"/>
            <a:ext cx="4398765" cy="34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Moi,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 m’appelle 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  <a:latin typeface="Calibri"/>
              </a:rPr>
              <a:t>[pré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nom de l’enseignant (e)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  <a:latin typeface="Calibri"/>
              </a:rPr>
              <a:t>]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</p:txBody>
      </p:sp>
      <p:pic>
        <p:nvPicPr>
          <p:cNvPr id="10" name="Image 9" descr="Une image contenant dessin, croquis, illustration, Dessin au trait&#10;&#10;Description générée automatiquement">
            <a:extLst>
              <a:ext uri="{FF2B5EF4-FFF2-40B4-BE49-F238E27FC236}">
                <a16:creationId xmlns:a16="http://schemas.microsoft.com/office/drawing/2014/main" id="{0EA8E467-EA47-2472-6565-0CB9E1B0A7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18270" y="1675733"/>
            <a:ext cx="1774769" cy="378987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6AF0B64-9CF9-D02F-A80D-CEAAE8C540D7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739494446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2B6767B5-2009-0C31-72AD-803B1E76868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3" y="263235"/>
            <a:ext cx="964226" cy="96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5494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ED468-F543-B133-48A7-16E112B72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0058A6C-3484-4B8E-B947-48F23E74A6B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62BA472-3CA3-6F37-424B-FBE77ED16A5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C72A284-15D3-B851-2064-71EB73C9D2C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95243C2-9232-7201-001D-22144B139A0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6C5BB64-4516-C47F-A872-D7483F107354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9DF776C-CE89-2294-1E09-7734FFDD713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B095E16-2989-85C7-4E69-1C374C46906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683358-09D5-D96E-02FC-E0D093DB6F4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3036575-2496-8D6C-BDEE-C75D5DE954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51183" y="469614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C1606F0-6F26-512E-603B-0E36497DFF3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12847" y="421211"/>
            <a:ext cx="72430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 toi ? Comment tu t’appelles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55BEA1-6CBF-5ABC-7D0D-CCB30548B8B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71020" y="1783218"/>
            <a:ext cx="6622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Comment tu t’appelles ?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9" name="Image 8" descr="Une image contenant dessin humoristique, dessin, garçon, personne&#10;&#10;Description générée automatiquement">
            <a:extLst>
              <a:ext uri="{FF2B5EF4-FFF2-40B4-BE49-F238E27FC236}">
                <a16:creationId xmlns:a16="http://schemas.microsoft.com/office/drawing/2014/main" id="{EEC74A80-652D-85F3-B20A-443A4E9A6D8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700" y="2482043"/>
            <a:ext cx="4666867" cy="306801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9E3F5D8-C301-A079-EEB9-CAA205E4D49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364468511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61972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231A3978-0424-91BC-EADE-5F82C5F6FDD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442451" y="494845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706FB3C-FAA9-81E0-FD2D-5FF24FF1E1D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34720" y="431878"/>
            <a:ext cx="79964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kamal</a:t>
            </a:r>
            <a:r>
              <a:rPr kumimoji="0" lang="fr-FR" sz="16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FFC721A-78AD-AE17-0ED9-4F4C72C8EF6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93404" y="287608"/>
            <a:ext cx="816302" cy="901219"/>
          </a:xfrm>
          <a:prstGeom prst="rect">
            <a:avLst/>
          </a:prstGeom>
        </p:spPr>
      </p:pic>
      <p:pic>
        <p:nvPicPr>
          <p:cNvPr id="2" name="Image 1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480F8CCC-40B8-2596-4608-418E5258461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85" t="51875" r="-12767" b="2211"/>
          <a:stretch/>
        </p:blipFill>
        <p:spPr>
          <a:xfrm flipH="1">
            <a:off x="2625245" y="1654444"/>
            <a:ext cx="3893509" cy="3549111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E4D3580-CD19-C380-08B8-47D13AE34EB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932871735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36334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68B68-C128-CBC9-0A23-C1BF8D48E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81814A4-ED9B-8186-0973-01F3608F646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480256" y="518910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130029E-BA7B-0ED1-092C-77E454868A7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11106" y="455943"/>
            <a:ext cx="79964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Kamal dit: « Je suis </a:t>
            </a:r>
            <a:r>
              <a:rPr kumimoji="0" lang="fr-FR" sz="16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 garçon. ».  Qui veut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répéter ? </a:t>
            </a:r>
            <a:endParaRPr kumimoji="0" lang="fr-FR" sz="16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E3D0E7CE-28A5-3D0C-8F4B-6DBA469DD0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666934" y="1362129"/>
            <a:ext cx="2455251" cy="1203879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1EF549B-E92B-3170-6138-E7556C046DC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681682" y="1716318"/>
            <a:ext cx="2455251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suis un garçon.</a:t>
            </a:r>
          </a:p>
        </p:txBody>
      </p:sp>
      <p:pic>
        <p:nvPicPr>
          <p:cNvPr id="7" name="Image 6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F703BE38-8017-3F96-236E-729AF1E45DB4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2168077" y="2540507"/>
            <a:ext cx="3495302" cy="31861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823113-0613-816A-4ABF-9941FBB953FB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17044" y="271689"/>
            <a:ext cx="841822" cy="92939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064FFFF-7E10-56CD-BA56-63B9550709C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97854654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00040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21031-374A-0811-561C-BA578FFFD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F2D735D-A0BD-D72E-D038-69D0BFA1C62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380465" y="501610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2859A54-9581-A9EB-7324-99E6CEB8F9A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67133" y="455924"/>
            <a:ext cx="79964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Je suis un garçon » en arabe ? </a:t>
            </a:r>
            <a:endParaRPr kumimoji="0" lang="fr-FR" sz="16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CCA47717-DC02-92DB-CF83-F57AE6F4B15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666934" y="1362129"/>
            <a:ext cx="2455251" cy="1203879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E0DDB91-7A8B-BC06-7F7B-0B1884DF7B6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681682" y="1716318"/>
            <a:ext cx="2455251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suis un garçon.</a:t>
            </a:r>
          </a:p>
        </p:txBody>
      </p:sp>
      <p:pic>
        <p:nvPicPr>
          <p:cNvPr id="10" name="Image 9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56E44E35-6806-AAD0-2B6F-2E29C36F87AC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2138581" y="2566008"/>
            <a:ext cx="3495302" cy="318612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0F3C934-149B-0B2E-3651-2BFD358470BB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97854654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63698FDE-5B31-DC1D-C529-586B2E280180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0774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F476E-7DE8-1FE8-5EB8-75335F9DA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A3D030A-E685-8161-BB53-6F1B5BA7E93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565355" y="528691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8007FCA-5062-69F6-ABC0-8AD8394DCBC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38475" y="465724"/>
            <a:ext cx="79964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Lina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363E267-CAC5-DA85-CE93-DB13AEB59D2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54298" y="278233"/>
            <a:ext cx="849730" cy="93812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AE11992-3C86-8265-5770-88FABB67C6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9509" y="1874889"/>
            <a:ext cx="2504982" cy="3108222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7E126F5-851F-1D53-5C3F-04E0D5A7A632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722013400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07664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BE1BE-AC6F-6A2E-00B0-3CF8E1D6F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CBFDFBD-37A4-EAE8-9C53-0FBA5D7A1A4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491829" y="519610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AA62769-539F-EA4B-5576-6C20C46CE89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19779" y="456642"/>
            <a:ext cx="5112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Lina dit : « J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 suis une fille»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.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6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répéter ?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Bulle narrative : ronde 2">
            <a:extLst>
              <a:ext uri="{FF2B5EF4-FFF2-40B4-BE49-F238E27FC236}">
                <a16:creationId xmlns:a16="http://schemas.microsoft.com/office/drawing/2014/main" id="{DC0E2DE7-0A71-D592-829E-7C63F5FCF7B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662019" y="1447538"/>
            <a:ext cx="2455251" cy="1203879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DE19C72-7AB9-AC6E-1D04-60AC2FA36C3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662019" y="1814477"/>
            <a:ext cx="2455251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suis une fille.</a:t>
            </a:r>
          </a:p>
        </p:txBody>
      </p:sp>
      <p:pic>
        <p:nvPicPr>
          <p:cNvPr id="6" name="Image 5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715A51F6-87E6-7A4C-1C95-D642A345605D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50000" r="47099" b="6587"/>
          <a:stretch/>
        </p:blipFill>
        <p:spPr>
          <a:xfrm>
            <a:off x="2658400" y="2828236"/>
            <a:ext cx="2000862" cy="300545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C773FA7-8954-823F-1961-4DC25AC46B2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722013400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2B6C0336-9DEA-8F32-5E32-135E54A087DE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54298" y="278233"/>
            <a:ext cx="849730" cy="93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2274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1DC9D-257A-5741-6E0C-2D03F82CD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244ABA27-0A48-7D7B-FB24-C79D522CD25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462333" y="519610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DD588F9-ACA3-EA00-5B85-BC64F4FF15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60787" y="456642"/>
            <a:ext cx="5112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veut dire « J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 suis une fille »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en arabe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  </a:t>
            </a:r>
          </a:p>
        </p:txBody>
      </p:sp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1A5CD7ED-A3AF-6CFD-1BB9-BB8BEDED685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652187" y="1496699"/>
            <a:ext cx="2455251" cy="1203879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A3320F3-6742-B861-0CA5-883974233EC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652187" y="1863638"/>
            <a:ext cx="2455251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suis une fille.</a:t>
            </a:r>
          </a:p>
        </p:txBody>
      </p:sp>
      <p:pic>
        <p:nvPicPr>
          <p:cNvPr id="10" name="Image 9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B0067AF4-42F4-EBE1-842B-84C2BFA8A1D4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50000" r="47099" b="6587"/>
          <a:stretch/>
        </p:blipFill>
        <p:spPr>
          <a:xfrm>
            <a:off x="2648568" y="2877397"/>
            <a:ext cx="2000862" cy="300545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56FEC8-3C68-C569-173F-BFA3D7611C74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914AE705-FBE3-CCF7-CF85-5AFC5235BB1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09225794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5176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DC7C6-F31C-3CAC-035E-C89B2C266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51063EC-453D-2583-33F5-ED991716FF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531157" y="527021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C7C0C97-5002-C5F6-5842-8EF8DFA2AEA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19000" y="451921"/>
            <a:ext cx="4577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se présenter en utilisant la bonne phrase ? </a:t>
            </a:r>
          </a:p>
        </p:txBody>
      </p:sp>
      <p:pic>
        <p:nvPicPr>
          <p:cNvPr id="5" name="Image 4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C79083C7-B832-3B56-77FF-2C078A6D25C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1076698" y="2104162"/>
            <a:ext cx="3658067" cy="333449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07A781D-FF5A-D1FF-7C92-FEEED90DC59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14732" y="1675772"/>
            <a:ext cx="3658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215968"/>
                </a:solidFill>
                <a:latin typeface="Dosis" pitchFamily="2" charset="0"/>
              </a:rPr>
              <a:t>Je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suis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garçon.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34B5D7F-6D5F-EB9A-767A-CE948DA9F2C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501655" y="1680410"/>
            <a:ext cx="35656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215968"/>
                </a:solidFill>
                <a:latin typeface="Dosis" pitchFamily="2" charset="0"/>
              </a:rPr>
              <a:t>Je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suis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</a:t>
            </a:r>
            <a:r>
              <a:rPr lang="fr-FR" sz="2800" b="1" dirty="0">
                <a:solidFill>
                  <a:srgbClr val="215968"/>
                </a:solidFill>
                <a:latin typeface="Dosis" pitchFamily="2" charset="0"/>
              </a:rPr>
              <a:t>e fille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 </a:t>
            </a:r>
          </a:p>
        </p:txBody>
      </p:sp>
      <p:pic>
        <p:nvPicPr>
          <p:cNvPr id="9" name="Image 8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08228B6E-5459-2F79-D65A-15C99DB4E466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50000" r="47099" b="6587"/>
          <a:stretch/>
        </p:blipFill>
        <p:spPr>
          <a:xfrm flipH="1">
            <a:off x="5196731" y="2318414"/>
            <a:ext cx="1944885" cy="3005458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7A3E25A-640E-47CE-679B-E1494F815FB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09225794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AD17198E-5EB9-5185-6BA2-BFAE05D59C1B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7830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DDE1E-D10A-36BD-8E39-77527C042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1D66BB6-BA02-8031-B4AA-08C3C22DEC0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550823" y="536853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D860339-AD87-9FB6-2EA4-9C646218440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19000" y="461753"/>
            <a:ext cx="50540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Kamal dit à Lina : « Tu es une fille</a:t>
            </a:r>
            <a:r>
              <a:rPr kumimoji="0" lang="fr-FR" sz="16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 »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B3B1E30-6BAE-AC3F-2C64-DE2B207C67A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816500" y="1575258"/>
            <a:ext cx="5805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Tu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FR" sz="32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es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 fille. </a:t>
            </a:r>
          </a:p>
        </p:txBody>
      </p:sp>
      <p:pic>
        <p:nvPicPr>
          <p:cNvPr id="15" name="Image 14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F458CAC4-7427-B662-5279-570A86E878C5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2890449" y="2225003"/>
            <a:ext cx="1888027" cy="333449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12F60DB-9600-43F3-FF10-FDBDE55419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4863950" y="2625213"/>
            <a:ext cx="2218294" cy="281629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DC84528-CCAD-128B-E599-4B225BFF52D7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54298" y="278233"/>
            <a:ext cx="849730" cy="938124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922BEEA-03D4-3290-6604-401E3E381051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492942431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21823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FFE74-C2F5-4DB9-97E5-FF8964828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265C646-0633-7B5D-B61F-A7BC4FCD583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540989" y="536853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A3EF3E0-666C-7A58-4A67-7B85DCEC238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19000" y="451921"/>
            <a:ext cx="60864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veut dire « Tu es une fille » e</a:t>
            </a:r>
            <a:r>
              <a:rPr kumimoji="0" lang="fr-FR" sz="16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 arabe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8221D6A-2D7A-ADFA-B709-7CDF9B897BF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816500" y="1575258"/>
            <a:ext cx="5805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Tu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FR" sz="32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es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 fille. </a:t>
            </a:r>
          </a:p>
        </p:txBody>
      </p:sp>
      <p:pic>
        <p:nvPicPr>
          <p:cNvPr id="6" name="Image 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ED96504D-5619-8544-65C7-C7DD3A2B9DB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2890449" y="2225003"/>
            <a:ext cx="1888027" cy="333449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DAF7D48-3155-BA06-B4CD-655A8AC03B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4863950" y="2625213"/>
            <a:ext cx="2218294" cy="281629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89C38F6-D5AC-D20D-9955-F8EEACECB6F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304914832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542360EA-5F69-DC82-E1D4-2ED702280E6B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485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4F620-EDF2-D887-B474-D41A2FAD2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31F12CD-B3BE-C557-98C2-A7558E4FD7B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462333" y="546685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9454AC8-6EE0-6CA9-4150-8BE317B1197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19000" y="451921"/>
            <a:ext cx="50540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Kamal dit : « Tu es un garçon</a:t>
            </a:r>
            <a:r>
              <a:rPr kumimoji="0" lang="fr-FR" sz="16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 ».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BD46C31-831D-897C-FEBA-5F5CAF46084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816500" y="1472022"/>
            <a:ext cx="5805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Tu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FR" sz="32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es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garçon.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5FE97EB-4EA1-3BB1-9163-BEF32A2A1E5A}"/>
              </a:ext>
            </a:extLst>
          </p:cNvPr>
          <p:cNvGrpSpPr/>
          <p:nvPr/>
        </p:nvGrpSpPr>
        <p:grpSpPr>
          <a:xfrm>
            <a:off x="2861186" y="2152659"/>
            <a:ext cx="3672350" cy="3170753"/>
            <a:chOff x="2861186" y="2152659"/>
            <a:chExt cx="3672350" cy="3170753"/>
          </a:xfrm>
        </p:grpSpPr>
        <p:pic>
          <p:nvPicPr>
            <p:cNvPr id="5" name="Image 4" descr="Une image contenant chaussures, garçon, habits, personne&#10;&#10;Description générée automatiquement">
              <a:extLst>
                <a:ext uri="{FF2B5EF4-FFF2-40B4-BE49-F238E27FC236}">
                  <a16:creationId xmlns:a16="http://schemas.microsoft.com/office/drawing/2014/main" id="{66167A88-1E66-F221-0B15-6DA3AD79E4E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49" t="50000" r="26969" b="4086"/>
            <a:stretch/>
          </p:blipFill>
          <p:spPr>
            <a:xfrm flipH="1">
              <a:off x="2861186" y="2217629"/>
              <a:ext cx="1799522" cy="3105783"/>
            </a:xfrm>
            <a:prstGeom prst="rect">
              <a:avLst/>
            </a:prstGeom>
          </p:spPr>
        </p:pic>
        <p:pic>
          <p:nvPicPr>
            <p:cNvPr id="6" name="Image 5" descr="Une image contenant chaussures, garçon, habits, personne&#10;&#10;Description générée automatiquement">
              <a:extLst>
                <a:ext uri="{FF2B5EF4-FFF2-40B4-BE49-F238E27FC236}">
                  <a16:creationId xmlns:a16="http://schemas.microsoft.com/office/drawing/2014/main" id="{0DB2621C-06A0-01E4-F2AD-7442EF4ED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959" t="-2086" r="-1241" b="56172"/>
            <a:stretch/>
          </p:blipFill>
          <p:spPr>
            <a:xfrm>
              <a:off x="4734014" y="2152659"/>
              <a:ext cx="1799522" cy="3105783"/>
            </a:xfrm>
            <a:prstGeom prst="rect">
              <a:avLst/>
            </a:prstGeom>
          </p:spPr>
        </p:pic>
      </p:grp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8DCDB75-D164-4928-307B-4B92851A37A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4039089574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9F3C43C0-6741-B59B-33DA-167F76F751F0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54298" y="278233"/>
            <a:ext cx="849730" cy="93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015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46EA2-40DB-EA60-1520-A00E3B4C1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2F74720-00E3-A7AC-FE41-7587118C10D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462333" y="546685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9AC5154-B7A8-57FD-A3EF-8714AD27646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19000" y="451921"/>
            <a:ext cx="60864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veut dire « Tu es un garçon » e</a:t>
            </a:r>
            <a:r>
              <a:rPr kumimoji="0" lang="fr-FR" sz="16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 arabe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FB139A-1DFF-1A51-4872-C2F4C77B8EB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816500" y="1501518"/>
            <a:ext cx="5805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Tu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FR" sz="32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es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garçon.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4893138-9C3B-059A-5A95-84BABC866C08}"/>
              </a:ext>
            </a:extLst>
          </p:cNvPr>
          <p:cNvGrpSpPr/>
          <p:nvPr/>
        </p:nvGrpSpPr>
        <p:grpSpPr>
          <a:xfrm>
            <a:off x="2883308" y="2185729"/>
            <a:ext cx="3672350" cy="3170753"/>
            <a:chOff x="2861186" y="2152659"/>
            <a:chExt cx="3672350" cy="3170753"/>
          </a:xfrm>
        </p:grpSpPr>
        <p:pic>
          <p:nvPicPr>
            <p:cNvPr id="8" name="Image 7" descr="Une image contenant chaussures, garçon, habits, personne&#10;&#10;Description générée automatiquement">
              <a:extLst>
                <a:ext uri="{FF2B5EF4-FFF2-40B4-BE49-F238E27FC236}">
                  <a16:creationId xmlns:a16="http://schemas.microsoft.com/office/drawing/2014/main" id="{D710CCE7-5D8B-D412-D8A0-2753DE892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49" t="50000" r="26969" b="4086"/>
            <a:stretch/>
          </p:blipFill>
          <p:spPr>
            <a:xfrm flipH="1">
              <a:off x="2861186" y="2217629"/>
              <a:ext cx="1799522" cy="3105783"/>
            </a:xfrm>
            <a:prstGeom prst="rect">
              <a:avLst/>
            </a:prstGeom>
          </p:spPr>
        </p:pic>
        <p:pic>
          <p:nvPicPr>
            <p:cNvPr id="9" name="Image 8" descr="Une image contenant chaussures, garçon, habits, personne&#10;&#10;Description générée automatiquement">
              <a:extLst>
                <a:ext uri="{FF2B5EF4-FFF2-40B4-BE49-F238E27FC236}">
                  <a16:creationId xmlns:a16="http://schemas.microsoft.com/office/drawing/2014/main" id="{263FB95D-35BF-8180-D86F-596696E7A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959" t="-2086" r="-1241" b="56172"/>
            <a:stretch/>
          </p:blipFill>
          <p:spPr>
            <a:xfrm>
              <a:off x="4734014" y="2152659"/>
              <a:ext cx="1799522" cy="3105783"/>
            </a:xfrm>
            <a:prstGeom prst="rect">
              <a:avLst/>
            </a:prstGeom>
          </p:spPr>
        </p:pic>
      </p:grp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189BAF8-E5E5-3E21-77CE-072A21E3C59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311621345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96BEEF62-EEEC-DA2C-027C-0028D50F82FE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5446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49B35-D28B-5C2A-2DE4-D5A73148F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CE7C04A-DDC5-ED4F-C0E9-C1FA1045090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462333" y="546685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D3F2E5-E890-B0E2-6274-7CB66A6409C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96629" y="473886"/>
            <a:ext cx="5791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Qu’est-ce qu’il dit ? Qui veut répondre ? </a:t>
            </a:r>
            <a:endParaRPr kumimoji="0" lang="fr-FR" sz="16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9783BE5B-2D66-A51B-093E-88F9A616E5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375355" y="1643476"/>
            <a:ext cx="2015569" cy="935725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Image 13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D90C475D-893D-2059-F433-113359E1CB1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526" b="54243"/>
          <a:stretch/>
        </p:blipFill>
        <p:spPr>
          <a:xfrm flipH="1">
            <a:off x="2576050" y="2226209"/>
            <a:ext cx="2820293" cy="360460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67B8837-191E-6511-6392-B8F25FBFDEA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46432232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395E9CD2-42C9-D8C6-755C-8746BF0BD7E8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4745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2E872-26DB-4AAF-AA98-291C8DB3C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D7CE547-610E-AEE0-FF89-A140F5DEFDA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462333" y="546685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5EDED8-2198-67A0-35D0-6FE2F11A499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6461" y="485655"/>
            <a:ext cx="5791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Qu’est-ce qu’elle dit ? Qui veut répondre ? </a:t>
            </a:r>
            <a:endParaRPr kumimoji="0" lang="fr-FR" sz="16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Image 5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3A771CFD-30E1-A251-2BBB-20C09EDD710F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50000" r="47099" b="6587"/>
          <a:stretch/>
        </p:blipFill>
        <p:spPr>
          <a:xfrm>
            <a:off x="3161581" y="2468875"/>
            <a:ext cx="2035078" cy="3056853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A63806A5-045D-73B0-F660-913BD81C72D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375355" y="1643476"/>
            <a:ext cx="2015569" cy="935725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44BE4DB-9428-C7BB-C4ED-393CE714F5E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917303886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1809986A-24E7-5C3D-A6E3-3155CAC0D64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6517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6297E-F6AA-8101-6D72-98CF352D6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403FEBC-0840-D8BD-99CD-8B25F10C604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462333" y="546685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4BEB168-F15C-EDE2-1276-6F15F53DFA2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40344" y="461753"/>
            <a:ext cx="5791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Qu’est-ce qu’elle dit ? Qui veut répondre ?  </a:t>
            </a:r>
            <a:endParaRPr kumimoji="0" lang="fr-FR" sz="16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Image 7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17D79FD6-6CAD-2B92-872E-9310CE8F040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0" t="4197" r="47894" b="52390"/>
          <a:stretch/>
        </p:blipFill>
        <p:spPr>
          <a:xfrm>
            <a:off x="2358296" y="2682632"/>
            <a:ext cx="2015569" cy="3027549"/>
          </a:xfrm>
          <a:prstGeom prst="rect">
            <a:avLst/>
          </a:prstGeom>
        </p:spPr>
      </p:pic>
      <p:pic>
        <p:nvPicPr>
          <p:cNvPr id="9" name="Image 8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2C540993-59A7-8A28-AE0E-270B0A3947A4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03" t="49593" r="49345" b="4493"/>
          <a:stretch/>
        </p:blipFill>
        <p:spPr>
          <a:xfrm flipH="1">
            <a:off x="5347613" y="2150432"/>
            <a:ext cx="2015568" cy="3559749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2B725750-5F2C-A869-2548-BBDB55AF002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468361" y="1827633"/>
            <a:ext cx="2015569" cy="935725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5027988-1091-1286-D99D-9425EB9B4FCE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392310909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C015FFF3-32DE-4B9F-8D0D-9F36243E7713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1331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1D86E-A562-A396-159F-8397B0984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C673B82-21FB-BA2E-E57E-E99B3088806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14200" y="513136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5B5CE5-AE69-C17B-8073-78F435E51D3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19000" y="451921"/>
            <a:ext cx="5791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Qu’est-ce qu’elle dit ? Qui veut répondre ?  </a:t>
            </a:r>
            <a:endParaRPr kumimoji="0" lang="fr-FR" sz="16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Image 7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A1C442ED-5974-166D-C299-F5D5EB01048F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0" t="4197" r="47894" b="52390"/>
          <a:stretch/>
        </p:blipFill>
        <p:spPr>
          <a:xfrm>
            <a:off x="2212569" y="2658717"/>
            <a:ext cx="2000862" cy="3005458"/>
          </a:xfrm>
          <a:prstGeom prst="rect">
            <a:avLst/>
          </a:prstGeom>
        </p:spPr>
      </p:pic>
      <p:pic>
        <p:nvPicPr>
          <p:cNvPr id="9" name="Image 8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692F94A4-0B99-34C5-3B00-19C96C9C2B28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56" t="-973" r="-1308" b="55059"/>
          <a:stretch/>
        </p:blipFill>
        <p:spPr>
          <a:xfrm>
            <a:off x="5011951" y="2292541"/>
            <a:ext cx="2000860" cy="3334495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CE81FE1-0538-D41D-5A97-89484EB6407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689685417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9E741EB5-B215-F3E1-C4D4-6D5E91339D41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EE420933-F471-ACE5-665F-8643F778F72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149399" y="1678612"/>
            <a:ext cx="2015569" cy="935725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84793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B1ACD-D675-637F-80C6-69FF8FAC8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C6F372D-E74E-6C82-C4DC-04F49FB2DC6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570488" y="527021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B970A89-7360-261D-3798-5FED69E2458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19000" y="451921"/>
            <a:ext cx="5791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Qu’est-ce qu’il dit ? Qui veut répondre ?  </a:t>
            </a:r>
            <a:endParaRPr kumimoji="0" lang="fr-FR" sz="16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age 8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DE0696FD-7678-6527-A821-7C6C77B94B6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03" t="49593" r="49345" b="4493"/>
          <a:stretch/>
        </p:blipFill>
        <p:spPr>
          <a:xfrm flipH="1">
            <a:off x="5219829" y="2319958"/>
            <a:ext cx="1888027" cy="3334495"/>
          </a:xfrm>
          <a:prstGeom prst="rect">
            <a:avLst/>
          </a:prstGeom>
        </p:spPr>
      </p:pic>
      <p:pic>
        <p:nvPicPr>
          <p:cNvPr id="2" name="Image 1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89FB6A18-A10C-652F-CA8A-F90C402C1525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77" t="-1785" r="27671" b="55871"/>
          <a:stretch/>
        </p:blipFill>
        <p:spPr>
          <a:xfrm flipH="1">
            <a:off x="2036144" y="2319957"/>
            <a:ext cx="1988577" cy="3334495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A7CA803A-F60F-7884-81CC-72EBE9C0220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685637786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07F17754-EB19-B022-03FB-2C26E22EA3C0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E7D1C4A6-8018-3D86-7DEE-7D066903D48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030432" y="1591658"/>
            <a:ext cx="2015569" cy="935725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8877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284B2-43FC-D845-7FF9-111F21D86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C360FF26-806D-331A-B23D-7C93D9EB204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540991" y="527021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3111A04-5974-1F8F-D7A9-7E4C27F2D4C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19000" y="451921"/>
            <a:ext cx="5791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Qu’est-ce qu’il dit ? Qui veut répondre ?  </a:t>
            </a:r>
            <a:endParaRPr kumimoji="0" lang="fr-FR" sz="16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age 8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85A42914-D238-658E-8146-F80D71B20A54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77" t="-1785" r="27671" b="55871"/>
          <a:stretch/>
        </p:blipFill>
        <p:spPr>
          <a:xfrm flipH="1">
            <a:off x="2111474" y="2306986"/>
            <a:ext cx="1988577" cy="3334495"/>
          </a:xfrm>
          <a:prstGeom prst="rect">
            <a:avLst/>
          </a:prstGeom>
        </p:spPr>
      </p:pic>
      <p:pic>
        <p:nvPicPr>
          <p:cNvPr id="7" name="Image 6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B13C82A4-65E9-F86D-500D-1F68ADBC05F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19" t="3342" r="8205" b="53245"/>
          <a:stretch/>
        </p:blipFill>
        <p:spPr>
          <a:xfrm>
            <a:off x="4857139" y="2577031"/>
            <a:ext cx="2000862" cy="300545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7A1DA09-9911-6BE2-6A23-2BF307537650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879817413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C27A8273-9459-22AC-A534-FE2F834783AC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9EC552F0-4804-9B03-B809-63D83B94035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149399" y="1678612"/>
            <a:ext cx="2015569" cy="935725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47224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E58B7-1659-53DD-BE63-53490BCB7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10586227-D019-835E-A540-F53F6AD22342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358BEB-056B-1778-5E4C-43EC487F1A9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8FE9FE4-CEB2-A376-B873-FE4AAF71CDE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9157E8B-7FAE-E27D-D466-565D8D92BEFC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1C24056-9018-DE49-B29A-160F2D34092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BCD2216-4E1A-6F27-D1D2-F39D3A68563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A11E556-83F2-350D-3C12-3C07FB944C7F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8A22253D-C1DF-56E3-D572-8CEA3EC3B97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587557" y="508046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90DFD70-AA5D-79B7-5CF4-CD7AAE1A19C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34267" y="445079"/>
            <a:ext cx="81807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 retenir ! L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 verbe être au présent :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 suis - 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T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 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985175A-B59B-E0D2-50CD-7BF0670E2ED4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98970" y="265954"/>
            <a:ext cx="767850" cy="847727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43EBBB99-B326-1412-23A5-7A77A58D4FB1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910616842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4229AFC-B24F-E129-0CB6-F4858D6B32B3}"/>
              </a:ext>
            </a:extLst>
          </p:cNvPr>
          <p:cNvSpPr/>
          <p:nvPr/>
        </p:nvSpPr>
        <p:spPr>
          <a:xfrm>
            <a:off x="1403721" y="2240805"/>
            <a:ext cx="6595430" cy="3500284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BA0FBF6-561F-DCED-8D87-581C503C914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644514" y="2078756"/>
            <a:ext cx="27392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Je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suis 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04B88C2-83BB-0E99-973D-FF0CB889F62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932094" y="1493981"/>
            <a:ext cx="5805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Verbe </a:t>
            </a: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être</a:t>
            </a: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au présent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1DE8D7C-30D9-4766-4196-DB03EEE7B6E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021001" y="2073567"/>
            <a:ext cx="2490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215968"/>
                </a:solidFill>
                <a:latin typeface="Dosis" pitchFamily="2" charset="0"/>
              </a:rPr>
              <a:t>Tu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3" name="Image 12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6A3BA3DE-E112-02C4-9168-179519C7BEBD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49" t="50000" r="26969" b="4086"/>
          <a:stretch/>
        </p:blipFill>
        <p:spPr>
          <a:xfrm flipH="1">
            <a:off x="5506494" y="2867925"/>
            <a:ext cx="1519946" cy="2623265"/>
          </a:xfrm>
          <a:prstGeom prst="rect">
            <a:avLst/>
          </a:prstGeom>
        </p:spPr>
      </p:pic>
      <p:pic>
        <p:nvPicPr>
          <p:cNvPr id="16" name="Image 1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E7F1BCC4-EEB7-F9CF-4688-71515EFDBDC7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1972145" y="2957569"/>
            <a:ext cx="2877821" cy="262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73114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D3EDF-BADA-0E0C-DC2B-1630266A2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5FBC64EE-D9E0-BC83-D847-23B41EFAE8A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0886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CFE277F-8533-21D2-05E0-13D945FD25C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825537" y="1481631"/>
            <a:ext cx="7517566" cy="4641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1. Vocabulaire : </a:t>
            </a:r>
          </a:p>
          <a:p>
            <a:pPr marR="0" lvl="0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garçon – fille - </a:t>
            </a:r>
            <a:r>
              <a:rPr lang="fr-FR" sz="2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lit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-  tapis</a:t>
            </a:r>
            <a:r>
              <a:rPr lang="fr-FR" sz="2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- 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courir  -  dormir</a:t>
            </a:r>
          </a:p>
          <a:p>
            <a:pPr marL="0" marR="0" lvl="0" indent="0" algn="l" defTabSz="60963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fr-FR" sz="2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utils de langue :</a:t>
            </a:r>
          </a:p>
          <a:p>
            <a:pPr marR="0" lvl="0" algn="l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Je m’appelle [prénom]  - Je suis un garçon/une fille</a:t>
            </a:r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609630" rtl="0" eaLnBrk="1" fontAlgn="auto" latinLnBrk="0" hangingPunct="1"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kumimoji="0" lang="fr-FR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Je suis / tu es</a:t>
            </a:r>
          </a:p>
          <a:p>
            <a:pPr marL="0" marR="0" lvl="0" indent="0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Lecture</a:t>
            </a:r>
          </a:p>
          <a:p>
            <a:pPr marR="0" lvl="0" algn="l" defTabSz="60963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Mots simples – Mots outils  - Phrases simples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</a:p>
          <a:p>
            <a:pPr marR="0" lvl="0" algn="l" defTabSz="609630" rtl="0" eaLnBrk="1" fontAlgn="auto" latinLnBrk="0" hangingPunct="1"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lang="fr-FR" sz="26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Ecriture</a:t>
            </a:r>
            <a:endParaRPr lang="fr-FR" sz="2600" b="1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Copie et dictée de mots simples. 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7AD5D42-ED47-D228-8EF2-EDE1C6C3730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5678556"/>
            <a:ext cx="870155" cy="117714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DF88073-73CC-DAC2-E54E-FFE34EC27D7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964128" y="5456902"/>
            <a:ext cx="1158451" cy="1398797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6054B94-1E33-CB80-EAC1-263063DC7FB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77805" y="3672270"/>
            <a:ext cx="998076" cy="508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DF949E25-6DE5-C104-9DE3-74B89148502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988914" y="376641"/>
            <a:ext cx="3146507" cy="7207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457223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457223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6938ED0-959E-F238-A7D7-D411D01E0B5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862669" y="69260"/>
            <a:ext cx="4429063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333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8571181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9F36C-3B1D-2738-964B-4E150095C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64E7669-76A2-443D-8329-1A9683BE54D1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82CBB7E-1DFD-022E-1AB8-1D3F06145A7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72B4B49-5E3B-3CB5-4246-F20D4964564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23E3B7A-5558-EF27-E9D6-EEF123A3CBE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AA9C32C-5638-3D59-D3CF-A66732EEC7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2DA430F-D9C9-F748-2CC8-8D623AA3C68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3763B6A-9E3D-A0B9-9116-A3AA8169E37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21478098-0B7D-3BBC-3346-D686E3EC663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521633" y="538643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DA7AEF-BA8B-C49C-03E2-D3384929A54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47406" y="363707"/>
            <a:ext cx="6191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 vais vous rappeler comment lire des mots.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Ecoutez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comment je fais. v/é   vé   l/o   lo   Vélo.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73CB96E-671A-26BD-E212-46A9A6F972B5}"/>
              </a:ext>
            </a:extLst>
          </p:cNvPr>
          <p:cNvSpPr txBox="1"/>
          <p:nvPr/>
        </p:nvSpPr>
        <p:spPr>
          <a:xfrm>
            <a:off x="3065850" y="2171025"/>
            <a:ext cx="4072651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125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vélo</a:t>
            </a:r>
            <a:endParaRPr lang="fr-MA" sz="12500" dirty="0"/>
          </a:p>
        </p:txBody>
      </p: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BF2E970A-DB32-BFEA-5E10-FDF14F3B10F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6200000">
            <a:off x="3772975" y="3230633"/>
            <a:ext cx="257831" cy="1481117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2B0CB6B3-4C7D-27BC-2EA8-7EE2BA3D244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6200000">
            <a:off x="5174979" y="3425517"/>
            <a:ext cx="257832" cy="1131927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8C8A41C-618B-4F2F-6EBE-A3B023D4F25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270339373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166F7226-2138-2F69-6094-FBFE1527571C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3" y="259752"/>
            <a:ext cx="964226" cy="96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7827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81235-EAA8-F7B1-0F9E-04A81A6A6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7F767415-D576-DD69-2212-16745034B99D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E4ED98F-34CA-5637-0C66-E6D8C639FBA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66AA1C-6586-DFEC-FF3A-8C50EFF35A8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7749EDD-454B-1F39-19ED-2405DCF214A8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3A847EB-B731-A7C3-F42E-2453C7E2FC1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57C4EB4-7CED-C581-34E1-23EBB1E9CD6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8C495C1-9DC7-D50C-99E0-96DDD198290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8701324C-D360-5318-B6C3-1A66F78372D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669120" y="518979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30BBA2F-8EAC-E1F7-5CE6-9863D5155F2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77984" y="446179"/>
            <a:ext cx="63560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pt-B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?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6FA6775-0CBA-7DD3-3454-0C3CAE29AF1E}"/>
              </a:ext>
            </a:extLst>
          </p:cNvPr>
          <p:cNvSpPr txBox="1"/>
          <p:nvPr/>
        </p:nvSpPr>
        <p:spPr>
          <a:xfrm>
            <a:off x="2812990" y="1948228"/>
            <a:ext cx="4807010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500" b="1" dirty="0">
                <a:solidFill>
                  <a:srgbClr val="106585"/>
                </a:solidFill>
                <a:latin typeface="Dosis" pitchFamily="2" charset="0"/>
              </a:rPr>
              <a:t>moto</a:t>
            </a:r>
            <a:endParaRPr lang="fr-MA" sz="12500" dirty="0"/>
          </a:p>
        </p:txBody>
      </p:sp>
      <p:sp>
        <p:nvSpPr>
          <p:cNvPr id="6" name="Parenthèse ouvrante 5">
            <a:extLst>
              <a:ext uri="{FF2B5EF4-FFF2-40B4-BE49-F238E27FC236}">
                <a16:creationId xmlns:a16="http://schemas.microsoft.com/office/drawing/2014/main" id="{43564693-9570-1B9E-EB8E-3FB1744B375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6200000">
            <a:off x="3720350" y="2696794"/>
            <a:ext cx="246633" cy="2071993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A3CEBFDA-A296-7C68-6821-BBF0AF0C056B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6200000">
            <a:off x="5527976" y="3078551"/>
            <a:ext cx="246633" cy="1322034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67314BE-383A-9738-84A6-7F76082F8AC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293140996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2FA1897C-B3C4-E295-2728-BB1EB69DCF77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9409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2AF51-9171-92B4-3175-5146E010E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6104B716-88C8-BD65-B29C-3464164628B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BCFCF7-BD13-5011-4CF1-0FB2F096D9B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3954ED5-E801-BF43-4913-790C8B750B4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218A574-3DAA-B304-7EB9-3E6D60F26499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89C97E3-7A8C-5B50-F7BA-A2A807BA24A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9616098-064F-9ACB-34F9-5AB4E4BD43F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87791F8-D388-985B-0AA7-18A25C20D1F6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20FCAB96-794D-39F7-3477-62BE1A787F6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535857" y="55324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76BF1EE-D065-2DCB-F6E6-D5621F4277E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01227" y="466641"/>
            <a:ext cx="53575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le mot lit. Je ne prononce pas la lettre en gris.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4C652E5-AC8B-7287-5655-3057072AB54D}"/>
              </a:ext>
            </a:extLst>
          </p:cNvPr>
          <p:cNvSpPr txBox="1"/>
          <p:nvPr/>
        </p:nvSpPr>
        <p:spPr>
          <a:xfrm>
            <a:off x="2521350" y="2170110"/>
            <a:ext cx="4072651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pt-BR" sz="125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</a:t>
            </a:r>
            <a:r>
              <a:rPr kumimoji="0" lang="pt-BR" sz="125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</a:t>
            </a:r>
            <a:endParaRPr lang="fr-MA" sz="125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633A6507-D091-BCF4-1CAF-67A65CD5E65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902533482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8" name="Image 17">
            <a:extLst>
              <a:ext uri="{FF2B5EF4-FFF2-40B4-BE49-F238E27FC236}">
                <a16:creationId xmlns:a16="http://schemas.microsoft.com/office/drawing/2014/main" id="{63D94BA7-0F1F-B72A-37FC-29C4339D783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3" y="259752"/>
            <a:ext cx="964226" cy="961733"/>
          </a:xfrm>
          <a:prstGeom prst="rect">
            <a:avLst/>
          </a:prstGeom>
        </p:spPr>
      </p:pic>
      <p:sp>
        <p:nvSpPr>
          <p:cNvPr id="6" name="Parenthèse ouvrante 5">
            <a:extLst>
              <a:ext uri="{FF2B5EF4-FFF2-40B4-BE49-F238E27FC236}">
                <a16:creationId xmlns:a16="http://schemas.microsoft.com/office/drawing/2014/main" id="{24E54ECD-93B7-133A-59B3-F4A6DEA3C5C0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4443084" y="3491166"/>
            <a:ext cx="257832" cy="1131927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22317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9AC94-CFCD-C6A0-CE0C-E8A6EA630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07FE07F3-E1F9-3265-2B3E-EC1BB60F319A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B790FB-ABBB-4AC4-17F1-A4E230B3356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5B7D0FF-5362-B7D1-44A4-7857D34BF08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C34B857-21F5-494A-AAB8-4D1298489573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A3D8AF5-CB8B-B71D-70AD-F46DC251BE9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67313A5-7D6A-3C7E-9E32-F76419E4D0B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30BB005-D666-9C94-3777-946BC01D8DC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3F452531-6CA4-AFDF-21A0-8C897609A4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442977" y="50914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0CAD089-C75F-0DBB-12C8-3CCFC4F010C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46279" y="440652"/>
            <a:ext cx="81807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pt-B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lire le mot?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A4CB00-5CE9-03A3-C28D-0126C961C841}"/>
              </a:ext>
            </a:extLst>
          </p:cNvPr>
          <p:cNvSpPr txBox="1"/>
          <p:nvPr/>
        </p:nvSpPr>
        <p:spPr>
          <a:xfrm>
            <a:off x="2168495" y="2438549"/>
            <a:ext cx="480701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0400" b="1" dirty="0">
                <a:solidFill>
                  <a:srgbClr val="106585"/>
                </a:solidFill>
                <a:latin typeface="Dosis" pitchFamily="2" charset="0"/>
              </a:rPr>
              <a:t>tapi</a:t>
            </a:r>
            <a:r>
              <a:rPr lang="pt-BR" sz="10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s</a:t>
            </a:r>
            <a:endParaRPr lang="fr-MA" sz="104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560038D-ACC4-943C-923F-7DAFFF5E205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373049703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1ADCE400-BEA4-DD59-62E5-67A685749AE4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7608407" y="309721"/>
            <a:ext cx="1262762" cy="842255"/>
          </a:xfrm>
          <a:prstGeom prst="rect">
            <a:avLst/>
          </a:prstGeom>
        </p:spPr>
      </p:pic>
      <p:sp>
        <p:nvSpPr>
          <p:cNvPr id="6" name="Parenthèse ouvrante 5">
            <a:extLst>
              <a:ext uri="{FF2B5EF4-FFF2-40B4-BE49-F238E27FC236}">
                <a16:creationId xmlns:a16="http://schemas.microsoft.com/office/drawing/2014/main" id="{D30714C2-9B50-BD06-F929-76B723C759B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6200000">
            <a:off x="3651282" y="3722076"/>
            <a:ext cx="219122" cy="993058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651EA2DA-211F-7237-BC8C-E5AC05CCF43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5034794" y="3532430"/>
            <a:ext cx="219122" cy="1352686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01952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DB55F-88A5-C0A3-58DA-82665A049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30F46CA3-E81B-89C2-0F6E-0D1C3E3FE14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588296" y="591165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663A2E4-4FAA-E906-20AE-836CD0E120C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43099" y="516524"/>
            <a:ext cx="5565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93B3316-DBAE-6F73-847A-A6C56C4EE5E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92099" y="2547910"/>
            <a:ext cx="8559801" cy="2487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69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5000" b="1" kern="0" spc="320" dirty="0">
                <a:solidFill>
                  <a:srgbClr val="106585"/>
                </a:solidFill>
                <a:latin typeface="Dosis" pitchFamily="2" charset="0"/>
              </a:rPr>
              <a:t>cha</a:t>
            </a:r>
            <a:r>
              <a:rPr lang="fr-FR" sz="5000" b="1" kern="0" spc="32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t</a:t>
            </a:r>
            <a:r>
              <a:rPr lang="fr-FR" sz="5000" b="1" kern="0" spc="320" dirty="0">
                <a:solidFill>
                  <a:srgbClr val="106585"/>
                </a:solidFill>
                <a:latin typeface="Dosis" pitchFamily="2" charset="0"/>
              </a:rPr>
              <a:t>    dor</a:t>
            </a:r>
            <a:r>
              <a:rPr lang="fr-FR" sz="5000" b="1" kern="0" spc="32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t</a:t>
            </a:r>
            <a:r>
              <a:rPr lang="fr-FR" sz="5000" b="1" kern="0" spc="320" dirty="0">
                <a:solidFill>
                  <a:srgbClr val="106585"/>
                </a:solidFill>
                <a:latin typeface="Dosis" pitchFamily="2" charset="0"/>
              </a:rPr>
              <a:t>    tapi</a:t>
            </a:r>
            <a:r>
              <a:rPr lang="fr-FR" sz="5000" b="1" kern="0" spc="32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s</a:t>
            </a:r>
          </a:p>
          <a:p>
            <a:pPr algn="ctr" defTabSz="685869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5000" b="1" kern="0" spc="320" dirty="0">
                <a:solidFill>
                  <a:srgbClr val="106585"/>
                </a:solidFill>
                <a:latin typeface="Dosis" pitchFamily="2" charset="0"/>
              </a:rPr>
              <a:t>Nora   porte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DB5029A-10F1-3A17-5638-A3CFA55071AE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373049703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EDB6E3C4-624D-7F0A-FA1D-4A20746A9A5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388" y="351777"/>
            <a:ext cx="1063025" cy="100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43749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A1738-5571-31AA-CBC4-62CD5F436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D7D8833A-4E85-1651-C842-77906C6FB38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27624" y="600999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CAB109-5627-4F0B-7C4D-357A496E87B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11925" y="527873"/>
            <a:ext cx="5565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6F4615C-BB02-8BC4-AFAA-A97BADC936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8992" y="501571"/>
            <a:ext cx="1023567" cy="632487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4CC133A-09BE-EF03-F5CE-6A9A6D04DD65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307569761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940060D3-BAA5-CFE4-4D6B-CD84828BA3D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92099" y="2921536"/>
            <a:ext cx="8559801" cy="2487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69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5000" b="1" kern="0" spc="320" dirty="0">
                <a:solidFill>
                  <a:srgbClr val="106585"/>
                </a:solidFill>
                <a:latin typeface="Dosis" pitchFamily="2" charset="0"/>
              </a:rPr>
              <a:t>cha</a:t>
            </a:r>
            <a:r>
              <a:rPr lang="fr-FR" sz="5000" b="1" kern="0" spc="32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t</a:t>
            </a:r>
            <a:r>
              <a:rPr lang="fr-FR" sz="5000" b="1" kern="0" spc="320" dirty="0">
                <a:solidFill>
                  <a:srgbClr val="106585"/>
                </a:solidFill>
                <a:latin typeface="Dosis" pitchFamily="2" charset="0"/>
              </a:rPr>
              <a:t>    dor</a:t>
            </a:r>
            <a:r>
              <a:rPr lang="fr-FR" sz="5000" b="1" kern="0" spc="32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t</a:t>
            </a:r>
            <a:r>
              <a:rPr lang="fr-FR" sz="5000" b="1" kern="0" spc="320" dirty="0">
                <a:solidFill>
                  <a:srgbClr val="106585"/>
                </a:solidFill>
                <a:latin typeface="Dosis" pitchFamily="2" charset="0"/>
              </a:rPr>
              <a:t>    tapi</a:t>
            </a:r>
            <a:r>
              <a:rPr lang="fr-FR" sz="5000" b="1" kern="0" spc="32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s</a:t>
            </a:r>
          </a:p>
          <a:p>
            <a:pPr algn="ctr" defTabSz="685869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5000" b="1" kern="0" spc="320" dirty="0">
                <a:solidFill>
                  <a:srgbClr val="106585"/>
                </a:solidFill>
                <a:latin typeface="Dosis" pitchFamily="2" charset="0"/>
              </a:rPr>
              <a:t>Nora   porte</a:t>
            </a:r>
          </a:p>
        </p:txBody>
      </p:sp>
    </p:spTree>
    <p:extLst>
      <p:ext uri="{BB962C8B-B14F-4D97-AF65-F5344CB8AC3E}">
        <p14:creationId xmlns:p14="http://schemas.microsoft.com/office/powerpoint/2010/main" val="11471117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412E9-CA47-D69C-00F6-6912E7AEF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6AEB64F-B82E-4522-74BE-87292C0F3A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588296" y="591165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CE342F4-391A-17D1-2262-71A273E7BB4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43099" y="516524"/>
            <a:ext cx="5565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silencieusement les mots suivants.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5523DAB-2B7C-5874-9C24-7C595E39C07C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A616AD0A-89D8-FDCC-A7DD-7BFFE8D098C5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388" y="351777"/>
            <a:ext cx="1063025" cy="10066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5E30A1-D50A-0E05-5372-681571D7061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46333" y="2654767"/>
            <a:ext cx="7254567" cy="2256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85869">
              <a:lnSpc>
                <a:spcPct val="150000"/>
              </a:lnSpc>
              <a:spcAft>
                <a:spcPts val="1800"/>
              </a:spcAft>
              <a:defRPr/>
            </a:pPr>
            <a:r>
              <a:rPr lang="en-US" sz="5000" b="1" kern="0" spc="320" dirty="0">
                <a:solidFill>
                  <a:srgbClr val="106585"/>
                </a:solidFill>
                <a:latin typeface="Dosis" pitchFamily="2" charset="0"/>
              </a:rPr>
              <a:t>jupe       vélo      ra</a:t>
            </a:r>
            <a:r>
              <a:rPr lang="en-US" sz="5000" b="1" kern="0" spc="32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t</a:t>
            </a:r>
            <a:r>
              <a:rPr lang="en-US" sz="5000" b="1" kern="0" spc="320" dirty="0">
                <a:solidFill>
                  <a:srgbClr val="106585"/>
                </a:solidFill>
                <a:latin typeface="Dosis" pitchFamily="2" charset="0"/>
              </a:rPr>
              <a:t>              cour</a:t>
            </a:r>
            <a:r>
              <a:rPr lang="en-US" sz="5000" b="1" kern="0" spc="32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t</a:t>
            </a:r>
            <a:r>
              <a:rPr lang="en-US" sz="5000" b="1" kern="0" spc="320" dirty="0">
                <a:solidFill>
                  <a:srgbClr val="106585"/>
                </a:solidFill>
                <a:latin typeface="Dosis" pitchFamily="2" charset="0"/>
              </a:rPr>
              <a:t>     moto      vite </a:t>
            </a:r>
          </a:p>
        </p:txBody>
      </p:sp>
    </p:spTree>
    <p:extLst>
      <p:ext uri="{BB962C8B-B14F-4D97-AF65-F5344CB8AC3E}">
        <p14:creationId xmlns:p14="http://schemas.microsoft.com/office/powerpoint/2010/main" val="296061576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13F1F-7761-9481-8261-903241351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47FCADA3-8189-CCF3-73B2-B4FA058FF1B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27624" y="600999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4F05744-8BBA-2792-3B80-A4F2253A0BC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11925" y="527873"/>
            <a:ext cx="5565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C9EAF91-5375-C81B-5270-697A042D10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8992" y="501571"/>
            <a:ext cx="1023567" cy="632487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70750D6-8BB5-2BC7-FBCD-3C6EFA7E131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F2F2DBC7-2A00-F633-0BBF-F3AEAAFB777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46333" y="2654767"/>
            <a:ext cx="7254567" cy="2256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85869">
              <a:lnSpc>
                <a:spcPct val="150000"/>
              </a:lnSpc>
              <a:spcAft>
                <a:spcPts val="1800"/>
              </a:spcAft>
              <a:defRPr/>
            </a:pPr>
            <a:r>
              <a:rPr lang="en-US" sz="5000" b="1" kern="0" spc="320" dirty="0">
                <a:solidFill>
                  <a:srgbClr val="106585"/>
                </a:solidFill>
                <a:latin typeface="Dosis" pitchFamily="2" charset="0"/>
              </a:rPr>
              <a:t>jupe       vélo      ra</a:t>
            </a:r>
            <a:r>
              <a:rPr lang="en-US" sz="5000" b="1" kern="0" spc="32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t</a:t>
            </a:r>
            <a:r>
              <a:rPr lang="en-US" sz="5000" b="1" kern="0" spc="320" dirty="0">
                <a:solidFill>
                  <a:srgbClr val="106585"/>
                </a:solidFill>
                <a:latin typeface="Dosis" pitchFamily="2" charset="0"/>
              </a:rPr>
              <a:t>              cour</a:t>
            </a:r>
            <a:r>
              <a:rPr lang="en-US" sz="5000" b="1" kern="0" spc="32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t</a:t>
            </a:r>
            <a:r>
              <a:rPr lang="en-US" sz="5000" b="1" kern="0" spc="320" dirty="0">
                <a:solidFill>
                  <a:srgbClr val="106585"/>
                </a:solidFill>
                <a:latin typeface="Dosis" pitchFamily="2" charset="0"/>
              </a:rPr>
              <a:t>     moto      vite </a:t>
            </a:r>
          </a:p>
        </p:txBody>
      </p:sp>
    </p:spTree>
    <p:extLst>
      <p:ext uri="{BB962C8B-B14F-4D97-AF65-F5344CB8AC3E}">
        <p14:creationId xmlns:p14="http://schemas.microsoft.com/office/powerpoint/2010/main" val="31937010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D5080-7070-439A-BD39-8C5EE8871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BCC41CF-9C7B-C3F0-8458-0349A9A9EA4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7457" y="581335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AABC6B5-45F5-95A5-0688-3E0B9CEF403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82428" y="516524"/>
            <a:ext cx="5565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mots. Écoutez attentivement.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7BB6F70-7EF1-B168-507C-B4C194967D4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63600" y="3103433"/>
            <a:ext cx="7819514" cy="1102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85869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5000" b="1" kern="0" spc="320" dirty="0">
                <a:solidFill>
                  <a:srgbClr val="106585"/>
                </a:solidFill>
                <a:latin typeface="Dosis" pitchFamily="2" charset="0"/>
              </a:rPr>
              <a:t>un     une     est     sur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2C40B15-89EB-52C5-05F1-BEB1DEFADEC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509914110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60A19646-341E-C178-3C26-2AD7A4C9D5C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3" y="259752"/>
            <a:ext cx="964226" cy="96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5618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67A88-249F-6A79-7FAA-CC2EF84CC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B52EF370-CA93-A421-14BE-EED9039C57F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1200" y="575824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80FBB00-FB35-C03C-2DCA-D705E9CA0DD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45030" y="501571"/>
            <a:ext cx="5565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lire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E028F5E-6918-6C26-8561-F3CD7954F34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63600" y="3270581"/>
            <a:ext cx="7819514" cy="1102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85869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5000" b="1" kern="0" spc="320" dirty="0">
                <a:solidFill>
                  <a:srgbClr val="106585"/>
                </a:solidFill>
                <a:latin typeface="Dosis" pitchFamily="2" charset="0"/>
              </a:rPr>
              <a:t>un     une     est     sur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A6730B5-F9D7-AA13-90AC-94817B1ED5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8992" y="501571"/>
            <a:ext cx="1023567" cy="632487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D61C09F-BC81-663B-5C74-DF72533AE534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794795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B812F-D2F1-9C6D-B253-B7CDD5776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E97FABF-DF9F-B127-47ED-9B62E44F5D0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7457" y="581335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B31254D-D6AB-5630-CFCA-8AAC5CAF1E0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82428" y="516524"/>
            <a:ext cx="5565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Lisons ensemble.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E683984-74ED-25BE-8FE3-8EF07B2420A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63600" y="3103433"/>
            <a:ext cx="7819514" cy="1102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85869">
              <a:lnSpc>
                <a:spcPct val="150000"/>
              </a:lnSpc>
              <a:spcAft>
                <a:spcPts val="1800"/>
              </a:spcAft>
              <a:defRPr/>
            </a:pPr>
            <a:r>
              <a:rPr lang="fr-FR" sz="5000" b="1" kern="0" spc="320" dirty="0">
                <a:solidFill>
                  <a:srgbClr val="106585"/>
                </a:solidFill>
                <a:latin typeface="Dosis" pitchFamily="2" charset="0"/>
              </a:rPr>
              <a:t>un     une     est     sur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274539E-FF5D-BA09-5FE5-EF48818E3AB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B0ACF61E-4F8B-51F6-275F-9CAD6CA81687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25395" y="353227"/>
            <a:ext cx="1020164" cy="85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72654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1A6CE-89D6-C1E1-8F40-411281B01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7EC15FE-A34D-AFEE-5723-69AF2BA4457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588296" y="591165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BDF2211-6F81-83B6-5CFD-845E722290E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43099" y="516524"/>
            <a:ext cx="5565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la phrase silencieusement.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A15A38B-3AA2-7D5D-F68E-B01E1CF9DE6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532318E5-0CFA-25A8-EAB5-C65687ED0941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388" y="351777"/>
            <a:ext cx="1063025" cy="100660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7242AF3-7B8C-FB92-9B02-1CFA4E98828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37378" y="3082785"/>
            <a:ext cx="8559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804">
              <a:spcAft>
                <a:spcPts val="2700"/>
              </a:spcAft>
              <a:defRPr/>
            </a:pPr>
            <a:r>
              <a:rPr lang="fr-FR" sz="4800" b="1" kern="0" spc="480" dirty="0">
                <a:solidFill>
                  <a:srgbClr val="106585"/>
                </a:solidFill>
                <a:latin typeface="Dosis" pitchFamily="2" charset="0"/>
              </a:rPr>
              <a:t>Le cha</a:t>
            </a:r>
            <a:r>
              <a:rPr lang="fr-FR" sz="48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t</a:t>
            </a:r>
            <a:r>
              <a:rPr lang="fr-FR" sz="4800" b="1" kern="0" spc="480" dirty="0">
                <a:solidFill>
                  <a:srgbClr val="106585"/>
                </a:solidFill>
                <a:latin typeface="Dosis" pitchFamily="2" charset="0"/>
              </a:rPr>
              <a:t> est sur le tapi</a:t>
            </a:r>
            <a:r>
              <a:rPr lang="fr-FR" sz="48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s</a:t>
            </a:r>
            <a:r>
              <a:rPr lang="fr-FR" sz="4800" b="1" kern="0" spc="480" dirty="0">
                <a:solidFill>
                  <a:srgbClr val="106585"/>
                </a:solidFill>
                <a:latin typeface="Dosis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631496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643A0-52AB-8C86-4CEB-50375C70B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BE237B42-4E90-EDC4-DCAE-CB6D8FFD939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4979" y="53614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1A3560A-16E6-6818-2A68-199C7FAED20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21757" y="473181"/>
            <a:ext cx="5565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chat est sur le tapis. 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786099-8573-5F85-2EEA-0C092AA95B4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37378" y="3082785"/>
            <a:ext cx="8559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804">
              <a:spcAft>
                <a:spcPts val="2700"/>
              </a:spcAft>
              <a:defRPr/>
            </a:pPr>
            <a:r>
              <a:rPr lang="fr-FR" sz="4800" b="1" kern="0" spc="480" dirty="0">
                <a:solidFill>
                  <a:srgbClr val="106585"/>
                </a:solidFill>
                <a:latin typeface="Dosis" pitchFamily="2" charset="0"/>
              </a:rPr>
              <a:t>Le cha</a:t>
            </a:r>
            <a:r>
              <a:rPr lang="fr-FR" sz="48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t</a:t>
            </a:r>
            <a:r>
              <a:rPr lang="fr-FR" sz="4800" b="1" kern="0" spc="480" dirty="0">
                <a:solidFill>
                  <a:srgbClr val="106585"/>
                </a:solidFill>
                <a:latin typeface="Dosis" pitchFamily="2" charset="0"/>
              </a:rPr>
              <a:t> est sur le tapi</a:t>
            </a:r>
            <a:r>
              <a:rPr lang="fr-FR" sz="48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s</a:t>
            </a:r>
            <a:r>
              <a:rPr lang="fr-FR" sz="4800" b="1" kern="0" spc="480" dirty="0">
                <a:solidFill>
                  <a:srgbClr val="106585"/>
                </a:solidFill>
                <a:latin typeface="Dosis" pitchFamily="2" charset="0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96DB9D1-1209-0C3A-FFDB-B97A24F428C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124" y="330868"/>
            <a:ext cx="964226" cy="961733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D1C9D80C-C145-305B-233D-82664296C88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Le chat est sur le tapis">
            <a:hlinkClick r:id="" action="ppaction://media"/>
            <a:extLst>
              <a:ext uri="{FF2B5EF4-FFF2-40B4-BE49-F238E27FC236}">
                <a16:creationId xmlns:a16="http://schemas.microsoft.com/office/drawing/2014/main" id="{88376352-4FFA-08F4-B522-3411ED8098B5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090389" y="47318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977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F5696-C26F-4721-FB15-EF16131C1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7F29148-A640-6064-1765-3EA98CC8403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588296" y="591165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2E7336-3EB9-E7CE-3665-13BF14FC1F2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43099" y="516524"/>
            <a:ext cx="5565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Lisez la phrase silencieusement.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71C53B4-B557-9E98-AFB8-54CF75F2C94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A17798AD-43D3-3527-5792-956CCF1CA4F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388" y="351777"/>
            <a:ext cx="1063025" cy="100660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3B9FFFA-C247-B8DE-0B13-88D9827169C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37378" y="3082785"/>
            <a:ext cx="8559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804">
              <a:spcAft>
                <a:spcPts val="2700"/>
              </a:spcAft>
              <a:defRPr/>
            </a:pPr>
            <a:r>
              <a:rPr lang="fr-FR" sz="4800" b="1" kern="0" spc="480" dirty="0">
                <a:solidFill>
                  <a:srgbClr val="106585"/>
                </a:solidFill>
                <a:latin typeface="Dosis" pitchFamily="2" charset="0"/>
              </a:rPr>
              <a:t>Nora porte une jupe. </a:t>
            </a:r>
          </a:p>
        </p:txBody>
      </p:sp>
    </p:spTree>
    <p:extLst>
      <p:ext uri="{BB962C8B-B14F-4D97-AF65-F5344CB8AC3E}">
        <p14:creationId xmlns:p14="http://schemas.microsoft.com/office/powerpoint/2010/main" val="181560205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D2135-3041-8CBD-18C0-1FADD082C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98D81E0-033A-06E9-C00A-58E90A256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4979" y="53614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7477BAE-0D4A-7233-A8D0-AD235358E78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21757" y="473181"/>
            <a:ext cx="5565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Nora porte une jupe. 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A62D67-825A-FC92-4390-2974719E9CB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37378" y="3082785"/>
            <a:ext cx="8559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804">
              <a:spcAft>
                <a:spcPts val="2700"/>
              </a:spcAft>
              <a:defRPr/>
            </a:pPr>
            <a:r>
              <a:rPr lang="fr-FR" sz="4800" b="1" kern="0" spc="480" dirty="0">
                <a:solidFill>
                  <a:srgbClr val="106585"/>
                </a:solidFill>
                <a:latin typeface="Dosis" pitchFamily="2" charset="0"/>
              </a:rPr>
              <a:t>Nora porte une jupe.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2AE083-675E-161E-6569-9021EF24799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124" y="330868"/>
            <a:ext cx="964226" cy="961733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77367C0-5DEE-5BE2-73B6-8C53814E6EA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Phrase_2 (1)">
            <a:hlinkClick r:id="" action="ppaction://media"/>
            <a:extLst>
              <a:ext uri="{FF2B5EF4-FFF2-40B4-BE49-F238E27FC236}">
                <a16:creationId xmlns:a16="http://schemas.microsoft.com/office/drawing/2014/main" id="{3503100F-57B6-7CB7-FF10-CFF9024352CC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119886" y="43139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60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60664-6626-10FB-F5E4-2ACADC27C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D9531EC-F14F-7710-A9E6-DEE0F98DE4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578464" y="522341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F46A7B0-18E1-8BB0-E8EF-D6A3370C8DB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62764" y="450870"/>
            <a:ext cx="5565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lire les phrases ?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3CA48C-3B8C-C86F-6BCA-67C9DB7BCEF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45030" y="3353174"/>
            <a:ext cx="78281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804">
              <a:spcAft>
                <a:spcPts val="2400"/>
              </a:spcAft>
              <a:defRPr/>
            </a:pPr>
            <a:r>
              <a:rPr lang="fr-FR" sz="4000" b="1" kern="0" spc="480" dirty="0">
                <a:solidFill>
                  <a:srgbClr val="106585"/>
                </a:solidFill>
                <a:latin typeface="Dosis" pitchFamily="2" charset="0"/>
              </a:rPr>
              <a:t>Un cha</a:t>
            </a:r>
            <a:r>
              <a:rPr lang="fr-FR" sz="40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t</a:t>
            </a:r>
            <a:r>
              <a:rPr lang="fr-FR" sz="4000" b="1" kern="0" spc="480" dirty="0">
                <a:solidFill>
                  <a:srgbClr val="106585"/>
                </a:solidFill>
                <a:latin typeface="Dosis" pitchFamily="2" charset="0"/>
              </a:rPr>
              <a:t> est sur le tapi</a:t>
            </a:r>
            <a:r>
              <a:rPr lang="fr-FR" sz="40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s</a:t>
            </a:r>
            <a:r>
              <a:rPr lang="fr-FR" sz="4000" b="1" kern="0" spc="480" dirty="0">
                <a:solidFill>
                  <a:srgbClr val="106585"/>
                </a:solidFill>
                <a:latin typeface="Dosis" pitchFamily="2" charset="0"/>
              </a:rPr>
              <a:t>.</a:t>
            </a:r>
          </a:p>
          <a:p>
            <a:pPr defTabSz="1028804">
              <a:spcAft>
                <a:spcPts val="2400"/>
              </a:spcAft>
              <a:defRPr/>
            </a:pPr>
            <a:r>
              <a:rPr lang="fr-FR" sz="4000" b="1" kern="0" spc="480" dirty="0">
                <a:solidFill>
                  <a:srgbClr val="106585"/>
                </a:solidFill>
                <a:latin typeface="Dosis" pitchFamily="2" charset="0"/>
              </a:rPr>
              <a:t>Nora porte la jupe.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A25E140-8C78-5618-B420-E543646CFB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8992" y="473181"/>
            <a:ext cx="1023567" cy="632487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A64A6E88-8078-CCD8-3146-39AABAB15A6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158384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D5DEB-4690-2961-A400-5C6B5C463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E40A70EC-FFF1-8D17-167F-B0D8EE0F457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0886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9EA961D1-21DB-B2D9-D578-96EDCF08D3A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825537" y="1481631"/>
            <a:ext cx="7517566" cy="4641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1. Vocabulaire : </a:t>
            </a:r>
          </a:p>
          <a:p>
            <a:pPr marR="0" lvl="0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garçon – fille – </a:t>
            </a:r>
            <a:r>
              <a:rPr lang="fr-FR" sz="2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lit 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-  tapis</a:t>
            </a:r>
            <a:r>
              <a:rPr lang="fr-FR" sz="2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- 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courir  -  dormir</a:t>
            </a:r>
          </a:p>
          <a:p>
            <a:pPr marL="0" marR="0" lvl="0" indent="0" algn="l" defTabSz="60963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fr-FR" sz="2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utils de langue :</a:t>
            </a:r>
          </a:p>
          <a:p>
            <a:pPr marR="0" lvl="0" algn="l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Je m’appelle [prénom]  - Je suis un garçon/une fille</a:t>
            </a:r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609630" rtl="0" eaLnBrk="1" fontAlgn="auto" latinLnBrk="0" hangingPunct="1"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kumimoji="0" lang="fr-FR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Je suis / tu es</a:t>
            </a:r>
          </a:p>
          <a:p>
            <a:pPr marL="0" marR="0" lvl="0" indent="0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Lecture</a:t>
            </a:r>
          </a:p>
          <a:p>
            <a:pPr marR="0" lvl="0" algn="l" defTabSz="60963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fr-FR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Mots simples – Mots outils  - Phrases simples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</a:p>
          <a:p>
            <a:pPr marR="0" lvl="0" algn="l" defTabSz="609630" rtl="0" eaLnBrk="1" fontAlgn="auto" latinLnBrk="0" hangingPunct="1"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lang="fr-FR" sz="2600" b="1" dirty="0">
                <a:solidFill>
                  <a:srgbClr val="215968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Ecriture</a:t>
            </a:r>
            <a:endParaRPr lang="fr-FR" sz="2600" b="1" dirty="0">
              <a:solidFill>
                <a:srgbClr val="215968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chemeClr val="accent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Copie et dictée de mots simples</a:t>
            </a:r>
            <a:r>
              <a:rPr lang="fr-FR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A4AF3AB-5436-77C8-5CA3-0AA03118849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5678556"/>
            <a:ext cx="870155" cy="117714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86C2C407-9D18-75A9-38E0-55B4DA43C80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964128" y="5456902"/>
            <a:ext cx="1158451" cy="1398797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7F19465-04E9-E087-3D5C-23D5567DDD8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0815" y="4567005"/>
            <a:ext cx="998076" cy="508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1A4F3F21-9509-D848-9FA2-E7D683DD32A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988914" y="376641"/>
            <a:ext cx="3146507" cy="7207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457223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457223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B4EB5A8-919E-B505-A3F0-B5EB373605C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862669" y="69260"/>
            <a:ext cx="4429063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333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91255972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62622-25C2-C605-9AE0-D9151DBA4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7BB8547-96FD-9FF4-E7FE-C209DC8098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7458" y="53614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EAE49D-D4B9-1C1F-181F-3B4F18DE2EE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42258" y="484079"/>
            <a:ext cx="5565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Prenez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vos ardoises. 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B15AB1-6C9E-C74F-7E7A-30AC57D3F3D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654" y="480802"/>
            <a:ext cx="839889" cy="730536"/>
          </a:xfrm>
          <a:prstGeom prst="rect">
            <a:avLst/>
          </a:prstGeom>
          <a:ln w="19050">
            <a:noFill/>
          </a:ln>
          <a:effectLst/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BFAB57-6F49-0E91-A466-15188BDFBBD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76052" y="1794641"/>
            <a:ext cx="4227870" cy="3268718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833C329-6A80-3874-1931-F05F1635B524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033005018"/>
              </p:ext>
            </p:ext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488207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F4BD2-7C07-C4D4-69D6-5A9B06C52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142E0A37-1AEF-A31E-5DD0-DDAD515E7AB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76237" y="556876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CFD1548-5D93-24C5-006E-5CBF1EE0ED6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20752" y="474245"/>
            <a:ext cx="74269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Regardez comment j’écris « olive» au tableau.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C8A6DBD-E2C9-2F91-BD7B-7F9FD4503D00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540CD925-57BF-3636-C3AE-9B3569E72FA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-1" r="20017" b="6507"/>
          <a:stretch/>
        </p:blipFill>
        <p:spPr>
          <a:xfrm>
            <a:off x="7708490" y="406553"/>
            <a:ext cx="949729" cy="903718"/>
          </a:xfrm>
          <a:prstGeom prst="ellipse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92F16DF-724C-B5FD-D2A9-208A8BB6C0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2880" y="1746358"/>
            <a:ext cx="6078239" cy="336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477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BF4A5-719A-4F1A-E316-BD192A7EA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8B4C9279-A46E-6144-95AC-C6CFB1BD1E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76237" y="556876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F7973E-B2F0-ADC5-969A-1286B1D420E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20752" y="474245"/>
            <a:ext cx="74269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Copiez « olive » sur vos ardoises.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0FC038-9A67-8F2A-87A9-E0DC0635F5B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72656" y="408223"/>
            <a:ext cx="1658224" cy="91913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8DE8478-BA2C-FA12-3433-235F8CF7BB7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32880" y="1746358"/>
            <a:ext cx="6078239" cy="3365284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70B2008-11F6-72B5-272C-BDD580A02AA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055205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D0E59-06FC-03AC-E54A-FBC9977C2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6059E38-BA86-2154-412F-C9C48B0F20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0F207E3-EAC3-9F21-EC58-61763EC920E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D632E9-5211-CAAB-A2EC-57FD4B19730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FE0BE73-5C35-FDE2-CE50-E584481F9C3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331991F-6877-A886-8AEB-76CF513DE540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B3211E6-42D9-6B2A-2924-976AA081B51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622E487-C792-5D41-DCAB-071B8062B640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F414F94-2D51-4593-DF98-88B631DB374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85E1FCB-9CED-56DC-542B-815657981D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04967" y="57238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B25C142-C27B-B2E6-E028-53798FCAE03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00716" y="509421"/>
            <a:ext cx="6405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AE4198-A42A-178A-7CFE-7FD4D9EECE0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26403" y="1974471"/>
            <a:ext cx="4059532" cy="2909058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C719079-B4F7-AA24-4318-39E6012EA73F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384880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B6940-BCF1-1C95-1627-04AD8D903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35E76E6C-61AC-C00A-5C04-EE693CADCD9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76237" y="556876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59BC67E-D55F-ED1F-124C-3E3F4F61C3A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20752" y="474245"/>
            <a:ext cx="74269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Regardez comment j’écris « jupe » au tableau.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104B4FE-584A-32E9-2261-D8D4057B9D7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BA4CE40-7740-59D1-4903-51EA704438C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-1" r="20017" b="6507"/>
          <a:stretch/>
        </p:blipFill>
        <p:spPr>
          <a:xfrm>
            <a:off x="7708490" y="406553"/>
            <a:ext cx="949729" cy="903718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0BA3B3D-BCEA-BC28-F08B-F8C31DBF10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0063" y="1987552"/>
            <a:ext cx="6322610" cy="288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48522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D98EA-8C49-9746-370F-0D74021D8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76D6A68-C1EF-B038-7C58-F2070C1782B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76237" y="556876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36DFB92-7581-43D1-6AB1-47E5FC3304D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20752" y="474245"/>
            <a:ext cx="74269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Copiez « jupe » sur vos ardoises.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460FB12-CFC6-D6F8-4B97-39A37118A4F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72656" y="408223"/>
            <a:ext cx="1658224" cy="91913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C881BB-12A5-D7F4-497F-6D9428DBE7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72926" y="1987552"/>
            <a:ext cx="6322610" cy="2882895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E80DFE9-940C-BE9E-1250-B977B5767B8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467377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3F9A1-7B3C-81C5-1CF2-CAF26E77F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0FED6F-0771-D30E-4F64-53337583FC9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99B2F2B-98BA-A54E-1FE2-87FF3086E88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AB277E-71A9-7C2D-6842-6342216A4FC9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F77B884-84F7-5FEB-439A-EDAC2577B31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07A7B78-CE44-C9F0-1010-DD42A6801E44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C97AF07-5A92-6ABB-4576-402B7E71F5A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47ED02F-BA50-E0E4-CD88-E4235A3C7907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27693C3-B248-5DAC-E2C9-9911C09F890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D7C4BE8-57A3-B761-52F1-DA54E1411ED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04967" y="57238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603B0C6-3850-F539-F8DD-8E1A4F7CB47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00716" y="509421"/>
            <a:ext cx="6405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F7742C3-5D30-74AF-B32E-BD155129CD2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26403" y="1974471"/>
            <a:ext cx="4059532" cy="2909058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D09BA18-77D2-4C15-C363-5965A6691A9D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799008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8A955-E174-A01C-E1EA-10D8640F3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34CBB8-EC0E-F18D-6769-6C285F5B879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910ED6C-73A4-335C-C892-C79B1D7220D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D2C50F3-002B-2ABA-5FD6-0D65C0AD204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3D0CB0-3573-E55F-2A52-8F97C9A5BD4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C0F1AF-324F-A53A-542F-2678BA3540BB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08A37F6-A4E9-1DB6-8D1B-ED922F3D842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8527138-F5FD-74B7-FAD9-BA394834C95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685F5A9-8AE2-9C6E-66D7-71FD32FEBA8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22DAE14-D30B-94FE-3F1A-58EBD7B3BFC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04967" y="57238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319547-5CED-8B55-6DF0-39EAF3A851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87926" y="506042"/>
            <a:ext cx="68222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On va faire une dictée.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Écrivez le mot « moto ». Je répète « moto ». 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DCAA59-8D60-1392-6E13-7AD4CC74D75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49496" y="2141666"/>
            <a:ext cx="4645007" cy="2574668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3F653EC-F755-BE3F-0EED-E9D2DAADFAD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337691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38F1D-B2B7-C69F-23F5-C6110C2DC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817155A-1161-1C0E-946B-59856DD154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562E50F-B826-6850-6D86-C012F8A43F4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F92BA0-88E5-F73C-5A62-DFD2DF5EC60C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9C93F3C-76B3-C08D-29D9-1EF946B7034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AA5834E-B6BB-D91A-9AA2-A1E53F618D04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676D583-B781-6857-C54F-772E40FE186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0D7E977-3096-9B25-1E02-CBEC7E5A6101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5EDC445-18D1-04E0-C054-30F2AE204B35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004180A-DDD9-5341-76D8-AA55518CA9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04967" y="57238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8D6824-8C82-EAC7-D21F-7A754CF4D31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00716" y="509421"/>
            <a:ext cx="6405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7B85AC-441C-1EF8-AC5C-1D8F4A11B3D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26403" y="1974471"/>
            <a:ext cx="4059532" cy="2909058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A10A15D7-9CE7-2DC7-632C-E871717F444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683457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D6B3D-D2CD-3D44-B76B-FBC3C6562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981D9E-6A94-1151-B2B3-C9C2D4F676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950BAF5-7846-DD7C-1FA6-F1ADA68B65C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FC94D28-746B-BE80-C58F-C8326639B4D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A019CA2-A06B-08AD-BE72-ED51AA9ED89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9F9DC49-611D-7D1E-6F16-4AC9C6557D72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E7C4514-112E-AE68-86D6-E4471E039E4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6B7C642-CB76-68BA-C838-123504A25FCF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4B68EC7-4887-8945-1247-E9170362E65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5CF76E5-F67D-2FB0-5327-FADEE564F8C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04967" y="57238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839F053-76CE-DCD9-1427-772BA5DAED0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71386" y="518608"/>
            <a:ext cx="6405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Corrigez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.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moto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9A44317E-D34F-0894-F074-DD16F74F1A0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D2E8176D-BDFC-EFAF-5A1D-13033369B9A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72656" y="408223"/>
            <a:ext cx="1658224" cy="91913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D325634-393F-F1F9-A7D8-85DCA87BB092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18496" t="29840" r="2663" b="5649"/>
          <a:stretch/>
        </p:blipFill>
        <p:spPr>
          <a:xfrm>
            <a:off x="1912646" y="2555560"/>
            <a:ext cx="5364106" cy="200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30884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53476-367A-86E6-BA65-B8BDE3881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35F297-96EB-0642-FE80-2CBDF97C935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02F66F-8FC9-14B2-D52B-BAEC22CFF01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BF42373-EB47-8472-14C1-8154A9CCA06E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3876148-8AAB-9FA0-0450-72E74667B81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99CBC6A-8112-7B8A-9FB6-CA1C1759D408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593C6E3-DA8B-37ED-92BC-1C1AD186580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41EC259-B4BA-11D8-0472-0A3159E7F6D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6A01D03-49B0-74CF-01E7-A630064E044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FCBD46F-43A6-0A9C-D061-23D6B6A5A41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57367" y="591284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2427F74-6FAE-E9EF-6F18-07DEB6DCA68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38367" y="528317"/>
            <a:ext cx="6405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Écrivez le mot « vélo ». Je répète « vélo ». 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46D4613-4766-6A2B-9C18-C6418B1120E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49496" y="2141666"/>
            <a:ext cx="4645007" cy="2574668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D39E2E68-AFA9-E148-1997-8C366A18BDD1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442814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6BBB4-5141-E633-0106-5F6A0CEFD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D2F5DA7-CB04-9ED3-3361-9764775214B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C7B6D79-21F1-63A9-82BD-CD402BEBD48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7FA78D-E449-CE5F-6A54-564CDAC83086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57E241D-7789-1C44-3AFB-B07413F47E3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56D6932-A5D6-B49F-782F-3A9B889C1473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7F2DF75-4ABC-EFF1-3A71-2E3A656E138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60937C4-B775-8F1F-94F4-A8F0283E16FB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0493DB6-0969-8B65-C7F5-348D0BC6A643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19EE6A8-8549-3C90-6FD1-B339A4D9079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04967" y="57238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C8B351C-8A4C-70D0-26E7-89F436B142F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00716" y="509421"/>
            <a:ext cx="6405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Levez les ardoises.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C2B85C-5F95-CAB8-94E7-A106A621925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26403" y="1974471"/>
            <a:ext cx="4059532" cy="2909058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F87CDBCC-2CBA-8B81-8F2B-90E8DF19537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794543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1EE3C-9384-432B-CB69-8872A1835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4078116-1993-EC17-1160-77CAAC31EF2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FB7B367-C40F-50F7-404A-BA62BE3A896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3D506C9-3BD9-D6E5-240D-35CF0D08B3C0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7CE47F3-2A62-3B8F-92CF-F13DE5A4545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3468CFC-116C-D736-C982-1BB758D995E2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9935B45-D5C1-677F-4216-823EF5FC360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41D3CE1-94BA-6165-5D4F-9F0B5DCC21A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33461B4-47B6-A347-4F2E-14E2F799F54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92697C9-1AE3-9A12-2DB6-EA0C6A818D4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404967" y="572388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ED735B1-44C2-192F-DA8B-78A8957C28E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71386" y="518608"/>
            <a:ext cx="6405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Corrigez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.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vélo.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BCB8ACCA-C1AE-A0AC-F44A-FD9BED26FAA8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45030" y="3913"/>
          <a:ext cx="6747643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678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1810406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18389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 Vocabulaire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 Outils de langue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           3.  Lecture                             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Ecriture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97FF42FE-B4BA-ADE3-295F-C37CC318DD5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72656" y="408223"/>
            <a:ext cx="1658224" cy="91913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27B06C2-C3BA-FEA0-585A-51B79CB54925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5201" t="11272" r="21820"/>
          <a:stretch/>
        </p:blipFill>
        <p:spPr>
          <a:xfrm>
            <a:off x="1810363" y="2203801"/>
            <a:ext cx="4965291" cy="274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66723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2BD67-30BF-C1DB-5074-500377720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A83FFCE-E7A0-676B-3341-9E82FDFEFD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F503C4-E48D-9BD1-FAED-143714BFCA4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1"/>
            <a:ext cx="9144000" cy="6857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F47658-E1E1-B507-D79E-2057C8934E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83903" y="177800"/>
            <a:ext cx="8776195" cy="649990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0DA2F46-49E3-B01E-7D23-0FF8ECD69DD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80975" y="180292"/>
            <a:ext cx="8769597" cy="597245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F2B428-3BD8-B1CA-8054-15F684AD4C0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96725" y="737687"/>
            <a:ext cx="8776195" cy="24550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861D93D-BDC4-67C2-B326-6414AF22C00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33599" y="447572"/>
            <a:ext cx="277013" cy="19094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A212EF-EF0E-E5B0-2879-63B587B8E49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80136" y="282907"/>
            <a:ext cx="81302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leçon est terminée ! </a:t>
            </a:r>
          </a:p>
          <a:p>
            <a:pPr lvl="0" defTabSz="685818"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À la maison, </a:t>
            </a: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faites les exercices de lecture et d’écriture de la page 15.  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E720D1-C582-D423-1FFA-8D29A04FA31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20599" y="1583677"/>
            <a:ext cx="3278758" cy="456581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8CD9544-DE27-90DD-1048-6FEA2AA310F6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4523402" y="2094271"/>
            <a:ext cx="3608227" cy="43458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3BB9368-D199-B202-BACA-3D9A5AC15D02}"/>
              </a:ext>
            </a:extLst>
          </p:cNvPr>
          <p:cNvGrpSpPr/>
          <p:nvPr/>
        </p:nvGrpSpPr>
        <p:grpSpPr>
          <a:xfrm>
            <a:off x="610612" y="1665210"/>
            <a:ext cx="3296634" cy="4455103"/>
            <a:chOff x="610612" y="1665210"/>
            <a:chExt cx="3296634" cy="445510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F51DA1F-AD4F-FA78-8321-B7375BA14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10612" y="1665210"/>
              <a:ext cx="3296634" cy="4455103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DFF34470-1991-9407-1BB2-636FD2BB5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7564" t="42404" r="88250" b="55389"/>
            <a:stretch/>
          </p:blipFill>
          <p:spPr>
            <a:xfrm>
              <a:off x="923527" y="3608439"/>
              <a:ext cx="234607" cy="167149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AC8DCCA-8DC5-ADF4-6CA6-43A506C8F512}"/>
                </a:ext>
              </a:extLst>
            </p:cNvPr>
            <p:cNvSpPr txBox="1"/>
            <p:nvPr/>
          </p:nvSpPr>
          <p:spPr>
            <a:xfrm>
              <a:off x="889987" y="348742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242566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431-2DAE-B0A0-289F-1265A76E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DBB83C-A7AF-E07F-408E-0827D3C3933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8600" y="990601"/>
            <a:ext cx="8686801" cy="478664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4A3DD-1893-7306-011C-27C3290DAB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1"/>
            <a:ext cx="9144000" cy="6857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3224B-7F15-AE1F-354E-C41300F980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83903" y="177800"/>
            <a:ext cx="8776195" cy="649990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1FF7F2-4AED-1DB9-ACE0-11D5DDB8C5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80975" y="180292"/>
            <a:ext cx="8769597" cy="597245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0DC08-E4DB-CE47-0688-40FEDE9E04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96725" y="737687"/>
            <a:ext cx="8776195" cy="24550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D78CAC1-1553-5CE5-26BC-B640F99818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72105" y="494829"/>
            <a:ext cx="277013" cy="19094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B6FF-0A4A-2BE7-AD76-24D7A1E86B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2039847" y="1796732"/>
            <a:ext cx="5064307" cy="415864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89F129-6774-1282-AEFD-58D377815BC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19275" y="399133"/>
            <a:ext cx="8128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Au revoir !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6639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5405</TotalTime>
  <Words>2561</Words>
  <Application>Microsoft Office PowerPoint</Application>
  <PresentationFormat>Affichage à l'écran (4:3)</PresentationFormat>
  <Paragraphs>460</Paragraphs>
  <Slides>87</Slides>
  <Notes>0</Notes>
  <HiddenSlides>0</HiddenSlides>
  <MMClips>6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87</vt:i4>
      </vt:variant>
    </vt:vector>
  </HeadingPairs>
  <TitlesOfParts>
    <vt:vector size="95" baseType="lpstr">
      <vt:lpstr>Dosis</vt:lpstr>
      <vt:lpstr>Cambria</vt:lpstr>
      <vt:lpstr>Arial</vt:lpstr>
      <vt:lpstr>Dosis Bold</vt:lpstr>
      <vt:lpstr>Calibri</vt:lpstr>
      <vt:lpstr>Aptos</vt:lpstr>
      <vt:lpstr>Office Theme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BOUACRIA FATTOUMA</dc:creator>
  <cp:lastModifiedBy>youssef saadani</cp:lastModifiedBy>
  <cp:revision>77</cp:revision>
  <dcterms:created xsi:type="dcterms:W3CDTF">2024-04-21T21:58:18Z</dcterms:created>
  <dcterms:modified xsi:type="dcterms:W3CDTF">2024-11-08T16:55:46Z</dcterms:modified>
</cp:coreProperties>
</file>