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</p:sldMasterIdLst>
  <p:notesMasterIdLst>
    <p:notesMasterId r:id="rId80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8384" r:id="rId13"/>
    <p:sldId id="2134808270" r:id="rId14"/>
    <p:sldId id="2134808271" r:id="rId15"/>
    <p:sldId id="2134808285" r:id="rId16"/>
    <p:sldId id="2134808273" r:id="rId17"/>
    <p:sldId id="2134808938" r:id="rId18"/>
    <p:sldId id="2134807223" r:id="rId19"/>
    <p:sldId id="2134808487" r:id="rId20"/>
    <p:sldId id="2134807776" r:id="rId21"/>
    <p:sldId id="2134808953" r:id="rId22"/>
    <p:sldId id="2134808932" r:id="rId23"/>
    <p:sldId id="2134808934" r:id="rId24"/>
    <p:sldId id="2147482340" r:id="rId25"/>
    <p:sldId id="2134808515" r:id="rId26"/>
    <p:sldId id="2134808516" r:id="rId27"/>
    <p:sldId id="2147482350" r:id="rId28"/>
    <p:sldId id="2147482351" r:id="rId29"/>
    <p:sldId id="2147482352" r:id="rId30"/>
    <p:sldId id="2147482353" r:id="rId31"/>
    <p:sldId id="2147482354" r:id="rId32"/>
    <p:sldId id="2134808514" r:id="rId33"/>
    <p:sldId id="2134808489" r:id="rId34"/>
    <p:sldId id="2134808492" r:id="rId35"/>
    <p:sldId id="2134808493" r:id="rId36"/>
    <p:sldId id="2147482355" r:id="rId37"/>
    <p:sldId id="2147482356" r:id="rId38"/>
    <p:sldId id="2147482357" r:id="rId39"/>
    <p:sldId id="2134808240" r:id="rId40"/>
    <p:sldId id="2134808954" r:id="rId41"/>
    <p:sldId id="2134808500" r:id="rId42"/>
    <p:sldId id="2134809114" r:id="rId43"/>
    <p:sldId id="2134809117" r:id="rId44"/>
    <p:sldId id="2134809116" r:id="rId45"/>
    <p:sldId id="2147482347" r:id="rId46"/>
    <p:sldId id="2147482345" r:id="rId47"/>
    <p:sldId id="2134808955" r:id="rId48"/>
    <p:sldId id="2134808505" r:id="rId49"/>
    <p:sldId id="2134808985" r:id="rId50"/>
    <p:sldId id="2134808962" r:id="rId51"/>
    <p:sldId id="2134809118" r:id="rId52"/>
    <p:sldId id="2147482371" r:id="rId53"/>
    <p:sldId id="2134809119" r:id="rId54"/>
    <p:sldId id="2147482372" r:id="rId55"/>
    <p:sldId id="2134808956" r:id="rId56"/>
    <p:sldId id="2134809089" r:id="rId57"/>
    <p:sldId id="2134809123" r:id="rId58"/>
    <p:sldId id="2147482370" r:id="rId59"/>
    <p:sldId id="2134808193" r:id="rId60"/>
    <p:sldId id="2134808995" r:id="rId61"/>
    <p:sldId id="2134809130" r:id="rId62"/>
    <p:sldId id="2147482358" r:id="rId63"/>
    <p:sldId id="2147482373" r:id="rId64"/>
    <p:sldId id="2147482359" r:id="rId65"/>
    <p:sldId id="2134809124" r:id="rId66"/>
    <p:sldId id="2134809125" r:id="rId67"/>
    <p:sldId id="2147482374" r:id="rId68"/>
    <p:sldId id="2134809132" r:id="rId69"/>
    <p:sldId id="2134809128" r:id="rId70"/>
    <p:sldId id="2147482375" r:id="rId71"/>
    <p:sldId id="2134809133" r:id="rId72"/>
    <p:sldId id="2147482360" r:id="rId73"/>
    <p:sldId id="2147482376" r:id="rId74"/>
    <p:sldId id="2147482361" r:id="rId75"/>
    <p:sldId id="2134808805" r:id="rId76"/>
    <p:sldId id="2134808775" r:id="rId77"/>
    <p:sldId id="2134808474" r:id="rId78"/>
    <p:sldId id="2147482339" r:id="rId79"/>
  </p:sldIdLst>
  <p:sldSz cx="13716000" cy="10287000"/>
  <p:notesSz cx="6858000" cy="9144000"/>
  <p:embeddedFontLst>
    <p:embeddedFont>
      <p:font typeface="Cambria" panose="02040503050406030204" pitchFamily="18" charset="0"/>
      <p:regular r:id="rId81"/>
      <p:bold r:id="rId82"/>
      <p:italic r:id="rId83"/>
      <p:boldItalic r:id="rId84"/>
    </p:embeddedFont>
    <p:embeddedFont>
      <p:font typeface="Carelia" panose="020B0604020202020204" charset="0"/>
      <p:regular r:id="rId85"/>
    </p:embeddedFont>
    <p:embeddedFont>
      <p:font typeface="Dosis" pitchFamily="2" charset="0"/>
      <p:regular r:id="rId86"/>
      <p:bold r:id="rId87"/>
    </p:embeddedFont>
    <p:embeddedFont>
      <p:font typeface="Dosis Bold" pitchFamily="2" charset="0"/>
      <p:regular r:id="rId88"/>
      <p:bold r:id="rId89"/>
    </p:embeddedFont>
    <p:embeddedFont>
      <p:font typeface="KG Primary Penmanship Alt" panose="020B0604020202020204" charset="0"/>
      <p:regular r:id="rId90"/>
    </p:embeddedFont>
    <p:embeddedFont>
      <p:font typeface="Montserrat" panose="00000500000000000000" pitchFamily="2" charset="0"/>
      <p:regular r:id="rId91"/>
      <p:bold r:id="rId92"/>
      <p:italic r:id="rId93"/>
      <p:boldItalic r:id="rId94"/>
    </p:embeddedFont>
    <p:embeddedFont>
      <p:font typeface="Traditional Arabic" panose="02020603050405020304" pitchFamily="18" charset="-78"/>
      <p:regular r:id="rId95"/>
      <p:bold r:id="rId96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FDEADA"/>
    <a:srgbClr val="67942C"/>
    <a:srgbClr val="106584"/>
    <a:srgbClr val="8DC63F"/>
    <a:srgbClr val="525252"/>
    <a:srgbClr val="F7F1BD"/>
    <a:srgbClr val="106585"/>
    <a:srgbClr val="426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8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594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font" Target="fonts/font10.fntdata"/><Relationship Id="rId95" Type="http://schemas.openxmlformats.org/officeDocument/2006/relationships/font" Target="fonts/font15.fntdata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font" Target="fonts/font11.fntdata"/><Relationship Id="rId96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openxmlformats.org/officeDocument/2006/relationships/font" Target="fonts/font14.fntdata"/><Relationship Id="rId9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7.fntdata"/><Relationship Id="rId61" Type="http://schemas.openxmlformats.org/officeDocument/2006/relationships/slide" Target="slides/slide57.xml"/><Relationship Id="rId82" Type="http://schemas.openxmlformats.org/officeDocument/2006/relationships/font" Target="fonts/font2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font" Target="fonts/font13.fntdata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17/02/2025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4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7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7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6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34554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6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1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0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9.png"/><Relationship Id="rId30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34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3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16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16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5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3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1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8.png"/><Relationship Id="rId5" Type="http://schemas.openxmlformats.org/officeDocument/2006/relationships/tags" Target="../tags/tag163.xml"/><Relationship Id="rId10" Type="http://schemas.openxmlformats.org/officeDocument/2006/relationships/image" Target="../media/image37.png"/><Relationship Id="rId4" Type="http://schemas.openxmlformats.org/officeDocument/2006/relationships/tags" Target="../tags/tag162.xml"/><Relationship Id="rId9" Type="http://schemas.openxmlformats.org/officeDocument/2006/relationships/image" Target="../media/image3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image" Target="../media/image8.png"/><Relationship Id="rId5" Type="http://schemas.openxmlformats.org/officeDocument/2006/relationships/tags" Target="../tags/tag168.xml"/><Relationship Id="rId10" Type="http://schemas.openxmlformats.org/officeDocument/2006/relationships/image" Target="../media/image7.svg"/><Relationship Id="rId4" Type="http://schemas.openxmlformats.org/officeDocument/2006/relationships/tags" Target="../tags/tag167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image" Target="../media/image16.svg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image" Target="../media/image15.png"/><Relationship Id="rId2" Type="http://schemas.openxmlformats.org/officeDocument/2006/relationships/tags" Target="../tags/tag171.xml"/><Relationship Id="rId16" Type="http://schemas.openxmlformats.org/officeDocument/2006/relationships/image" Target="../media/image42.pn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image" Target="../media/image5.jpeg"/><Relationship Id="rId5" Type="http://schemas.openxmlformats.org/officeDocument/2006/relationships/tags" Target="../tags/tag174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image" Target="../media/image43.png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image" Target="../media/image19.sv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image" Target="../media/image18.png"/><Relationship Id="rId5" Type="http://schemas.openxmlformats.org/officeDocument/2006/relationships/tags" Target="../tags/tag18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2.xml"/><Relationship Id="rId9" Type="http://schemas.openxmlformats.org/officeDocument/2006/relationships/tags" Target="../tags/tag18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image" Target="../media/image19.svg"/><Relationship Id="rId18" Type="http://schemas.openxmlformats.org/officeDocument/2006/relationships/image" Target="../media/image47.png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image" Target="../media/image18.png"/><Relationship Id="rId17" Type="http://schemas.openxmlformats.org/officeDocument/2006/relationships/image" Target="../media/image46.png"/><Relationship Id="rId2" Type="http://schemas.openxmlformats.org/officeDocument/2006/relationships/tags" Target="../tags/tag189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92.xml"/><Relationship Id="rId15" Type="http://schemas.openxmlformats.org/officeDocument/2006/relationships/image" Target="../media/image44.png"/><Relationship Id="rId10" Type="http://schemas.openxmlformats.org/officeDocument/2006/relationships/tags" Target="../tags/tag197.xml"/><Relationship Id="rId19" Type="http://schemas.openxmlformats.org/officeDocument/2006/relationships/image" Target="../media/image48.png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13" Type="http://schemas.openxmlformats.org/officeDocument/2006/relationships/image" Target="../media/image23.png"/><Relationship Id="rId18" Type="http://schemas.openxmlformats.org/officeDocument/2006/relationships/image" Target="../media/image54.png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12" Type="http://schemas.openxmlformats.org/officeDocument/2006/relationships/image" Target="../media/image19.svg"/><Relationship Id="rId17" Type="http://schemas.openxmlformats.org/officeDocument/2006/relationships/image" Target="../media/image53.png"/><Relationship Id="rId2" Type="http://schemas.openxmlformats.org/officeDocument/2006/relationships/tags" Target="../tags/tag199.xml"/><Relationship Id="rId16" Type="http://schemas.openxmlformats.org/officeDocument/2006/relationships/image" Target="../media/image52.png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8.png"/><Relationship Id="rId5" Type="http://schemas.openxmlformats.org/officeDocument/2006/relationships/tags" Target="../tags/tag202.xml"/><Relationship Id="rId15" Type="http://schemas.openxmlformats.org/officeDocument/2006/relationships/image" Target="../media/image51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01.xml"/><Relationship Id="rId9" Type="http://schemas.openxmlformats.org/officeDocument/2006/relationships/tags" Target="../tags/tag206.xml"/><Relationship Id="rId1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14.xml"/><Relationship Id="rId13" Type="http://schemas.openxmlformats.org/officeDocument/2006/relationships/image" Target="../media/image55.png"/><Relationship Id="rId3" Type="http://schemas.openxmlformats.org/officeDocument/2006/relationships/tags" Target="../tags/tag209.xml"/><Relationship Id="rId7" Type="http://schemas.openxmlformats.org/officeDocument/2006/relationships/tags" Target="../tags/tag213.xml"/><Relationship Id="rId12" Type="http://schemas.openxmlformats.org/officeDocument/2006/relationships/image" Target="../media/image23.png"/><Relationship Id="rId2" Type="http://schemas.openxmlformats.org/officeDocument/2006/relationships/tags" Target="../tags/tag208.xml"/><Relationship Id="rId16" Type="http://schemas.openxmlformats.org/officeDocument/2006/relationships/image" Target="../media/image58.png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1" Type="http://schemas.openxmlformats.org/officeDocument/2006/relationships/image" Target="../media/image19.svg"/><Relationship Id="rId5" Type="http://schemas.openxmlformats.org/officeDocument/2006/relationships/tags" Target="../tags/tag211.xml"/><Relationship Id="rId15" Type="http://schemas.openxmlformats.org/officeDocument/2006/relationships/image" Target="../media/image57.png"/><Relationship Id="rId10" Type="http://schemas.openxmlformats.org/officeDocument/2006/relationships/image" Target="../media/image18.png"/><Relationship Id="rId4" Type="http://schemas.openxmlformats.org/officeDocument/2006/relationships/tags" Target="../tags/tag210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image" Target="../media/image18.png"/><Relationship Id="rId3" Type="http://schemas.openxmlformats.org/officeDocument/2006/relationships/tags" Target="../tags/tag217.xml"/><Relationship Id="rId7" Type="http://schemas.openxmlformats.org/officeDocument/2006/relationships/tags" Target="../tags/tag221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16.xml"/><Relationship Id="rId16" Type="http://schemas.openxmlformats.org/officeDocument/2006/relationships/image" Target="../media/image59.png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tags" Target="../tags/tag225.xml"/><Relationship Id="rId5" Type="http://schemas.openxmlformats.org/officeDocument/2006/relationships/tags" Target="../tags/tag219.xml"/><Relationship Id="rId15" Type="http://schemas.openxmlformats.org/officeDocument/2006/relationships/image" Target="../media/image23.png"/><Relationship Id="rId10" Type="http://schemas.openxmlformats.org/officeDocument/2006/relationships/tags" Target="../tags/tag224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image" Target="../media/image19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8.png"/><Relationship Id="rId3" Type="http://schemas.openxmlformats.org/officeDocument/2006/relationships/tags" Target="../tags/tag228.xml"/><Relationship Id="rId7" Type="http://schemas.openxmlformats.org/officeDocument/2006/relationships/image" Target="../media/image19.svg"/><Relationship Id="rId12" Type="http://schemas.openxmlformats.org/officeDocument/2006/relationships/image" Target="../media/image47.png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image" Target="../media/image18.png"/><Relationship Id="rId11" Type="http://schemas.openxmlformats.org/officeDocument/2006/relationships/image" Target="../media/image4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5.png"/><Relationship Id="rId4" Type="http://schemas.openxmlformats.org/officeDocument/2006/relationships/tags" Target="../tags/tag229.xml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9.png"/><Relationship Id="rId3" Type="http://schemas.openxmlformats.org/officeDocument/2006/relationships/tags" Target="../tags/tag232.xml"/><Relationship Id="rId7" Type="http://schemas.openxmlformats.org/officeDocument/2006/relationships/image" Target="../media/image19.svg"/><Relationship Id="rId12" Type="http://schemas.openxmlformats.org/officeDocument/2006/relationships/image" Target="../media/image48.png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image" Target="../media/image18.png"/><Relationship Id="rId11" Type="http://schemas.openxmlformats.org/officeDocument/2006/relationships/image" Target="../media/image4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5.png"/><Relationship Id="rId4" Type="http://schemas.openxmlformats.org/officeDocument/2006/relationships/tags" Target="../tags/tag233.xml"/><Relationship Id="rId9" Type="http://schemas.openxmlformats.org/officeDocument/2006/relationships/image" Target="../media/image44.png"/><Relationship Id="rId1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46.png"/><Relationship Id="rId3" Type="http://schemas.openxmlformats.org/officeDocument/2006/relationships/tags" Target="../tags/tag236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5.png"/><Relationship Id="rId2" Type="http://schemas.openxmlformats.org/officeDocument/2006/relationships/tags" Target="../tags/tag235.xml"/><Relationship Id="rId16" Type="http://schemas.openxmlformats.org/officeDocument/2006/relationships/image" Target="../media/image49.png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image" Target="../media/image44.png"/><Relationship Id="rId5" Type="http://schemas.openxmlformats.org/officeDocument/2006/relationships/tags" Target="../tags/tag238.xml"/><Relationship Id="rId15" Type="http://schemas.openxmlformats.org/officeDocument/2006/relationships/image" Target="../media/image48.png"/><Relationship Id="rId10" Type="http://schemas.openxmlformats.org/officeDocument/2006/relationships/image" Target="../media/image23.png"/><Relationship Id="rId4" Type="http://schemas.openxmlformats.org/officeDocument/2006/relationships/tags" Target="../tags/tag237.xml"/><Relationship Id="rId9" Type="http://schemas.openxmlformats.org/officeDocument/2006/relationships/image" Target="../media/image19.svg"/><Relationship Id="rId1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54.png"/><Relationship Id="rId3" Type="http://schemas.openxmlformats.org/officeDocument/2006/relationships/tags" Target="../tags/tag242.xml"/><Relationship Id="rId7" Type="http://schemas.openxmlformats.org/officeDocument/2006/relationships/image" Target="../media/image19.svg"/><Relationship Id="rId12" Type="http://schemas.openxmlformats.org/officeDocument/2006/relationships/image" Target="../media/image53.png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image" Target="../media/image18.png"/><Relationship Id="rId11" Type="http://schemas.openxmlformats.org/officeDocument/2006/relationships/image" Target="../media/image5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1.png"/><Relationship Id="rId4" Type="http://schemas.openxmlformats.org/officeDocument/2006/relationships/tags" Target="../tags/tag243.xml"/><Relationship Id="rId9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54.png"/><Relationship Id="rId3" Type="http://schemas.openxmlformats.org/officeDocument/2006/relationships/tags" Target="../tags/tag246.xml"/><Relationship Id="rId7" Type="http://schemas.openxmlformats.org/officeDocument/2006/relationships/image" Target="../media/image19.svg"/><Relationship Id="rId12" Type="http://schemas.openxmlformats.org/officeDocument/2006/relationships/image" Target="../media/image50.png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image" Target="../media/image18.png"/><Relationship Id="rId11" Type="http://schemas.openxmlformats.org/officeDocument/2006/relationships/image" Target="../media/image5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2.png"/><Relationship Id="rId4" Type="http://schemas.openxmlformats.org/officeDocument/2006/relationships/tags" Target="../tags/tag247.xml"/><Relationship Id="rId9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53.png"/><Relationship Id="rId3" Type="http://schemas.openxmlformats.org/officeDocument/2006/relationships/tags" Target="../tags/tag250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2.png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image" Target="../media/image51.png"/><Relationship Id="rId5" Type="http://schemas.openxmlformats.org/officeDocument/2006/relationships/tags" Target="../tags/tag252.xml"/><Relationship Id="rId15" Type="http://schemas.openxmlformats.org/officeDocument/2006/relationships/image" Target="../media/image54.png"/><Relationship Id="rId10" Type="http://schemas.openxmlformats.org/officeDocument/2006/relationships/image" Target="../media/image23.png"/><Relationship Id="rId4" Type="http://schemas.openxmlformats.org/officeDocument/2006/relationships/tags" Target="../tags/tag251.xml"/><Relationship Id="rId9" Type="http://schemas.openxmlformats.org/officeDocument/2006/relationships/image" Target="../media/image19.svg"/><Relationship Id="rId1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5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11" Type="http://schemas.openxmlformats.org/officeDocument/2006/relationships/image" Target="../media/image27.png"/><Relationship Id="rId5" Type="http://schemas.openxmlformats.org/officeDocument/2006/relationships/tags" Target="../tags/tag258.xml"/><Relationship Id="rId10" Type="http://schemas.openxmlformats.org/officeDocument/2006/relationships/image" Target="../media/image23.png"/><Relationship Id="rId4" Type="http://schemas.openxmlformats.org/officeDocument/2006/relationships/tags" Target="../tags/tag257.xml"/><Relationship Id="rId9" Type="http://schemas.openxmlformats.org/officeDocument/2006/relationships/image" Target="../media/image19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262.xml"/><Relationship Id="rId7" Type="http://schemas.openxmlformats.org/officeDocument/2006/relationships/image" Target="../media/image19.svg"/><Relationship Id="rId12" Type="http://schemas.openxmlformats.org/officeDocument/2006/relationships/image" Target="../media/image58.png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image" Target="../media/image18.png"/><Relationship Id="rId11" Type="http://schemas.openxmlformats.org/officeDocument/2006/relationships/image" Target="../media/image57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6.png"/><Relationship Id="rId4" Type="http://schemas.openxmlformats.org/officeDocument/2006/relationships/tags" Target="../tags/tag263.xml"/><Relationship Id="rId9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66.xml"/><Relationship Id="rId7" Type="http://schemas.openxmlformats.org/officeDocument/2006/relationships/image" Target="../media/image18.png"/><Relationship Id="rId12" Type="http://schemas.openxmlformats.org/officeDocument/2006/relationships/image" Target="../media/image58.png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7.png"/><Relationship Id="rId5" Type="http://schemas.openxmlformats.org/officeDocument/2006/relationships/tags" Target="../tags/tag268.xml"/><Relationship Id="rId10" Type="http://schemas.openxmlformats.org/officeDocument/2006/relationships/image" Target="../media/image56.png"/><Relationship Id="rId4" Type="http://schemas.openxmlformats.org/officeDocument/2006/relationships/tags" Target="../tags/tag267.xml"/><Relationship Id="rId9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55.png"/><Relationship Id="rId3" Type="http://schemas.openxmlformats.org/officeDocument/2006/relationships/tags" Target="../tags/tag271.xml"/><Relationship Id="rId7" Type="http://schemas.openxmlformats.org/officeDocument/2006/relationships/image" Target="../media/image18.png"/><Relationship Id="rId12" Type="http://schemas.openxmlformats.org/officeDocument/2006/relationships/image" Target="../media/image58.png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7.png"/><Relationship Id="rId5" Type="http://schemas.openxmlformats.org/officeDocument/2006/relationships/tags" Target="../tags/tag273.xml"/><Relationship Id="rId10" Type="http://schemas.openxmlformats.org/officeDocument/2006/relationships/image" Target="../media/image56.png"/><Relationship Id="rId4" Type="http://schemas.openxmlformats.org/officeDocument/2006/relationships/tags" Target="../tags/tag272.xml"/><Relationship Id="rId9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8.png"/><Relationship Id="rId3" Type="http://schemas.openxmlformats.org/officeDocument/2006/relationships/tags" Target="../tags/tag276.xml"/><Relationship Id="rId7" Type="http://schemas.openxmlformats.org/officeDocument/2006/relationships/image" Target="../media/image19.svg"/><Relationship Id="rId12" Type="http://schemas.openxmlformats.org/officeDocument/2006/relationships/image" Target="../media/image47.png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image" Target="../media/image18.png"/><Relationship Id="rId11" Type="http://schemas.openxmlformats.org/officeDocument/2006/relationships/image" Target="../media/image4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5.png"/><Relationship Id="rId4" Type="http://schemas.openxmlformats.org/officeDocument/2006/relationships/tags" Target="../tags/tag277.xml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54.png"/><Relationship Id="rId3" Type="http://schemas.openxmlformats.org/officeDocument/2006/relationships/tags" Target="../tags/tag280.xml"/><Relationship Id="rId7" Type="http://schemas.openxmlformats.org/officeDocument/2006/relationships/image" Target="../media/image19.svg"/><Relationship Id="rId12" Type="http://schemas.openxmlformats.org/officeDocument/2006/relationships/image" Target="../media/image53.pn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image" Target="../media/image18.png"/><Relationship Id="rId11" Type="http://schemas.openxmlformats.org/officeDocument/2006/relationships/image" Target="../media/image5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1.png"/><Relationship Id="rId4" Type="http://schemas.openxmlformats.org/officeDocument/2006/relationships/tags" Target="../tags/tag281.xml"/><Relationship Id="rId9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84.xml"/><Relationship Id="rId7" Type="http://schemas.openxmlformats.org/officeDocument/2006/relationships/image" Target="../media/image19.svg"/><Relationship Id="rId12" Type="http://schemas.openxmlformats.org/officeDocument/2006/relationships/image" Target="../media/image58.png"/><Relationship Id="rId2" Type="http://schemas.openxmlformats.org/officeDocument/2006/relationships/tags" Target="../tags/tag283.xml"/><Relationship Id="rId1" Type="http://schemas.openxmlformats.org/officeDocument/2006/relationships/tags" Target="../tags/tag282.xml"/><Relationship Id="rId6" Type="http://schemas.openxmlformats.org/officeDocument/2006/relationships/image" Target="../media/image18.png"/><Relationship Id="rId11" Type="http://schemas.openxmlformats.org/officeDocument/2006/relationships/image" Target="../media/image57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6.png"/><Relationship Id="rId4" Type="http://schemas.openxmlformats.org/officeDocument/2006/relationships/tags" Target="../tags/tag285.xml"/><Relationship Id="rId9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54.png"/><Relationship Id="rId3" Type="http://schemas.openxmlformats.org/officeDocument/2006/relationships/tags" Target="../tags/tag288.xml"/><Relationship Id="rId7" Type="http://schemas.openxmlformats.org/officeDocument/2006/relationships/image" Target="../media/image18.png"/><Relationship Id="rId12" Type="http://schemas.openxmlformats.org/officeDocument/2006/relationships/image" Target="../media/image53.png"/><Relationship Id="rId2" Type="http://schemas.openxmlformats.org/officeDocument/2006/relationships/tags" Target="../tags/tag287.xml"/><Relationship Id="rId1" Type="http://schemas.openxmlformats.org/officeDocument/2006/relationships/tags" Target="../tags/tag28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2.png"/><Relationship Id="rId5" Type="http://schemas.openxmlformats.org/officeDocument/2006/relationships/tags" Target="../tags/tag290.xml"/><Relationship Id="rId10" Type="http://schemas.openxmlformats.org/officeDocument/2006/relationships/image" Target="../media/image50.png"/><Relationship Id="rId4" Type="http://schemas.openxmlformats.org/officeDocument/2006/relationships/tags" Target="../tags/tag289.xml"/><Relationship Id="rId9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29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292.xml"/><Relationship Id="rId1" Type="http://schemas.openxmlformats.org/officeDocument/2006/relationships/tags" Target="../tags/tag291.xml"/><Relationship Id="rId6" Type="http://schemas.openxmlformats.org/officeDocument/2006/relationships/tags" Target="../tags/tag296.xml"/><Relationship Id="rId11" Type="http://schemas.openxmlformats.org/officeDocument/2006/relationships/image" Target="../media/image8.png"/><Relationship Id="rId5" Type="http://schemas.openxmlformats.org/officeDocument/2006/relationships/tags" Target="../tags/tag295.xml"/><Relationship Id="rId10" Type="http://schemas.openxmlformats.org/officeDocument/2006/relationships/image" Target="../media/image7.svg"/><Relationship Id="rId4" Type="http://schemas.openxmlformats.org/officeDocument/2006/relationships/tags" Target="../tags/tag294.xml"/><Relationship Id="rId9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image" Target="../media/image16.svg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image" Target="../media/image15.png"/><Relationship Id="rId2" Type="http://schemas.openxmlformats.org/officeDocument/2006/relationships/tags" Target="../tags/tag298.xml"/><Relationship Id="rId16" Type="http://schemas.openxmlformats.org/officeDocument/2006/relationships/image" Target="../media/image42.png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image" Target="../media/image5.jpeg"/><Relationship Id="rId5" Type="http://schemas.openxmlformats.org/officeDocument/2006/relationships/tags" Target="../tags/tag301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00.xml"/><Relationship Id="rId9" Type="http://schemas.openxmlformats.org/officeDocument/2006/relationships/tags" Target="../tags/tag305.xml"/><Relationship Id="rId1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308.xml"/><Relationship Id="rId7" Type="http://schemas.openxmlformats.org/officeDocument/2006/relationships/image" Target="../media/image19.svg"/><Relationship Id="rId2" Type="http://schemas.openxmlformats.org/officeDocument/2006/relationships/tags" Target="../tags/tag307.xml"/><Relationship Id="rId1" Type="http://schemas.openxmlformats.org/officeDocument/2006/relationships/tags" Target="../tags/tag30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0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12.xml"/><Relationship Id="rId7" Type="http://schemas.openxmlformats.org/officeDocument/2006/relationships/image" Target="../media/image18.pn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slideLayout" Target="../slideLayouts/slideLayout7.xml"/><Relationship Id="rId11" Type="http://schemas.microsoft.com/office/2007/relationships/hdphoto" Target="../media/hdphoto1.wdp"/><Relationship Id="rId5" Type="http://schemas.openxmlformats.org/officeDocument/2006/relationships/tags" Target="../tags/tag314.xml"/><Relationship Id="rId10" Type="http://schemas.openxmlformats.org/officeDocument/2006/relationships/image" Target="../media/image61.png"/><Relationship Id="rId4" Type="http://schemas.openxmlformats.org/officeDocument/2006/relationships/tags" Target="../tags/tag313.xml"/><Relationship Id="rId9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17.xml"/><Relationship Id="rId7" Type="http://schemas.openxmlformats.org/officeDocument/2006/relationships/image" Target="../media/image18.png"/><Relationship Id="rId2" Type="http://schemas.openxmlformats.org/officeDocument/2006/relationships/tags" Target="../tags/tag316.xml"/><Relationship Id="rId1" Type="http://schemas.openxmlformats.org/officeDocument/2006/relationships/tags" Target="../tags/tag315.xml"/><Relationship Id="rId6" Type="http://schemas.openxmlformats.org/officeDocument/2006/relationships/slideLayout" Target="../slideLayouts/slideLayout7.xml"/><Relationship Id="rId11" Type="http://schemas.microsoft.com/office/2007/relationships/hdphoto" Target="../media/hdphoto2.wdp"/><Relationship Id="rId5" Type="http://schemas.openxmlformats.org/officeDocument/2006/relationships/tags" Target="../tags/tag319.xml"/><Relationship Id="rId10" Type="http://schemas.openxmlformats.org/officeDocument/2006/relationships/image" Target="../media/image62.png"/><Relationship Id="rId4" Type="http://schemas.openxmlformats.org/officeDocument/2006/relationships/tags" Target="../tags/tag318.xml"/><Relationship Id="rId9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22.xml"/><Relationship Id="rId7" Type="http://schemas.openxmlformats.org/officeDocument/2006/relationships/image" Target="../media/image18.png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slideLayout" Target="../slideLayouts/slideLayout7.xml"/><Relationship Id="rId11" Type="http://schemas.microsoft.com/office/2007/relationships/hdphoto" Target="../media/hdphoto3.wdp"/><Relationship Id="rId5" Type="http://schemas.openxmlformats.org/officeDocument/2006/relationships/tags" Target="../tags/tag324.xml"/><Relationship Id="rId10" Type="http://schemas.openxmlformats.org/officeDocument/2006/relationships/image" Target="../media/image63.png"/><Relationship Id="rId4" Type="http://schemas.openxmlformats.org/officeDocument/2006/relationships/tags" Target="../tags/tag323.xml"/><Relationship Id="rId9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54.png"/><Relationship Id="rId18" Type="http://schemas.openxmlformats.org/officeDocument/2006/relationships/image" Target="../media/image68.png"/><Relationship Id="rId3" Type="http://schemas.openxmlformats.org/officeDocument/2006/relationships/tags" Target="../tags/tag327.xml"/><Relationship Id="rId21" Type="http://schemas.openxmlformats.org/officeDocument/2006/relationships/image" Target="../media/image69.png"/><Relationship Id="rId7" Type="http://schemas.openxmlformats.org/officeDocument/2006/relationships/image" Target="../media/image18.png"/><Relationship Id="rId12" Type="http://schemas.openxmlformats.org/officeDocument/2006/relationships/image" Target="../media/image53.png"/><Relationship Id="rId17" Type="http://schemas.microsoft.com/office/2007/relationships/hdphoto" Target="../media/hdphoto4.wdp"/><Relationship Id="rId2" Type="http://schemas.openxmlformats.org/officeDocument/2006/relationships/tags" Target="../tags/tag326.xml"/><Relationship Id="rId16" Type="http://schemas.openxmlformats.org/officeDocument/2006/relationships/image" Target="../media/image67.png"/><Relationship Id="rId20" Type="http://schemas.microsoft.com/office/2007/relationships/hdphoto" Target="../media/hdphoto1.wdp"/><Relationship Id="rId1" Type="http://schemas.openxmlformats.org/officeDocument/2006/relationships/tags" Target="../tags/tag3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2.png"/><Relationship Id="rId5" Type="http://schemas.openxmlformats.org/officeDocument/2006/relationships/tags" Target="../tags/tag329.xml"/><Relationship Id="rId15" Type="http://schemas.openxmlformats.org/officeDocument/2006/relationships/image" Target="../media/image66.png"/><Relationship Id="rId10" Type="http://schemas.openxmlformats.org/officeDocument/2006/relationships/image" Target="../media/image50.png"/><Relationship Id="rId19" Type="http://schemas.openxmlformats.org/officeDocument/2006/relationships/image" Target="../media/image61.png"/><Relationship Id="rId4" Type="http://schemas.openxmlformats.org/officeDocument/2006/relationships/tags" Target="../tags/tag328.xml"/><Relationship Id="rId9" Type="http://schemas.openxmlformats.org/officeDocument/2006/relationships/image" Target="../media/image64.png"/><Relationship Id="rId1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32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11" Type="http://schemas.openxmlformats.org/officeDocument/2006/relationships/image" Target="../media/image8.png"/><Relationship Id="rId5" Type="http://schemas.openxmlformats.org/officeDocument/2006/relationships/tags" Target="../tags/tag334.xml"/><Relationship Id="rId10" Type="http://schemas.openxmlformats.org/officeDocument/2006/relationships/image" Target="../media/image7.svg"/><Relationship Id="rId4" Type="http://schemas.openxmlformats.org/officeDocument/2006/relationships/tags" Target="../tags/tag333.xml"/><Relationship Id="rId9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343.xml"/><Relationship Id="rId13" Type="http://schemas.openxmlformats.org/officeDocument/2006/relationships/image" Target="../media/image5.jpeg"/><Relationship Id="rId18" Type="http://schemas.openxmlformats.org/officeDocument/2006/relationships/image" Target="../media/image42.png"/><Relationship Id="rId3" Type="http://schemas.openxmlformats.org/officeDocument/2006/relationships/tags" Target="../tags/tag338.xml"/><Relationship Id="rId7" Type="http://schemas.openxmlformats.org/officeDocument/2006/relationships/tags" Target="../tags/tag34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1.svg"/><Relationship Id="rId2" Type="http://schemas.openxmlformats.org/officeDocument/2006/relationships/tags" Target="../tags/tag337.xml"/><Relationship Id="rId16" Type="http://schemas.openxmlformats.org/officeDocument/2006/relationships/image" Target="../media/image40.png"/><Relationship Id="rId1" Type="http://schemas.openxmlformats.org/officeDocument/2006/relationships/tags" Target="../tags/tag336.xml"/><Relationship Id="rId6" Type="http://schemas.openxmlformats.org/officeDocument/2006/relationships/tags" Target="../tags/tag341.xml"/><Relationship Id="rId11" Type="http://schemas.openxmlformats.org/officeDocument/2006/relationships/tags" Target="../tags/tag346.xml"/><Relationship Id="rId5" Type="http://schemas.openxmlformats.org/officeDocument/2006/relationships/tags" Target="../tags/tag340.xml"/><Relationship Id="rId15" Type="http://schemas.openxmlformats.org/officeDocument/2006/relationships/image" Target="../media/image16.svg"/><Relationship Id="rId10" Type="http://schemas.openxmlformats.org/officeDocument/2006/relationships/tags" Target="../tags/tag345.xml"/><Relationship Id="rId4" Type="http://schemas.openxmlformats.org/officeDocument/2006/relationships/tags" Target="../tags/tag339.xml"/><Relationship Id="rId9" Type="http://schemas.openxmlformats.org/officeDocument/2006/relationships/tags" Target="../tags/tag344.xml"/><Relationship Id="rId1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49.xml"/><Relationship Id="rId7" Type="http://schemas.openxmlformats.org/officeDocument/2006/relationships/image" Target="../media/image18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51.xml"/><Relationship Id="rId4" Type="http://schemas.openxmlformats.org/officeDocument/2006/relationships/tags" Target="../tags/tag350.xml"/><Relationship Id="rId9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354.xml"/><Relationship Id="rId7" Type="http://schemas.openxmlformats.org/officeDocument/2006/relationships/image" Target="../media/image24.png"/><Relationship Id="rId2" Type="http://schemas.openxmlformats.org/officeDocument/2006/relationships/tags" Target="../tags/tag353.xml"/><Relationship Id="rId1" Type="http://schemas.openxmlformats.org/officeDocument/2006/relationships/tags" Target="../tags/tag35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357.xml"/><Relationship Id="rId7" Type="http://schemas.openxmlformats.org/officeDocument/2006/relationships/image" Target="../media/image19.sv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5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361.xml"/><Relationship Id="rId7" Type="http://schemas.openxmlformats.org/officeDocument/2006/relationships/image" Target="../media/image19.sv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6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365.xml"/><Relationship Id="rId7" Type="http://schemas.openxmlformats.org/officeDocument/2006/relationships/image" Target="../media/image19.svg"/><Relationship Id="rId2" Type="http://schemas.openxmlformats.org/officeDocument/2006/relationships/tags" Target="../tags/tag364.xml"/><Relationship Id="rId1" Type="http://schemas.openxmlformats.org/officeDocument/2006/relationships/tags" Target="../tags/tag36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6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69.xml"/><Relationship Id="rId7" Type="http://schemas.openxmlformats.org/officeDocument/2006/relationships/image" Target="../media/image18.png"/><Relationship Id="rId2" Type="http://schemas.openxmlformats.org/officeDocument/2006/relationships/tags" Target="../tags/tag368.xml"/><Relationship Id="rId1" Type="http://schemas.openxmlformats.org/officeDocument/2006/relationships/tags" Target="../tags/tag367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71.xml"/><Relationship Id="rId4" Type="http://schemas.openxmlformats.org/officeDocument/2006/relationships/tags" Target="../tags/tag370.xml"/><Relationship Id="rId9" Type="http://schemas.openxmlformats.org/officeDocument/2006/relationships/image" Target="../media/image2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7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373.xml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11" Type="http://schemas.openxmlformats.org/officeDocument/2006/relationships/image" Target="../media/image8.png"/><Relationship Id="rId5" Type="http://schemas.openxmlformats.org/officeDocument/2006/relationships/tags" Target="../tags/tag376.xml"/><Relationship Id="rId10" Type="http://schemas.openxmlformats.org/officeDocument/2006/relationships/image" Target="../media/image7.svg"/><Relationship Id="rId4" Type="http://schemas.openxmlformats.org/officeDocument/2006/relationships/tags" Target="../tags/tag375.xml"/><Relationship Id="rId9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385.xml"/><Relationship Id="rId13" Type="http://schemas.openxmlformats.org/officeDocument/2006/relationships/image" Target="../media/image15.png"/><Relationship Id="rId3" Type="http://schemas.openxmlformats.org/officeDocument/2006/relationships/tags" Target="../tags/tag380.xml"/><Relationship Id="rId7" Type="http://schemas.openxmlformats.org/officeDocument/2006/relationships/tags" Target="../tags/tag384.xml"/><Relationship Id="rId12" Type="http://schemas.openxmlformats.org/officeDocument/2006/relationships/image" Target="../media/image5.jpeg"/><Relationship Id="rId17" Type="http://schemas.openxmlformats.org/officeDocument/2006/relationships/image" Target="../media/image42.png"/><Relationship Id="rId2" Type="http://schemas.openxmlformats.org/officeDocument/2006/relationships/tags" Target="../tags/tag379.xml"/><Relationship Id="rId16" Type="http://schemas.openxmlformats.org/officeDocument/2006/relationships/image" Target="../media/image41.svg"/><Relationship Id="rId1" Type="http://schemas.openxmlformats.org/officeDocument/2006/relationships/tags" Target="../tags/tag378.xml"/><Relationship Id="rId6" Type="http://schemas.openxmlformats.org/officeDocument/2006/relationships/tags" Target="../tags/tag38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82.xml"/><Relationship Id="rId15" Type="http://schemas.openxmlformats.org/officeDocument/2006/relationships/image" Target="../media/image40.png"/><Relationship Id="rId10" Type="http://schemas.openxmlformats.org/officeDocument/2006/relationships/tags" Target="../tags/tag387.xml"/><Relationship Id="rId4" Type="http://schemas.openxmlformats.org/officeDocument/2006/relationships/tags" Target="../tags/tag381.xml"/><Relationship Id="rId9" Type="http://schemas.openxmlformats.org/officeDocument/2006/relationships/tags" Target="../tags/tag386.xml"/><Relationship Id="rId14" Type="http://schemas.openxmlformats.org/officeDocument/2006/relationships/image" Target="../media/image16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90.xml"/><Relationship Id="rId7" Type="http://schemas.openxmlformats.org/officeDocument/2006/relationships/image" Target="../media/image18.png"/><Relationship Id="rId2" Type="http://schemas.openxmlformats.org/officeDocument/2006/relationships/tags" Target="../tags/tag389.xml"/><Relationship Id="rId1" Type="http://schemas.openxmlformats.org/officeDocument/2006/relationships/tags" Target="../tags/tag388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92.xml"/><Relationship Id="rId10" Type="http://schemas.openxmlformats.org/officeDocument/2006/relationships/image" Target="../media/image31.png"/><Relationship Id="rId4" Type="http://schemas.openxmlformats.org/officeDocument/2006/relationships/tags" Target="../tags/tag391.xml"/><Relationship Id="rId9" Type="http://schemas.openxmlformats.org/officeDocument/2006/relationships/image" Target="../media/image71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microsoft.com/office/2007/relationships/hdphoto" Target="../media/hdphoto4.wdp"/><Relationship Id="rId3" Type="http://schemas.openxmlformats.org/officeDocument/2006/relationships/tags" Target="../tags/tag395.xml"/><Relationship Id="rId7" Type="http://schemas.openxmlformats.org/officeDocument/2006/relationships/tags" Target="../tags/tag399.xml"/><Relationship Id="rId12" Type="http://schemas.openxmlformats.org/officeDocument/2006/relationships/image" Target="../media/image67.png"/><Relationship Id="rId2" Type="http://schemas.openxmlformats.org/officeDocument/2006/relationships/tags" Target="../tags/tag394.xml"/><Relationship Id="rId1" Type="http://schemas.openxmlformats.org/officeDocument/2006/relationships/tags" Target="../tags/tag393.xml"/><Relationship Id="rId6" Type="http://schemas.openxmlformats.org/officeDocument/2006/relationships/tags" Target="../tags/tag398.xml"/><Relationship Id="rId11" Type="http://schemas.openxmlformats.org/officeDocument/2006/relationships/image" Target="../media/image23.png"/><Relationship Id="rId5" Type="http://schemas.openxmlformats.org/officeDocument/2006/relationships/tags" Target="../tags/tag397.xml"/><Relationship Id="rId10" Type="http://schemas.openxmlformats.org/officeDocument/2006/relationships/image" Target="../media/image19.svg"/><Relationship Id="rId4" Type="http://schemas.openxmlformats.org/officeDocument/2006/relationships/tags" Target="../tags/tag396.xml"/><Relationship Id="rId9" Type="http://schemas.openxmlformats.org/officeDocument/2006/relationships/image" Target="../media/image18.png"/><Relationship Id="rId1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02.xml"/><Relationship Id="rId7" Type="http://schemas.openxmlformats.org/officeDocument/2006/relationships/image" Target="../media/image18.png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04.xml"/><Relationship Id="rId4" Type="http://schemas.openxmlformats.org/officeDocument/2006/relationships/tags" Target="../tags/tag403.xml"/><Relationship Id="rId9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412.xml"/><Relationship Id="rId13" Type="http://schemas.openxmlformats.org/officeDocument/2006/relationships/image" Target="../media/image19.svg"/><Relationship Id="rId3" Type="http://schemas.openxmlformats.org/officeDocument/2006/relationships/tags" Target="../tags/tag407.xml"/><Relationship Id="rId7" Type="http://schemas.openxmlformats.org/officeDocument/2006/relationships/tags" Target="../tags/tag411.xml"/><Relationship Id="rId12" Type="http://schemas.openxmlformats.org/officeDocument/2006/relationships/image" Target="../media/image18.png"/><Relationship Id="rId2" Type="http://schemas.openxmlformats.org/officeDocument/2006/relationships/tags" Target="../tags/tag406.xml"/><Relationship Id="rId1" Type="http://schemas.openxmlformats.org/officeDocument/2006/relationships/tags" Target="../tags/tag405.xml"/><Relationship Id="rId6" Type="http://schemas.openxmlformats.org/officeDocument/2006/relationships/tags" Target="../tags/tag41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09.xml"/><Relationship Id="rId10" Type="http://schemas.openxmlformats.org/officeDocument/2006/relationships/tags" Target="../tags/tag414.xml"/><Relationship Id="rId4" Type="http://schemas.openxmlformats.org/officeDocument/2006/relationships/tags" Target="../tags/tag408.xml"/><Relationship Id="rId9" Type="http://schemas.openxmlformats.org/officeDocument/2006/relationships/tags" Target="../tags/tag413.xml"/><Relationship Id="rId14" Type="http://schemas.openxmlformats.org/officeDocument/2006/relationships/image" Target="../media/image7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417.xml"/><Relationship Id="rId7" Type="http://schemas.openxmlformats.org/officeDocument/2006/relationships/image" Target="../media/image19.svg"/><Relationship Id="rId2" Type="http://schemas.openxmlformats.org/officeDocument/2006/relationships/tags" Target="../tags/tag416.xml"/><Relationship Id="rId1" Type="http://schemas.openxmlformats.org/officeDocument/2006/relationships/tags" Target="../tags/tag415.xml"/><Relationship Id="rId6" Type="http://schemas.openxmlformats.org/officeDocument/2006/relationships/image" Target="../media/image18.png"/><Relationship Id="rId11" Type="http://schemas.openxmlformats.org/officeDocument/2006/relationships/image" Target="../media/image66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54.png"/><Relationship Id="rId4" Type="http://schemas.openxmlformats.org/officeDocument/2006/relationships/tags" Target="../tags/tag418.xml"/><Relationship Id="rId9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21.xml"/><Relationship Id="rId7" Type="http://schemas.openxmlformats.org/officeDocument/2006/relationships/image" Target="../media/image18.png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23.xml"/><Relationship Id="rId4" Type="http://schemas.openxmlformats.org/officeDocument/2006/relationships/tags" Target="../tags/tag422.xml"/><Relationship Id="rId9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431.xml"/><Relationship Id="rId13" Type="http://schemas.openxmlformats.org/officeDocument/2006/relationships/image" Target="../media/image19.svg"/><Relationship Id="rId3" Type="http://schemas.openxmlformats.org/officeDocument/2006/relationships/tags" Target="../tags/tag426.xml"/><Relationship Id="rId7" Type="http://schemas.openxmlformats.org/officeDocument/2006/relationships/tags" Target="../tags/tag430.xml"/><Relationship Id="rId12" Type="http://schemas.openxmlformats.org/officeDocument/2006/relationships/image" Target="../media/image18.png"/><Relationship Id="rId2" Type="http://schemas.openxmlformats.org/officeDocument/2006/relationships/tags" Target="../tags/tag425.xml"/><Relationship Id="rId1" Type="http://schemas.openxmlformats.org/officeDocument/2006/relationships/tags" Target="../tags/tag424.xml"/><Relationship Id="rId6" Type="http://schemas.openxmlformats.org/officeDocument/2006/relationships/tags" Target="../tags/tag42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28.xml"/><Relationship Id="rId10" Type="http://schemas.openxmlformats.org/officeDocument/2006/relationships/tags" Target="../tags/tag433.xml"/><Relationship Id="rId4" Type="http://schemas.openxmlformats.org/officeDocument/2006/relationships/tags" Target="../tags/tag427.xml"/><Relationship Id="rId9" Type="http://schemas.openxmlformats.org/officeDocument/2006/relationships/tags" Target="../tags/tag432.xml"/><Relationship Id="rId14" Type="http://schemas.openxmlformats.org/officeDocument/2006/relationships/image" Target="../media/image7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66.png"/><Relationship Id="rId3" Type="http://schemas.openxmlformats.org/officeDocument/2006/relationships/tags" Target="../tags/tag436.xml"/><Relationship Id="rId7" Type="http://schemas.openxmlformats.org/officeDocument/2006/relationships/image" Target="../media/image19.svg"/><Relationship Id="rId12" Type="http://schemas.microsoft.com/office/2007/relationships/hdphoto" Target="../media/hdphoto4.wdp"/><Relationship Id="rId2" Type="http://schemas.openxmlformats.org/officeDocument/2006/relationships/tags" Target="../tags/tag435.xml"/><Relationship Id="rId1" Type="http://schemas.openxmlformats.org/officeDocument/2006/relationships/tags" Target="../tags/tag434.xml"/><Relationship Id="rId6" Type="http://schemas.openxmlformats.org/officeDocument/2006/relationships/image" Target="../media/image18.png"/><Relationship Id="rId11" Type="http://schemas.openxmlformats.org/officeDocument/2006/relationships/image" Target="../media/image67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8.png"/><Relationship Id="rId4" Type="http://schemas.openxmlformats.org/officeDocument/2006/relationships/tags" Target="../tags/tag437.xml"/><Relationship Id="rId9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440.xml"/><Relationship Id="rId7" Type="http://schemas.openxmlformats.org/officeDocument/2006/relationships/tags" Target="../tags/tag444.xml"/><Relationship Id="rId2" Type="http://schemas.openxmlformats.org/officeDocument/2006/relationships/tags" Target="../tags/tag439.xml"/><Relationship Id="rId1" Type="http://schemas.openxmlformats.org/officeDocument/2006/relationships/tags" Target="../tags/tag438.xml"/><Relationship Id="rId6" Type="http://schemas.openxmlformats.org/officeDocument/2006/relationships/tags" Target="../tags/tag443.xml"/><Relationship Id="rId11" Type="http://schemas.openxmlformats.org/officeDocument/2006/relationships/image" Target="../media/image23.png"/><Relationship Id="rId5" Type="http://schemas.openxmlformats.org/officeDocument/2006/relationships/tags" Target="../tags/tag442.xml"/><Relationship Id="rId10" Type="http://schemas.openxmlformats.org/officeDocument/2006/relationships/image" Target="../media/image19.svg"/><Relationship Id="rId4" Type="http://schemas.openxmlformats.org/officeDocument/2006/relationships/tags" Target="../tags/tag441.xml"/><Relationship Id="rId9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47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4.PNG"/><Relationship Id="rId2" Type="http://schemas.openxmlformats.org/officeDocument/2006/relationships/tags" Target="../tags/tag446.xml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image" Target="../media/image73.PNG"/><Relationship Id="rId5" Type="http://schemas.openxmlformats.org/officeDocument/2006/relationships/tags" Target="../tags/tag449.xml"/><Relationship Id="rId10" Type="http://schemas.openxmlformats.org/officeDocument/2006/relationships/image" Target="../media/image31.png"/><Relationship Id="rId4" Type="http://schemas.openxmlformats.org/officeDocument/2006/relationships/tags" Target="../tags/tag448.xml"/><Relationship Id="rId9" Type="http://schemas.openxmlformats.org/officeDocument/2006/relationships/image" Target="../media/image19.sv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13" Type="http://schemas.openxmlformats.org/officeDocument/2006/relationships/image" Target="../media/image19.svg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18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55.xml"/><Relationship Id="rId10" Type="http://schemas.openxmlformats.org/officeDocument/2006/relationships/tags" Target="../tags/tag460.xml"/><Relationship Id="rId4" Type="http://schemas.openxmlformats.org/officeDocument/2006/relationships/tags" Target="../tags/tag454.xml"/><Relationship Id="rId9" Type="http://schemas.openxmlformats.org/officeDocument/2006/relationships/tags" Target="../tags/tag459.xml"/><Relationship Id="rId14" Type="http://schemas.openxmlformats.org/officeDocument/2006/relationships/image" Target="../media/image72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6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4.PNG"/><Relationship Id="rId2" Type="http://schemas.openxmlformats.org/officeDocument/2006/relationships/tags" Target="../tags/tag462.xml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11" Type="http://schemas.openxmlformats.org/officeDocument/2006/relationships/image" Target="../media/image73.PNG"/><Relationship Id="rId5" Type="http://schemas.openxmlformats.org/officeDocument/2006/relationships/tags" Target="../tags/tag465.xml"/><Relationship Id="rId10" Type="http://schemas.openxmlformats.org/officeDocument/2006/relationships/image" Target="../media/image22.png"/><Relationship Id="rId4" Type="http://schemas.openxmlformats.org/officeDocument/2006/relationships/tags" Target="../tags/tag464.xml"/><Relationship Id="rId9" Type="http://schemas.openxmlformats.org/officeDocument/2006/relationships/image" Target="../media/image19.sv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75.PNG"/><Relationship Id="rId3" Type="http://schemas.openxmlformats.org/officeDocument/2006/relationships/tags" Target="../tags/tag46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4.PNG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11" Type="http://schemas.openxmlformats.org/officeDocument/2006/relationships/image" Target="../media/image73.PNG"/><Relationship Id="rId5" Type="http://schemas.openxmlformats.org/officeDocument/2006/relationships/tags" Target="../tags/tag471.xml"/><Relationship Id="rId10" Type="http://schemas.openxmlformats.org/officeDocument/2006/relationships/image" Target="../media/image31.png"/><Relationship Id="rId4" Type="http://schemas.openxmlformats.org/officeDocument/2006/relationships/tags" Target="../tags/tag470.xml"/><Relationship Id="rId9" Type="http://schemas.openxmlformats.org/officeDocument/2006/relationships/image" Target="../media/image19.sv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480.xml"/><Relationship Id="rId13" Type="http://schemas.openxmlformats.org/officeDocument/2006/relationships/image" Target="../media/image19.svg"/><Relationship Id="rId3" Type="http://schemas.openxmlformats.org/officeDocument/2006/relationships/tags" Target="../tags/tag475.xml"/><Relationship Id="rId7" Type="http://schemas.openxmlformats.org/officeDocument/2006/relationships/tags" Target="../tags/tag479.xml"/><Relationship Id="rId12" Type="http://schemas.openxmlformats.org/officeDocument/2006/relationships/image" Target="../media/image18.png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tags" Target="../tags/tag478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77.xml"/><Relationship Id="rId10" Type="http://schemas.openxmlformats.org/officeDocument/2006/relationships/tags" Target="../tags/tag482.xml"/><Relationship Id="rId4" Type="http://schemas.openxmlformats.org/officeDocument/2006/relationships/tags" Target="../tags/tag476.xml"/><Relationship Id="rId9" Type="http://schemas.openxmlformats.org/officeDocument/2006/relationships/tags" Target="../tags/tag481.xml"/><Relationship Id="rId14" Type="http://schemas.openxmlformats.org/officeDocument/2006/relationships/image" Target="../media/image7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75.PNG"/><Relationship Id="rId3" Type="http://schemas.openxmlformats.org/officeDocument/2006/relationships/tags" Target="../tags/tag485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4.PNG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tags" Target="../tags/tag488.xml"/><Relationship Id="rId11" Type="http://schemas.openxmlformats.org/officeDocument/2006/relationships/image" Target="../media/image73.PNG"/><Relationship Id="rId5" Type="http://schemas.openxmlformats.org/officeDocument/2006/relationships/tags" Target="../tags/tag487.xml"/><Relationship Id="rId10" Type="http://schemas.openxmlformats.org/officeDocument/2006/relationships/image" Target="../media/image22.png"/><Relationship Id="rId4" Type="http://schemas.openxmlformats.org/officeDocument/2006/relationships/tags" Target="../tags/tag486.xml"/><Relationship Id="rId9" Type="http://schemas.openxmlformats.org/officeDocument/2006/relationships/image" Target="../media/image19.sv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91.xml"/><Relationship Id="rId7" Type="http://schemas.openxmlformats.org/officeDocument/2006/relationships/image" Target="../media/image18.png"/><Relationship Id="rId2" Type="http://schemas.openxmlformats.org/officeDocument/2006/relationships/tags" Target="../tags/tag490.xml"/><Relationship Id="rId1" Type="http://schemas.openxmlformats.org/officeDocument/2006/relationships/tags" Target="../tags/tag48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93.xml"/><Relationship Id="rId10" Type="http://schemas.openxmlformats.org/officeDocument/2006/relationships/image" Target="../media/image76.png"/><Relationship Id="rId4" Type="http://schemas.openxmlformats.org/officeDocument/2006/relationships/tags" Target="../tags/tag492.xml"/><Relationship Id="rId9" Type="http://schemas.openxmlformats.org/officeDocument/2006/relationships/image" Target="../media/image3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501.xml"/><Relationship Id="rId13" Type="http://schemas.openxmlformats.org/officeDocument/2006/relationships/image" Target="../media/image19.svg"/><Relationship Id="rId3" Type="http://schemas.openxmlformats.org/officeDocument/2006/relationships/tags" Target="../tags/tag496.xml"/><Relationship Id="rId7" Type="http://schemas.openxmlformats.org/officeDocument/2006/relationships/tags" Target="../tags/tag500.xml"/><Relationship Id="rId12" Type="http://schemas.openxmlformats.org/officeDocument/2006/relationships/image" Target="../media/image18.png"/><Relationship Id="rId2" Type="http://schemas.openxmlformats.org/officeDocument/2006/relationships/tags" Target="../tags/tag495.xml"/><Relationship Id="rId1" Type="http://schemas.openxmlformats.org/officeDocument/2006/relationships/tags" Target="../tags/tag494.xml"/><Relationship Id="rId6" Type="http://schemas.openxmlformats.org/officeDocument/2006/relationships/tags" Target="../tags/tag49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98.xml"/><Relationship Id="rId10" Type="http://schemas.openxmlformats.org/officeDocument/2006/relationships/tags" Target="../tags/tag503.xml"/><Relationship Id="rId4" Type="http://schemas.openxmlformats.org/officeDocument/2006/relationships/tags" Target="../tags/tag497.xml"/><Relationship Id="rId9" Type="http://schemas.openxmlformats.org/officeDocument/2006/relationships/tags" Target="../tags/tag502.xml"/><Relationship Id="rId14" Type="http://schemas.openxmlformats.org/officeDocument/2006/relationships/image" Target="../media/image7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506.xml"/><Relationship Id="rId7" Type="http://schemas.openxmlformats.org/officeDocument/2006/relationships/image" Target="../media/image18.png"/><Relationship Id="rId2" Type="http://schemas.openxmlformats.org/officeDocument/2006/relationships/tags" Target="../tags/tag505.xml"/><Relationship Id="rId1" Type="http://schemas.openxmlformats.org/officeDocument/2006/relationships/tags" Target="../tags/tag504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508.xml"/><Relationship Id="rId10" Type="http://schemas.openxmlformats.org/officeDocument/2006/relationships/image" Target="../media/image76.png"/><Relationship Id="rId4" Type="http://schemas.openxmlformats.org/officeDocument/2006/relationships/tags" Target="../tags/tag507.xml"/><Relationship Id="rId9" Type="http://schemas.openxmlformats.org/officeDocument/2006/relationships/image" Target="../media/image22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514.xml"/><Relationship Id="rId13" Type="http://schemas.openxmlformats.org/officeDocument/2006/relationships/tags" Target="../tags/tag519.xml"/><Relationship Id="rId18" Type="http://schemas.openxmlformats.org/officeDocument/2006/relationships/image" Target="../media/image78.png"/><Relationship Id="rId3" Type="http://schemas.openxmlformats.org/officeDocument/2006/relationships/tags" Target="../tags/tag511.xml"/><Relationship Id="rId7" Type="http://schemas.openxmlformats.org/officeDocument/2006/relationships/audio" Target="../media/media1.mp3"/><Relationship Id="rId12" Type="http://schemas.openxmlformats.org/officeDocument/2006/relationships/tags" Target="../tags/tag518.xml"/><Relationship Id="rId17" Type="http://schemas.openxmlformats.org/officeDocument/2006/relationships/image" Target="../media/image77.gif"/><Relationship Id="rId2" Type="http://schemas.openxmlformats.org/officeDocument/2006/relationships/tags" Target="../tags/tag510.xml"/><Relationship Id="rId16" Type="http://schemas.openxmlformats.org/officeDocument/2006/relationships/image" Target="../media/image19.svg"/><Relationship Id="rId1" Type="http://schemas.openxmlformats.org/officeDocument/2006/relationships/tags" Target="../tags/tag509.xml"/><Relationship Id="rId6" Type="http://schemas.microsoft.com/office/2007/relationships/media" Target="../media/media1.mp3"/><Relationship Id="rId11" Type="http://schemas.openxmlformats.org/officeDocument/2006/relationships/tags" Target="../tags/tag517.xml"/><Relationship Id="rId5" Type="http://schemas.openxmlformats.org/officeDocument/2006/relationships/tags" Target="../tags/tag513.xml"/><Relationship Id="rId15" Type="http://schemas.openxmlformats.org/officeDocument/2006/relationships/image" Target="../media/image18.png"/><Relationship Id="rId10" Type="http://schemas.openxmlformats.org/officeDocument/2006/relationships/tags" Target="../tags/tag516.xml"/><Relationship Id="rId4" Type="http://schemas.openxmlformats.org/officeDocument/2006/relationships/tags" Target="../tags/tag512.xml"/><Relationship Id="rId9" Type="http://schemas.openxmlformats.org/officeDocument/2006/relationships/tags" Target="../tags/tag515.xml"/><Relationship Id="rId14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527.xml"/><Relationship Id="rId13" Type="http://schemas.openxmlformats.org/officeDocument/2006/relationships/tags" Target="../tags/tag532.xml"/><Relationship Id="rId18" Type="http://schemas.openxmlformats.org/officeDocument/2006/relationships/image" Target="../media/image80.jpeg"/><Relationship Id="rId3" Type="http://schemas.openxmlformats.org/officeDocument/2006/relationships/tags" Target="../tags/tag522.xml"/><Relationship Id="rId21" Type="http://schemas.microsoft.com/office/2007/relationships/hdphoto" Target="../media/hdphoto5.wdp"/><Relationship Id="rId7" Type="http://schemas.openxmlformats.org/officeDocument/2006/relationships/tags" Target="../tags/tag526.xml"/><Relationship Id="rId12" Type="http://schemas.openxmlformats.org/officeDocument/2006/relationships/tags" Target="../tags/tag531.xml"/><Relationship Id="rId17" Type="http://schemas.openxmlformats.org/officeDocument/2006/relationships/image" Target="../media/image79.jpg"/><Relationship Id="rId2" Type="http://schemas.openxmlformats.org/officeDocument/2006/relationships/tags" Target="../tags/tag521.xml"/><Relationship Id="rId16" Type="http://schemas.openxmlformats.org/officeDocument/2006/relationships/image" Target="../media/image19.svg"/><Relationship Id="rId20" Type="http://schemas.openxmlformats.org/officeDocument/2006/relationships/image" Target="../media/image82.png"/><Relationship Id="rId1" Type="http://schemas.openxmlformats.org/officeDocument/2006/relationships/tags" Target="../tags/tag520.xml"/><Relationship Id="rId6" Type="http://schemas.openxmlformats.org/officeDocument/2006/relationships/tags" Target="../tags/tag525.xml"/><Relationship Id="rId11" Type="http://schemas.openxmlformats.org/officeDocument/2006/relationships/tags" Target="../tags/tag530.xml"/><Relationship Id="rId5" Type="http://schemas.openxmlformats.org/officeDocument/2006/relationships/tags" Target="../tags/tag524.xml"/><Relationship Id="rId15" Type="http://schemas.openxmlformats.org/officeDocument/2006/relationships/image" Target="../media/image18.png"/><Relationship Id="rId10" Type="http://schemas.openxmlformats.org/officeDocument/2006/relationships/tags" Target="../tags/tag529.xml"/><Relationship Id="rId19" Type="http://schemas.openxmlformats.org/officeDocument/2006/relationships/image" Target="../media/image81.jpg"/><Relationship Id="rId4" Type="http://schemas.openxmlformats.org/officeDocument/2006/relationships/tags" Target="../tags/tag523.xml"/><Relationship Id="rId9" Type="http://schemas.openxmlformats.org/officeDocument/2006/relationships/tags" Target="../tags/tag528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83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tags" Target="../tags/tag540.xml"/><Relationship Id="rId13" Type="http://schemas.openxmlformats.org/officeDocument/2006/relationships/image" Target="../media/image43.png"/><Relationship Id="rId3" Type="http://schemas.openxmlformats.org/officeDocument/2006/relationships/tags" Target="../tags/tag535.xml"/><Relationship Id="rId7" Type="http://schemas.openxmlformats.org/officeDocument/2006/relationships/tags" Target="../tags/tag539.xml"/><Relationship Id="rId12" Type="http://schemas.openxmlformats.org/officeDocument/2006/relationships/image" Target="../media/image19.svg"/><Relationship Id="rId2" Type="http://schemas.openxmlformats.org/officeDocument/2006/relationships/tags" Target="../tags/tag534.xml"/><Relationship Id="rId1" Type="http://schemas.openxmlformats.org/officeDocument/2006/relationships/tags" Target="../tags/tag533.xml"/><Relationship Id="rId6" Type="http://schemas.openxmlformats.org/officeDocument/2006/relationships/tags" Target="../tags/tag538.xml"/><Relationship Id="rId11" Type="http://schemas.openxmlformats.org/officeDocument/2006/relationships/image" Target="../media/image18.png"/><Relationship Id="rId5" Type="http://schemas.openxmlformats.org/officeDocument/2006/relationships/tags" Target="../tags/tag53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36.xml"/><Relationship Id="rId9" Type="http://schemas.openxmlformats.org/officeDocument/2006/relationships/tags" Target="../tags/tag541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tags" Target="../tags/tag549.xml"/><Relationship Id="rId13" Type="http://schemas.openxmlformats.org/officeDocument/2006/relationships/image" Target="../media/image3.emf"/><Relationship Id="rId3" Type="http://schemas.openxmlformats.org/officeDocument/2006/relationships/tags" Target="../tags/tag544.xml"/><Relationship Id="rId7" Type="http://schemas.openxmlformats.org/officeDocument/2006/relationships/tags" Target="../tags/tag548.xml"/><Relationship Id="rId12" Type="http://schemas.openxmlformats.org/officeDocument/2006/relationships/oleObject" Target="../embeddings/oleObject2.bin"/><Relationship Id="rId2" Type="http://schemas.openxmlformats.org/officeDocument/2006/relationships/tags" Target="../tags/tag543.xml"/><Relationship Id="rId1" Type="http://schemas.openxmlformats.org/officeDocument/2006/relationships/tags" Target="../tags/tag542.xml"/><Relationship Id="rId6" Type="http://schemas.openxmlformats.org/officeDocument/2006/relationships/tags" Target="../tags/tag547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546.xml"/><Relationship Id="rId15" Type="http://schemas.openxmlformats.org/officeDocument/2006/relationships/image" Target="../media/image84.png"/><Relationship Id="rId10" Type="http://schemas.openxmlformats.org/officeDocument/2006/relationships/slideLayout" Target="../slideLayouts/slideLayout34.xml"/><Relationship Id="rId4" Type="http://schemas.openxmlformats.org/officeDocument/2006/relationships/tags" Target="../tags/tag545.xml"/><Relationship Id="rId9" Type="http://schemas.openxmlformats.org/officeDocument/2006/relationships/tags" Target="../tags/tag550.xml"/><Relationship Id="rId1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5 - Séance 6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à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1  :   Où sont les élèves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2 :  Qu’est-ce que tu fais à l’école 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4 :  Qu’est-ce que tu dois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5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: 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aimes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3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Programmation thématique de la période 2 </a:t>
            </a: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4159577"/>
            <a:ext cx="13683870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5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3A934F-E18C-F2FD-E9A3-F25BF8A0E8EA}"/>
              </a:ext>
            </a:extLst>
          </p:cNvPr>
          <p:cNvGrpSpPr/>
          <p:nvPr/>
        </p:nvGrpSpPr>
        <p:grpSpPr>
          <a:xfrm>
            <a:off x="645454" y="3021224"/>
            <a:ext cx="12463524" cy="5563041"/>
            <a:chOff x="645454" y="3021224"/>
            <a:chExt cx="12463524" cy="556304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ED2B789-E6EF-54B9-1394-D7F537E54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5454" y="3021224"/>
              <a:ext cx="4070863" cy="551443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09E3EAB-3E3C-785A-FB2E-94206C789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6481" y="3069833"/>
              <a:ext cx="4003038" cy="546582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DCD6FF9-0DC2-9138-817A-6D1DCC9CC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085541" y="3069833"/>
              <a:ext cx="4023437" cy="5514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79416-636B-6616-8E5B-0515290CD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D11EFE-0F3F-AE4E-8437-A08A8B24DB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9666BC3-22D0-E365-3C2B-3ED5051312D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4BE23AA-62AD-F975-30AB-3B23DCCF014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06BED5A-34F8-562C-C40A-EBE932FB95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CD5204-D7FB-A575-6BD3-BED96735AAB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217C1A-EFE4-921E-D79E-32F7945FAC8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3877171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49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44E5172-1FEC-C726-0EF2-92DE9D6F9B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626784" y="4806326"/>
            <a:ext cx="9518986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Réviser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mots de vocabulaire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CF2F32-CD60-B83B-E47B-2BBFF6B8E01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55974" y="4739422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79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17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7B6C6-0E94-2072-66FC-1D3BD7E9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6F94EE1-85CE-9230-148E-72AB057476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8A2A677-441F-75EA-62DD-9750FE10517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C7EF64-8398-0DE9-7711-CA61AF65C59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B28E1A8-D263-E822-FF86-74223B46EF0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002454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19E7561A-FF6C-A8CC-690F-CE800FAE2C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31940" y="4405168"/>
            <a:ext cx="265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peigne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7C7F26A-24A0-1B76-2801-F9F93C715D0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193314" y="4361271"/>
            <a:ext cx="39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chaise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0EDC94A-A651-FE02-526E-A52A83076C8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634495" y="8135823"/>
            <a:ext cx="2843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reine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2B0F3B9-0C62-D3C0-38CC-FB0A6464C4A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945233" y="4490612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maison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3654889-46D7-DCCD-9682-82170CE6F6A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651308" y="8095341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fraise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7F225F4-EB2A-612B-D897-E52AB5B7B03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80947" y="6362791"/>
            <a:ext cx="2010947" cy="177303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8BBA0E5-6B62-BA16-7B45-301EFA7B252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56589" y="5716948"/>
            <a:ext cx="2721234" cy="241887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170B85-FDCB-E782-E829-92804032195F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0861" y="2486605"/>
            <a:ext cx="3250597" cy="226604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BD35F7-75BB-0267-3373-90BE33F4A5A6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5035" y="6362791"/>
            <a:ext cx="3221084" cy="2114164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4AE9940-2F48-7CD0-38DD-DF7E03D0C37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527095" y="8095340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baleine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8D8AB87-8F95-E7FB-C08D-984C0F43F02E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4034" y="2798532"/>
            <a:ext cx="3071432" cy="186867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3766BC6-9049-12A7-A97B-327AA817BB9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223374" y="2351926"/>
            <a:ext cx="1968520" cy="20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31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3F76C-7B34-3D99-3B3B-48420290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CFF82D8-650E-F9BC-501B-AE4766DC7B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1F4F57-6972-8544-C347-E6D80FFA2F3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75A8F-D495-EA04-D65E-1789B5370FE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600" y="771385"/>
            <a:ext cx="11807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498C95C-9B67-451C-66D9-843F922810A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002454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DF0E45F-2CC1-B635-3565-3B6BC34D7D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861456" y="4436163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chanter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70F21A-CE0F-7D12-5D06-DD1C92AB13A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820251" y="4436163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dessiner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F8FEEE4-500F-869B-D24B-BED7F6961A8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491995" y="4553779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aimer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E5E5A24-9AB2-0FDA-B661-12F33D636DB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032419" y="8444457"/>
            <a:ext cx="294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3E32FF1-C4CC-29D6-A786-E567E8536CA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66467" y="6035233"/>
            <a:ext cx="3070585" cy="247182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37C68A3-2BC2-1BAD-81CC-D4F5ADB193C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22280" y="2184557"/>
            <a:ext cx="3292689" cy="236922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ED0F36B-C554-B153-B728-B80F320E94B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56887" y="2170306"/>
            <a:ext cx="2881287" cy="238347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16B8791-7918-3E8E-16A4-21B1AB5AAC1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88714" y="2073146"/>
            <a:ext cx="2921686" cy="236301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D935B4D-3A5F-F66A-3A33-8A6F818457C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84615" y="5892700"/>
            <a:ext cx="3098966" cy="2614354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40F53BC0-3F88-B557-6BD4-7AE9EBFB4C3B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742787" y="8414044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écrire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8399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15117-AAC3-F817-F9DC-9CD494354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39D7378-53F3-40CF-C3B7-C2141A79255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B189A80-1011-564F-3BE3-8F250E7331C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CA6475-BDC7-91F0-CDB2-0F5A7A05C5E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1600" y="771385"/>
            <a:ext cx="11807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 Répétez après moi.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3F19736-0ACD-21F7-C0F8-A7322E807EF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3614593A-41B6-F690-434D-81ECDA41025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659598" y="4299511"/>
            <a:ext cx="5008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balai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D498134-63E7-2186-4234-E7ADED6B0ED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048074" y="4124410"/>
            <a:ext cx="3395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neige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A16B4B9-5ED6-9AFC-AA61-55F5DE495EC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086101" y="8160367"/>
            <a:ext cx="269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lait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A2A865-04F1-E1E2-A052-8F9A9B6B23F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578426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seize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83380CA-ED8B-007B-8432-0A72240E8DAF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83072" y="2292245"/>
            <a:ext cx="2754790" cy="18712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787759-014B-34FE-D4F3-A889EEB43260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8916" y="2103968"/>
            <a:ext cx="2419950" cy="212151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972CA6-9519-7877-6337-DAFF4619395E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2950" y="5571744"/>
            <a:ext cx="2235916" cy="244055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26A056-8FA5-61CD-7622-EAB6FB2EF766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17519" y="6083808"/>
            <a:ext cx="2162612" cy="199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39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1CBB-B2AA-E5C5-5BE8-D8A58A5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36BF74-7D14-7794-3686-8D4F3FD057B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77690-81C2-78D8-7641-4B9A6D20E8F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CDDCDD-AFD7-A730-35D1-8CD7CADD43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DCB4992-FE6B-AF5E-3576-E3DD6977169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951824-79FA-FEAE-32AD-E3036680E99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15170B-DBA1-3761-4C1C-1B751D0AECE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97944C-1FA0-16D7-55A4-6AD8A5EE34A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A332F6-CCD2-0372-9FD7-8B86645643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524CE5-A87A-C0B4-0571-5B7334F3B6C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des mots qui bougent.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E80C6C9-5609-7203-9B5D-452695A3B81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264809C-393B-5D3F-AD4B-594828419C7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16765" y="7020212"/>
            <a:ext cx="75125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</a:rPr>
              <a:t>Jeu des mots qui bougent</a:t>
            </a:r>
          </a:p>
        </p:txBody>
      </p:sp>
      <p:pic>
        <p:nvPicPr>
          <p:cNvPr id="14" name="Image 1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CC51ACAD-3720-23F0-4EEF-B9D11A24A67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041" y="3656414"/>
            <a:ext cx="2517917" cy="297417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C8C409-BB67-B65D-1AC5-A0E2693494E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096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80B93-E83E-6CFA-38B5-A1928444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2DE6E5B-7DC7-DBA7-E72D-17731AC20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9F145B-B5DE-A03E-EE39-5B20827127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 Je vais bouger deux images. Vous devez les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28654E9-49E8-7049-D8A2-30ABB89E95C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D7FF4DF9-7587-7735-10A1-C884CFBD0D5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4B2F4FFA-89D3-E277-D779-3530A0D12A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80947" y="6362791"/>
            <a:ext cx="2010947" cy="177303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CAC3BD-674F-CF88-EE9B-AFBCB77B79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6589" y="5716948"/>
            <a:ext cx="2721234" cy="24188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D09E2B-7AED-1761-8C59-661F50D86D55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0861" y="2486605"/>
            <a:ext cx="3250597" cy="226604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CC03F6-11AB-8162-AFE4-69001E31F480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5035" y="6362791"/>
            <a:ext cx="3221084" cy="211416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60D725-885E-E0F7-ADA1-7A9808C4E3A4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4034" y="2798532"/>
            <a:ext cx="3071432" cy="186867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3A6E34-F477-4655-62CC-5929421B013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23374" y="2351926"/>
            <a:ext cx="1968520" cy="20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62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9D5C4-E801-5044-92C7-7FA9CA1C5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FFCB693-8799-9634-848C-0E7E3CD2970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D0F053A-4E4F-78F6-E1A7-07F7DBFF01D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BA6037ED-A20B-82E5-2F99-A3214B0EEF5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3E0EA6FD-1423-B024-BCEA-ACB6BE38A3E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83672" y="667837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Quelles sont les images qui ont bougé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C06170-FD3F-699C-F214-D7807E00F2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4519" y="6384740"/>
            <a:ext cx="2010947" cy="17730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4B6327-A310-FDB5-55D9-B6292AC1EC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6589" y="5716948"/>
            <a:ext cx="2721234" cy="24188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FB83FF-4C8A-2377-D8C1-ECD79DB78B53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0861" y="2486605"/>
            <a:ext cx="3250597" cy="22660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51FC30-F089-A1BE-0153-BC0B3849A156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4034" y="2798532"/>
            <a:ext cx="3071432" cy="186867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401A26-B823-9C63-5BED-3556D18F1D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23374" y="2351926"/>
            <a:ext cx="1968520" cy="205324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AB2447E-3535-B1F8-A668-1BE580F738C7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3697" y="6946908"/>
            <a:ext cx="3028197" cy="198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7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99C52-056D-0FEB-6EF1-261F218C0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2A4E41A-7867-441D-992B-76C30047D93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62E34698-A037-1861-F5C2-2E125289506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Ellipse 2">
            <a:extLst>
              <a:ext uri="{FF2B5EF4-FFF2-40B4-BE49-F238E27FC236}">
                <a16:creationId xmlns:a16="http://schemas.microsoft.com/office/drawing/2014/main" id="{91175065-2AA9-2AE9-380A-C71ED873967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110786" y="6054929"/>
            <a:ext cx="3242430" cy="326576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1B33A37-4AB9-6495-0F9A-7BBA7A89CFC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647581" y="5894127"/>
            <a:ext cx="3242430" cy="326576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C496119-A42C-0765-F44C-645752C5F29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images qui ont bougé sont « fraise » et « baleine ».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A38E1C-D515-760A-E866-4811222622C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927918-5E9C-79B5-9E7D-8B8331F1C61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4519" y="6384740"/>
            <a:ext cx="2010947" cy="177303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8987C6-9523-DEF8-20A8-D5FCD503C70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6589" y="5716948"/>
            <a:ext cx="2721234" cy="241887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0865E4D-5937-8CBD-0C60-549792D7792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0861" y="2486605"/>
            <a:ext cx="3250597" cy="226604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C72BBD-78DE-8D71-49AF-4BAB0067472B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3697" y="6946908"/>
            <a:ext cx="3028197" cy="198756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435285-556E-3682-250D-47239A4F22E7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4034" y="2798532"/>
            <a:ext cx="3071432" cy="186867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F86F54B-2767-7CAF-3DFD-3D2A3A5FAAD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23374" y="2351926"/>
            <a:ext cx="1968520" cy="20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50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8E14B-B6FF-E423-E57E-13902A36A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104EED6-C530-3BBF-F9D8-4CA78B3157E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6544B4A-3D66-258C-C4B9-723D3142F77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 Je vais bouger deux images. Vous devez les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40E81710-F4BE-330D-6A65-F12FB3071B5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2CCD28D-274E-56E5-69ED-152DB801B0D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8E506D3D-BF82-9001-CF6E-6B826B457C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6467" y="6035233"/>
            <a:ext cx="3070585" cy="2471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A3A693-CF09-4D28-C384-8373C45705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2280" y="2184557"/>
            <a:ext cx="3292689" cy="236922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DA4A95-4E20-D48C-4D3B-5DB7949BFA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6887" y="2170306"/>
            <a:ext cx="2881287" cy="23834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E8720BD-D612-7D32-8DDB-2DC6992E5F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88714" y="2073146"/>
            <a:ext cx="2921686" cy="236301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B2F17D-765C-8943-652B-915B38FF64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84615" y="5892700"/>
            <a:ext cx="3098966" cy="261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011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3CC35-2D39-BE32-F711-473438045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794FAAF-EDCA-9E72-04FB-EF6648DCF4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37915B6-724D-A137-0E62-746ECA000B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F31DA26F-703E-1501-3323-811B1437BB4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E20575F5-442C-C407-7969-F197ED42B3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83672" y="667837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Quelles sont les images qui ont bougé ?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B5ED09B-70C8-4E06-1FB2-431FDDBB9D4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2280" y="2184557"/>
            <a:ext cx="3292689" cy="236922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4B0CCE-19F5-ECC8-B598-164D4955C5C5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6887" y="2170306"/>
            <a:ext cx="2881287" cy="238347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8D3404-7A2C-F1EB-3128-2E1E5866EB94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88714" y="2073146"/>
            <a:ext cx="2921686" cy="236301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809C43-2FF3-6D99-9C2E-BF2FE397D2EE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82529" y="6270606"/>
            <a:ext cx="3070585" cy="247182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32E3CE-4E95-DB49-72A2-FBDD17F50544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4666" y="6128073"/>
            <a:ext cx="3098966" cy="261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62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8E52D-D4F1-4A2F-AE12-19AAF4A83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BB80A77-3715-4E2A-B316-9797EC7575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F67870E-C244-E742-6555-31D6989D411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Ellipse 2">
            <a:extLst>
              <a:ext uri="{FF2B5EF4-FFF2-40B4-BE49-F238E27FC236}">
                <a16:creationId xmlns:a16="http://schemas.microsoft.com/office/drawing/2014/main" id="{01BAE40A-E621-E071-F906-40234D7726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989185" y="6128073"/>
            <a:ext cx="3242430" cy="326576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1D14324-00AF-24EA-A676-09068CDE377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Les images qui ont bougé sont « Lire » et « écrire ».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A12D399-2120-3DFD-F057-18A02266B8F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31F5A984-165C-8E18-DC21-C928E5DE07E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041202" y="5944903"/>
            <a:ext cx="3242430" cy="326576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4A127F-404F-7604-F1F8-F118B23C2DD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2280" y="2184557"/>
            <a:ext cx="3292689" cy="23692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70B2D8-DB0E-FCD2-ECB1-4151745D2DA3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6887" y="2170306"/>
            <a:ext cx="2881287" cy="23834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5C10FB-A6B7-0893-B6B2-B88289CDA21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88714" y="2073146"/>
            <a:ext cx="2921686" cy="236301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6661A6-A597-0DB0-0240-C10A53533B21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82529" y="6270606"/>
            <a:ext cx="3070585" cy="247182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1AFC30-9880-C108-FB40-0D2AFE656044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4666" y="6128073"/>
            <a:ext cx="3098966" cy="261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35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04BBD-DFAD-C014-4DE9-FC2D5904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2982B80-35F1-826D-7284-C0906691F5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A02FB8-27B5-2D53-619A-31542FA9A3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du mot invisible.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33D8A4B-4B26-6356-116A-482D756F69B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C72B3E-0F90-78C8-AE7F-D28F81BFDA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11493" y="6522997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106584"/>
                </a:solidFill>
              </a:rPr>
              <a:t>Jeu du mot invisible.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98F2083-85D9-A0ED-F09A-B66C95969A6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41641" y="2561126"/>
            <a:ext cx="2847686" cy="344559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DDCD24-6DB0-3704-3EE1-65129E701CE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653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7E0E-9FE4-59EB-EDD8-FA2517D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4744BDD-537A-B5BD-F404-5AAE6B6199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A94C2-80A6-4901-A5B4-1468C3A5DC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Observez bien ces images. Je vais enlever une image. Vous devez la trouver. 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FC9F27A-3FE5-C33F-5B33-0B0E352C508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7320844-08F9-D78B-C524-A674744E34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31A90E7D-B438-1E04-FB47-C9D5A6D573AD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40559" y="4321070"/>
            <a:ext cx="2754790" cy="18712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ED590E-9A44-98CB-552F-E4D9D8165546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529" y="4477228"/>
            <a:ext cx="2419950" cy="21215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5D2D09-9E61-1514-2032-55879C375032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2094" y="3875278"/>
            <a:ext cx="2235916" cy="24405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76D00D-40EE-BB4A-6659-E0941E44091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2978" y="4324573"/>
            <a:ext cx="2162612" cy="199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61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A4AE9-A02A-EBA0-7B8D-27049D668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DF05D6A-EE3E-50C8-2227-461C5E154B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C3435C-0F7C-E08C-94F9-C6EE516C271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 est l’image qui manque?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EFEDB10-4EE2-3BCE-FDDB-B0F16DA6A82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751242" y="3444029"/>
            <a:ext cx="385763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99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endParaRPr lang="fr-MA" sz="166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206F478-45C6-30A4-FFE6-8E4D8358208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F87DDCC8-60CD-A1A7-900E-37D86FF9BAB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2FF16A-4114-A925-1AE9-6CF4234E50B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529" y="4477228"/>
            <a:ext cx="2419950" cy="21215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991D66-037F-2D89-9D36-D890866F75D3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2094" y="3875278"/>
            <a:ext cx="2235916" cy="24405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7BF16C-5271-849B-ED2E-9AF84D8A6E7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2978" y="4324573"/>
            <a:ext cx="2162612" cy="199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36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97F7-011A-AC4B-8AF4-FE8EDA92B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71AA1E4-ACC8-9038-EC31-437B235E2B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CED302-10FB-1154-4C57-FC1D3011833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L’image qui manque est « neige ».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B6F8700-182F-7577-B165-48E3F8A3767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ED3E436-8D30-0076-F33E-D2FF178E417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089E3AC3-7457-ED38-82C1-CAFF0C3FF48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724981" y="3447583"/>
            <a:ext cx="3336629" cy="33918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34070F-968C-DAA0-3CAF-81DB9F8C574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529" y="4477228"/>
            <a:ext cx="2419950" cy="21215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3210B0-3E50-1C1F-082B-9053E5745563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2094" y="3875278"/>
            <a:ext cx="2235916" cy="24405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D74D07-C806-6FFF-78A1-92EAAC0B171A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2978" y="4324573"/>
            <a:ext cx="2162612" cy="19947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529EBB-7BEB-B3E1-2893-50F260BA6AE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40559" y="4321070"/>
            <a:ext cx="2754790" cy="187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321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A1076-B783-FE39-E661-B620A344F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FB3CEEE-5B74-7B4F-2EAC-B7C602A150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81197CD6-5FA5-FF9D-88AA-0332661E283E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54596C26-0E8F-D146-CCF5-9B9F3059515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DA99B2-51C4-E9D7-76FE-9F81791932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708ABD-367B-60AC-5032-618AFDFE28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8192" y="6753645"/>
            <a:ext cx="2010947" cy="17730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883D78-8A8D-CB5C-60B6-073DB17C17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7651" y="6347883"/>
            <a:ext cx="2405601" cy="21383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8283D8-BD7B-99DF-2D5D-FC624A481B3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8106" y="2877459"/>
            <a:ext cx="3250597" cy="226604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E98E1F-4BD7-ADA2-B532-7D9A4F245F3A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2280" y="6753645"/>
            <a:ext cx="3221084" cy="211416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A14378-8DFA-CFF3-5CDD-EE3FFD9DCFB5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0956" y="3338753"/>
            <a:ext cx="2395234" cy="14572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357C26-8838-BA95-07CC-EB61A104392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17596" y="2767164"/>
            <a:ext cx="2478455" cy="258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70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0ACF-2460-F429-F4DC-E537EC79F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A69AEBA-A786-F851-E782-94A7AE42FF8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D0DAD26A-869B-572B-1C3F-6A99FBF5959D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529ADAF-A238-3380-247E-2F6BD25E321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A77BF6-9DDD-DEC3-A58F-47F0C3D62C1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97E363-4ECB-5C80-6C21-B985CD308DF5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32355" y="6624954"/>
            <a:ext cx="3070585" cy="247182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0E767B-A54A-0B9C-9C11-4867F0F602E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8168" y="2774278"/>
            <a:ext cx="3292689" cy="236922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4F13FC-DDDD-BBB4-D86C-F1ADB233300D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22775" y="2760027"/>
            <a:ext cx="2881287" cy="23834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4C8915-E3F3-CC4E-F81F-BE88765EDA4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5366" y="2698456"/>
            <a:ext cx="2921686" cy="236301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C4E3F6-1A73-920E-B61B-E1C0F5D3ADB9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0503" y="6482421"/>
            <a:ext cx="3098966" cy="261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906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43546-C16F-DEBB-DEC9-8C6DE9C5D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2BE937D-FCAF-441B-F7D6-46DE5832181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82930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C865FFA-9484-9E68-0E09-E111D3D3D55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0D2D6A60-AF1D-E64C-33EB-585AAA3DD84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39488" y="658696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nommer les images ?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71AB6B8-651F-94B8-0D4B-A29E0808C68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969A39-7BAE-B27C-636B-B136C960E4E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5341" y="4890880"/>
            <a:ext cx="2754790" cy="18712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B4A649-E939-2F5C-1212-A98E76D2A77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13266" y="4640632"/>
            <a:ext cx="2419950" cy="21215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35D016-016B-0449-0D34-974CC7D7C4A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2929" y="4640632"/>
            <a:ext cx="2235916" cy="24405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B1B242-1F50-E3D4-D4DD-92100A6B7E3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70459" y="4829127"/>
            <a:ext cx="2162612" cy="199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06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09B5CD5-C842-7436-4089-E6187C1995C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36999374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D756AEB-FF64-D8FC-E3C3-A0732A95E2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dire une phrase, qui veut passer au tableau pour montrer l'image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J’aime lire et dessiner.»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70C71B-D834-EF56-FB1E-E8E2FC3B9B0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0050" y="2489680"/>
            <a:ext cx="129301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</a:rPr>
              <a:t>J’aime lire et dessiner.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D1A655-5CCA-F15A-C2C3-C2979375682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9912" y="6482421"/>
            <a:ext cx="2289226" cy="18428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8EB280-1FF3-BA77-EEA9-0CF43840601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8572" y="6268107"/>
            <a:ext cx="2486797" cy="20571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1872F5-5DA0-C60E-64A9-F050E0E687E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72117" y="3598222"/>
            <a:ext cx="2289226" cy="185149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91349F-0860-C8F0-9238-87F92518E84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04036" y="6375263"/>
            <a:ext cx="2184425" cy="18428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E779C-C54B-1EF7-BC98-CA328BFF9B8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2524" y="3621594"/>
            <a:ext cx="2289226" cy="18428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3165D6-DB29-1FD1-B45C-E0CB7D415FD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566719" y="6107802"/>
            <a:ext cx="2578737" cy="217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88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1B0F9-1998-C33E-5F6C-AD196A3FF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C4FBFFC-A2A7-A194-DF27-F88C1DE11A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7E0865D-3810-310F-FF9B-291FC64CF2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F45A81F-4DB7-EFE6-8C3A-1BD7FCD5B2E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A7B8FF4-84B6-B224-3970-9BC54150F89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B0584-FBB0-87A4-B33A-602F8706CB9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4E173C-79F7-B702-7C44-F8424FFDEBB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4931955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340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57B7-8B58-B7AB-6B00-7B835A74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B80AB1E-6D9B-072D-C1FE-BAF91BF0F8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A30D85-2F27-A42E-AA77-74556190FB8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D07EC3B-E5DF-144B-BD83-C78F0D24D61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AA3CCDC-87C7-D72C-71EA-699789CEDB9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20CC06-CD2B-099A-0D73-BC13CBB5F3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B4045B-34AB-0F1F-0510-66A83C58FD3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BB7B4F1-19BF-6D8F-4C42-134374F4A19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49321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BA6D18C-B45C-3134-87CD-7B5EA921529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24702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1C9E4A-D71D-1185-6A3A-DB3199281C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F9A344A-26DD-3EF9-CAB6-B098B1929BE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97182" y="5351924"/>
            <a:ext cx="9779311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Participer à un dialogue en mobilisant les actes de parole étudiés.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991D094-B820-CFCF-B9F8-7573D758CAE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57971" y="5328174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554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5F599-4439-DD6F-23E6-45DB29D5A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5ADC600-D8AA-4659-3368-EF1ECECBAC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FC1205-CFC0-64F6-B4F9-056CFA57F8C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8" y="662167"/>
            <a:ext cx="11511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vous poser des questions. Vous devez répondre avec des phrases complètes.</a:t>
            </a:r>
          </a:p>
        </p:txBody>
      </p:sp>
      <p:pic>
        <p:nvPicPr>
          <p:cNvPr id="6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8CBE7C3C-A5A1-DF64-0AC8-EE6680CD557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32" y="2958837"/>
            <a:ext cx="6917654" cy="5181834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140915B-A545-E00E-EB0B-AC3CC562A7C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239793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9827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35668-BB88-B624-165B-502F69A47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1967EC8-F712-A06C-6507-118A1AAD1B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340523-7EAC-01F8-F8FA-A0663B6B4A2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que tu aimes faire à l’école ?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3C9714-3D5E-AEE6-E21B-0DCC0F6130C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63716" y="2506397"/>
            <a:ext cx="12995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Qu’est-ce que tu aimes faire à l’école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AC3639C-DE1A-2192-54B0-3A7BE82BD25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7E8502EB-142E-D344-6686-072142D7193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71CB3E-1211-8FA8-CE0D-4A46911E99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89778" l="2691" r="89238">
                        <a14:foregroundMark x1="7623" y1="16889" x2="6726" y2="42222"/>
                        <a14:foregroundMark x1="2691" y1="21778" x2="20179" y2="51111"/>
                        <a14:foregroundMark x1="83408" y1="40889" x2="25561" y2="79111"/>
                        <a14:foregroundMark x1="57848" y1="23556" x2="57848" y2="50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1022" y="4668327"/>
            <a:ext cx="2261002" cy="228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03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B566-632F-1B92-D1DF-0EE20EA2B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85142CC-668B-C70D-9A9C-875E88B645F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115560-5E04-5D8B-2A4A-743C0E2235B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aimes (…..) 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3BD846-2B66-8644-C2BC-B907161F949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-317159" y="2628317"/>
            <a:ext cx="139318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Est-ce que tu aimes (….)?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43B754F-106E-24EA-2DDC-54F1DBBD91D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25EABBE9-C7DA-F313-700B-A47BE9AC893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84C3A4-7425-C1C6-728C-4E3F8F4C91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696" b="93478" l="3546" r="96454">
                        <a14:foregroundMark x1="33333" y1="63043" x2="74468" y2="80435"/>
                        <a14:foregroundMark x1="74468" y1="80435" x2="75177" y2="80435"/>
                        <a14:foregroundMark x1="18440" y1="50000" x2="55319" y2="60145"/>
                        <a14:foregroundMark x1="87943" y1="52174" x2="67376" y2="64493"/>
                        <a14:foregroundMark x1="80851" y1="47826" x2="73050" y2="59420"/>
                        <a14:foregroundMark x1="32624" y1="74638" x2="54610" y2="81159"/>
                        <a14:foregroundMark x1="53901" y1="82609" x2="12057" y2="71739"/>
                        <a14:foregroundMark x1="12057" y1="71739" x2="35461" y2="52899"/>
                        <a14:foregroundMark x1="27660" y1="43478" x2="53191" y2="47826"/>
                        <a14:foregroundMark x1="26950" y1="37681" x2="16312" y2="76087"/>
                        <a14:foregroundMark x1="16312" y1="76087" x2="17021" y2="76087"/>
                        <a14:foregroundMark x1="73759" y1="55072" x2="65957" y2="81884"/>
                        <a14:foregroundMark x1="63830" y1="47826" x2="67376" y2="90580"/>
                        <a14:foregroundMark x1="67376" y1="90580" x2="67376" y2="90580"/>
                        <a14:foregroundMark x1="59574" y1="37681" x2="79433" y2="64493"/>
                        <a14:foregroundMark x1="68085" y1="36232" x2="95035" y2="60870"/>
                        <a14:foregroundMark x1="95035" y1="60870" x2="97163" y2="60870"/>
                        <a14:foregroundMark x1="19149" y1="53623" x2="4255" y2="62319"/>
                        <a14:foregroundMark x1="4965" y1="50725" x2="19858" y2="67391"/>
                        <a14:foregroundMark x1="16312" y1="46377" x2="21986" y2="72464"/>
                        <a14:foregroundMark x1="9220" y1="55797" x2="19858" y2="68116"/>
                        <a14:foregroundMark x1="59574" y1="78261" x2="65957" y2="93478"/>
                        <a14:foregroundMark x1="48227" y1="41304" x2="48227" y2="67391"/>
                        <a14:foregroundMark x1="73050" y1="39855" x2="85106" y2="818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5725" y="4992918"/>
            <a:ext cx="2271596" cy="222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839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82064-CB7E-8C19-479C-D3BA5447F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5A9073A-47CE-6A81-861E-7520AC433F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74797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740463-87DB-764F-9FD5-A955794B527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605015"/>
            <a:ext cx="10683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préfères (..) ou (…)?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E7A857E-F876-BB09-F5BB-B7039B7E15A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9" y="2506397"/>
            <a:ext cx="1303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Tu préfères (..) ou (..)?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9B3DFCC-2509-ECB6-D9F9-8AA30FB6470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F62F390E-7E63-EC80-4C5A-99CBEFFEDFD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D0C27F-A62F-2CA5-0226-2633EBDFEF4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974" b="99359" l="8966" r="92414">
                        <a14:foregroundMark x1="14483" y1="42949" x2="33103" y2="70513"/>
                        <a14:foregroundMark x1="33103" y1="70513" x2="36552" y2="71154"/>
                        <a14:foregroundMark x1="40000" y1="34615" x2="44828" y2="70513"/>
                        <a14:foregroundMark x1="21379" y1="28846" x2="17241" y2="46795"/>
                        <a14:foregroundMark x1="69655" y1="76282" x2="61647" y2="89680"/>
                        <a14:foregroundMark x1="70345" y1="34615" x2="90496" y2="75002"/>
                        <a14:backgroundMark x1="92414" y1="75641" x2="91724" y2="83974"/>
                        <a14:backgroundMark x1="92414" y1="75641" x2="90345" y2="80769"/>
                        <a14:backgroundMark x1="59310" y1="99359" x2="59310" y2="99359"/>
                        <a14:backgroundMark x1="68276" y1="99359" x2="54483" y2="993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2585" y="4339938"/>
            <a:ext cx="2037876" cy="21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281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ABAF63-6006-02C6-A006-D0E55369A0E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40847" y="666616"/>
            <a:ext cx="10770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jouer le dialogue avec ses propres préférences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8B2302-BCBB-63D5-AED2-B7CF5EBD36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59809" y="460514"/>
            <a:ext cx="2263358" cy="146394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ADFA957-B777-7319-698F-0C457D6AAF7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4">
            <a:extLst>
              <a:ext uri="{FF2B5EF4-FFF2-40B4-BE49-F238E27FC236}">
                <a16:creationId xmlns:a16="http://schemas.microsoft.com/office/drawing/2014/main" id="{5FFF1C42-607F-9D10-A274-8A8109D733C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4928" y="3282729"/>
            <a:ext cx="9349152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Qu’est-ce que tu aimes faire à l’école?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4"/>
                </a:solidFill>
                <a:latin typeface="Dosis" pitchFamily="2" charset="0"/>
              </a:rPr>
              <a:t>A l’école</a:t>
            </a: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, j’aime(…).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marR="0" lvl="0" indent="-4572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</a:t>
            </a: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aimes</a:t>
            </a: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4290CA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(…)</a:t>
            </a: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 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Oui, </a:t>
            </a: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J’aime (…) .</a:t>
            </a:r>
          </a:p>
          <a:p>
            <a:pPr>
              <a:spcAft>
                <a:spcPts val="1200"/>
              </a:spcAft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Tu préfères</a:t>
            </a: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4290CA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(…) ou (…)? </a:t>
            </a:r>
            <a:endParaRPr lang="fr-FR" sz="28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chemeClr val="tx2">
                    <a:lumMod val="60000"/>
                    <a:lumOff val="40000"/>
                  </a:schemeClr>
                </a:solidFill>
                <a:latin typeface="Dosis" pitchFamily="2" charset="0"/>
              </a:rPr>
              <a:t>J’aime</a:t>
            </a:r>
            <a:r>
              <a:rPr lang="fr-FR" sz="2800" b="1" kern="100" spc="425" dirty="0">
                <a:solidFill>
                  <a:srgbClr val="106584"/>
                </a:solidFill>
                <a:latin typeface="Dosis" pitchFamily="2" charset="0"/>
              </a:rPr>
              <a:t> </a:t>
            </a: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4290CA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(…)</a:t>
            </a: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, </a:t>
            </a:r>
            <a:r>
              <a:rPr lang="fr-FR" sz="2800" b="1" kern="100" spc="425" dirty="0">
                <a:solidFill>
                  <a:schemeClr val="tx2">
                    <a:lumMod val="60000"/>
                    <a:lumOff val="40000"/>
                  </a:schemeClr>
                </a:solidFill>
                <a:latin typeface="Dosis" pitchFamily="2" charset="0"/>
              </a:rPr>
              <a:t>mais je préfère </a:t>
            </a: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(…) 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7A9F9DC-6988-4F3F-A0C3-2D6D0382CD9D}"/>
              </a:ext>
            </a:extLst>
          </p:cNvPr>
          <p:cNvGrpSpPr/>
          <p:nvPr/>
        </p:nvGrpSpPr>
        <p:grpSpPr>
          <a:xfrm>
            <a:off x="8953919" y="2233130"/>
            <a:ext cx="4047744" cy="6223403"/>
            <a:chOff x="8851902" y="2301383"/>
            <a:chExt cx="4047744" cy="622340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ADA05F5-4AB7-C99D-ADEA-F5D8BBC398EF}"/>
                </a:ext>
              </a:extLst>
            </p:cNvPr>
            <p:cNvGrpSpPr/>
            <p:nvPr/>
          </p:nvGrpSpPr>
          <p:grpSpPr>
            <a:xfrm>
              <a:off x="8851902" y="2301383"/>
              <a:ext cx="4047744" cy="6223403"/>
              <a:chOff x="9144000" y="2313408"/>
              <a:chExt cx="4047744" cy="6223403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5B9AA49-4064-F4AC-602A-01A385D6AB5C}"/>
                  </a:ext>
                </a:extLst>
              </p:cNvPr>
              <p:cNvGrpSpPr/>
              <p:nvPr/>
            </p:nvGrpSpPr>
            <p:grpSpPr>
              <a:xfrm>
                <a:off x="9144000" y="2313408"/>
                <a:ext cx="4047744" cy="6146800"/>
                <a:chOff x="8765836" y="2387602"/>
                <a:chExt cx="4083381" cy="6254858"/>
              </a:xfrm>
            </p:grpSpPr>
            <p:grpSp>
              <p:nvGrpSpPr>
                <p:cNvPr id="18" name="Groupe 17">
                  <a:extLst>
                    <a:ext uri="{FF2B5EF4-FFF2-40B4-BE49-F238E27FC236}">
                      <a16:creationId xmlns:a16="http://schemas.microsoft.com/office/drawing/2014/main" id="{66C544A4-CA27-889A-FCB7-EA11906971F1}"/>
                    </a:ext>
                  </a:extLst>
                </p:cNvPr>
                <p:cNvGrpSpPr/>
                <p:nvPr/>
              </p:nvGrpSpPr>
              <p:grpSpPr>
                <a:xfrm>
                  <a:off x="8765836" y="2387602"/>
                  <a:ext cx="4083381" cy="6254858"/>
                  <a:chOff x="10720048" y="3314992"/>
                  <a:chExt cx="2625344" cy="4783966"/>
                </a:xfrm>
              </p:grpSpPr>
              <p:sp>
                <p:nvSpPr>
                  <p:cNvPr id="23" name="Rectangle : coins arrondis 22">
                    <a:extLst>
                      <a:ext uri="{FF2B5EF4-FFF2-40B4-BE49-F238E27FC236}">
                        <a16:creationId xmlns:a16="http://schemas.microsoft.com/office/drawing/2014/main" id="{5B788739-4BFD-CAC0-03EE-C0CB2BD17B28}"/>
                      </a:ext>
                    </a:extLst>
                  </p:cNvPr>
                  <p:cNvSpPr/>
                  <p:nvPr/>
                </p:nvSpPr>
                <p:spPr>
                  <a:xfrm>
                    <a:off x="10720048" y="3314992"/>
                    <a:ext cx="2625344" cy="4783966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 dirty="0"/>
                  </a:p>
                </p:txBody>
              </p:sp>
              <p:pic>
                <p:nvPicPr>
                  <p:cNvPr id="24" name="Image 23">
                    <a:extLst>
                      <a:ext uri="{FF2B5EF4-FFF2-40B4-BE49-F238E27FC236}">
                        <a16:creationId xmlns:a16="http://schemas.microsoft.com/office/drawing/2014/main" id="{864571E1-59FF-A17F-9581-D331E0CB587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0826818" y="6131161"/>
                    <a:ext cx="899682" cy="724244"/>
                  </a:xfrm>
                  <a:prstGeom prst="rect">
                    <a:avLst/>
                  </a:prstGeom>
                </p:spPr>
              </p:pic>
              <p:pic>
                <p:nvPicPr>
                  <p:cNvPr id="25" name="Image 24">
                    <a:extLst>
                      <a:ext uri="{FF2B5EF4-FFF2-40B4-BE49-F238E27FC236}">
                        <a16:creationId xmlns:a16="http://schemas.microsoft.com/office/drawing/2014/main" id="{2A1E88E0-38D0-C1E6-97C0-31174F4AECB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10738308" y="5058389"/>
                    <a:ext cx="995097" cy="823169"/>
                  </a:xfrm>
                  <a:prstGeom prst="rect">
                    <a:avLst/>
                  </a:prstGeom>
                </p:spPr>
              </p:pic>
              <p:pic>
                <p:nvPicPr>
                  <p:cNvPr id="26" name="Image 25">
                    <a:extLst>
                      <a:ext uri="{FF2B5EF4-FFF2-40B4-BE49-F238E27FC236}">
                        <a16:creationId xmlns:a16="http://schemas.microsoft.com/office/drawing/2014/main" id="{34981591-3587-F5AE-E605-7E69B750BF0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11463493" y="5112041"/>
                    <a:ext cx="948955" cy="767502"/>
                  </a:xfrm>
                  <a:prstGeom prst="rect">
                    <a:avLst/>
                  </a:prstGeom>
                </p:spPr>
              </p:pic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0F8CA12A-C1B0-17A4-E9EC-44E489240E0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087192" y="6081133"/>
                    <a:ext cx="797584" cy="672860"/>
                  </a:xfrm>
                  <a:prstGeom prst="rect">
                    <a:avLst/>
                  </a:prstGeom>
                </p:spPr>
              </p:pic>
              <p:pic>
                <p:nvPicPr>
                  <p:cNvPr id="28" name="Image 27">
                    <a:extLst>
                      <a:ext uri="{FF2B5EF4-FFF2-40B4-BE49-F238E27FC236}">
                        <a16:creationId xmlns:a16="http://schemas.microsoft.com/office/drawing/2014/main" id="{22BF02C1-F2D3-1BB4-056F-4CE9B8715E0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4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1051934" y="7069046"/>
                    <a:ext cx="785670" cy="816182"/>
                  </a:xfrm>
                  <a:prstGeom prst="rect">
                    <a:avLst/>
                  </a:prstGeom>
                </p:spPr>
              </p:pic>
              <p:pic>
                <p:nvPicPr>
                  <p:cNvPr id="29" name="Image 28">
                    <a:extLst>
                      <a:ext uri="{FF2B5EF4-FFF2-40B4-BE49-F238E27FC236}">
                        <a16:creationId xmlns:a16="http://schemas.microsoft.com/office/drawing/2014/main" id="{E7F03D7F-6E0A-ADB3-7AB5-647DACCC3CC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1073931" y="4332053"/>
                    <a:ext cx="442479" cy="458910"/>
                  </a:xfrm>
                  <a:prstGeom prst="rect">
                    <a:avLst/>
                  </a:prstGeom>
                </p:spPr>
              </p:pic>
              <p:pic>
                <p:nvPicPr>
                  <p:cNvPr id="30" name="Image 29">
                    <a:extLst>
                      <a:ext uri="{FF2B5EF4-FFF2-40B4-BE49-F238E27FC236}">
                        <a16:creationId xmlns:a16="http://schemas.microsoft.com/office/drawing/2014/main" id="{CB8CAA91-A4FB-7FA9-C4F3-336BB474DEC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1799684" y="3483200"/>
                    <a:ext cx="442479" cy="458910"/>
                  </a:xfrm>
                  <a:prstGeom prst="rect">
                    <a:avLst/>
                  </a:prstGeom>
                </p:spPr>
              </p:pic>
              <p:pic>
                <p:nvPicPr>
                  <p:cNvPr id="31" name="Image 30">
                    <a:extLst>
                      <a:ext uri="{FF2B5EF4-FFF2-40B4-BE49-F238E27FC236}">
                        <a16:creationId xmlns:a16="http://schemas.microsoft.com/office/drawing/2014/main" id="{65845DD5-24EB-3840-2B48-16E1E120525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59820" y="3520910"/>
                    <a:ext cx="487893" cy="458910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61DD6AAD-1ABC-01F9-E6D7-F70E06E605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BEBA8EAE-BF5A-486C-A8C5-ECC9F3942E4B}">
                      <a14:imgProps xmlns:a14="http://schemas.microsoft.com/office/drawing/2010/main">
                        <a14:imgLayer r:embed="rId17">
                          <a14:imgEffect>
                            <a14:backgroundRemoval t="9811" b="89811" l="9926" r="91544">
                              <a14:foregroundMark x1="11765" y1="56604" x2="12132" y2="54717"/>
                              <a14:foregroundMark x1="87868" y1="16226" x2="91544" y2="26038"/>
                              <a14:foregroundMark x1="10294" y1="59623" x2="11397" y2="56604"/>
                              <a14:foregroundMark x1="10294" y1="55472" x2="15441" y2="54340"/>
                              <a14:foregroundMark x1="52941" y1="47925" x2="28676" y2="72830"/>
                              <a14:foregroundMark x1="89338" y1="15472" x2="72426" y2="29057"/>
                              <a14:foregroundMark x1="87500" y1="25660" x2="66912" y2="44906"/>
                              <a14:foregroundMark x1="62868" y1="51321" x2="50000" y2="64528"/>
                              <a14:foregroundMark x1="49632" y1="64906" x2="31618" y2="83774"/>
                              <a14:foregroundMark x1="26471" y1="88679" x2="30147" y2="87170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48467" y="3965701"/>
                  <a:ext cx="657227" cy="640313"/>
                </a:xfrm>
                <a:prstGeom prst="rect">
                  <a:avLst/>
                </a:prstGeom>
              </p:spPr>
            </p:pic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0957E5FE-B5C4-72D7-D8B7-F1F6FB188C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1398144" y="4788605"/>
                  <a:ext cx="1370402" cy="1160951"/>
                </a:xfrm>
                <a:prstGeom prst="rect">
                  <a:avLst/>
                </a:prstGeom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93623168-1730-CD08-1DE3-DD0D3DC4C0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0968736" y="3682363"/>
                  <a:ext cx="688219" cy="600008"/>
                </a:xfrm>
                <a:prstGeom prst="rect">
                  <a:avLst/>
                </a:prstGeom>
              </p:spPr>
            </p:pic>
            <p:pic>
              <p:nvPicPr>
                <p:cNvPr id="22" name="Image 21">
                  <a:extLst>
                    <a:ext uri="{FF2B5EF4-FFF2-40B4-BE49-F238E27FC236}">
                      <a16:creationId xmlns:a16="http://schemas.microsoft.com/office/drawing/2014/main" id="{CB67CF61-DDAA-5B6D-C921-C86CC5E5B6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1648081" y="3664724"/>
                  <a:ext cx="758854" cy="600008"/>
                </a:xfrm>
                <a:prstGeom prst="rect">
                  <a:avLst/>
                </a:prstGeom>
              </p:spPr>
            </p:pic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46FEE5FD-9544-E473-B30D-14284A6CC4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9778" b="89778" l="2691" r="89238">
                            <a14:foregroundMark x1="7623" y1="16889" x2="6726" y2="42222"/>
                            <a14:foregroundMark x1="2691" y1="21778" x2="20179" y2="51111"/>
                            <a14:foregroundMark x1="83408" y1="40889" x2="25561" y2="79111"/>
                            <a14:foregroundMark x1="57848" y1="23556" x2="57848" y2="5022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9483489" y="2456628"/>
                <a:ext cx="902571" cy="910666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4A941CA-8A40-C9B5-7639-E8A4290671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1329215" y="6988802"/>
                <a:ext cx="1653927" cy="1548009"/>
              </a:xfrm>
              <a:prstGeom prst="rect">
                <a:avLst/>
              </a:prstGeom>
            </p:spPr>
          </p:pic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B511997-4A32-06DF-0BCB-2CC083B1A4CA}"/>
                </a:ext>
              </a:extLst>
            </p:cNvPr>
            <p:cNvSpPr/>
            <p:nvPr/>
          </p:nvSpPr>
          <p:spPr>
            <a:xfrm>
              <a:off x="10630815" y="2607128"/>
              <a:ext cx="1538877" cy="477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et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2F257A-3F6F-F23A-310E-AD25B1F254C7}"/>
                </a:ext>
              </a:extLst>
            </p:cNvPr>
            <p:cNvSpPr/>
            <p:nvPr/>
          </p:nvSpPr>
          <p:spPr>
            <a:xfrm>
              <a:off x="9759950" y="3608496"/>
              <a:ext cx="1534236" cy="477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mais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79628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C1D8B-E9AB-9990-12F5-2D0F76150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1850F0F-4E51-C0A4-A891-1C77FE1C36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DE852FE-1647-07A8-2C3A-EEF3E088B9C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C6F196F-BFC5-1124-820D-E296A40CA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24F14E9-AD61-A958-C660-74DB79555D1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F890D9-E901-7BA7-9ABD-B3E4410E0CA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3. Activités de lecture</a:t>
            </a:r>
          </a:p>
          <a:p>
            <a:pPr marL="0"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4.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Activités d’écriture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5BF23D-D044-5FE3-BE03-B3B39CA043B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820" y="5905216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29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F12DE-848E-8374-BF88-0E7DF6BEC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522FEB4-4FFD-FD50-641A-50C1EAA977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853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6B9713A-1B9D-0787-B778-5B45E0E681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EB30CBD-4FAF-12DD-B2DE-C0EB3970B33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892A7DA-03B9-84FA-CBC7-4717A1F410E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CF39F5C-9D6D-5DB2-048F-BAD06B00313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CF14BC4-3E10-930B-A3F5-338CAA0501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D8C4DCA1-2498-F447-2DF1-08B32EBB30E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190D87A-EF30-53B2-2C94-0DB6916F05E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A77AE5-F948-DD09-9FAB-086DC5D3CC5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354530A-8080-E811-6829-98311DD4628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900362" y="4823826"/>
            <a:ext cx="9200547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Identifier et lire les graphèmes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6D3E03B-1797-EE67-5450-FB596B729FF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41670" y="4728347"/>
            <a:ext cx="504425" cy="549067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23C63AF3-FE72-26BA-18DF-C42BF14F2F0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900362" y="5781465"/>
            <a:ext cx="9173968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</a:t>
            </a: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et comprendre des mots et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phrases simples.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6625EF1-4EC3-4FAC-FBCB-3A37516DFA9D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41670" y="5685986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835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929E-DD87-3463-72D9-CF4A7D474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BA33C98A-C3EE-D608-1666-D902E5926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8313" y="754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BCD8D6-D82D-C5C2-DF1B-1128A33752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0426" y="648319"/>
            <a:ext cx="1048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déjà vu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les graphèmes : ai -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</a:rPr>
              <a:t>ei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. </a:t>
            </a:r>
          </a:p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Répétez après moi.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28F95B-E75C-3C97-1628-56F205EAF7A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7E559F0-E526-8AA0-6418-A9A02B359EF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208082655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9DCAF14-1A7A-FAE2-1538-EE7F219D23F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04800" y="4212476"/>
            <a:ext cx="1310639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fr-FR" sz="130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ai  -  </a:t>
            </a:r>
            <a:r>
              <a:rPr lang="fr-FR" sz="13000" b="1" dirty="0" err="1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ei</a:t>
            </a:r>
            <a:endParaRPr kumimoji="0" lang="fr-FR" sz="1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28397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5F566-9184-9411-CAEA-DFDD9A34F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F466FE40-C277-39EA-31A9-ADEC81B3DB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4DF63E-C2A4-637C-B425-9A19F87B4205}"/>
              </a:ext>
            </a:extLst>
          </p:cNvPr>
          <p:cNvSpPr txBox="1"/>
          <p:nvPr/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ces syllabes ? 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50921209-8CA0-2A68-6886-7FA464C4E8BE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294E6FF-1B05-09DF-3238-7D17C2E726A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99E3CFE-258D-F273-9EE6-9348AB89F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527125"/>
              </p:ext>
            </p:extLst>
          </p:nvPr>
        </p:nvGraphicFramePr>
        <p:xfrm>
          <a:off x="685799" y="3450336"/>
          <a:ext cx="12359373" cy="4108704"/>
        </p:xfrm>
        <a:graphic>
          <a:graphicData uri="http://schemas.openxmlformats.org/drawingml/2006/table">
            <a:tbl>
              <a:tblPr firstRow="1" bandRow="1"/>
              <a:tblGrid>
                <a:gridCol w="3136925">
                  <a:extLst>
                    <a:ext uri="{9D8B030D-6E8A-4147-A177-3AD203B41FA5}">
                      <a16:colId xmlns:a16="http://schemas.microsoft.com/office/drawing/2014/main" val="368734449"/>
                    </a:ext>
                  </a:extLst>
                </a:gridCol>
                <a:gridCol w="3397106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2912671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  <a:gridCol w="2912671">
                  <a:extLst>
                    <a:ext uri="{9D8B030D-6E8A-4147-A177-3AD203B41FA5}">
                      <a16:colId xmlns:a16="http://schemas.microsoft.com/office/drawing/2014/main" val="3296607242"/>
                    </a:ext>
                  </a:extLst>
                </a:gridCol>
              </a:tblGrid>
              <a:tr h="2054352">
                <a:tc>
                  <a:txBody>
                    <a:bodyPr/>
                    <a:lstStyle/>
                    <a:p>
                      <a:pPr algn="ctr"/>
                      <a:r>
                        <a:rPr kumimoji="0" lang="fr-FR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air</a:t>
                      </a:r>
                      <a:endParaRPr kumimoji="0" lang="fr-MA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8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054352">
                <a:tc>
                  <a:txBody>
                    <a:bodyPr/>
                    <a:lstStyle/>
                    <a:p>
                      <a:pPr algn="ctr"/>
                      <a:r>
                        <a:rPr kumimoji="0" lang="fr-FR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fai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1443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A858B-9834-A9FC-DBF6-F00F1AA43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776F5206-C452-0954-33F4-E6B3418B98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7830A8-B5D6-AA95-6AE4-727F6858586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mots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740076-1CFA-ACBF-5F05-A1C11FD680D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5D3E766-9188-B895-D399-79E1311888A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89A23-4F16-24BC-0081-78782390C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329809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3832863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687271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aime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reine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MA" sz="8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treize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balai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semaine</a:t>
                      </a:r>
                      <a:endParaRPr kumimoji="0" lang="fr-MA" sz="8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neige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0321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3351C-DB20-9803-4CF3-AAEC303C9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90EE43C6-8AB9-8B8E-C0B8-F5E0AEF30CC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14932D-DDDA-65FA-2C68-8578C78D0D9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les mots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5306A9-BCE0-0467-592C-83DA60699DE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2008877-C50A-05AF-72DD-F979A88D7BC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06D892C-639C-340A-81B8-D1AC1E4E1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720349"/>
              </p:ext>
            </p:extLst>
          </p:nvPr>
        </p:nvGraphicFramePr>
        <p:xfrm>
          <a:off x="462093" y="4592942"/>
          <a:ext cx="12767769" cy="2560320"/>
        </p:xfrm>
        <a:graphic>
          <a:graphicData uri="http://schemas.openxmlformats.org/drawingml/2006/table">
            <a:tbl>
              <a:tblPr firstRow="1" bandRow="1"/>
              <a:tblGrid>
                <a:gridCol w="4652411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3288716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826642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12692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aussi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et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BACC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beaucoup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1247643">
                <a:tc gridSpan="3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/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dirty="0"/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718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5CE1D-EF76-8A18-4E60-8FA8E9AAB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4501EBCE-ED7B-7EE7-D391-B24A9FCC8D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096928C-302A-5ECF-DC7E-74A1F67F500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799" y="3549337"/>
            <a:ext cx="13529112" cy="4922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La reine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aime beaucoup la neige.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  Le petit de la baleine boit du lait.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  J’aime lire et j’aime aussi écrire.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defTabSz="914445">
              <a:lnSpc>
                <a:spcPct val="150000"/>
              </a:lnSpc>
              <a:defRPr/>
            </a:pPr>
            <a:endParaRPr lang="fr-FR" sz="5400" b="1" dirty="0">
              <a:solidFill>
                <a:srgbClr val="215968"/>
              </a:solidFill>
              <a:latin typeface="Dosis" pitchFamily="2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7681FAB-58BF-55A2-E8E2-D85221D46FF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21142228"/>
              </p:ext>
            </p:ext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E89EABB1-C748-3E69-E550-EC4DFBAA5FAA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phrases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8F488B-8031-F6E7-93D0-74477A958D1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18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2FE02-DF52-7A14-9D1D-F7A8BA1B4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AC15ADE5-BEDD-38A9-7BF1-105E1BE4A1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5799" y="82136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1A11F9-C892-C936-22C4-09B1D780B60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 phrases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AE5864-32E6-2D84-C478-2A64151D5EC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02715FE-C2C5-2E6B-41F0-6AB8CA08D0F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F16E89C-CC71-7563-026B-21A34259F13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799" y="3549337"/>
            <a:ext cx="13529112" cy="4922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La reine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aime beaucoup la neige.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  Le petit de la baleine boit du lait.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   J’aime lire et j’aime aussi écrire.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defTabSz="914445">
              <a:lnSpc>
                <a:spcPct val="150000"/>
              </a:lnSpc>
              <a:defRPr/>
            </a:pPr>
            <a:endParaRPr lang="fr-FR" sz="5400" b="1" dirty="0">
              <a:solidFill>
                <a:srgbClr val="215968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5134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E128F-8CD6-82E2-934F-E56C02C53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C596842-9482-8123-146D-C7DD7EF415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092C391-352D-4275-2DCE-8B3CD5982A6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1A4C373-C1A9-A324-2ED4-B62A60E5B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75D642F-0DD0-2428-3BED-9D29B7643A5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" y="126091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449B2-6013-86B4-7BBE-4029EFFF71E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7842" y="3793435"/>
            <a:ext cx="13716000" cy="3801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3043238" defTabSz="914400">
              <a:spcAft>
                <a:spcPts val="3000"/>
              </a:spcAft>
              <a:defRPr/>
            </a:pP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Activité 1. Vocabulaire </a:t>
            </a:r>
          </a:p>
          <a:p>
            <a:pPr marR="0" lvl="0" indent="3043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2. Activités orales</a:t>
            </a:r>
          </a:p>
          <a:p>
            <a:pPr lvl="0" indent="3043238" defTabSz="914400">
              <a:spcAft>
                <a:spcPts val="1800"/>
              </a:spcAft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 3. </a:t>
            </a:r>
            <a:r>
              <a:rPr lang="fr-FR" sz="4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Activités de lecture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3043238" defTabSz="914400">
              <a:spcAft>
                <a:spcPts val="18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Activité 4. Activités d’écriture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B050BB-481A-1811-F7E3-FD343749968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3108" y="6835712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890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65677" y="4682232"/>
            <a:ext cx="1036868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lang="fr-FR" sz="3200" b="1" dirty="0" err="1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tiliser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correctement « </a:t>
            </a: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et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 », « mais » 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ADB97F-42B5-D227-CA30-12156D4F9A3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5890161"/>
            <a:ext cx="504425" cy="549068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733F2165-6F64-5A62-B8D0-3C34BFE231F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65677" y="5910210"/>
            <a:ext cx="10016853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le verbe aimer au présent de l’indicatif.</a:t>
            </a: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59DF4-3028-F2FA-2609-04643AC9E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D46E4A9-04EA-C7FE-0831-67CD7EB761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4B2B55-97B9-FA54-55A3-5D79A1BE3D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D590A1-0EB2-6E68-9E5A-F5CCE549AC3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4350" y="577671"/>
            <a:ext cx="1282512" cy="111553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0288720-7463-CFA6-5590-1BE7ABA6F9B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79ED5D1C-4EE3-52C2-F2F2-179229C974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0549" y="3173974"/>
            <a:ext cx="5094901" cy="39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797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D6888-42EE-D663-495E-102FF671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37CD4249-4687-4F3B-4607-100248CBBA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5F235BF-A567-AA8D-E68D-0667BC8A954B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761010D-0A33-700D-00B3-622D5B94690F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2" name="Groupe 1">
            <a:extLst>
              <a:ext uri="{FF2B5EF4-FFF2-40B4-BE49-F238E27FC236}">
                <a16:creationId xmlns:a16="http://schemas.microsoft.com/office/drawing/2014/main" id="{B3B28793-2598-EB96-C7D8-7EDF3C8F1135}"/>
              </a:ext>
            </a:extLst>
          </p:cNvPr>
          <p:cNvGrpSpPr/>
          <p:nvPr/>
        </p:nvGrpSpPr>
        <p:grpSpPr>
          <a:xfrm>
            <a:off x="5096430" y="3017997"/>
            <a:ext cx="8623559" cy="3486149"/>
            <a:chOff x="4960004" y="3174694"/>
            <a:chExt cx="8623559" cy="348614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901FB44-2361-394E-D651-88CF1312B46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535790" y="3174694"/>
              <a:ext cx="7416606" cy="3486149"/>
            </a:xfrm>
            <a:prstGeom prst="roundRect">
              <a:avLst>
                <a:gd name="adj" fmla="val 1180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ED27FE5-6D63-B49D-5BF1-6592452F79B4}"/>
                </a:ext>
              </a:extLst>
            </p:cNvPr>
            <p:cNvGrpSpPr/>
            <p:nvPr/>
          </p:nvGrpSpPr>
          <p:grpSpPr>
            <a:xfrm>
              <a:off x="4960004" y="3640585"/>
              <a:ext cx="8623559" cy="2119420"/>
              <a:chOff x="5263891" y="3640585"/>
              <a:chExt cx="8623559" cy="2119420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FEC912A-D756-6B72-D911-1AB369A72741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5263891" y="3640585"/>
                <a:ext cx="86235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37166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4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J’aime (…) </a:t>
                </a: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mais </a:t>
                </a: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79646">
                        <a:lumMod val="75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je préfère</a:t>
                </a: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4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(…)</a:t>
                </a:r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215968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9D1813C5-3E5A-4BC7-9E9B-2C9D195235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811" b="89811" l="9926" r="91544">
                            <a14:foregroundMark x1="11765" y1="56604" x2="12132" y2="54717"/>
                            <a14:foregroundMark x1="87868" y1="16226" x2="91544" y2="26038"/>
                            <a14:foregroundMark x1="10294" y1="59623" x2="11397" y2="56604"/>
                            <a14:foregroundMark x1="10294" y1="55472" x2="15441" y2="54340"/>
                            <a14:foregroundMark x1="52941" y1="47925" x2="28676" y2="72830"/>
                            <a14:foregroundMark x1="89338" y1="15472" x2="72426" y2="29057"/>
                            <a14:foregroundMark x1="87500" y1="25660" x2="66912" y2="44906"/>
                            <a14:foregroundMark x1="62868" y1="51321" x2="50000" y2="64528"/>
                            <a14:foregroundMark x1="49632" y1="64906" x2="31618" y2="83774"/>
                            <a14:foregroundMark x1="26471" y1="88679" x2="30147" y2="8717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2212211" y="4875917"/>
                <a:ext cx="907441" cy="884088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A6FCD9D5-E0B8-FFA3-F380-515DFB47C0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706328" y="4675343"/>
                <a:ext cx="824887" cy="701287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905EA8E0-6638-F9C0-9ABE-DDBF4FD286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1415962" y="4675343"/>
                <a:ext cx="824887" cy="701287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64B2FA9D-52CA-3D4E-6C89-88E652F7B7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517809" y="4675343"/>
                <a:ext cx="824887" cy="701287"/>
              </a:xfrm>
              <a:prstGeom prst="rect">
                <a:avLst/>
              </a:prstGeom>
            </p:spPr>
          </p:pic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222D1D9-2552-75F3-B60F-0074A61C0C28}"/>
              </a:ext>
            </a:extLst>
          </p:cNvPr>
          <p:cNvGrpSpPr/>
          <p:nvPr/>
        </p:nvGrpSpPr>
        <p:grpSpPr>
          <a:xfrm>
            <a:off x="-485710" y="2989418"/>
            <a:ext cx="6858000" cy="3486150"/>
            <a:chOff x="-377006" y="3208209"/>
            <a:chExt cx="6858000" cy="348615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0BDCA01-E3B0-C800-FA15-41C660FBA4B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35467" y="3208209"/>
              <a:ext cx="4363038" cy="3486150"/>
            </a:xfrm>
            <a:prstGeom prst="roundRect">
              <a:avLst>
                <a:gd name="adj" fmla="val 1180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9682B71-5DFC-2AC4-3C3F-46298B4EC317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-377006" y="3676995"/>
              <a:ext cx="6858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3716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4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J’aime (…) </a:t>
              </a:r>
              <a:r>
                <a: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et</a:t>
              </a:r>
              <a:r>
                <a: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4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(…)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3033C61-C9AF-9D40-DCA7-88EB10C23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736591" y="4686032"/>
              <a:ext cx="824887" cy="701287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E28A8EA-3DB2-8D4F-5E1D-08474DC0F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76883" y="4686033"/>
              <a:ext cx="824887" cy="701287"/>
            </a:xfrm>
            <a:prstGeom prst="rect">
              <a:avLst/>
            </a:prstGeom>
          </p:spPr>
        </p:pic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380F6DDE-53A4-6AC6-D87A-28F5155E40A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« et » et « mais » 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J’aime….. et …../ J’aime……mais je préfère.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6263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A626-EE72-0737-36E9-83867F5B1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0E7A7B5-CAFA-A35D-38CC-06280893B5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1982D18-9F46-4B00-87F8-B80D8D28D5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Ecrivez « et » ou «mais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 » pour compléter la phrase.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4927795-CBF8-0DDC-6F57-57FDE33B5AC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FEDD9CA-2FBE-42A9-E02D-4B748DE3160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8897A4-1BE4-E720-B9FD-E3B24856678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75336" y="1982332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et</a:t>
            </a:r>
            <a:r>
              <a:rPr lang="fr-FR" sz="6000" dirty="0">
                <a:solidFill>
                  <a:schemeClr val="accent5">
                    <a:lumMod val="50000"/>
                  </a:schemeClr>
                </a:solidFill>
                <a:latin typeface="KG Primary Penmanship Alt" panose="02000506000000020003" pitchFamily="2" charset="0"/>
              </a:rPr>
              <a:t>/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mais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F0EA2D-5B11-B810-C0E1-8184B20D6A49}"/>
              </a:ext>
            </a:extLst>
          </p:cNvPr>
          <p:cNvSpPr txBox="1"/>
          <p:nvPr/>
        </p:nvSpPr>
        <p:spPr>
          <a:xfrm>
            <a:off x="1628419" y="3794347"/>
            <a:ext cx="101605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J’aime chanter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……….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écrire.</a:t>
            </a:r>
          </a:p>
        </p:txBody>
      </p:sp>
    </p:spTree>
    <p:extLst>
      <p:ext uri="{BB962C8B-B14F-4D97-AF65-F5344CB8AC3E}">
        <p14:creationId xmlns:p14="http://schemas.microsoft.com/office/powerpoint/2010/main" val="11088041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E8AB9-4625-3BF2-A63D-8DE61ED0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868684-F582-8476-C964-8DE5FE2C0C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D960A8-03D5-01AC-092E-2C7C2C29251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FBAC24B-CB93-525E-576C-B2F902A4E58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DF36CF3-74C9-1DEB-7943-22D68C661C0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18825EF-09E1-8ECF-E161-35EA9372281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FD0DD3D-ABE3-1548-77AF-26F0BB379C4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C4F6B69-50AB-49C0-8817-1A4A2C108CD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CB632DC-CCCB-E04B-BF3A-689BA469933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AE04D29-EFB7-374F-FB4D-83AC2FCD2D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52BB15-9A97-0758-E5A1-2C09280E2B8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F729B6-76DF-A667-49D5-38FE8CE2AA7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8B63889-CE61-EA66-0A44-B5321BEF11C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01441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0452D-82C9-9104-10F9-4D3779308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53C7A140-669D-F4D1-20F2-45B94FF35C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06620B-410D-9F3A-52A1-40E11AB37CE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297893E-83EC-C41A-FE15-26F4F1E838E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09127DA-38B5-A094-C8FE-7E8D04B81F2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B327FDF-4044-B5B5-77AD-A20381E203B6}"/>
              </a:ext>
            </a:extLst>
          </p:cNvPr>
          <p:cNvSpPr txBox="1"/>
          <p:nvPr/>
        </p:nvSpPr>
        <p:spPr>
          <a:xfrm>
            <a:off x="1628419" y="3477477"/>
            <a:ext cx="101605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J’aime chanter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et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écrire.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3C1909-CA33-BC07-87B8-CE549E063EA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06018" y="6118075"/>
            <a:ext cx="2265469" cy="18322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936C76-EB48-B815-BD3C-30B18F00D67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71487" y="5998647"/>
            <a:ext cx="2455053" cy="207113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F08934-3BA1-8427-94B3-7504B53AB4B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54704" y="5965958"/>
            <a:ext cx="510564" cy="4340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F8720-E574-651E-5BBE-68F508D56AB2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17547" y="5931517"/>
            <a:ext cx="510564" cy="43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692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04934-5C7A-F2E6-253C-DAB56DFC1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6CED7D72-08E9-B68C-FB99-189BC81563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AAF2ABE-9F3E-A83D-31BB-E004F12C382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C168BEC-A798-5B01-CF23-2F0123D839B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8D1880A-63FE-C34D-363D-24152BE21E3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8171" y="2044158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et</a:t>
            </a:r>
            <a:r>
              <a:rPr lang="fr-FR" sz="6000" dirty="0">
                <a:solidFill>
                  <a:schemeClr val="accent5">
                    <a:lumMod val="50000"/>
                  </a:schemeClr>
                </a:solidFill>
                <a:latin typeface="KG Primary Penmanship Alt" panose="02000506000000020003" pitchFamily="2" charset="0"/>
              </a:rPr>
              <a:t>/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mais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C917269-B84D-DCE0-EFFD-5A7127ECB4C8}"/>
              </a:ext>
            </a:extLst>
          </p:cNvPr>
          <p:cNvSpPr txBox="1"/>
          <p:nvPr/>
        </p:nvSpPr>
        <p:spPr>
          <a:xfrm>
            <a:off x="388171" y="3824762"/>
            <a:ext cx="129067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J’aime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écrire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…….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je préfère parler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ACFC65-3B09-C61A-B733-D1EF8AA907D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Ecrivez « et » ou « mais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 » pour compléter la phrase.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64030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2B796-3BAA-2B8B-4B81-F8AFCFDFB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BB5B9D6-1914-2435-1E4B-9F5F7D8B61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188122-2513-CD71-3860-2ECB65CA9DA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928952-23BB-B902-D9E2-B8442D76730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CA3C772-F4F5-5047-91C1-7066193DD7F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A7C34EE-1E4B-232E-E84E-BFF2443347B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35EFA03-CFA4-25D5-B33F-4A5A19A5AA9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7FF24DD-1B88-8905-AF03-A5629DD000D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9F5768B-D29D-580B-4E3F-0EFCDF3E94C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FE99594-9998-C680-7A1B-E27DD0B57D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E3795D-B725-6C18-8C73-2F54E98D966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CE56F2-7D41-B503-2B99-69D342C0036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993754C-81FB-DAC6-7A40-60121C58707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7185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ED523-0B2D-705B-88F7-7A1E73CB5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64F2553C-A72B-E6E0-31C5-3A6CC5A8C6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7A4BB4-D59D-17BE-EDF5-EC6E1F56B0E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DF33979-5813-8E0F-379F-E3C711B46D0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0590D098-0358-E2EC-3840-35A96713ED5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DD4CC17-7478-A070-4119-4A5BC9475BBA}"/>
              </a:ext>
            </a:extLst>
          </p:cNvPr>
          <p:cNvSpPr txBox="1"/>
          <p:nvPr/>
        </p:nvSpPr>
        <p:spPr>
          <a:xfrm>
            <a:off x="404648" y="3535395"/>
            <a:ext cx="129067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J’aime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écrire,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mais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je préfère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parler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8C9D1EB-56E9-D587-ED38-F2CB5A0E679F}"/>
              </a:ext>
            </a:extLst>
          </p:cNvPr>
          <p:cNvGrpSpPr/>
          <p:nvPr/>
        </p:nvGrpSpPr>
        <p:grpSpPr>
          <a:xfrm>
            <a:off x="4447103" y="5625690"/>
            <a:ext cx="4799477" cy="2310350"/>
            <a:chOff x="4447103" y="5625690"/>
            <a:chExt cx="4799477" cy="231035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C245636-FFAD-FB05-9C35-4A1B0FE52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47103" y="5864905"/>
              <a:ext cx="2455053" cy="207113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3DF312E-B53B-A018-51C6-4CE004AEF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4247" y="5625690"/>
              <a:ext cx="2466061" cy="207113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8684EF-CCF2-7FCF-1E6D-6570B3C7A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811" b="89811" l="9926" r="91544">
                          <a14:foregroundMark x1="11765" y1="56604" x2="12132" y2="54717"/>
                          <a14:foregroundMark x1="87868" y1="16226" x2="91544" y2="26038"/>
                          <a14:foregroundMark x1="10294" y1="59623" x2="11397" y2="56604"/>
                          <a14:foregroundMark x1="10294" y1="55472" x2="15441" y2="54340"/>
                          <a14:foregroundMark x1="52941" y1="47925" x2="28676" y2="72830"/>
                          <a14:foregroundMark x1="89338" y1="15472" x2="72426" y2="29057"/>
                          <a14:foregroundMark x1="87500" y1="25660" x2="66912" y2="44906"/>
                          <a14:foregroundMark x1="62868" y1="51321" x2="50000" y2="64528"/>
                          <a14:foregroundMark x1="49632" y1="64906" x2="31618" y2="83774"/>
                          <a14:foregroundMark x1="26471" y1="88679" x2="30147" y2="8717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595089" y="6068561"/>
              <a:ext cx="651491" cy="62925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29744DC-F774-3FD3-0A6D-8595AA4C0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554754" y="5851530"/>
              <a:ext cx="510564" cy="43406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484AB3E-D29E-CE3D-0D06-41C45F005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58965" y="5749295"/>
              <a:ext cx="510564" cy="43406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9D16371-39E3-70CB-5699-DD421CE3A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5070" y="5851530"/>
              <a:ext cx="510564" cy="4340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45615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4041" y="76435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8318" y="572427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le verbe aimer au présent.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 en faisant le geste.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05981" y="3361208"/>
            <a:ext cx="6017342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4FED076-2E0C-3D37-72D7-17E0A0942C5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C4C65DA-43F3-070A-733B-9683AE89ED5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aimer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09440E-C2E6-A460-1ADD-D5F3C23502F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29307" y="3361208"/>
            <a:ext cx="6237950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sz="4000" b="1">
                <a:solidFill>
                  <a:srgbClr val="215968"/>
                </a:solidFill>
                <a:latin typeface="Dosis" pitchFamily="2" charset="0"/>
              </a:rPr>
              <a:t>J’</a:t>
            </a:r>
            <a:r>
              <a:rPr kumimoji="0" lang="fr-FR" sz="4000" b="1" i="0" u="none" strike="noStrike" kern="1200" cap="none" spc="0" normalizeH="0" baseline="0" noProof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aim</a:t>
            </a:r>
            <a:r>
              <a:rPr kumimoji="0" lang="fr-FR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4000" b="1" i="0" u="none" strike="noStrike" kern="1200" cap="none" spc="0" normalizeH="0" baseline="0" noProof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Tu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aim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Il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aim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/ Elle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aim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Nous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aim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ons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Vous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aim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ez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Ils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aim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ent</a:t>
            </a:r>
            <a:r>
              <a:rPr lang="fr-FR" sz="40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/Elles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aim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ent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0867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2D9F0-84A2-7CC6-580D-D81C028E5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4B7D433-DCB5-297B-6115-1BBF63770D9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F47A5E-DF9F-A808-D54A-39B3275CFD4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8904" y="2880207"/>
            <a:ext cx="131466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Tu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(aime/aimes)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…..…….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lang="fr-FR" sz="6000" dirty="0">
                <a:solidFill>
                  <a:schemeClr val="accent5">
                    <a:lumMod val="50000"/>
                  </a:schemeClr>
                </a:solidFill>
                <a:latin typeface="KG Primary Penmanship Alt" panose="02000506000000020003" pitchFamily="2" charset="0"/>
              </a:rPr>
              <a:t>faire du sport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B99725-B8E8-E250-6A1C-4DE8CCCD861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Écrivez la bonne forme du verbe pour compléter la phrase.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B67B515-C368-70CE-BFD4-5D3C22E4216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3066516-5CD4-8B4A-819F-3E66A975A9F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5" name="Image 4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69426B4C-676E-3A58-1941-A059CF17A0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510" y="4430486"/>
            <a:ext cx="2316572" cy="3918616"/>
          </a:xfrm>
          <a:prstGeom prst="rect">
            <a:avLst/>
          </a:prstGeom>
        </p:spPr>
      </p:pic>
      <p:pic>
        <p:nvPicPr>
          <p:cNvPr id="8" name="Image 7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F08A5A7B-1845-6E02-B422-A548DC14551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549" y="4344209"/>
            <a:ext cx="2532319" cy="428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401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8DCD4-294D-547E-A3A1-A00258A3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8AC46C9-1C92-E324-D7C0-CDB54B4AD1A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011C4E6-3E48-6775-5FD2-A89D407032A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016E42-A8AE-2547-7CDB-83834A7B260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4437E81-F292-ECBA-0DBF-E485C828814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AAFBA8-8787-805D-81DE-0AFE1C25193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CAF4020-18E9-6ED4-0B83-6AEF6DB80B3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EB376BE-3958-9EA2-D9DA-7533A00D640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9861DA8-4D9B-2721-89A3-26A8DDC694B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E0BDE72-4D5C-3225-512F-824FFC1873A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33E1A0-66BC-6B2C-6372-DE01F0F915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6E94F0-3580-2480-2C72-2C46BA9D6E0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8251876-44AA-7CB5-9CD3-ACF30B7BE50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9905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A759E-7C3C-6BB4-1E1F-66645B518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79404E78-356B-6598-EB62-B3CC0C089A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218C8A-191B-6851-3B13-59056AB84356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CD5C0B3C-F6EE-77EF-BCDF-C46BFB8A29B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A97C16-7916-B7DF-770C-FBD4A1DD559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50FD95F-6971-AF5A-96F7-9BAD676E78A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88904" y="2880207"/>
            <a:ext cx="131466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Tu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aimes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 </a:t>
            </a:r>
            <a:r>
              <a:rPr lang="fr-FR" sz="6000" dirty="0">
                <a:solidFill>
                  <a:schemeClr val="accent5">
                    <a:lumMod val="50000"/>
                  </a:schemeClr>
                </a:solidFill>
                <a:latin typeface="KG Primary Penmanship Alt" panose="02000506000000020003" pitchFamily="2" charset="0"/>
              </a:rPr>
              <a:t>faire du sport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.</a:t>
            </a:r>
          </a:p>
        </p:txBody>
      </p:sp>
      <p:pic>
        <p:nvPicPr>
          <p:cNvPr id="5" name="Image 4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10F9C809-3C77-A508-E426-48BCD965E7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510" y="4430486"/>
            <a:ext cx="2316572" cy="3918616"/>
          </a:xfrm>
          <a:prstGeom prst="rect">
            <a:avLst/>
          </a:prstGeom>
        </p:spPr>
      </p:pic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4AAB064-FCF2-0079-DEE4-BC4FB36D3D6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549" y="4344209"/>
            <a:ext cx="2532319" cy="428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435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7E7EF-3F30-797B-8DF9-C21E543DF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FCE7C7E7-21B7-945C-7C5B-676DB0EB9F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7275065-16B4-4142-0215-C2621D5FB6A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7165" y="2807237"/>
            <a:ext cx="130596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Vous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aimez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/aimes)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écrire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5FFEF6-78DD-245C-AEA8-30E26F18B12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1E0D4D2-E328-691F-6161-A61EB62E715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28423F58-621E-B172-CF4C-14FCF7D1F3C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Écrivez la bonne forme du verbe pour compléter la phrase.</a:t>
            </a:r>
          </a:p>
        </p:txBody>
      </p:sp>
      <p:pic>
        <p:nvPicPr>
          <p:cNvPr id="5" name="Image 4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9BA77CFD-74D0-A722-C154-D20CADA949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75" y="5075806"/>
            <a:ext cx="2316572" cy="3918616"/>
          </a:xfrm>
          <a:prstGeom prst="rect">
            <a:avLst/>
          </a:prstGeom>
        </p:spPr>
      </p:pic>
      <p:pic>
        <p:nvPicPr>
          <p:cNvPr id="8" name="Image 7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75B92E0-4053-7B96-4D55-A27F7F5922D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98" y="4587277"/>
            <a:ext cx="2532319" cy="4283563"/>
          </a:xfrm>
          <a:prstGeom prst="rect">
            <a:avLst/>
          </a:prstGeom>
        </p:spPr>
      </p:pic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2D5C6420-3408-158A-0CE7-6A85302095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139" y="4452044"/>
            <a:ext cx="2404819" cy="406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699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BAA13-045F-369A-FEAB-4D99DCDDF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3DC5FE0-78A7-B97E-C768-BD5DC45BEF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CCFB09-9C3C-B0C4-F505-9B1AC3D3918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D87C791-826E-5D8D-7E1B-3A463E582FB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B18130F-679C-A14C-A401-C71C9E24540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4E0A335-ED00-5FEB-FD6A-C04F61066E1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5081C90-F715-D5BA-2F81-D1F6DC6108F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4DEB8D1-FF3C-CAD1-6994-C2726659F27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19B6DE3-8A8B-FA06-44E0-FD77BE9B9D0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626E211-724C-0856-7608-44D9EF0B370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387C8C-C269-F9FB-5823-B89EB5DEF94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17F58E-BAD7-14FE-FB6D-879AE364475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40057D5-8B75-57F4-93A8-5D11E0A23E8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3505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954B-1EC4-47EF-7172-86C293D94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D64733A4-6784-3820-FF84-5FECAF0525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C5D9E33-946B-DC42-1C45-C0780A17295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67A507E-F617-FB5E-BF9C-9E320080D57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75CA79-D85E-903F-74B4-F9767F2D8D9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65FA37B-858D-1269-D29F-B1528F69B37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Vous 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aimez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écrire.</a:t>
            </a:r>
          </a:p>
        </p:txBody>
      </p:sp>
      <p:pic>
        <p:nvPicPr>
          <p:cNvPr id="4" name="Image 3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777BDA60-1F60-CE33-E528-684069554F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75" y="5075806"/>
            <a:ext cx="2316572" cy="3918616"/>
          </a:xfrm>
          <a:prstGeom prst="rect">
            <a:avLst/>
          </a:prstGeom>
        </p:spPr>
      </p:pic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B81E88F-5C22-995E-E950-4165FED7B58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98" y="4587277"/>
            <a:ext cx="2532319" cy="4283563"/>
          </a:xfrm>
          <a:prstGeom prst="rect">
            <a:avLst/>
          </a:prstGeom>
        </p:spPr>
      </p:pic>
      <p:pic>
        <p:nvPicPr>
          <p:cNvPr id="7" name="Image 6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4CDDC928-BC09-2090-E16E-BEA9AC860C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139" y="4452044"/>
            <a:ext cx="2404819" cy="406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435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2C1C3-5759-3E0D-3FCD-D36318229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4816DFC2-3846-8764-9084-914430B4934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A18171-870E-23B4-C90D-A4A08A91863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Elles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aiment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aimons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.lire.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4FC0AE-5165-663F-2ADC-17E7184A02B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E54A0FD-59CF-BA80-C86D-DFA378B9E00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B7FFBAE-699A-7553-6D88-45C0EF0824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3941" y="4067359"/>
            <a:ext cx="5980694" cy="454191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0AB9C02-BB6E-B198-87BE-C155F084EB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Écrivez la bonne forme du verbe pour compléter la phrase.</a:t>
            </a:r>
          </a:p>
        </p:txBody>
      </p:sp>
    </p:spTree>
    <p:extLst>
      <p:ext uri="{BB962C8B-B14F-4D97-AF65-F5344CB8AC3E}">
        <p14:creationId xmlns:p14="http://schemas.microsoft.com/office/powerpoint/2010/main" val="15823448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EECFF-AE0B-E4E7-EA4A-6A0DC0158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D7C70FD-13C1-6DBB-BE05-FC0ED143D0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7B4A84-E328-5B8B-33CE-CD9633F30C0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CEAD39-0D53-D23E-924E-5C3C62A6D6A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197DA7-E73F-ADA1-7FD6-8DE58742D9D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9B06899-4ED4-F24A-EE90-0794C5F45E7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75C7106-A5C3-6345-4CF3-8C5B24DD767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CC76C0E-2488-F5B2-41BB-6299094E031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E13C2FB-1E17-6A4B-69E3-7CCEE353560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55FCB3D-ACD7-53E1-F938-C0B255F5918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45B4736-7A68-5915-3FF7-493C610100A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872D099-EAA8-DF7D-E8E8-FFFEA1D5291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402D3E4-2BE7-6D5C-F097-33DC617441A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5910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072FF-E514-C80A-5E2F-D91F14723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798C8A32-0F45-286C-60AC-89BD207CC2D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33F571-650C-5E71-D128-F20DDD31AC5C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85850" y="-21852"/>
          <a:ext cx="11511347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54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595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05916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  <a:gridCol w="2953134">
                  <a:extLst>
                    <a:ext uri="{9D8B030D-6E8A-4147-A177-3AD203B41FA5}">
                      <a16:colId xmlns:a16="http://schemas.microsoft.com/office/drawing/2014/main" val="36363559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Activités orales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3. Activités de lecture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Activités écrites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87F387C-9DFD-394C-04AF-151234F65C8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Qui veut lire la phrase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F6E571-C46F-AB3A-9B88-8BCF94156F3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51C926-70F8-549E-DB59-0BF6A24484F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Elles 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aiment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lire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707AAC-BB8B-6E10-C7E8-AAEA8E0394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3941" y="4067359"/>
            <a:ext cx="5980694" cy="454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464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!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Au revoir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7" y="1287662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95" imgH="394" progId="TCLayout.ActiveDocument.1">
                  <p:embed/>
                </p:oleObj>
              </mc:Choice>
              <mc:Fallback>
                <p:oleObj name="think-cell Slide" r:id="rId12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87" y="1287662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13728" y="8681310"/>
            <a:ext cx="96491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3" tIns="51413" rIns="102863" bIns="51413" anchor="ctr" anchorCtr="0">
            <a:noAutofit/>
          </a:bodyPr>
          <a:lstStyle/>
          <a:p>
            <a:pPr algn="ctr" defTabSz="1371567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6336" y="8529247"/>
            <a:ext cx="3148070" cy="4151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6336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>
              <a:defRPr/>
            </a:pP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09086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14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912436" y="3179077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08659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72281" y="5930679"/>
            <a:ext cx="733991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10540" y="4244657"/>
            <a:ext cx="4547729" cy="454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NUM" val="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14205</TotalTime>
  <Words>2375</Words>
  <Application>Microsoft Office PowerPoint</Application>
  <PresentationFormat>Personnalisé</PresentationFormat>
  <Paragraphs>467</Paragraphs>
  <Slides>75</Slides>
  <Notes>1</Notes>
  <HiddenSlides>0</HiddenSlides>
  <MMClips>1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75</vt:i4>
      </vt:variant>
    </vt:vector>
  </HeadingPairs>
  <TitlesOfParts>
    <vt:vector size="91" baseType="lpstr">
      <vt:lpstr>Dosis</vt:lpstr>
      <vt:lpstr>Montserrat</vt:lpstr>
      <vt:lpstr>Calibri</vt:lpstr>
      <vt:lpstr>Cambria</vt:lpstr>
      <vt:lpstr>Helvetica Neue Light</vt:lpstr>
      <vt:lpstr>Traditional Arabic</vt:lpstr>
      <vt:lpstr>Calibri </vt:lpstr>
      <vt:lpstr>KG Primary Penmanship Alt</vt:lpstr>
      <vt:lpstr>Carelia</vt:lpstr>
      <vt:lpstr>Dosis Bold</vt:lpstr>
      <vt:lpstr>Arial</vt:lpstr>
      <vt:lpstr>1_Office Theme</vt:lpstr>
      <vt:lpstr>Office Theme</vt:lpstr>
      <vt:lpstr>2_Office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Unknown</dc:creator>
  <cp:lastModifiedBy>KHALID.RAMNI</cp:lastModifiedBy>
  <cp:revision>137</cp:revision>
  <dcterms:created xsi:type="dcterms:W3CDTF">2023-09-22T04:26:48Z</dcterms:created>
  <dcterms:modified xsi:type="dcterms:W3CDTF">2025-02-17T21:26:48Z</dcterms:modified>
</cp:coreProperties>
</file>