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ink/ink1.xml" ContentType="application/inkml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ink/ink2.xml" ContentType="application/inkml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76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34808285" r:id="rId17"/>
    <p:sldId id="2134808273" r:id="rId18"/>
    <p:sldId id="2134808938" r:id="rId19"/>
    <p:sldId id="2134807223" r:id="rId20"/>
    <p:sldId id="2134808843" r:id="rId21"/>
    <p:sldId id="2134808848" r:id="rId22"/>
    <p:sldId id="2134808846" r:id="rId23"/>
    <p:sldId id="2134808850" r:id="rId24"/>
    <p:sldId id="2147482428" r:id="rId25"/>
    <p:sldId id="2147482429" r:id="rId26"/>
    <p:sldId id="2147482374" r:id="rId27"/>
    <p:sldId id="2147482387" r:id="rId28"/>
    <p:sldId id="2147482377" r:id="rId29"/>
    <p:sldId id="2147482378" r:id="rId30"/>
    <p:sldId id="2147482409" r:id="rId31"/>
    <p:sldId id="2147482410" r:id="rId32"/>
    <p:sldId id="2147482430" r:id="rId33"/>
    <p:sldId id="2147482431" r:id="rId34"/>
    <p:sldId id="2147482440" r:id="rId35"/>
    <p:sldId id="2147482432" r:id="rId36"/>
    <p:sldId id="2147482433" r:id="rId37"/>
    <p:sldId id="2147482413" r:id="rId38"/>
    <p:sldId id="2147482414" r:id="rId39"/>
    <p:sldId id="2147482415" r:id="rId40"/>
    <p:sldId id="2147482439" r:id="rId41"/>
    <p:sldId id="2147482416" r:id="rId42"/>
    <p:sldId id="2147482417" r:id="rId43"/>
    <p:sldId id="2147482418" r:id="rId44"/>
    <p:sldId id="2147482419" r:id="rId45"/>
    <p:sldId id="2147482420" r:id="rId46"/>
    <p:sldId id="2147482421" r:id="rId47"/>
    <p:sldId id="2147482434" r:id="rId48"/>
    <p:sldId id="2147482422" r:id="rId49"/>
    <p:sldId id="2147482423" r:id="rId50"/>
    <p:sldId id="2147482424" r:id="rId51"/>
    <p:sldId id="2147482436" r:id="rId52"/>
    <p:sldId id="2147482437" r:id="rId53"/>
    <p:sldId id="2147482438" r:id="rId54"/>
    <p:sldId id="2147482369" r:id="rId55"/>
    <p:sldId id="2134808934" r:id="rId56"/>
    <p:sldId id="2134808937" r:id="rId57"/>
    <p:sldId id="2134808935" r:id="rId58"/>
    <p:sldId id="2134808878" r:id="rId59"/>
    <p:sldId id="2147482383" r:id="rId60"/>
    <p:sldId id="2147482384" r:id="rId61"/>
    <p:sldId id="2147482385" r:id="rId62"/>
    <p:sldId id="2147482382" r:id="rId63"/>
    <p:sldId id="2147482386" r:id="rId64"/>
    <p:sldId id="2134808845" r:id="rId65"/>
    <p:sldId id="2134808837" r:id="rId66"/>
    <p:sldId id="2134808838" r:id="rId67"/>
    <p:sldId id="2134808839" r:id="rId68"/>
    <p:sldId id="2134808248" r:id="rId69"/>
    <p:sldId id="2147482379" r:id="rId70"/>
    <p:sldId id="2134808250" r:id="rId71"/>
    <p:sldId id="2134808805" r:id="rId72"/>
    <p:sldId id="2134808775" r:id="rId73"/>
    <p:sldId id="2134808474" r:id="rId74"/>
    <p:sldId id="2147482339" r:id="rId75"/>
  </p:sldIdLst>
  <p:sldSz cx="13716000" cy="10287000"/>
  <p:notesSz cx="6858000" cy="9144000"/>
  <p:embeddedFontLst>
    <p:embeddedFont>
      <p:font typeface="Cambria" panose="02040503050406030204" pitchFamily="18" charset="0"/>
      <p:regular r:id="rId77"/>
      <p:bold r:id="rId78"/>
      <p:italic r:id="rId79"/>
      <p:boldItalic r:id="rId80"/>
    </p:embeddedFont>
    <p:embeddedFont>
      <p:font typeface="Carelia" panose="020B0604020202020204" charset="0"/>
      <p:regular r:id="rId81"/>
    </p:embeddedFont>
    <p:embeddedFont>
      <p:font typeface="Dosis" pitchFamily="2" charset="0"/>
      <p:regular r:id="rId82"/>
      <p:bold r:id="rId83"/>
    </p:embeddedFont>
    <p:embeddedFont>
      <p:font typeface="Dosis Bold" charset="0"/>
      <p:regular r:id="rId84"/>
      <p:bold r:id="rId85"/>
    </p:embeddedFont>
    <p:embeddedFont>
      <p:font typeface="Montserrat" panose="00000500000000000000" pitchFamily="2" charset="0"/>
      <p:regular r:id="rId86"/>
      <p:bold r:id="rId87"/>
      <p:italic r:id="rId88"/>
      <p:boldItalic r:id="rId89"/>
    </p:embeddedFont>
    <p:embeddedFont>
      <p:font typeface="Traditional Arabic" panose="02020603050405020304" pitchFamily="18" charset="-78"/>
      <p:regular r:id="rId90"/>
      <p:bold r:id="rId91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67803F"/>
    <a:srgbClr val="F2F2F2"/>
    <a:srgbClr val="7F7F7F"/>
    <a:srgbClr val="106584"/>
    <a:srgbClr val="FDEADA"/>
    <a:srgbClr val="F7F1BD"/>
    <a:srgbClr val="106585"/>
    <a:srgbClr val="426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61" autoAdjust="0"/>
    <p:restoredTop sz="95196" autoAdjust="0"/>
  </p:normalViewPr>
  <p:slideViewPr>
    <p:cSldViewPr snapToGrid="0">
      <p:cViewPr varScale="1">
        <p:scale>
          <a:sx n="63" d="100"/>
          <a:sy n="63" d="100"/>
        </p:scale>
        <p:origin x="902" y="58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08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4.fntdata"/><Relationship Id="rId95" Type="http://schemas.openxmlformats.org/officeDocument/2006/relationships/tableStyles" Target="tableStyle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11.fntdata"/><Relationship Id="rId61" Type="http://schemas.openxmlformats.org/officeDocument/2006/relationships/slide" Target="slides/slide56.xml"/><Relationship Id="rId82" Type="http://schemas.openxmlformats.org/officeDocument/2006/relationships/font" Target="fonts/font6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font" Target="fonts/font1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0T22:26:04.2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0T22:26:04.2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11/02/2025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40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0494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13.pn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29.sv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2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1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5.jpeg"/><Relationship Id="rId28" Type="http://schemas.openxmlformats.org/officeDocument/2006/relationships/image" Target="../media/image31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18.xml"/><Relationship Id="rId27" Type="http://schemas.openxmlformats.org/officeDocument/2006/relationships/image" Target="../media/image30.png"/><Relationship Id="rId30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34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29.svg"/><Relationship Id="rId5" Type="http://schemas.openxmlformats.org/officeDocument/2006/relationships/tags" Target="../tags/tag87.xml"/><Relationship Id="rId10" Type="http://schemas.openxmlformats.org/officeDocument/2006/relationships/image" Target="../media/image15.png"/><Relationship Id="rId4" Type="http://schemas.openxmlformats.org/officeDocument/2006/relationships/tags" Target="../tags/tag86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image" Target="../media/image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4.xml"/><Relationship Id="rId10" Type="http://schemas.openxmlformats.org/officeDocument/2006/relationships/image" Target="../media/image8.png"/><Relationship Id="rId4" Type="http://schemas.openxmlformats.org/officeDocument/2006/relationships/tags" Target="../tags/tag93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29.sv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1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5.jpeg"/><Relationship Id="rId5" Type="http://schemas.openxmlformats.org/officeDocument/2006/relationships/tags" Target="../tags/tag9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image" Target="../media/image5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8.xml"/><Relationship Id="rId10" Type="http://schemas.openxmlformats.org/officeDocument/2006/relationships/image" Target="../media/image8.png"/><Relationship Id="rId4" Type="http://schemas.openxmlformats.org/officeDocument/2006/relationships/tags" Target="../tags/tag107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36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6.svg"/><Relationship Id="rId5" Type="http://schemas.openxmlformats.org/officeDocument/2006/relationships/tags" Target="../tags/tag113.xml"/><Relationship Id="rId10" Type="http://schemas.openxmlformats.org/officeDocument/2006/relationships/image" Target="../media/image15.png"/><Relationship Id="rId4" Type="http://schemas.openxmlformats.org/officeDocument/2006/relationships/tags" Target="../tags/tag1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6.sv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5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5.jpeg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7.xml"/><Relationship Id="rId7" Type="http://schemas.openxmlformats.org/officeDocument/2006/relationships/image" Target="../media/image5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9.xml"/><Relationship Id="rId10" Type="http://schemas.openxmlformats.org/officeDocument/2006/relationships/image" Target="../media/image8.png"/><Relationship Id="rId4" Type="http://schemas.openxmlformats.org/officeDocument/2006/relationships/tags" Target="../tags/tag128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image" Target="../media/image16.svg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image" Target="../media/image15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image" Target="../media/image5.jpe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1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8.png"/><Relationship Id="rId5" Type="http://schemas.openxmlformats.org/officeDocument/2006/relationships/tags" Target="../tags/tag163.xml"/><Relationship Id="rId10" Type="http://schemas.openxmlformats.org/officeDocument/2006/relationships/image" Target="../media/image37.png"/><Relationship Id="rId4" Type="http://schemas.openxmlformats.org/officeDocument/2006/relationships/tags" Target="../tags/tag162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11" Type="http://schemas.openxmlformats.org/officeDocument/2006/relationships/image" Target="../media/image8.png"/><Relationship Id="rId5" Type="http://schemas.openxmlformats.org/officeDocument/2006/relationships/tags" Target="../tags/tag168.xml"/><Relationship Id="rId10" Type="http://schemas.openxmlformats.org/officeDocument/2006/relationships/image" Target="../media/image7.svg"/><Relationship Id="rId4" Type="http://schemas.openxmlformats.org/officeDocument/2006/relationships/tags" Target="../tags/tag167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image" Target="../media/image16.svg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12" Type="http://schemas.openxmlformats.org/officeDocument/2006/relationships/image" Target="../media/image15.png"/><Relationship Id="rId2" Type="http://schemas.openxmlformats.org/officeDocument/2006/relationships/tags" Target="../tags/tag171.xml"/><Relationship Id="rId16" Type="http://schemas.openxmlformats.org/officeDocument/2006/relationships/image" Target="../media/image42.png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image" Target="../media/image5.jpeg"/><Relationship Id="rId5" Type="http://schemas.openxmlformats.org/officeDocument/2006/relationships/tags" Target="../tags/tag174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3.xml"/><Relationship Id="rId9" Type="http://schemas.openxmlformats.org/officeDocument/2006/relationships/tags" Target="../tags/tag178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image" Target="../media/image43.png"/><Relationship Id="rId3" Type="http://schemas.openxmlformats.org/officeDocument/2006/relationships/tags" Target="../tags/tag181.xml"/><Relationship Id="rId7" Type="http://schemas.openxmlformats.org/officeDocument/2006/relationships/tags" Target="../tags/tag185.xml"/><Relationship Id="rId12" Type="http://schemas.openxmlformats.org/officeDocument/2006/relationships/image" Target="../media/image19.sv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image" Target="../media/image18.png"/><Relationship Id="rId5" Type="http://schemas.openxmlformats.org/officeDocument/2006/relationships/tags" Target="../tags/tag18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2.xml"/><Relationship Id="rId9" Type="http://schemas.openxmlformats.org/officeDocument/2006/relationships/tags" Target="../tags/tag18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90.xml"/><Relationship Id="rId7" Type="http://schemas.openxmlformats.org/officeDocument/2006/relationships/image" Target="../media/image19.sv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19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99.xml"/><Relationship Id="rId13" Type="http://schemas.openxmlformats.org/officeDocument/2006/relationships/image" Target="../media/image19.svg"/><Relationship Id="rId3" Type="http://schemas.openxmlformats.org/officeDocument/2006/relationships/tags" Target="../tags/tag194.xml"/><Relationship Id="rId7" Type="http://schemas.openxmlformats.org/officeDocument/2006/relationships/tags" Target="../tags/tag198.xml"/><Relationship Id="rId12" Type="http://schemas.openxmlformats.org/officeDocument/2006/relationships/image" Target="../media/image18.pn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tags" Target="../tags/tag19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196.xml"/><Relationship Id="rId15" Type="http://schemas.openxmlformats.org/officeDocument/2006/relationships/image" Target="../media/image46.png"/><Relationship Id="rId10" Type="http://schemas.openxmlformats.org/officeDocument/2006/relationships/tags" Target="../tags/tag201.xml"/><Relationship Id="rId4" Type="http://schemas.openxmlformats.org/officeDocument/2006/relationships/tags" Target="../tags/tag195.xml"/><Relationship Id="rId9" Type="http://schemas.openxmlformats.org/officeDocument/2006/relationships/tags" Target="../tags/tag200.xml"/><Relationship Id="rId1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09.xml"/><Relationship Id="rId13" Type="http://schemas.openxmlformats.org/officeDocument/2006/relationships/image" Target="../media/image18.png"/><Relationship Id="rId3" Type="http://schemas.openxmlformats.org/officeDocument/2006/relationships/tags" Target="../tags/tag204.xml"/><Relationship Id="rId7" Type="http://schemas.openxmlformats.org/officeDocument/2006/relationships/tags" Target="../tags/tag208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03.xml"/><Relationship Id="rId16" Type="http://schemas.openxmlformats.org/officeDocument/2006/relationships/image" Target="../media/image46.png"/><Relationship Id="rId1" Type="http://schemas.openxmlformats.org/officeDocument/2006/relationships/tags" Target="../tags/tag202.xml"/><Relationship Id="rId6" Type="http://schemas.openxmlformats.org/officeDocument/2006/relationships/tags" Target="../tags/tag207.xml"/><Relationship Id="rId11" Type="http://schemas.openxmlformats.org/officeDocument/2006/relationships/tags" Target="../tags/tag212.xml"/><Relationship Id="rId5" Type="http://schemas.openxmlformats.org/officeDocument/2006/relationships/tags" Target="../tags/tag206.xml"/><Relationship Id="rId15" Type="http://schemas.openxmlformats.org/officeDocument/2006/relationships/image" Target="../media/image47.jpeg"/><Relationship Id="rId10" Type="http://schemas.openxmlformats.org/officeDocument/2006/relationships/tags" Target="../tags/tag211.xml"/><Relationship Id="rId4" Type="http://schemas.openxmlformats.org/officeDocument/2006/relationships/tags" Target="../tags/tag205.xml"/><Relationship Id="rId9" Type="http://schemas.openxmlformats.org/officeDocument/2006/relationships/tags" Target="../tags/tag210.xml"/><Relationship Id="rId14" Type="http://schemas.openxmlformats.org/officeDocument/2006/relationships/image" Target="../media/image1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20.xml"/><Relationship Id="rId13" Type="http://schemas.openxmlformats.org/officeDocument/2006/relationships/image" Target="../media/image19.svg"/><Relationship Id="rId3" Type="http://schemas.openxmlformats.org/officeDocument/2006/relationships/tags" Target="../tags/tag215.xml"/><Relationship Id="rId7" Type="http://schemas.openxmlformats.org/officeDocument/2006/relationships/tags" Target="../tags/tag219.xml"/><Relationship Id="rId12" Type="http://schemas.openxmlformats.org/officeDocument/2006/relationships/image" Target="../media/image18.png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17.xml"/><Relationship Id="rId15" Type="http://schemas.openxmlformats.org/officeDocument/2006/relationships/image" Target="../media/image48.png"/><Relationship Id="rId10" Type="http://schemas.openxmlformats.org/officeDocument/2006/relationships/tags" Target="../tags/tag222.xml"/><Relationship Id="rId4" Type="http://schemas.openxmlformats.org/officeDocument/2006/relationships/tags" Target="../tags/tag216.xml"/><Relationship Id="rId9" Type="http://schemas.openxmlformats.org/officeDocument/2006/relationships/tags" Target="../tags/tag221.xml"/><Relationship Id="rId1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13" Type="http://schemas.openxmlformats.org/officeDocument/2006/relationships/image" Target="../media/image18.png"/><Relationship Id="rId3" Type="http://schemas.openxmlformats.org/officeDocument/2006/relationships/tags" Target="../tags/tag225.xml"/><Relationship Id="rId7" Type="http://schemas.openxmlformats.org/officeDocument/2006/relationships/tags" Target="../tags/tag229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24.xml"/><Relationship Id="rId16" Type="http://schemas.openxmlformats.org/officeDocument/2006/relationships/image" Target="../media/image48.png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11" Type="http://schemas.openxmlformats.org/officeDocument/2006/relationships/tags" Target="../tags/tag233.xml"/><Relationship Id="rId5" Type="http://schemas.openxmlformats.org/officeDocument/2006/relationships/tags" Target="../tags/tag227.xml"/><Relationship Id="rId15" Type="http://schemas.openxmlformats.org/officeDocument/2006/relationships/image" Target="../media/image47.jpeg"/><Relationship Id="rId10" Type="http://schemas.openxmlformats.org/officeDocument/2006/relationships/tags" Target="../tags/tag232.xml"/><Relationship Id="rId4" Type="http://schemas.openxmlformats.org/officeDocument/2006/relationships/tags" Target="../tags/tag226.xml"/><Relationship Id="rId9" Type="http://schemas.openxmlformats.org/officeDocument/2006/relationships/tags" Target="../tags/tag231.xml"/><Relationship Id="rId14" Type="http://schemas.openxmlformats.org/officeDocument/2006/relationships/image" Target="../media/image19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41.xml"/><Relationship Id="rId13" Type="http://schemas.openxmlformats.org/officeDocument/2006/relationships/image" Target="../media/image19.svg"/><Relationship Id="rId3" Type="http://schemas.openxmlformats.org/officeDocument/2006/relationships/tags" Target="../tags/tag236.xml"/><Relationship Id="rId7" Type="http://schemas.openxmlformats.org/officeDocument/2006/relationships/tags" Target="../tags/tag240.xml"/><Relationship Id="rId12" Type="http://schemas.openxmlformats.org/officeDocument/2006/relationships/image" Target="../media/image18.png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38.xml"/><Relationship Id="rId15" Type="http://schemas.openxmlformats.org/officeDocument/2006/relationships/image" Target="../media/image49.png"/><Relationship Id="rId10" Type="http://schemas.openxmlformats.org/officeDocument/2006/relationships/tags" Target="../tags/tag243.xml"/><Relationship Id="rId4" Type="http://schemas.openxmlformats.org/officeDocument/2006/relationships/tags" Target="../tags/tag237.xml"/><Relationship Id="rId9" Type="http://schemas.openxmlformats.org/officeDocument/2006/relationships/tags" Target="../tags/tag242.xml"/><Relationship Id="rId1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image" Target="../media/image18.png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45.xml"/><Relationship Id="rId16" Type="http://schemas.openxmlformats.org/officeDocument/2006/relationships/image" Target="../media/image49.png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tags" Target="../tags/tag254.xml"/><Relationship Id="rId5" Type="http://schemas.openxmlformats.org/officeDocument/2006/relationships/tags" Target="../tags/tag248.xml"/><Relationship Id="rId15" Type="http://schemas.openxmlformats.org/officeDocument/2006/relationships/image" Target="../media/image47.jpeg"/><Relationship Id="rId10" Type="http://schemas.openxmlformats.org/officeDocument/2006/relationships/tags" Target="../tags/tag253.xml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image" Target="../media/image19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62.xml"/><Relationship Id="rId13" Type="http://schemas.openxmlformats.org/officeDocument/2006/relationships/image" Target="../media/image19.svg"/><Relationship Id="rId3" Type="http://schemas.openxmlformats.org/officeDocument/2006/relationships/tags" Target="../tags/tag257.xml"/><Relationship Id="rId7" Type="http://schemas.openxmlformats.org/officeDocument/2006/relationships/tags" Target="../tags/tag261.xml"/><Relationship Id="rId12" Type="http://schemas.openxmlformats.org/officeDocument/2006/relationships/image" Target="../media/image18.png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6" Type="http://schemas.openxmlformats.org/officeDocument/2006/relationships/tags" Target="../tags/tag260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59.xml"/><Relationship Id="rId15" Type="http://schemas.openxmlformats.org/officeDocument/2006/relationships/image" Target="../media/image50.png"/><Relationship Id="rId10" Type="http://schemas.openxmlformats.org/officeDocument/2006/relationships/tags" Target="../tags/tag264.xml"/><Relationship Id="rId4" Type="http://schemas.openxmlformats.org/officeDocument/2006/relationships/tags" Target="../tags/tag258.xml"/><Relationship Id="rId9" Type="http://schemas.openxmlformats.org/officeDocument/2006/relationships/tags" Target="../tags/tag263.xml"/><Relationship Id="rId1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72.xml"/><Relationship Id="rId13" Type="http://schemas.openxmlformats.org/officeDocument/2006/relationships/image" Target="../media/image18.png"/><Relationship Id="rId3" Type="http://schemas.openxmlformats.org/officeDocument/2006/relationships/tags" Target="../tags/tag267.xml"/><Relationship Id="rId7" Type="http://schemas.openxmlformats.org/officeDocument/2006/relationships/tags" Target="../tags/tag271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66.xml"/><Relationship Id="rId16" Type="http://schemas.openxmlformats.org/officeDocument/2006/relationships/image" Target="../media/image50.png"/><Relationship Id="rId1" Type="http://schemas.openxmlformats.org/officeDocument/2006/relationships/tags" Target="../tags/tag265.xml"/><Relationship Id="rId6" Type="http://schemas.openxmlformats.org/officeDocument/2006/relationships/tags" Target="../tags/tag270.xml"/><Relationship Id="rId11" Type="http://schemas.openxmlformats.org/officeDocument/2006/relationships/tags" Target="../tags/tag275.xml"/><Relationship Id="rId5" Type="http://schemas.openxmlformats.org/officeDocument/2006/relationships/tags" Target="../tags/tag269.xml"/><Relationship Id="rId15" Type="http://schemas.openxmlformats.org/officeDocument/2006/relationships/image" Target="../media/image47.jpeg"/><Relationship Id="rId10" Type="http://schemas.openxmlformats.org/officeDocument/2006/relationships/tags" Target="../tags/tag274.xml"/><Relationship Id="rId4" Type="http://schemas.openxmlformats.org/officeDocument/2006/relationships/tags" Target="../tags/tag268.xml"/><Relationship Id="rId9" Type="http://schemas.openxmlformats.org/officeDocument/2006/relationships/tags" Target="../tags/tag273.xml"/><Relationship Id="rId14" Type="http://schemas.openxmlformats.org/officeDocument/2006/relationships/image" Target="../media/image19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83.xml"/><Relationship Id="rId13" Type="http://schemas.openxmlformats.org/officeDocument/2006/relationships/image" Target="../media/image19.svg"/><Relationship Id="rId3" Type="http://schemas.openxmlformats.org/officeDocument/2006/relationships/tags" Target="../tags/tag278.xml"/><Relationship Id="rId7" Type="http://schemas.openxmlformats.org/officeDocument/2006/relationships/tags" Target="../tags/tag282.xml"/><Relationship Id="rId12" Type="http://schemas.openxmlformats.org/officeDocument/2006/relationships/image" Target="../media/image18.png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80.xml"/><Relationship Id="rId15" Type="http://schemas.openxmlformats.org/officeDocument/2006/relationships/image" Target="../media/image51.png"/><Relationship Id="rId10" Type="http://schemas.openxmlformats.org/officeDocument/2006/relationships/tags" Target="../tags/tag285.xml"/><Relationship Id="rId4" Type="http://schemas.openxmlformats.org/officeDocument/2006/relationships/tags" Target="../tags/tag279.xml"/><Relationship Id="rId9" Type="http://schemas.openxmlformats.org/officeDocument/2006/relationships/tags" Target="../tags/tag284.xml"/><Relationship Id="rId1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image" Target="../media/image18.png"/><Relationship Id="rId3" Type="http://schemas.openxmlformats.org/officeDocument/2006/relationships/tags" Target="../tags/tag288.xml"/><Relationship Id="rId7" Type="http://schemas.openxmlformats.org/officeDocument/2006/relationships/tags" Target="../tags/tag292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87.xml"/><Relationship Id="rId16" Type="http://schemas.openxmlformats.org/officeDocument/2006/relationships/image" Target="../media/image51.pn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tags" Target="../tags/tag296.xml"/><Relationship Id="rId5" Type="http://schemas.openxmlformats.org/officeDocument/2006/relationships/tags" Target="../tags/tag290.xml"/><Relationship Id="rId15" Type="http://schemas.openxmlformats.org/officeDocument/2006/relationships/image" Target="../media/image47.jpeg"/><Relationship Id="rId10" Type="http://schemas.openxmlformats.org/officeDocument/2006/relationships/tags" Target="../tags/tag295.xml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image" Target="../media/image19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3.png"/><Relationship Id="rId3" Type="http://schemas.openxmlformats.org/officeDocument/2006/relationships/tags" Target="../tags/tag299.xml"/><Relationship Id="rId7" Type="http://schemas.openxmlformats.org/officeDocument/2006/relationships/audio" Target="../media/media1.wav"/><Relationship Id="rId12" Type="http://schemas.openxmlformats.org/officeDocument/2006/relationships/image" Target="../media/image52.png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6" Type="http://schemas.microsoft.com/office/2007/relationships/media" Target="../media/media1.wav"/><Relationship Id="rId11" Type="http://schemas.openxmlformats.org/officeDocument/2006/relationships/image" Target="../media/image22.png"/><Relationship Id="rId5" Type="http://schemas.openxmlformats.org/officeDocument/2006/relationships/tags" Target="../tags/tag301.xml"/><Relationship Id="rId10" Type="http://schemas.openxmlformats.org/officeDocument/2006/relationships/image" Target="../media/image19.svg"/><Relationship Id="rId4" Type="http://schemas.openxmlformats.org/officeDocument/2006/relationships/tags" Target="../tags/tag300.xml"/><Relationship Id="rId9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09.xml"/><Relationship Id="rId13" Type="http://schemas.openxmlformats.org/officeDocument/2006/relationships/image" Target="../media/image19.svg"/><Relationship Id="rId3" Type="http://schemas.openxmlformats.org/officeDocument/2006/relationships/tags" Target="../tags/tag304.xml"/><Relationship Id="rId7" Type="http://schemas.openxmlformats.org/officeDocument/2006/relationships/tags" Target="../tags/tag308.xml"/><Relationship Id="rId12" Type="http://schemas.openxmlformats.org/officeDocument/2006/relationships/image" Target="../media/image18.png"/><Relationship Id="rId2" Type="http://schemas.openxmlformats.org/officeDocument/2006/relationships/tags" Target="../tags/tag303.xml"/><Relationship Id="rId1" Type="http://schemas.openxmlformats.org/officeDocument/2006/relationships/tags" Target="../tags/tag302.xml"/><Relationship Id="rId6" Type="http://schemas.openxmlformats.org/officeDocument/2006/relationships/tags" Target="../tags/tag30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06.xml"/><Relationship Id="rId15" Type="http://schemas.openxmlformats.org/officeDocument/2006/relationships/image" Target="../media/image54.png"/><Relationship Id="rId10" Type="http://schemas.openxmlformats.org/officeDocument/2006/relationships/tags" Target="../tags/tag311.xml"/><Relationship Id="rId4" Type="http://schemas.openxmlformats.org/officeDocument/2006/relationships/tags" Target="../tags/tag305.xml"/><Relationship Id="rId9" Type="http://schemas.openxmlformats.org/officeDocument/2006/relationships/tags" Target="../tags/tag310.xml"/><Relationship Id="rId1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19.xml"/><Relationship Id="rId13" Type="http://schemas.openxmlformats.org/officeDocument/2006/relationships/image" Target="../media/image18.png"/><Relationship Id="rId3" Type="http://schemas.openxmlformats.org/officeDocument/2006/relationships/tags" Target="../tags/tag314.xml"/><Relationship Id="rId7" Type="http://schemas.openxmlformats.org/officeDocument/2006/relationships/tags" Target="../tags/tag318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13.xml"/><Relationship Id="rId16" Type="http://schemas.openxmlformats.org/officeDocument/2006/relationships/image" Target="../media/image54.png"/><Relationship Id="rId1" Type="http://schemas.openxmlformats.org/officeDocument/2006/relationships/tags" Target="../tags/tag312.xml"/><Relationship Id="rId6" Type="http://schemas.openxmlformats.org/officeDocument/2006/relationships/tags" Target="../tags/tag317.xml"/><Relationship Id="rId11" Type="http://schemas.openxmlformats.org/officeDocument/2006/relationships/tags" Target="../tags/tag322.xml"/><Relationship Id="rId5" Type="http://schemas.openxmlformats.org/officeDocument/2006/relationships/tags" Target="../tags/tag316.xml"/><Relationship Id="rId15" Type="http://schemas.openxmlformats.org/officeDocument/2006/relationships/image" Target="../media/image47.jpeg"/><Relationship Id="rId10" Type="http://schemas.openxmlformats.org/officeDocument/2006/relationships/tags" Target="../tags/tag321.xml"/><Relationship Id="rId4" Type="http://schemas.openxmlformats.org/officeDocument/2006/relationships/tags" Target="../tags/tag315.xml"/><Relationship Id="rId9" Type="http://schemas.openxmlformats.org/officeDocument/2006/relationships/tags" Target="../tags/tag320.xml"/><Relationship Id="rId14" Type="http://schemas.openxmlformats.org/officeDocument/2006/relationships/image" Target="../media/image19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30.xml"/><Relationship Id="rId13" Type="http://schemas.openxmlformats.org/officeDocument/2006/relationships/image" Target="../media/image19.svg"/><Relationship Id="rId3" Type="http://schemas.openxmlformats.org/officeDocument/2006/relationships/tags" Target="../tags/tag325.xml"/><Relationship Id="rId7" Type="http://schemas.openxmlformats.org/officeDocument/2006/relationships/tags" Target="../tags/tag329.xml"/><Relationship Id="rId12" Type="http://schemas.openxmlformats.org/officeDocument/2006/relationships/image" Target="../media/image18.png"/><Relationship Id="rId2" Type="http://schemas.openxmlformats.org/officeDocument/2006/relationships/tags" Target="../tags/tag324.xml"/><Relationship Id="rId1" Type="http://schemas.openxmlformats.org/officeDocument/2006/relationships/tags" Target="../tags/tag323.xml"/><Relationship Id="rId6" Type="http://schemas.openxmlformats.org/officeDocument/2006/relationships/tags" Target="../tags/tag328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27.xml"/><Relationship Id="rId15" Type="http://schemas.openxmlformats.org/officeDocument/2006/relationships/image" Target="../media/image55.png"/><Relationship Id="rId10" Type="http://schemas.openxmlformats.org/officeDocument/2006/relationships/tags" Target="../tags/tag332.xml"/><Relationship Id="rId4" Type="http://schemas.openxmlformats.org/officeDocument/2006/relationships/tags" Target="../tags/tag326.xml"/><Relationship Id="rId9" Type="http://schemas.openxmlformats.org/officeDocument/2006/relationships/tags" Target="../tags/tag331.xml"/><Relationship Id="rId1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40.xml"/><Relationship Id="rId13" Type="http://schemas.openxmlformats.org/officeDocument/2006/relationships/image" Target="../media/image18.png"/><Relationship Id="rId3" Type="http://schemas.openxmlformats.org/officeDocument/2006/relationships/tags" Target="../tags/tag335.xml"/><Relationship Id="rId7" Type="http://schemas.openxmlformats.org/officeDocument/2006/relationships/tags" Target="../tags/tag339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34.xml"/><Relationship Id="rId16" Type="http://schemas.openxmlformats.org/officeDocument/2006/relationships/image" Target="../media/image55.png"/><Relationship Id="rId1" Type="http://schemas.openxmlformats.org/officeDocument/2006/relationships/tags" Target="../tags/tag333.xml"/><Relationship Id="rId6" Type="http://schemas.openxmlformats.org/officeDocument/2006/relationships/tags" Target="../tags/tag338.xml"/><Relationship Id="rId11" Type="http://schemas.openxmlformats.org/officeDocument/2006/relationships/tags" Target="../tags/tag343.xml"/><Relationship Id="rId5" Type="http://schemas.openxmlformats.org/officeDocument/2006/relationships/tags" Target="../tags/tag337.xml"/><Relationship Id="rId15" Type="http://schemas.openxmlformats.org/officeDocument/2006/relationships/image" Target="../media/image47.jpeg"/><Relationship Id="rId10" Type="http://schemas.openxmlformats.org/officeDocument/2006/relationships/tags" Target="../tags/tag342.xml"/><Relationship Id="rId4" Type="http://schemas.openxmlformats.org/officeDocument/2006/relationships/tags" Target="../tags/tag336.xml"/><Relationship Id="rId9" Type="http://schemas.openxmlformats.org/officeDocument/2006/relationships/tags" Target="../tags/tag341.xml"/><Relationship Id="rId14" Type="http://schemas.openxmlformats.org/officeDocument/2006/relationships/image" Target="../media/image19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51.xml"/><Relationship Id="rId13" Type="http://schemas.openxmlformats.org/officeDocument/2006/relationships/image" Target="../media/image18.png"/><Relationship Id="rId3" Type="http://schemas.openxmlformats.org/officeDocument/2006/relationships/tags" Target="../tags/tag346.xml"/><Relationship Id="rId7" Type="http://schemas.openxmlformats.org/officeDocument/2006/relationships/tags" Target="../tags/tag350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45.xml"/><Relationship Id="rId16" Type="http://schemas.openxmlformats.org/officeDocument/2006/relationships/image" Target="../media/image55.png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tags" Target="../tags/tag354.xml"/><Relationship Id="rId5" Type="http://schemas.openxmlformats.org/officeDocument/2006/relationships/tags" Target="../tags/tag348.xml"/><Relationship Id="rId15" Type="http://schemas.openxmlformats.org/officeDocument/2006/relationships/image" Target="../media/image47.jpeg"/><Relationship Id="rId10" Type="http://schemas.openxmlformats.org/officeDocument/2006/relationships/tags" Target="../tags/tag353.xml"/><Relationship Id="rId4" Type="http://schemas.openxmlformats.org/officeDocument/2006/relationships/tags" Target="../tags/tag347.xml"/><Relationship Id="rId9" Type="http://schemas.openxmlformats.org/officeDocument/2006/relationships/tags" Target="../tags/tag352.xml"/><Relationship Id="rId14" Type="http://schemas.openxmlformats.org/officeDocument/2006/relationships/image" Target="../media/image19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6.png"/><Relationship Id="rId3" Type="http://schemas.openxmlformats.org/officeDocument/2006/relationships/tags" Target="../tags/tag357.xml"/><Relationship Id="rId7" Type="http://schemas.openxmlformats.org/officeDocument/2006/relationships/audio" Target="../media/media2.wav"/><Relationship Id="rId12" Type="http://schemas.openxmlformats.org/officeDocument/2006/relationships/customXml" Target="../ink/ink1.xml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microsoft.com/office/2007/relationships/media" Target="../media/media2.wav"/><Relationship Id="rId11" Type="http://schemas.openxmlformats.org/officeDocument/2006/relationships/image" Target="../media/image22.png"/><Relationship Id="rId5" Type="http://schemas.openxmlformats.org/officeDocument/2006/relationships/tags" Target="../tags/tag359.xml"/><Relationship Id="rId15" Type="http://schemas.openxmlformats.org/officeDocument/2006/relationships/image" Target="../media/image57.png"/><Relationship Id="rId10" Type="http://schemas.openxmlformats.org/officeDocument/2006/relationships/image" Target="../media/image19.svg"/><Relationship Id="rId4" Type="http://schemas.openxmlformats.org/officeDocument/2006/relationships/tags" Target="../tags/tag358.xml"/><Relationship Id="rId9" Type="http://schemas.openxmlformats.org/officeDocument/2006/relationships/image" Target="../media/image18.png"/><Relationship Id="rId1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67.xml"/><Relationship Id="rId13" Type="http://schemas.openxmlformats.org/officeDocument/2006/relationships/image" Target="../media/image19.svg"/><Relationship Id="rId3" Type="http://schemas.openxmlformats.org/officeDocument/2006/relationships/tags" Target="../tags/tag362.xml"/><Relationship Id="rId7" Type="http://schemas.openxmlformats.org/officeDocument/2006/relationships/tags" Target="../tags/tag366.xml"/><Relationship Id="rId12" Type="http://schemas.openxmlformats.org/officeDocument/2006/relationships/image" Target="../media/image18.png"/><Relationship Id="rId2" Type="http://schemas.openxmlformats.org/officeDocument/2006/relationships/tags" Target="../tags/tag361.xml"/><Relationship Id="rId1" Type="http://schemas.openxmlformats.org/officeDocument/2006/relationships/tags" Target="../tags/tag360.xml"/><Relationship Id="rId6" Type="http://schemas.openxmlformats.org/officeDocument/2006/relationships/tags" Target="../tags/tag36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64.xml"/><Relationship Id="rId15" Type="http://schemas.openxmlformats.org/officeDocument/2006/relationships/image" Target="../media/image58.png"/><Relationship Id="rId10" Type="http://schemas.openxmlformats.org/officeDocument/2006/relationships/tags" Target="../tags/tag369.xml"/><Relationship Id="rId4" Type="http://schemas.openxmlformats.org/officeDocument/2006/relationships/tags" Target="../tags/tag363.xml"/><Relationship Id="rId9" Type="http://schemas.openxmlformats.org/officeDocument/2006/relationships/tags" Target="../tags/tag368.xml"/><Relationship Id="rId1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77.xml"/><Relationship Id="rId13" Type="http://schemas.openxmlformats.org/officeDocument/2006/relationships/image" Target="../media/image18.png"/><Relationship Id="rId3" Type="http://schemas.openxmlformats.org/officeDocument/2006/relationships/tags" Target="../tags/tag372.xml"/><Relationship Id="rId7" Type="http://schemas.openxmlformats.org/officeDocument/2006/relationships/tags" Target="../tags/tag376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71.xml"/><Relationship Id="rId16" Type="http://schemas.openxmlformats.org/officeDocument/2006/relationships/image" Target="../media/image58.png"/><Relationship Id="rId1" Type="http://schemas.openxmlformats.org/officeDocument/2006/relationships/tags" Target="../tags/tag370.xml"/><Relationship Id="rId6" Type="http://schemas.openxmlformats.org/officeDocument/2006/relationships/tags" Target="../tags/tag375.xml"/><Relationship Id="rId11" Type="http://schemas.openxmlformats.org/officeDocument/2006/relationships/tags" Target="../tags/tag380.xml"/><Relationship Id="rId5" Type="http://schemas.openxmlformats.org/officeDocument/2006/relationships/tags" Target="../tags/tag374.xml"/><Relationship Id="rId15" Type="http://schemas.openxmlformats.org/officeDocument/2006/relationships/image" Target="../media/image47.jpeg"/><Relationship Id="rId10" Type="http://schemas.openxmlformats.org/officeDocument/2006/relationships/tags" Target="../tags/tag379.xml"/><Relationship Id="rId4" Type="http://schemas.openxmlformats.org/officeDocument/2006/relationships/tags" Target="../tags/tag373.xml"/><Relationship Id="rId9" Type="http://schemas.openxmlformats.org/officeDocument/2006/relationships/tags" Target="../tags/tag378.xml"/><Relationship Id="rId14" Type="http://schemas.openxmlformats.org/officeDocument/2006/relationships/image" Target="../media/image19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88.xml"/><Relationship Id="rId13" Type="http://schemas.openxmlformats.org/officeDocument/2006/relationships/image" Target="../media/image18.png"/><Relationship Id="rId3" Type="http://schemas.openxmlformats.org/officeDocument/2006/relationships/tags" Target="../tags/tag383.xml"/><Relationship Id="rId7" Type="http://schemas.openxmlformats.org/officeDocument/2006/relationships/tags" Target="../tags/tag387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82.xml"/><Relationship Id="rId16" Type="http://schemas.openxmlformats.org/officeDocument/2006/relationships/image" Target="../media/image58.png"/><Relationship Id="rId1" Type="http://schemas.openxmlformats.org/officeDocument/2006/relationships/tags" Target="../tags/tag381.xml"/><Relationship Id="rId6" Type="http://schemas.openxmlformats.org/officeDocument/2006/relationships/tags" Target="../tags/tag386.xml"/><Relationship Id="rId11" Type="http://schemas.openxmlformats.org/officeDocument/2006/relationships/tags" Target="../tags/tag391.xml"/><Relationship Id="rId5" Type="http://schemas.openxmlformats.org/officeDocument/2006/relationships/tags" Target="../tags/tag385.xml"/><Relationship Id="rId15" Type="http://schemas.openxmlformats.org/officeDocument/2006/relationships/image" Target="../media/image47.jpeg"/><Relationship Id="rId10" Type="http://schemas.openxmlformats.org/officeDocument/2006/relationships/tags" Target="../tags/tag390.xml"/><Relationship Id="rId4" Type="http://schemas.openxmlformats.org/officeDocument/2006/relationships/tags" Target="../tags/tag384.xml"/><Relationship Id="rId9" Type="http://schemas.openxmlformats.org/officeDocument/2006/relationships/tags" Target="../tags/tag389.xml"/><Relationship Id="rId14" Type="http://schemas.openxmlformats.org/officeDocument/2006/relationships/image" Target="../media/image19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99.xml"/><Relationship Id="rId13" Type="http://schemas.openxmlformats.org/officeDocument/2006/relationships/image" Target="../media/image19.svg"/><Relationship Id="rId3" Type="http://schemas.openxmlformats.org/officeDocument/2006/relationships/tags" Target="../tags/tag394.xml"/><Relationship Id="rId7" Type="http://schemas.openxmlformats.org/officeDocument/2006/relationships/tags" Target="../tags/tag398.xml"/><Relationship Id="rId12" Type="http://schemas.openxmlformats.org/officeDocument/2006/relationships/image" Target="../media/image18.png"/><Relationship Id="rId2" Type="http://schemas.openxmlformats.org/officeDocument/2006/relationships/tags" Target="../tags/tag393.xml"/><Relationship Id="rId1" Type="http://schemas.openxmlformats.org/officeDocument/2006/relationships/tags" Target="../tags/tag392.xml"/><Relationship Id="rId6" Type="http://schemas.openxmlformats.org/officeDocument/2006/relationships/tags" Target="../tags/tag39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96.xml"/><Relationship Id="rId15" Type="http://schemas.openxmlformats.org/officeDocument/2006/relationships/image" Target="../media/image59.png"/><Relationship Id="rId10" Type="http://schemas.openxmlformats.org/officeDocument/2006/relationships/tags" Target="../tags/tag401.xml"/><Relationship Id="rId4" Type="http://schemas.openxmlformats.org/officeDocument/2006/relationships/tags" Target="../tags/tag395.xml"/><Relationship Id="rId9" Type="http://schemas.openxmlformats.org/officeDocument/2006/relationships/tags" Target="../tags/tag400.xml"/><Relationship Id="rId1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409.xml"/><Relationship Id="rId13" Type="http://schemas.openxmlformats.org/officeDocument/2006/relationships/image" Target="../media/image18.png"/><Relationship Id="rId3" Type="http://schemas.openxmlformats.org/officeDocument/2006/relationships/tags" Target="../tags/tag404.xml"/><Relationship Id="rId7" Type="http://schemas.openxmlformats.org/officeDocument/2006/relationships/tags" Target="../tags/tag408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03.xml"/><Relationship Id="rId16" Type="http://schemas.openxmlformats.org/officeDocument/2006/relationships/image" Target="../media/image59.png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tags" Target="../tags/tag412.xml"/><Relationship Id="rId5" Type="http://schemas.openxmlformats.org/officeDocument/2006/relationships/tags" Target="../tags/tag406.xml"/><Relationship Id="rId15" Type="http://schemas.openxmlformats.org/officeDocument/2006/relationships/image" Target="../media/image47.jpeg"/><Relationship Id="rId10" Type="http://schemas.openxmlformats.org/officeDocument/2006/relationships/tags" Target="../tags/tag411.xml"/><Relationship Id="rId4" Type="http://schemas.openxmlformats.org/officeDocument/2006/relationships/tags" Target="../tags/tag405.xml"/><Relationship Id="rId9" Type="http://schemas.openxmlformats.org/officeDocument/2006/relationships/tags" Target="../tags/tag410.xml"/><Relationship Id="rId14" Type="http://schemas.openxmlformats.org/officeDocument/2006/relationships/image" Target="../media/image19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20.xml"/><Relationship Id="rId13" Type="http://schemas.openxmlformats.org/officeDocument/2006/relationships/image" Target="../media/image18.png"/><Relationship Id="rId3" Type="http://schemas.openxmlformats.org/officeDocument/2006/relationships/tags" Target="../tags/tag415.xml"/><Relationship Id="rId7" Type="http://schemas.openxmlformats.org/officeDocument/2006/relationships/tags" Target="../tags/tag419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14.xml"/><Relationship Id="rId16" Type="http://schemas.openxmlformats.org/officeDocument/2006/relationships/image" Target="../media/image59.png"/><Relationship Id="rId1" Type="http://schemas.openxmlformats.org/officeDocument/2006/relationships/tags" Target="../tags/tag413.xml"/><Relationship Id="rId6" Type="http://schemas.openxmlformats.org/officeDocument/2006/relationships/tags" Target="../tags/tag418.xml"/><Relationship Id="rId11" Type="http://schemas.openxmlformats.org/officeDocument/2006/relationships/tags" Target="../tags/tag423.xml"/><Relationship Id="rId5" Type="http://schemas.openxmlformats.org/officeDocument/2006/relationships/tags" Target="../tags/tag417.xml"/><Relationship Id="rId15" Type="http://schemas.openxmlformats.org/officeDocument/2006/relationships/image" Target="../media/image47.jpeg"/><Relationship Id="rId10" Type="http://schemas.openxmlformats.org/officeDocument/2006/relationships/tags" Target="../tags/tag422.xml"/><Relationship Id="rId4" Type="http://schemas.openxmlformats.org/officeDocument/2006/relationships/tags" Target="../tags/tag416.xml"/><Relationship Id="rId9" Type="http://schemas.openxmlformats.org/officeDocument/2006/relationships/tags" Target="../tags/tag421.xml"/><Relationship Id="rId14" Type="http://schemas.openxmlformats.org/officeDocument/2006/relationships/image" Target="../media/image19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31.xml"/><Relationship Id="rId13" Type="http://schemas.openxmlformats.org/officeDocument/2006/relationships/image" Target="../media/image18.png"/><Relationship Id="rId3" Type="http://schemas.openxmlformats.org/officeDocument/2006/relationships/tags" Target="../tags/tag426.xml"/><Relationship Id="rId7" Type="http://schemas.openxmlformats.org/officeDocument/2006/relationships/tags" Target="../tags/tag430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25.xml"/><Relationship Id="rId16" Type="http://schemas.openxmlformats.org/officeDocument/2006/relationships/image" Target="../media/image60.png"/><Relationship Id="rId1" Type="http://schemas.openxmlformats.org/officeDocument/2006/relationships/tags" Target="../tags/tag424.xml"/><Relationship Id="rId6" Type="http://schemas.openxmlformats.org/officeDocument/2006/relationships/tags" Target="../tags/tag429.xml"/><Relationship Id="rId11" Type="http://schemas.openxmlformats.org/officeDocument/2006/relationships/tags" Target="../tags/tag434.xml"/><Relationship Id="rId5" Type="http://schemas.openxmlformats.org/officeDocument/2006/relationships/tags" Target="../tags/tag428.xml"/><Relationship Id="rId15" Type="http://schemas.openxmlformats.org/officeDocument/2006/relationships/image" Target="../media/image47.jpeg"/><Relationship Id="rId10" Type="http://schemas.openxmlformats.org/officeDocument/2006/relationships/tags" Target="../tags/tag433.xml"/><Relationship Id="rId4" Type="http://schemas.openxmlformats.org/officeDocument/2006/relationships/tags" Target="../tags/tag427.xml"/><Relationship Id="rId9" Type="http://schemas.openxmlformats.org/officeDocument/2006/relationships/tags" Target="../tags/tag432.xml"/><Relationship Id="rId14" Type="http://schemas.openxmlformats.org/officeDocument/2006/relationships/image" Target="../media/image19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13" Type="http://schemas.openxmlformats.org/officeDocument/2006/relationships/image" Target="../media/image19.svg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18.png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39.xml"/><Relationship Id="rId15" Type="http://schemas.openxmlformats.org/officeDocument/2006/relationships/image" Target="../media/image61.png"/><Relationship Id="rId10" Type="http://schemas.openxmlformats.org/officeDocument/2006/relationships/tags" Target="../tags/tag444.xml"/><Relationship Id="rId4" Type="http://schemas.openxmlformats.org/officeDocument/2006/relationships/tags" Target="../tags/tag438.xml"/><Relationship Id="rId9" Type="http://schemas.openxmlformats.org/officeDocument/2006/relationships/tags" Target="../tags/tag443.xml"/><Relationship Id="rId1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52.xml"/><Relationship Id="rId13" Type="http://schemas.openxmlformats.org/officeDocument/2006/relationships/image" Target="../media/image18.png"/><Relationship Id="rId3" Type="http://schemas.openxmlformats.org/officeDocument/2006/relationships/tags" Target="../tags/tag447.xml"/><Relationship Id="rId7" Type="http://schemas.openxmlformats.org/officeDocument/2006/relationships/tags" Target="../tags/tag451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46.xml"/><Relationship Id="rId16" Type="http://schemas.openxmlformats.org/officeDocument/2006/relationships/image" Target="../media/image61.png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tags" Target="../tags/tag455.xml"/><Relationship Id="rId5" Type="http://schemas.openxmlformats.org/officeDocument/2006/relationships/tags" Target="../tags/tag449.xml"/><Relationship Id="rId15" Type="http://schemas.openxmlformats.org/officeDocument/2006/relationships/image" Target="../media/image47.jpeg"/><Relationship Id="rId10" Type="http://schemas.openxmlformats.org/officeDocument/2006/relationships/tags" Target="../tags/tag454.xml"/><Relationship Id="rId4" Type="http://schemas.openxmlformats.org/officeDocument/2006/relationships/tags" Target="../tags/tag448.xml"/><Relationship Id="rId9" Type="http://schemas.openxmlformats.org/officeDocument/2006/relationships/tags" Target="../tags/tag453.xml"/><Relationship Id="rId14" Type="http://schemas.openxmlformats.org/officeDocument/2006/relationships/image" Target="../media/image19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63.xml"/><Relationship Id="rId13" Type="http://schemas.openxmlformats.org/officeDocument/2006/relationships/image" Target="../media/image18.png"/><Relationship Id="rId3" Type="http://schemas.openxmlformats.org/officeDocument/2006/relationships/tags" Target="../tags/tag458.xml"/><Relationship Id="rId7" Type="http://schemas.openxmlformats.org/officeDocument/2006/relationships/tags" Target="../tags/tag462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57.xml"/><Relationship Id="rId16" Type="http://schemas.openxmlformats.org/officeDocument/2006/relationships/image" Target="../media/image61.png"/><Relationship Id="rId1" Type="http://schemas.openxmlformats.org/officeDocument/2006/relationships/tags" Target="../tags/tag456.xml"/><Relationship Id="rId6" Type="http://schemas.openxmlformats.org/officeDocument/2006/relationships/tags" Target="../tags/tag461.xml"/><Relationship Id="rId11" Type="http://schemas.openxmlformats.org/officeDocument/2006/relationships/tags" Target="../tags/tag466.xml"/><Relationship Id="rId5" Type="http://schemas.openxmlformats.org/officeDocument/2006/relationships/tags" Target="../tags/tag460.xml"/><Relationship Id="rId15" Type="http://schemas.openxmlformats.org/officeDocument/2006/relationships/image" Target="../media/image47.jpeg"/><Relationship Id="rId10" Type="http://schemas.openxmlformats.org/officeDocument/2006/relationships/tags" Target="../tags/tag465.xml"/><Relationship Id="rId4" Type="http://schemas.openxmlformats.org/officeDocument/2006/relationships/tags" Target="../tags/tag459.xml"/><Relationship Id="rId9" Type="http://schemas.openxmlformats.org/officeDocument/2006/relationships/tags" Target="../tags/tag464.xml"/><Relationship Id="rId14" Type="http://schemas.openxmlformats.org/officeDocument/2006/relationships/image" Target="../media/image19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74.xml"/><Relationship Id="rId13" Type="http://schemas.openxmlformats.org/officeDocument/2006/relationships/image" Target="../media/image19.svg"/><Relationship Id="rId3" Type="http://schemas.openxmlformats.org/officeDocument/2006/relationships/tags" Target="../tags/tag469.xml"/><Relationship Id="rId7" Type="http://schemas.openxmlformats.org/officeDocument/2006/relationships/tags" Target="../tags/tag473.xml"/><Relationship Id="rId12" Type="http://schemas.openxmlformats.org/officeDocument/2006/relationships/image" Target="../media/image18.png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71.xml"/><Relationship Id="rId15" Type="http://schemas.openxmlformats.org/officeDocument/2006/relationships/image" Target="../media/image62.png"/><Relationship Id="rId10" Type="http://schemas.openxmlformats.org/officeDocument/2006/relationships/tags" Target="../tags/tag476.xml"/><Relationship Id="rId4" Type="http://schemas.openxmlformats.org/officeDocument/2006/relationships/tags" Target="../tags/tag470.xml"/><Relationship Id="rId9" Type="http://schemas.openxmlformats.org/officeDocument/2006/relationships/tags" Target="../tags/tag475.xml"/><Relationship Id="rId1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84.xml"/><Relationship Id="rId13" Type="http://schemas.openxmlformats.org/officeDocument/2006/relationships/image" Target="../media/image18.png"/><Relationship Id="rId3" Type="http://schemas.openxmlformats.org/officeDocument/2006/relationships/tags" Target="../tags/tag479.xml"/><Relationship Id="rId7" Type="http://schemas.openxmlformats.org/officeDocument/2006/relationships/tags" Target="../tags/tag483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78.xml"/><Relationship Id="rId16" Type="http://schemas.openxmlformats.org/officeDocument/2006/relationships/image" Target="../media/image62.png"/><Relationship Id="rId1" Type="http://schemas.openxmlformats.org/officeDocument/2006/relationships/tags" Target="../tags/tag477.xml"/><Relationship Id="rId6" Type="http://schemas.openxmlformats.org/officeDocument/2006/relationships/tags" Target="../tags/tag482.xml"/><Relationship Id="rId11" Type="http://schemas.openxmlformats.org/officeDocument/2006/relationships/tags" Target="../tags/tag487.xml"/><Relationship Id="rId5" Type="http://schemas.openxmlformats.org/officeDocument/2006/relationships/tags" Target="../tags/tag481.xml"/><Relationship Id="rId15" Type="http://schemas.openxmlformats.org/officeDocument/2006/relationships/image" Target="../media/image47.jpeg"/><Relationship Id="rId10" Type="http://schemas.openxmlformats.org/officeDocument/2006/relationships/tags" Target="../tags/tag486.xml"/><Relationship Id="rId4" Type="http://schemas.openxmlformats.org/officeDocument/2006/relationships/tags" Target="../tags/tag480.xml"/><Relationship Id="rId9" Type="http://schemas.openxmlformats.org/officeDocument/2006/relationships/tags" Target="../tags/tag485.xml"/><Relationship Id="rId14" Type="http://schemas.openxmlformats.org/officeDocument/2006/relationships/image" Target="../media/image19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95.xml"/><Relationship Id="rId13" Type="http://schemas.openxmlformats.org/officeDocument/2006/relationships/image" Target="../media/image18.png"/><Relationship Id="rId3" Type="http://schemas.openxmlformats.org/officeDocument/2006/relationships/tags" Target="../tags/tag490.xml"/><Relationship Id="rId7" Type="http://schemas.openxmlformats.org/officeDocument/2006/relationships/tags" Target="../tags/tag494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89.xml"/><Relationship Id="rId16" Type="http://schemas.openxmlformats.org/officeDocument/2006/relationships/image" Target="../media/image62.png"/><Relationship Id="rId1" Type="http://schemas.openxmlformats.org/officeDocument/2006/relationships/tags" Target="../tags/tag488.xml"/><Relationship Id="rId6" Type="http://schemas.openxmlformats.org/officeDocument/2006/relationships/tags" Target="../tags/tag493.xml"/><Relationship Id="rId11" Type="http://schemas.openxmlformats.org/officeDocument/2006/relationships/tags" Target="../tags/tag498.xml"/><Relationship Id="rId5" Type="http://schemas.openxmlformats.org/officeDocument/2006/relationships/tags" Target="../tags/tag492.xml"/><Relationship Id="rId15" Type="http://schemas.openxmlformats.org/officeDocument/2006/relationships/image" Target="../media/image47.jpeg"/><Relationship Id="rId10" Type="http://schemas.openxmlformats.org/officeDocument/2006/relationships/tags" Target="../tags/tag497.xml"/><Relationship Id="rId4" Type="http://schemas.openxmlformats.org/officeDocument/2006/relationships/tags" Target="../tags/tag491.xml"/><Relationship Id="rId9" Type="http://schemas.openxmlformats.org/officeDocument/2006/relationships/tags" Target="../tags/tag496.xml"/><Relationship Id="rId14" Type="http://schemas.openxmlformats.org/officeDocument/2006/relationships/image" Target="../media/image19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506.xml"/><Relationship Id="rId13" Type="http://schemas.openxmlformats.org/officeDocument/2006/relationships/image" Target="../media/image19.svg"/><Relationship Id="rId18" Type="http://schemas.openxmlformats.org/officeDocument/2006/relationships/image" Target="../media/image54.png"/><Relationship Id="rId3" Type="http://schemas.openxmlformats.org/officeDocument/2006/relationships/tags" Target="../tags/tag501.xml"/><Relationship Id="rId7" Type="http://schemas.openxmlformats.org/officeDocument/2006/relationships/tags" Target="../tags/tag505.xml"/><Relationship Id="rId12" Type="http://schemas.openxmlformats.org/officeDocument/2006/relationships/image" Target="../media/image18.png"/><Relationship Id="rId17" Type="http://schemas.openxmlformats.org/officeDocument/2006/relationships/image" Target="../media/image48.png"/><Relationship Id="rId2" Type="http://schemas.openxmlformats.org/officeDocument/2006/relationships/tags" Target="../tags/tag500.xml"/><Relationship Id="rId16" Type="http://schemas.openxmlformats.org/officeDocument/2006/relationships/image" Target="../media/image49.png"/><Relationship Id="rId20" Type="http://schemas.openxmlformats.org/officeDocument/2006/relationships/image" Target="../media/image50.png"/><Relationship Id="rId1" Type="http://schemas.openxmlformats.org/officeDocument/2006/relationships/tags" Target="../tags/tag499.xml"/><Relationship Id="rId6" Type="http://schemas.openxmlformats.org/officeDocument/2006/relationships/tags" Target="../tags/tag504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503.xml"/><Relationship Id="rId15" Type="http://schemas.openxmlformats.org/officeDocument/2006/relationships/image" Target="../media/image46.png"/><Relationship Id="rId10" Type="http://schemas.openxmlformats.org/officeDocument/2006/relationships/tags" Target="../tags/tag508.xml"/><Relationship Id="rId19" Type="http://schemas.openxmlformats.org/officeDocument/2006/relationships/image" Target="../media/image51.png"/><Relationship Id="rId4" Type="http://schemas.openxmlformats.org/officeDocument/2006/relationships/tags" Target="../tags/tag502.xml"/><Relationship Id="rId9" Type="http://schemas.openxmlformats.org/officeDocument/2006/relationships/tags" Target="../tags/tag507.xml"/><Relationship Id="rId14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16.xml"/><Relationship Id="rId13" Type="http://schemas.openxmlformats.org/officeDocument/2006/relationships/image" Target="../media/image23.png"/><Relationship Id="rId18" Type="http://schemas.openxmlformats.org/officeDocument/2006/relationships/image" Target="../media/image62.png"/><Relationship Id="rId3" Type="http://schemas.openxmlformats.org/officeDocument/2006/relationships/tags" Target="../tags/tag511.xml"/><Relationship Id="rId7" Type="http://schemas.openxmlformats.org/officeDocument/2006/relationships/tags" Target="../tags/tag515.xml"/><Relationship Id="rId12" Type="http://schemas.openxmlformats.org/officeDocument/2006/relationships/image" Target="../media/image19.svg"/><Relationship Id="rId17" Type="http://schemas.openxmlformats.org/officeDocument/2006/relationships/image" Target="../media/image59.png"/><Relationship Id="rId2" Type="http://schemas.openxmlformats.org/officeDocument/2006/relationships/tags" Target="../tags/tag510.xml"/><Relationship Id="rId16" Type="http://schemas.openxmlformats.org/officeDocument/2006/relationships/image" Target="../media/image55.png"/><Relationship Id="rId1" Type="http://schemas.openxmlformats.org/officeDocument/2006/relationships/tags" Target="../tags/tag509.xml"/><Relationship Id="rId6" Type="http://schemas.openxmlformats.org/officeDocument/2006/relationships/tags" Target="../tags/tag514.xml"/><Relationship Id="rId11" Type="http://schemas.openxmlformats.org/officeDocument/2006/relationships/image" Target="../media/image18.png"/><Relationship Id="rId5" Type="http://schemas.openxmlformats.org/officeDocument/2006/relationships/tags" Target="../tags/tag513.xml"/><Relationship Id="rId15" Type="http://schemas.openxmlformats.org/officeDocument/2006/relationships/image" Target="../media/image58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12.xml"/><Relationship Id="rId9" Type="http://schemas.openxmlformats.org/officeDocument/2006/relationships/tags" Target="../tags/tag517.xml"/><Relationship Id="rId1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51.png"/><Relationship Id="rId3" Type="http://schemas.openxmlformats.org/officeDocument/2006/relationships/tags" Target="../tags/tag520.xml"/><Relationship Id="rId7" Type="http://schemas.openxmlformats.org/officeDocument/2006/relationships/image" Target="../media/image19.svg"/><Relationship Id="rId12" Type="http://schemas.openxmlformats.org/officeDocument/2006/relationships/image" Target="../media/image54.png"/><Relationship Id="rId2" Type="http://schemas.openxmlformats.org/officeDocument/2006/relationships/tags" Target="../tags/tag519.xml"/><Relationship Id="rId1" Type="http://schemas.openxmlformats.org/officeDocument/2006/relationships/tags" Target="../tags/tag518.xml"/><Relationship Id="rId6" Type="http://schemas.openxmlformats.org/officeDocument/2006/relationships/image" Target="../media/image18.png"/><Relationship Id="rId11" Type="http://schemas.openxmlformats.org/officeDocument/2006/relationships/image" Target="../media/image4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49.png"/><Relationship Id="rId4" Type="http://schemas.openxmlformats.org/officeDocument/2006/relationships/tags" Target="../tags/tag521.xml"/><Relationship Id="rId9" Type="http://schemas.openxmlformats.org/officeDocument/2006/relationships/image" Target="../media/image46.png"/><Relationship Id="rId1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62.png"/><Relationship Id="rId3" Type="http://schemas.openxmlformats.org/officeDocument/2006/relationships/tags" Target="../tags/tag524.xml"/><Relationship Id="rId7" Type="http://schemas.openxmlformats.org/officeDocument/2006/relationships/image" Target="../media/image19.svg"/><Relationship Id="rId12" Type="http://schemas.openxmlformats.org/officeDocument/2006/relationships/image" Target="../media/image59.png"/><Relationship Id="rId2" Type="http://schemas.openxmlformats.org/officeDocument/2006/relationships/tags" Target="../tags/tag523.xml"/><Relationship Id="rId1" Type="http://schemas.openxmlformats.org/officeDocument/2006/relationships/tags" Target="../tags/tag522.xml"/><Relationship Id="rId6" Type="http://schemas.openxmlformats.org/officeDocument/2006/relationships/image" Target="../media/image18.png"/><Relationship Id="rId11" Type="http://schemas.openxmlformats.org/officeDocument/2006/relationships/image" Target="../media/image55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58.png"/><Relationship Id="rId4" Type="http://schemas.openxmlformats.org/officeDocument/2006/relationships/tags" Target="../tags/tag525.xml"/><Relationship Id="rId9" Type="http://schemas.openxmlformats.org/officeDocument/2006/relationships/image" Target="../media/image6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528.xml"/><Relationship Id="rId7" Type="http://schemas.openxmlformats.org/officeDocument/2006/relationships/image" Target="../media/image18.png"/><Relationship Id="rId2" Type="http://schemas.openxmlformats.org/officeDocument/2006/relationships/tags" Target="../tags/tag527.xml"/><Relationship Id="rId1" Type="http://schemas.openxmlformats.org/officeDocument/2006/relationships/tags" Target="../tags/tag526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48.png"/><Relationship Id="rId5" Type="http://schemas.openxmlformats.org/officeDocument/2006/relationships/tags" Target="../tags/tag530.xml"/><Relationship Id="rId10" Type="http://schemas.openxmlformats.org/officeDocument/2006/relationships/image" Target="../media/image49.png"/><Relationship Id="rId4" Type="http://schemas.openxmlformats.org/officeDocument/2006/relationships/tags" Target="../tags/tag529.xml"/><Relationship Id="rId9" Type="http://schemas.openxmlformats.org/officeDocument/2006/relationships/image" Target="../media/image47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63.png"/><Relationship Id="rId3" Type="http://schemas.openxmlformats.org/officeDocument/2006/relationships/tags" Target="../tags/tag533.xml"/><Relationship Id="rId7" Type="http://schemas.openxmlformats.org/officeDocument/2006/relationships/image" Target="../media/image18.png"/><Relationship Id="rId12" Type="http://schemas.openxmlformats.org/officeDocument/2006/relationships/image" Target="../media/image48.png"/><Relationship Id="rId2" Type="http://schemas.openxmlformats.org/officeDocument/2006/relationships/tags" Target="../tags/tag532.xml"/><Relationship Id="rId1" Type="http://schemas.openxmlformats.org/officeDocument/2006/relationships/tags" Target="../tags/tag531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56.png"/><Relationship Id="rId5" Type="http://schemas.openxmlformats.org/officeDocument/2006/relationships/tags" Target="../tags/tag535.xml"/><Relationship Id="rId10" Type="http://schemas.openxmlformats.org/officeDocument/2006/relationships/customXml" Target="../ink/ink2.xml"/><Relationship Id="rId4" Type="http://schemas.openxmlformats.org/officeDocument/2006/relationships/tags" Target="../tags/tag534.xml"/><Relationship Id="rId9" Type="http://schemas.openxmlformats.org/officeDocument/2006/relationships/image" Target="../media/image2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538.xml"/><Relationship Id="rId7" Type="http://schemas.openxmlformats.org/officeDocument/2006/relationships/image" Target="../media/image18.png"/><Relationship Id="rId2" Type="http://schemas.openxmlformats.org/officeDocument/2006/relationships/tags" Target="../tags/tag537.xml"/><Relationship Id="rId1" Type="http://schemas.openxmlformats.org/officeDocument/2006/relationships/tags" Target="../tags/tag536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46.png"/><Relationship Id="rId5" Type="http://schemas.openxmlformats.org/officeDocument/2006/relationships/tags" Target="../tags/tag540.xml"/><Relationship Id="rId10" Type="http://schemas.openxmlformats.org/officeDocument/2006/relationships/image" Target="../media/image50.png"/><Relationship Id="rId4" Type="http://schemas.openxmlformats.org/officeDocument/2006/relationships/tags" Target="../tags/tag539.xml"/><Relationship Id="rId9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543.xml"/><Relationship Id="rId7" Type="http://schemas.openxmlformats.org/officeDocument/2006/relationships/image" Target="../media/image18.png"/><Relationship Id="rId2" Type="http://schemas.openxmlformats.org/officeDocument/2006/relationships/tags" Target="../tags/tag542.xml"/><Relationship Id="rId1" Type="http://schemas.openxmlformats.org/officeDocument/2006/relationships/tags" Target="../tags/tag541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545.xml"/><Relationship Id="rId10" Type="http://schemas.openxmlformats.org/officeDocument/2006/relationships/image" Target="../media/image64.png"/><Relationship Id="rId4" Type="http://schemas.openxmlformats.org/officeDocument/2006/relationships/tags" Target="../tags/tag544.xml"/><Relationship Id="rId9" Type="http://schemas.openxmlformats.org/officeDocument/2006/relationships/image" Target="../media/image2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548.xml"/><Relationship Id="rId7" Type="http://schemas.openxmlformats.org/officeDocument/2006/relationships/image" Target="../media/image18.png"/><Relationship Id="rId2" Type="http://schemas.openxmlformats.org/officeDocument/2006/relationships/tags" Target="../tags/tag547.xml"/><Relationship Id="rId1" Type="http://schemas.openxmlformats.org/officeDocument/2006/relationships/tags" Target="../tags/tag546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61.png"/><Relationship Id="rId5" Type="http://schemas.openxmlformats.org/officeDocument/2006/relationships/tags" Target="../tags/tag550.xml"/><Relationship Id="rId10" Type="http://schemas.openxmlformats.org/officeDocument/2006/relationships/image" Target="../media/image58.png"/><Relationship Id="rId4" Type="http://schemas.openxmlformats.org/officeDocument/2006/relationships/tags" Target="../tags/tag549.xml"/><Relationship Id="rId9" Type="http://schemas.openxmlformats.org/officeDocument/2006/relationships/image" Target="../media/image2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553.xml"/><Relationship Id="rId7" Type="http://schemas.openxmlformats.org/officeDocument/2006/relationships/image" Target="../media/image18.png"/><Relationship Id="rId2" Type="http://schemas.openxmlformats.org/officeDocument/2006/relationships/tags" Target="../tags/tag552.xml"/><Relationship Id="rId1" Type="http://schemas.openxmlformats.org/officeDocument/2006/relationships/tags" Target="../tags/tag551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555.xml"/><Relationship Id="rId10" Type="http://schemas.openxmlformats.org/officeDocument/2006/relationships/image" Target="../media/image65.png"/><Relationship Id="rId4" Type="http://schemas.openxmlformats.org/officeDocument/2006/relationships/tags" Target="../tags/tag554.xml"/><Relationship Id="rId9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558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image" Target="../media/image8.png"/><Relationship Id="rId5" Type="http://schemas.openxmlformats.org/officeDocument/2006/relationships/tags" Target="../tags/tag560.xml"/><Relationship Id="rId10" Type="http://schemas.openxmlformats.org/officeDocument/2006/relationships/image" Target="../media/image7.svg"/><Relationship Id="rId4" Type="http://schemas.openxmlformats.org/officeDocument/2006/relationships/tags" Target="../tags/tag559.xml"/><Relationship Id="rId9" Type="http://schemas.openxmlformats.org/officeDocument/2006/relationships/image" Target="../media/image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569.xml"/><Relationship Id="rId13" Type="http://schemas.openxmlformats.org/officeDocument/2006/relationships/image" Target="../media/image16.svg"/><Relationship Id="rId3" Type="http://schemas.openxmlformats.org/officeDocument/2006/relationships/tags" Target="../tags/tag564.xml"/><Relationship Id="rId7" Type="http://schemas.openxmlformats.org/officeDocument/2006/relationships/tags" Target="../tags/tag568.xml"/><Relationship Id="rId12" Type="http://schemas.openxmlformats.org/officeDocument/2006/relationships/image" Target="../media/image15.png"/><Relationship Id="rId2" Type="http://schemas.openxmlformats.org/officeDocument/2006/relationships/tags" Target="../tags/tag563.xml"/><Relationship Id="rId16" Type="http://schemas.openxmlformats.org/officeDocument/2006/relationships/image" Target="../media/image42.png"/><Relationship Id="rId1" Type="http://schemas.openxmlformats.org/officeDocument/2006/relationships/tags" Target="../tags/tag562.xml"/><Relationship Id="rId6" Type="http://schemas.openxmlformats.org/officeDocument/2006/relationships/tags" Target="../tags/tag567.xml"/><Relationship Id="rId11" Type="http://schemas.openxmlformats.org/officeDocument/2006/relationships/image" Target="../media/image5.jpeg"/><Relationship Id="rId5" Type="http://schemas.openxmlformats.org/officeDocument/2006/relationships/tags" Target="../tags/tag566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40.xml"/><Relationship Id="rId4" Type="http://schemas.openxmlformats.org/officeDocument/2006/relationships/tags" Target="../tags/tag565.xml"/><Relationship Id="rId9" Type="http://schemas.openxmlformats.org/officeDocument/2006/relationships/tags" Target="../tags/tag570.xml"/><Relationship Id="rId1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578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68.png"/><Relationship Id="rId3" Type="http://schemas.openxmlformats.org/officeDocument/2006/relationships/tags" Target="../tags/tag573.xml"/><Relationship Id="rId7" Type="http://schemas.openxmlformats.org/officeDocument/2006/relationships/tags" Target="../tags/tag577.xml"/><Relationship Id="rId12" Type="http://schemas.openxmlformats.org/officeDocument/2006/relationships/tags" Target="../tags/tag582.xml"/><Relationship Id="rId17" Type="http://schemas.openxmlformats.org/officeDocument/2006/relationships/image" Target="../media/image67.PNG"/><Relationship Id="rId2" Type="http://schemas.openxmlformats.org/officeDocument/2006/relationships/tags" Target="../tags/tag572.xml"/><Relationship Id="rId16" Type="http://schemas.openxmlformats.org/officeDocument/2006/relationships/image" Target="../media/image66.png"/><Relationship Id="rId1" Type="http://schemas.openxmlformats.org/officeDocument/2006/relationships/tags" Target="../tags/tag571.xml"/><Relationship Id="rId6" Type="http://schemas.openxmlformats.org/officeDocument/2006/relationships/tags" Target="../tags/tag576.xml"/><Relationship Id="rId11" Type="http://schemas.openxmlformats.org/officeDocument/2006/relationships/tags" Target="../tags/tag581.xml"/><Relationship Id="rId5" Type="http://schemas.openxmlformats.org/officeDocument/2006/relationships/tags" Target="../tags/tag575.xml"/><Relationship Id="rId15" Type="http://schemas.openxmlformats.org/officeDocument/2006/relationships/image" Target="../media/image19.svg"/><Relationship Id="rId10" Type="http://schemas.openxmlformats.org/officeDocument/2006/relationships/tags" Target="../tags/tag580.xml"/><Relationship Id="rId4" Type="http://schemas.openxmlformats.org/officeDocument/2006/relationships/tags" Target="../tags/tag574.xml"/><Relationship Id="rId9" Type="http://schemas.openxmlformats.org/officeDocument/2006/relationships/tags" Target="../tags/tag579.xml"/><Relationship Id="rId14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8" Type="http://schemas.microsoft.com/office/2007/relationships/media" Target="../media/media3.wav"/><Relationship Id="rId13" Type="http://schemas.openxmlformats.org/officeDocument/2006/relationships/image" Target="../media/image68.png"/><Relationship Id="rId3" Type="http://schemas.openxmlformats.org/officeDocument/2006/relationships/tags" Target="../tags/tag585.xml"/><Relationship Id="rId7" Type="http://schemas.openxmlformats.org/officeDocument/2006/relationships/tags" Target="../tags/tag589.xml"/><Relationship Id="rId12" Type="http://schemas.openxmlformats.org/officeDocument/2006/relationships/image" Target="../media/image67.PNG"/><Relationship Id="rId2" Type="http://schemas.openxmlformats.org/officeDocument/2006/relationships/tags" Target="../tags/tag584.xml"/><Relationship Id="rId1" Type="http://schemas.openxmlformats.org/officeDocument/2006/relationships/tags" Target="../tags/tag583.xml"/><Relationship Id="rId6" Type="http://schemas.openxmlformats.org/officeDocument/2006/relationships/tags" Target="../tags/tag588.xml"/><Relationship Id="rId11" Type="http://schemas.openxmlformats.org/officeDocument/2006/relationships/image" Target="../media/image66.png"/><Relationship Id="rId5" Type="http://schemas.openxmlformats.org/officeDocument/2006/relationships/tags" Target="../tags/tag587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86.xml"/><Relationship Id="rId9" Type="http://schemas.openxmlformats.org/officeDocument/2006/relationships/audio" Target="../media/media3.wav"/><Relationship Id="rId14" Type="http://schemas.openxmlformats.org/officeDocument/2006/relationships/image" Target="../media/image5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597.xml"/><Relationship Id="rId13" Type="http://schemas.openxmlformats.org/officeDocument/2006/relationships/image" Target="../media/image19.svg"/><Relationship Id="rId3" Type="http://schemas.openxmlformats.org/officeDocument/2006/relationships/tags" Target="../tags/tag592.xml"/><Relationship Id="rId7" Type="http://schemas.openxmlformats.org/officeDocument/2006/relationships/tags" Target="../tags/tag596.xml"/><Relationship Id="rId12" Type="http://schemas.openxmlformats.org/officeDocument/2006/relationships/image" Target="../media/image18.png"/><Relationship Id="rId2" Type="http://schemas.openxmlformats.org/officeDocument/2006/relationships/tags" Target="../tags/tag591.xml"/><Relationship Id="rId1" Type="http://schemas.openxmlformats.org/officeDocument/2006/relationships/tags" Target="../tags/tag590.xml"/><Relationship Id="rId6" Type="http://schemas.openxmlformats.org/officeDocument/2006/relationships/tags" Target="../tags/tag59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594.xml"/><Relationship Id="rId10" Type="http://schemas.openxmlformats.org/officeDocument/2006/relationships/tags" Target="../tags/tag599.xml"/><Relationship Id="rId4" Type="http://schemas.openxmlformats.org/officeDocument/2006/relationships/tags" Target="../tags/tag593.xml"/><Relationship Id="rId9" Type="http://schemas.openxmlformats.org/officeDocument/2006/relationships/tags" Target="../tags/tag598.xml"/><Relationship Id="rId14" Type="http://schemas.openxmlformats.org/officeDocument/2006/relationships/image" Target="../media/image69.jpeg"/></Relationships>
</file>

<file path=ppt/slides/_rels/slide65.xml.rels><?xml version="1.0" encoding="UTF-8" standalone="yes"?>
<Relationships xmlns="http://schemas.openxmlformats.org/package/2006/relationships"><Relationship Id="rId8" Type="http://schemas.microsoft.com/office/2007/relationships/media" Target="../media/media3.wav"/><Relationship Id="rId13" Type="http://schemas.openxmlformats.org/officeDocument/2006/relationships/image" Target="../media/image68.png"/><Relationship Id="rId3" Type="http://schemas.openxmlformats.org/officeDocument/2006/relationships/tags" Target="../tags/tag602.xml"/><Relationship Id="rId7" Type="http://schemas.openxmlformats.org/officeDocument/2006/relationships/tags" Target="../tags/tag606.xml"/><Relationship Id="rId12" Type="http://schemas.openxmlformats.org/officeDocument/2006/relationships/image" Target="../media/image67.PNG"/><Relationship Id="rId2" Type="http://schemas.openxmlformats.org/officeDocument/2006/relationships/tags" Target="../tags/tag601.xml"/><Relationship Id="rId1" Type="http://schemas.openxmlformats.org/officeDocument/2006/relationships/tags" Target="../tags/tag600.xml"/><Relationship Id="rId6" Type="http://schemas.openxmlformats.org/officeDocument/2006/relationships/tags" Target="../tags/tag605.xml"/><Relationship Id="rId11" Type="http://schemas.openxmlformats.org/officeDocument/2006/relationships/image" Target="../media/image66.png"/><Relationship Id="rId5" Type="http://schemas.openxmlformats.org/officeDocument/2006/relationships/tags" Target="../tags/tag604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603.xml"/><Relationship Id="rId9" Type="http://schemas.openxmlformats.org/officeDocument/2006/relationships/audio" Target="../media/media3.wav"/><Relationship Id="rId14" Type="http://schemas.openxmlformats.org/officeDocument/2006/relationships/image" Target="../media/image5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609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8.png"/><Relationship Id="rId2" Type="http://schemas.openxmlformats.org/officeDocument/2006/relationships/tags" Target="../tags/tag608.xml"/><Relationship Id="rId1" Type="http://schemas.openxmlformats.org/officeDocument/2006/relationships/tags" Target="../tags/tag607.xml"/><Relationship Id="rId6" Type="http://schemas.openxmlformats.org/officeDocument/2006/relationships/tags" Target="../tags/tag612.xml"/><Relationship Id="rId11" Type="http://schemas.openxmlformats.org/officeDocument/2006/relationships/image" Target="../media/image67.PNG"/><Relationship Id="rId5" Type="http://schemas.openxmlformats.org/officeDocument/2006/relationships/tags" Target="../tags/tag611.xml"/><Relationship Id="rId10" Type="http://schemas.openxmlformats.org/officeDocument/2006/relationships/image" Target="../media/image22.png"/><Relationship Id="rId4" Type="http://schemas.openxmlformats.org/officeDocument/2006/relationships/tags" Target="../tags/tag610.xml"/><Relationship Id="rId9" Type="http://schemas.openxmlformats.org/officeDocument/2006/relationships/image" Target="../media/image19.sv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tags" Target="../tags/tag615.xml"/><Relationship Id="rId7" Type="http://schemas.openxmlformats.org/officeDocument/2006/relationships/tags" Target="../tags/tag617.xml"/><Relationship Id="rId12" Type="http://schemas.openxmlformats.org/officeDocument/2006/relationships/image" Target="../media/image52.png"/><Relationship Id="rId2" Type="http://schemas.openxmlformats.org/officeDocument/2006/relationships/tags" Target="../tags/tag614.xml"/><Relationship Id="rId1" Type="http://schemas.openxmlformats.org/officeDocument/2006/relationships/tags" Target="../tags/tag613.xml"/><Relationship Id="rId6" Type="http://schemas.openxmlformats.org/officeDocument/2006/relationships/tags" Target="../tags/tag616.xml"/><Relationship Id="rId11" Type="http://schemas.openxmlformats.org/officeDocument/2006/relationships/image" Target="../media/image70.gif"/><Relationship Id="rId5" Type="http://schemas.openxmlformats.org/officeDocument/2006/relationships/audio" Target="../media/media4.mp3"/><Relationship Id="rId10" Type="http://schemas.openxmlformats.org/officeDocument/2006/relationships/image" Target="../media/image19.svg"/><Relationship Id="rId4" Type="http://schemas.microsoft.com/office/2007/relationships/media" Target="../media/media4.mp3"/><Relationship Id="rId9" Type="http://schemas.openxmlformats.org/officeDocument/2006/relationships/image" Target="../media/image1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625.xml"/><Relationship Id="rId13" Type="http://schemas.openxmlformats.org/officeDocument/2006/relationships/tags" Target="../tags/tag630.xml"/><Relationship Id="rId18" Type="http://schemas.openxmlformats.org/officeDocument/2006/relationships/image" Target="../media/image72.jpeg"/><Relationship Id="rId3" Type="http://schemas.openxmlformats.org/officeDocument/2006/relationships/tags" Target="../tags/tag620.xml"/><Relationship Id="rId21" Type="http://schemas.microsoft.com/office/2007/relationships/hdphoto" Target="../media/hdphoto1.wdp"/><Relationship Id="rId7" Type="http://schemas.openxmlformats.org/officeDocument/2006/relationships/tags" Target="../tags/tag624.xml"/><Relationship Id="rId12" Type="http://schemas.openxmlformats.org/officeDocument/2006/relationships/tags" Target="../tags/tag629.xml"/><Relationship Id="rId17" Type="http://schemas.openxmlformats.org/officeDocument/2006/relationships/image" Target="../media/image71.jpg"/><Relationship Id="rId2" Type="http://schemas.openxmlformats.org/officeDocument/2006/relationships/tags" Target="../tags/tag619.xml"/><Relationship Id="rId16" Type="http://schemas.openxmlformats.org/officeDocument/2006/relationships/image" Target="../media/image19.svg"/><Relationship Id="rId20" Type="http://schemas.openxmlformats.org/officeDocument/2006/relationships/image" Target="../media/image74.png"/><Relationship Id="rId1" Type="http://schemas.openxmlformats.org/officeDocument/2006/relationships/tags" Target="../tags/tag618.xml"/><Relationship Id="rId6" Type="http://schemas.openxmlformats.org/officeDocument/2006/relationships/tags" Target="../tags/tag623.xml"/><Relationship Id="rId11" Type="http://schemas.openxmlformats.org/officeDocument/2006/relationships/tags" Target="../tags/tag628.xml"/><Relationship Id="rId5" Type="http://schemas.openxmlformats.org/officeDocument/2006/relationships/tags" Target="../tags/tag622.xml"/><Relationship Id="rId15" Type="http://schemas.openxmlformats.org/officeDocument/2006/relationships/image" Target="../media/image18.png"/><Relationship Id="rId10" Type="http://schemas.openxmlformats.org/officeDocument/2006/relationships/tags" Target="../tags/tag627.xml"/><Relationship Id="rId19" Type="http://schemas.openxmlformats.org/officeDocument/2006/relationships/image" Target="../media/image73.jpg"/><Relationship Id="rId4" Type="http://schemas.openxmlformats.org/officeDocument/2006/relationships/tags" Target="../tags/tag621.xml"/><Relationship Id="rId9" Type="http://schemas.openxmlformats.org/officeDocument/2006/relationships/tags" Target="../tags/tag626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7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638.xml"/><Relationship Id="rId13" Type="http://schemas.openxmlformats.org/officeDocument/2006/relationships/image" Target="../media/image43.png"/><Relationship Id="rId3" Type="http://schemas.openxmlformats.org/officeDocument/2006/relationships/tags" Target="../tags/tag633.xml"/><Relationship Id="rId7" Type="http://schemas.openxmlformats.org/officeDocument/2006/relationships/tags" Target="../tags/tag637.xml"/><Relationship Id="rId12" Type="http://schemas.openxmlformats.org/officeDocument/2006/relationships/image" Target="../media/image19.svg"/><Relationship Id="rId2" Type="http://schemas.openxmlformats.org/officeDocument/2006/relationships/tags" Target="../tags/tag632.xml"/><Relationship Id="rId1" Type="http://schemas.openxmlformats.org/officeDocument/2006/relationships/tags" Target="../tags/tag631.xml"/><Relationship Id="rId6" Type="http://schemas.openxmlformats.org/officeDocument/2006/relationships/tags" Target="../tags/tag636.xml"/><Relationship Id="rId11" Type="http://schemas.openxmlformats.org/officeDocument/2006/relationships/image" Target="../media/image18.png"/><Relationship Id="rId5" Type="http://schemas.openxmlformats.org/officeDocument/2006/relationships/tags" Target="../tags/tag635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34.xml"/><Relationship Id="rId9" Type="http://schemas.openxmlformats.org/officeDocument/2006/relationships/tags" Target="../tags/tag639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647.xml"/><Relationship Id="rId13" Type="http://schemas.openxmlformats.org/officeDocument/2006/relationships/image" Target="../media/image3.emf"/><Relationship Id="rId3" Type="http://schemas.openxmlformats.org/officeDocument/2006/relationships/tags" Target="../tags/tag642.xml"/><Relationship Id="rId7" Type="http://schemas.openxmlformats.org/officeDocument/2006/relationships/tags" Target="../tags/tag646.xml"/><Relationship Id="rId12" Type="http://schemas.openxmlformats.org/officeDocument/2006/relationships/oleObject" Target="../embeddings/oleObject2.bin"/><Relationship Id="rId2" Type="http://schemas.openxmlformats.org/officeDocument/2006/relationships/tags" Target="../tags/tag641.xml"/><Relationship Id="rId1" Type="http://schemas.openxmlformats.org/officeDocument/2006/relationships/tags" Target="../tags/tag640.xml"/><Relationship Id="rId6" Type="http://schemas.openxmlformats.org/officeDocument/2006/relationships/tags" Target="../tags/tag645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644.xml"/><Relationship Id="rId15" Type="http://schemas.openxmlformats.org/officeDocument/2006/relationships/image" Target="../media/image76.png"/><Relationship Id="rId10" Type="http://schemas.openxmlformats.org/officeDocument/2006/relationships/slideLayout" Target="../slideLayouts/slideLayout45.xml"/><Relationship Id="rId4" Type="http://schemas.openxmlformats.org/officeDocument/2006/relationships/tags" Target="../tags/tag643.xml"/><Relationship Id="rId9" Type="http://schemas.openxmlformats.org/officeDocument/2006/relationships/tags" Target="../tags/tag648.xml"/><Relationship Id="rId14" Type="http://schemas.openxmlformats.org/officeDocument/2006/relationships/hyperlink" Target="https://docs.google.com/forms/d/e/1FAIpQLSeGbEh4eCfj0ri_aqOht0VG2q1xZDER-dmv6wFZwOP759wbuA/formRespo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5 - Séance 1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5 </a:t>
            </a: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:  </a:t>
            </a:r>
            <a:r>
              <a:rPr lang="fr-FR" sz="2400" b="1" dirty="0">
                <a:solidFill>
                  <a:srgbClr val="0070C0"/>
                </a:solidFill>
                <a:latin typeface="Dosis" pitchFamily="2" charset="0"/>
              </a:rPr>
              <a:t>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5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93A934F-E18C-F2FD-E9A3-F25BF8A0E8EA}"/>
              </a:ext>
            </a:extLst>
          </p:cNvPr>
          <p:cNvGrpSpPr/>
          <p:nvPr/>
        </p:nvGrpSpPr>
        <p:grpSpPr>
          <a:xfrm>
            <a:off x="645454" y="3021224"/>
            <a:ext cx="12463524" cy="5563041"/>
            <a:chOff x="645454" y="3021224"/>
            <a:chExt cx="12463524" cy="556304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ED2B789-E6EF-54B9-1394-D7F537E54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5454" y="3021224"/>
              <a:ext cx="4070863" cy="551443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09E3EAB-3E3C-785A-FB2E-94206C789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6481" y="3069833"/>
              <a:ext cx="4003038" cy="546582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DCD6FF9-0DC2-9138-817A-6D1DCC9CC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085541" y="3069833"/>
              <a:ext cx="4023437" cy="5514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4483-EBED-AFC3-42E7-5B7C51F3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FE0239B-D923-8B2C-30A6-614C7B9909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58391A5-78BE-3019-8AFF-6B37DCA6C3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109216" y="3710281"/>
            <a:ext cx="11233278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Vocabulaire </a:t>
            </a:r>
          </a:p>
          <a:p>
            <a:pPr defTabSz="914445">
              <a:defRPr/>
            </a:pPr>
            <a:r>
              <a:rPr lang="fr-FR" sz="3000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 La reine - une baleine - une chaise - une fraise - la maison - le peigne –</a:t>
            </a:r>
          </a:p>
          <a:p>
            <a:pPr defTabSz="914445">
              <a:defRPr/>
            </a:pPr>
            <a:r>
              <a:rPr lang="fr-FR" sz="3000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 écrire - lire - dessiner – aimer – chanter .</a:t>
            </a:r>
          </a:p>
          <a:p>
            <a:pPr defTabSz="914445"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Écoute active du dialogue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aimes faire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aimer au présent.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C814555-9B2E-7EEA-2022-DADBF62D63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6AA2F05-5E5A-A966-E62E-14E3DE5DD47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ED06D3-C6F5-6B1F-790C-9D323CD5D90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2102" y="385264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DFFE1A9C-85C8-638B-99FB-BDBD5944D86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47987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33D89-E7EB-40FF-CF5A-67891382C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C1A6AA9-C3B1-4A03-25C0-BBE980C6C8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D44030F-92D5-5155-F355-E8C7E15D60C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0452C29-99B7-8199-E0D2-7FA9B3CE6D3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326A109-A75D-CF93-446A-F83CED64A5A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C1B858CF-CB87-B56A-234E-C5EEFE1D0F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50BDE26-F7F8-B9CB-3168-206425D2A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9180C3-8241-7001-16E0-7FBD10F76B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F15267E-B8FE-08AE-4F3F-7E36AA92DBD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2D21C84-53F1-7BB4-221B-E998AA8D854A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CF97475C-256F-4F9A-39B9-48493C5B2BE1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7B5027DB-2000-F021-9FED-7B6245E801F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84DD528D-EB98-ECE4-6F2D-CB50C4FB8A3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Comprendre et produire les mots du vocabulaire. 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B5BEF4F0-E29B-45FC-F13B-6B9F91CE515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302890" y="4744702"/>
            <a:ext cx="10312343" cy="134079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2800" dirty="0">
                <a:solidFill>
                  <a:srgbClr val="0070C0"/>
                </a:solidFill>
                <a:latin typeface="Dosis" pitchFamily="2" charset="0"/>
                <a:cs typeface="Calibri" panose="020F0502020204030204" pitchFamily="34" charset="0"/>
              </a:rPr>
              <a:t>La reine - une baleine - une chaise - une fraise - la maison - le peigne – écrire - lire - dessiner – aimer – chanter .</a:t>
            </a:r>
          </a:p>
        </p:txBody>
      </p:sp>
    </p:spTree>
    <p:extLst>
      <p:ext uri="{BB962C8B-B14F-4D97-AF65-F5344CB8AC3E}">
        <p14:creationId xmlns:p14="http://schemas.microsoft.com/office/powerpoint/2010/main" val="2711499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C41D705-F852-1966-312B-BABF2E78FCF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74375697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860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620DC-C6A6-D360-18D3-08B8388FE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F86E60-71B7-F7B2-3941-E54B30F419C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16E3BED-6C19-3FAF-7F1F-7C9E05F7BCD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5A40A35-811F-63B2-CB9B-5F45AFC7BF0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46E146-D866-0EBF-083E-7B0BD34D596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BCE009A-3614-FBC6-1FA4-B8EAFC10E41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3F550A-B4EE-9D41-E2BF-D4D03E4502E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D52ABC3-E01E-097D-178F-819074BDF54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D472B9-512E-3292-D3D9-07CD1C8C7B3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6B2DB08-F258-B183-63E8-E0369925D3D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91C4CD8-AF83-3DDD-0C47-1D2AAFB2600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fruit? Dites le mot en arabe.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811640-72F8-0A80-6D8F-799C4B71C8E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308D01C-A9B1-8841-2C7E-BE40D68A79D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EDE84CAE-35BC-55AC-04D3-FCAE124A15C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62272" y="3411911"/>
            <a:ext cx="4074223" cy="359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9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97A86-6A68-C429-E8D3-011A6C8A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30CF8B-25FB-8C80-8EF3-F4F8D7BB948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0681919-CB06-F7C8-21DC-33D5E7155D4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1D1EAD-837C-5FA7-AEB5-837015F68CC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427C1A-3CDD-10BF-4D10-664739E3DE5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1365EB7-8BE5-2D32-A1A2-8861C4E53D0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95E1CD6-EF37-0373-212D-160A9CDA50C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762BFF8-B60A-4C9A-9108-9D471CD23D6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51C29D6-9221-81BA-CFAF-622F1C416EC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4D4897E-C56C-561A-FE46-99438589DA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16D4FC-8633-97CA-242E-33885C8120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 fraise.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3D4ADD-4706-3CC9-0AA9-CE3FCCBAD14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fr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</a:t>
            </a:r>
            <a:endParaRPr kumimoji="0" lang="fr-FR" sz="9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B7D144-957A-7C73-0177-A95904E1F23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1D4F521-2AF0-AD86-42AD-509E3E9B8BF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BA5DBB1E-7926-2D34-E19E-C8345BA664BB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98827" y="3472375"/>
            <a:ext cx="4074223" cy="359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8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9F3CC-29C8-220B-CD50-1F2451AF3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AAA4BF0-F6F0-F613-7EDA-D45824D7ED5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B743840-1752-4292-1CA1-3E0A676D19C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9D79B28-96A7-FE3A-8280-53AEA2A6A53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2A3BCC0-B76E-4191-69BE-EA978A92FE5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E02368-D6C6-EE4F-084F-56DC6CF5DF5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ADBFF3A-F5FC-ADC2-72B1-8179FBEB112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D59E304-D306-EF00-C038-6CF3F37D24D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D09A9E-546F-19F5-35DF-70735B9B1C9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4E09743-6B84-9A72-22A5-F7E89A9078C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5D1C411-0481-5508-983F-8AB0011D599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5FA177-587B-41B3-7C26-1B3C78A7D5B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EB92FEE-A78F-04E9-1FB3-CB498500C9F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30B9BF20-CD8E-E7D0-7497-0FA9CB5452B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95201" y="3524396"/>
            <a:ext cx="5385375" cy="375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43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6E015-E468-30BB-6701-C4899C122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E2BDD23-8E43-F922-EC56-F1F129BEB7E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BAD947B-F340-5D55-D967-0AF7175D895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55E754-FDC0-F064-FF0C-D6CF900F5BB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178E44-EE0E-63BC-9BB8-474D7A3C3C9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2813825-3251-D897-A758-2EC701EEFD4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03EF8F9-E0BB-0221-F19D-78E2D351F0F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8CB2C3A-3A82-1882-52E7-4FA3F2E0DE2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A313BD5-E213-8036-9D72-1AF8884CAF3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95E913C-4C4B-A1E0-1BCE-B93B37A06C8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FCC8C79-9C32-A74D-66C7-83F495240C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maison.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1A840F-EAC2-B706-D24F-5CB24228DDB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6514" y="4699421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m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ai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son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24609E-5214-CA65-BB36-82284BD63C8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3F3B8F8-7E52-0A01-6627-8741CE4ED85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D4875CDB-8CDE-FB2F-8F63-D3FF38C8B17B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6673" y="3560972"/>
            <a:ext cx="5385375" cy="375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47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518AC-505A-C922-F722-B45E5CEE0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4771475-4435-F0FC-B681-FC0DBE320A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FB60477-2244-92C6-9FF7-9F4CD821EB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DE1C11B-3F99-9311-FA11-587A103AE54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782CE2-2405-19D2-4D85-34324ED772A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31CEA50-4F1E-D42E-D085-FEFAB7C67CC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C38541B-7C49-CFB5-4A1F-ACC6C6F3E39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B15E082-F099-DE05-C1FC-CB8016793C9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68541-708D-793A-47BF-2735D34E319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8047F5F-9FEA-4A3D-88DD-0BA07EE759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14D190E-E10A-981D-4441-EF3FE8A595B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56BD39-42FE-2FCB-5A7F-23391B33FF3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76B6588-3D0C-3AC2-550B-12F7470AB02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EFED234D-7C25-B04D-A367-CF408774F82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13376" y="3387852"/>
            <a:ext cx="4206240" cy="373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70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A84C4-F2F5-01F0-313C-25E03BDCB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E48DA5-939D-C212-DB45-95C9EA2BD0D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D09C49B-232C-54B2-1159-7D5E2F2C814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56EC220-0C33-4B2B-5B9E-BE07004781F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5C8B5F5-B879-F0F3-E03B-1898B765082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564F91F-0A67-E459-DFE6-F805D207F15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C80F059-751B-E4A3-3393-604078DA032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4B6CDC-3AD5-1839-E967-751091444E7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4CFADF0-3B13-B5D5-1533-9842873F0D8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8557DA7-DC40-88C9-6F13-7F7650E0BAE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60EC9AB-C3B8-62D9-5AE0-5E22A127AC8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reine.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1D1D3F2-0046-52DB-1BF6-E36114DFD56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82512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r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ei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ne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52A49D-D8AA-DDB2-BE9F-5885BBC2231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6A74A2C-62FB-2EC7-9907-207338AB821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366F6AF-0698-DF8D-18DF-9C7DB05270C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79696" y="3531922"/>
            <a:ext cx="3958848" cy="351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97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A17C2-4722-120B-395A-11CBD6541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5EA750F-234E-EDCD-7EC8-81FEBE4F9CA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249D637-B3AF-4CD1-5987-2951BBEB554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93B2B5C-9759-6242-6E49-30FFDFC3E19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5B6867A-B09C-7150-889E-B754A4228DD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40A080E-6BE3-4E1B-46AE-598AC5B9BDE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145063-B147-0E19-DD8C-7437D06535F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7B58D83-1A57-EDA8-E8E1-C93E3437D34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CB559A7-A3DD-54D5-4326-CB0103F395D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A311D3C-04B5-8E80-DB59-A363ABDAE0F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DCA87D0-4938-BCF1-F87A-D184A5A743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 Dites le mot en arabe.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8C70F9-90AB-6AED-D26E-850D09813F8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E7CD726-72E7-01E0-BA2F-25B3956544F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C530BD5C-20FE-66E5-EC5D-9FC5D23E7A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98720" y="3242405"/>
            <a:ext cx="4157366" cy="433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943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E8948-1F43-70AF-229C-EAF02F5CE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4667B3A-262C-1980-28D5-77963F84F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3FC202-726E-B3EC-AEBF-E33F14D3201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013E70-F43A-0619-B718-9C896C7BDBC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C27797-75E3-E919-2AFF-0406099AC01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C2D9762-6C22-7742-985F-D5189D70D02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CC7B8FC-7A7B-D705-E25A-200ABF0FC87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C92E369-2F4A-91CD-9314-46D09587C3D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4C0D989-88BD-40C3-A8F1-1AF56212E77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8132C1C-BEAA-AEE6-EED4-676B96C8F7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925F36-B919-5F6A-460E-C38E2E3FA0C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 chaise.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9BEB24-6C55-2E37-68C9-49224A16E9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ch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</a:t>
            </a:r>
            <a:endParaRPr kumimoji="0" lang="fr-FR" sz="9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A51607-EEFA-2DE6-3055-7D0E939DF95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795EA96-9FF4-CB84-7FDA-DD84D48B45E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1198A3F0-EB31-1C78-0B61-5DF8B0F379A5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3952" y="3218021"/>
            <a:ext cx="4157366" cy="433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446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E4993-BEFD-788B-C3EA-F92713E7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D19AEA-0DE3-0E11-E097-7F3C54F26C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6CCA3D-965D-08DE-44AA-BD1F6402641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E5C6A00-6186-05FF-6368-192FE4E5AA2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8C33A09-AED0-1179-4A6B-C73037EFA00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943DFAB-4B21-9990-1CB3-DA07924C2CD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BCFDAE-3A19-BBA5-C72D-780043B3098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BC74F17-5041-16E1-1557-E9B8A44DBD1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9E79525-DE40-757C-F438-E18F7FBCC77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3D03539-AD86-7ACD-25F3-DED6F6FB918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B9B0C7-E74B-C037-B395-7441FE2F53E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 Dites le mot en arabe.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9A2AF8-1F97-FB4D-2418-ADF070779A3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B111CCB-025C-A643-438C-7D70174EBE5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F1D0D829-8767-9BD5-6EBB-689BBF6B4817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445052">
            <a:off x="4143120" y="3898860"/>
            <a:ext cx="4757039" cy="28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650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04F4B-DFCA-CC2C-9412-4471B40C3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DAC18F1-78FB-E845-AC1A-D5ED1ABB64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7F8CE2F-3ACA-442B-58A5-8CFD4D41F24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077B0E-31AD-BA13-3F9C-CB476961621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F19078-85B1-A65D-91A4-01879D56DD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E2F497A-F719-2DC1-784B-A919106DA02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82E280-7C35-9A3D-DF3F-937A4040EC3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E0B893A-4FC7-BD10-53D2-A10AD8DF01E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B370C06-605B-D0AB-DBF5-03FC8C26054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2900481-4926-78D9-5B12-DABB8F864AF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9FEF5B-DC22-397E-3312-FD4A89ADB0E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peigne.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20C718-11E5-8910-6D27-E44D9829594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p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ei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gne</a:t>
            </a:r>
            <a:endParaRPr kumimoji="0" lang="fr-FR" sz="9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814D2A-5EAF-8CA2-4E44-2FE12B9ED57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883D880-E5E5-5345-02BD-CBC749BE06C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82B35254-3CF1-3001-B0D4-B77CF3DA3D53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445052">
            <a:off x="2228975" y="4152000"/>
            <a:ext cx="4757039" cy="28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644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87B5B-BFAE-870A-A519-7BC25F9E6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7498BD5-EACB-6746-774D-6ADAA48E8B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F7F5CE-35DB-5160-8E85-C396AF660A5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 Le peigne est sous la chaise .»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89812B1-B79A-7A53-3824-6E85096600F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AD71F0A2-2D5C-A1AD-3F12-BD7DC1EBA8D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C5B8F3-FA6A-70B8-0DF3-DDD1DE190D8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98382" y="2845570"/>
            <a:ext cx="143566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peigne est sous la chaise .</a:t>
            </a:r>
          </a:p>
        </p:txBody>
      </p:sp>
      <p:pic>
        <p:nvPicPr>
          <p:cNvPr id="5" name="Parcours_2_Pd2_S5_Vocab_Phrase_1">
            <a:hlinkClick r:id="" action="ppaction://media"/>
            <a:extLst>
              <a:ext uri="{FF2B5EF4-FFF2-40B4-BE49-F238E27FC236}">
                <a16:creationId xmlns:a16="http://schemas.microsoft.com/office/drawing/2014/main" id="{F7136A85-79AA-6D84-489A-EEB954935110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72825" y="1722060"/>
            <a:ext cx="487363" cy="4873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6E1529-F05D-0491-CC39-A7842F43EA21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7827" y="4395421"/>
            <a:ext cx="4377307" cy="460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7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FB341-5A23-FC21-D1F1-26DEFD677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5F5938-61BC-AB27-FA0B-8F04CB34D5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A266F71-CF4D-AA24-1106-F9F61D8708E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994C4C-FA1D-B36D-4D9A-C71DCB938E8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A80DDDD-3D71-6BEA-69B9-1C1C6D3B51A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7B27ECC-8E75-94CC-27B4-17D85552C74F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E9776F5-65C2-FC5C-2196-A0EA0070509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2DDF889-3C5C-8024-B51C-464D0071436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717A298-744A-DA02-D354-A13F616EF91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DC53615-4429-BD9C-CD49-96EFD9F7B39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0FDF0E-DE53-2331-AA77-BFF41910C09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 poisson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 Dites le mot en arabe.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94D3D3-44E2-A675-28D5-5237DC26C2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98E07F2-F455-EED9-6570-E3659B5235F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39E1946-D32E-4931-F9C4-B5AD8523AEDF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25210" y="3332746"/>
            <a:ext cx="6042362" cy="396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8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D668A-41EA-559F-A2DC-0461BB9F9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5EDAF96-EF32-4D46-ABF8-1FC6275F0A2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3B5828F-173F-5A62-2E63-1D0B40EBA7E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C97461-671D-F557-48A8-F563D7D2C7A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EE11755-A6CC-7B3C-6406-53912664D76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8607247-08BC-95FC-B627-0803D851B52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B44D657-7027-C7AC-BE52-700C812E6A5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D4D5E7D-54BA-77F7-7383-6A120D05F5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D88731D-3B47-2485-81F3-D8F214BF1C8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EB11FBE-4659-8983-FC05-90DA97DD2CA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C81AC3-649E-075B-8382-683A2BE2329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 baleine.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1832E0-BB79-528F-25BD-17C4217F4C4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 bal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ei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</a:t>
            </a:r>
            <a:endParaRPr kumimoji="0" lang="fr-FR" sz="9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8F6EE46-F02B-1EDE-929C-68199BFD20E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59E0D33-975B-D1AF-CD1A-88DB56A82CE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B857CA48-8454-403E-F894-9F5F7438B5B9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4152" y="4143315"/>
            <a:ext cx="6042362" cy="396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41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557EE-FD76-3CBA-8D64-FB3A538FC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4B3FBE-ED34-C8DF-F958-BDDFE3E0566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CB0FC0-51B7-BF7A-2CC8-58BC959924E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3E39675-9F60-2359-45BF-EC0B31AD18A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D69CC9D-63E0-8AF6-B2E4-E214F4B9EB1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B682505-D7C7-FA86-74DC-BB6F121AD02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EFB9EAF-E5E8-E7B6-E4E2-17A47379668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4B14FA6-2C9F-597A-7925-CC479915FB9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96000B6-12D2-D350-3204-CA0662D9D1E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52230BF-287D-74C4-674A-C517B15A35E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B8DD748-A8D8-74D7-7E83-9203F665C0D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fait le garçon? Dites le mot en arabe.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7D2B91-58D8-07BA-57C3-6B7390A4428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B9B64AE-FD2C-952C-79E2-56BFA628FAB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4C3E87E1-D9A6-9EE2-E2F0-487074404B97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09721" y="3364992"/>
            <a:ext cx="4824531" cy="399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45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42F51-122E-F805-5637-8860A187F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0ADBB9B-8C31-6CF3-25D3-CF7027E54F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E2707B0-02B0-1030-A269-A3D8F94F9C9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885E66D-B6F4-8522-DB75-6F051CAB97D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F3BDC7-C84E-31DF-4ED5-53C875CA85D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285E13D-3E9B-1506-0E79-74F31FBC321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BD61008-DA95-4E99-FE62-CA3B6D58656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CF3EA5D-56B0-06E1-CC47-7B55B0C2017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4C1952D-01A6-D6A7-0D64-C936D7402DB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DA5D8EF-94AF-5417-5717-DB507A6161E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37DC77-9115-F44B-E117-29DA4B48416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dessine.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B0CC3C-98B8-8314-A593-B44CCE3D6EE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98C629A-5C3D-8159-8E78-C0622C33DF7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DF331CFF-B306-495D-9A68-1256C817978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141982" y="1991591"/>
            <a:ext cx="8940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dessine.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009A830-163C-2B67-0BCC-8342BC2A41B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09721" y="3364992"/>
            <a:ext cx="4824531" cy="399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0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F2931-3B43-FD6D-E65E-6E9351782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5FB77C5-B4D0-2DF8-A83D-21A2B8D521E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FAB35E-CD6E-A76A-BDFA-E1E84237DB4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79E293-233E-B87B-C36E-77DE19CD619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7E71DE-DD55-5421-22D6-E1A174810E3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39E1E44-3E26-34E7-F0BA-4CBBDFE9B37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41A94A7-7FF0-6FC4-9A4D-E19890DB3E3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E5F4CE7-E9DF-94FB-B51C-1E18CF0FD63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68C935B-9374-19EA-3FE3-0A38DA3BE53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4C0C365-A224-B484-EEEE-5528ADBDD31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5C2459-821E-9BB7-94B6-4645B610E15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verbe dessiner. 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24617E-73A3-4C30-F4FC-202FC69850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dessiner</a:t>
            </a:r>
            <a:endParaRPr kumimoji="0" lang="fr-FR" sz="9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63F90C7-D873-661A-4299-5937C4FA3E4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BFCCF09-8ED9-F69D-4E14-0CB326E85B7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14B5AB26-E3AA-1A24-D04C-673CEE4C149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6950" y="3838678"/>
            <a:ext cx="4215190" cy="348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455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78F79-81B3-0CF1-2F03-48A67B412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511EA55-54C1-B807-DE26-9C697414294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4476E7C-FE70-935D-B1F4-2398D7A3BE5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 Je dessine une baleine. »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05B7FF-2186-0ACE-A13C-F5B7615A89D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61EE5F9-33E7-CD6F-DECD-A27F5740962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9777B9-8540-3EDF-521F-F22138C134F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836747" y="3305204"/>
            <a:ext cx="150101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dessine une baleine.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7129D314-53F7-A54E-4A5A-BA2933F033EC}"/>
                  </a:ext>
                </a:extLst>
              </p14:cNvPr>
              <p14:cNvContentPartPr/>
              <p14:nvPr/>
            </p14:nvContentPartPr>
            <p14:xfrm>
              <a:off x="6668304" y="9253656"/>
              <a:ext cx="360" cy="36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7129D314-53F7-A54E-4A5A-BA2933F033E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62184" y="9247536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arcours_2_Pd2_S5_Vocab_Phrase_2">
            <a:hlinkClick r:id="" action="ppaction://media"/>
            <a:extLst>
              <a:ext uri="{FF2B5EF4-FFF2-40B4-BE49-F238E27FC236}">
                <a16:creationId xmlns:a16="http://schemas.microsoft.com/office/drawing/2014/main" id="{4E4DE045-242E-8C3D-3F10-4EA82EE0B606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244263" y="1837465"/>
            <a:ext cx="487363" cy="4873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09AC7F-3487-4912-B8D5-6F505A877FD2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7389" y="4413200"/>
            <a:ext cx="5041829" cy="437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4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0CF6E-34D1-FBBB-1266-400EFA98A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C2C6D7B-C8C9-D1F1-327A-E223B02F6F3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A64337B-E292-D261-70D5-A93E2792694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5F54C3B-6763-2244-A86A-231A8348CB4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5A36FE7-7820-AB35-BEDE-24C41D6820B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6B816B8-EA86-F7A3-FF18-EAAC324B6DB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FD4521-C4ED-4EEC-26B7-20E1A9A1676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B7F6029-6EEC-B620-7234-9537F3C7094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798D609-F92B-0034-0586-B05F08FA42C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DB86020-6922-C1A6-D646-C4E5C8CC9F0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A344A9-33E6-F83D-5B52-6EC297B56D0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ressente ce garçon? Dites le mot en arabe.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17C296-301D-C6C6-7FB0-C60A401B467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9633B23-0EEB-DDE8-41E6-51A804486B3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8EFE36F-415D-B48D-2656-890F0767E71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00644" y="3652837"/>
            <a:ext cx="4429044" cy="318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93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57802-6F19-D469-6B0E-5F0D90F8D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F21DF-B996-C11B-A532-8494226254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F819F3F-E731-FB0D-3C54-70E966DF404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91C4F4-1068-1B9B-1CAF-ACE685B57CA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8AD3B3F-A237-3B18-E061-7E0D37D7296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EAB387E-37DF-FE34-8FC1-E8757BA38F3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2D70634-A2C1-490B-068D-96C700504B8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4AF6B26-24B7-A7AC-351E-3379A34AB2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562B533-8148-3385-13A8-D4412320BFF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453879E-F959-7FD5-4031-B86257FF7B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69BB10-A590-1000-78BA-4DC47246580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aime. 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6F3134-19A8-CD6E-FDB3-3CA030CA73E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7DB8397-5A49-6825-ACF5-4E5EA958BC8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65EB7755-E366-4E1E-1F2A-D72C962D066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141982" y="1991591"/>
            <a:ext cx="8940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Il 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me.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758CF00-B61D-B01F-9BDF-3C2CAFD726F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34532" y="3652837"/>
            <a:ext cx="4395155" cy="316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414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65FA3-5184-E10A-1F5D-D0553F58D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B5522ED-0DFD-52FE-47D2-7A8792F84F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8C674B9-BFDA-6651-A57D-264F59761BA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E371654-86EA-32EE-F401-61A0A7521DA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D5D8AFE-3FDD-6872-DDD1-1A313457BF8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068FC6B-FF19-759C-CB91-36B271C9837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750AAF0-D731-4A45-A144-A6C816C489C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06C5831-9CA8-37E0-5268-6B61361A9D8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90E8B7C-6D4C-A073-29EB-22200E860C7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AAE4AD5-F6AB-3CE8-B61E-F06ED2C28D8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50D2A7-003E-93BD-C5CE-13A9A3CD2F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verbe aimer.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1B7DAC0-B7DB-7F5F-8BEA-304BAFE5251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mer</a:t>
            </a:r>
            <a:endParaRPr kumimoji="0" lang="fr-FR" sz="9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6D13F0-AD95-CF64-D2F2-30766A3918F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D5A5A91-4777-CD3D-E29D-3FF3826FC96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8661FB6-08F7-05DA-FA9C-4872CCF32599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6948" y="3774757"/>
            <a:ext cx="4395155" cy="316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07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70BF8-55CB-ED15-D684-D40F4560A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CF25269-C726-3F77-9532-6297F9D057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018D13D-22DF-B104-6DDE-A8165010A9C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5213B2B-F5EB-CCCB-7BEF-94468D9976A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6C506D6-2D95-CB2E-68D0-9108EB773D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1CB4CCC-1319-5618-1429-9E55583788E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F9830F8-EF15-E92C-7785-6EB0FDC80E1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DB8EA16-1422-7697-5D09-2BB186E49A5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7BD5657-DB78-CE05-13B5-8476E8DFF52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3336653-F6B3-2CC6-4BF0-9FFC72364D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9D06ED0-48D8-F731-5ACB-0F4664E2E28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fait la fille? Dites le mot en arabe.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91FC4D-C72A-9DEE-1EFB-81C4F65EEC2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1250668-DE96-038A-9ADF-C38D81E0B59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C6AC56C9-1176-375B-2478-E865B48638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38220" y="3543109"/>
            <a:ext cx="4196587" cy="339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610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75095-99FF-A207-7F07-E66DECD1E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6866BF-B62D-984B-A46B-A19978FDED4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314E3F1-8CF0-AB3F-1F36-E9043DB058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1EBD5-3C68-F5A3-A636-B991E80B17A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8BF3C98-063C-A3F8-C0BB-12C49D66D9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10DEFA8-51BC-00A9-5CE6-54BCC77BF3C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0EA7F33-AE3C-73DF-9AA1-D0DB4B6BCFB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5184463-3454-F989-D9B1-F6039D4444E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647126-D595-7697-3276-661E84BF9EC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3A9B4E9-1C39-46A5-5F4F-207F9223176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E17788F-EFCC-4634-281F-754BD05AE0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chante.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5E5D23-9FCB-C682-22D4-65A1D979828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AC89FF7-DB0D-70DC-9593-4679561EEAD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29B6C398-D216-4662-188F-4DDF8F6732E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141982" y="1991591"/>
            <a:ext cx="8940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fille chante.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7B2D926-9F86-1CDC-5BEE-216E4D2FEF6D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38220" y="3543109"/>
            <a:ext cx="4196587" cy="339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69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DEF64-AD78-D5EE-2EE9-C1C857783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BD8F83-1748-ED46-203C-EE0D4FD7E5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9919C07-A4EF-A685-FB1D-92FE7890E50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4E372E-65AC-7BEB-86A7-B081BFD1E5B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3C7487C-01AC-02D1-D15E-FFB3FCB2C76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67452A8-1102-FE0B-A7CD-8D4B0474917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E5F742C-5F19-9621-D223-5482A6F3EF1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B4B33D0-9523-56C3-9C35-5DF1411C7F7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01BD464-0DCD-574F-E19A-C4C0B2F56A7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293B42D-E471-86E8-B8C2-9A6BF26F463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8C6B343-DEA6-C700-CB79-FE6D5C5E9BB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verbe chanter. 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CDACB9-1364-B45C-D303-9BFE1C8AABC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chanter</a:t>
            </a:r>
            <a:endParaRPr kumimoji="0" lang="fr-FR" sz="9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03E2FE-877D-5ECA-021E-9DCDDA7547D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6790E5A-B970-E919-DAFA-E47018D770D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01E43085-6EE5-3089-5A3F-5DEB2F7925E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2157" y="3369872"/>
            <a:ext cx="4196587" cy="339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54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E8854-E3D5-2B00-3C46-382C501A2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827734-F404-B949-8CDB-C031050783A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6D526EE-B1AB-E168-B1AD-E2A1AD212A3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E5DE25A-C102-B220-1F40-85826420115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CF4F3B7-BE6F-B679-5510-FA2C2CC2EC2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59AB5F-FAA8-C9DB-4729-F03FB45DF61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ECC6043-CA4D-628A-0B43-29B3966C95D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181984E-3E7A-2826-6795-37F5596D144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E968FE7-B34F-F985-6BEA-9FB953E67F5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34997EF-D951-101D-BACE-72EFDF4C501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1ADA66-C025-4909-026E-59D82816E23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Elle aime chanter."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B2E83D-1BAC-0F56-E0F5-EE74AEFF0BF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261616" y="2674827"/>
            <a:ext cx="8321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Elle aime chanter.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DA9218-5EAC-8962-1ED4-47EA2306F53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7BF2F32-0607-36ED-0C42-89F09B013D6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BDB4E681-9249-9CBA-6D36-A6BA8E991EF9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57904" y="3895451"/>
            <a:ext cx="3493311" cy="42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7747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DCD6A-3F4A-4D2D-14CF-127B0C9F9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025137-DB43-504B-06A0-83C4875FFD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690927F-7CE4-1EB6-5B7C-4D5E2E44258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E3BA714-C69D-A120-2EEB-8D7AFD7AA7F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3CEC41-4027-8FCB-5A2B-8F9C15C1BD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A047A2A-E2F9-454B-81CE-270E4032189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74D7310-BA96-8759-A1CD-691A3A2003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6A97C04-930A-4F77-E5DA-08ACABF3B9D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262EC1B-9DEA-E2AA-2B35-F20B78BD88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B1EF469-3CDA-1CDE-01F6-B7DF992B72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C97F50E-00B7-C8F5-39F4-FEC30AC2864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fait le garçon? Dites le mot en arabe.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433004-CA2C-B93E-FE40-74D123050ED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985EAA5-D113-8DCA-52ED-4495E056C8D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5927AEFC-D601-06D2-6C82-58F1FB0D0B5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02684" y="3240024"/>
            <a:ext cx="5147996" cy="414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103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72101-6DE5-9A5F-7AE9-4EF380AE7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172A098-5343-0111-8881-35E2F654D7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D7EB230-2962-8473-EEA1-6C656FEBFD4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48697C5-6967-B248-914A-2CC74554652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BA0A32-2A77-2BB9-3351-E1764428551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21C86A1-B243-03BA-CBD2-F3159BF31E9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4EB7BD-EBB3-89C9-6C31-CC3B911D1A7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8F331B-C745-D01F-5615-A9E4EE7D242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AF6727C-FB2A-0F0B-E8D2-1BE6FA3CB98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C1FDD8-8C23-21CE-1E14-CA8DDB999A0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858B3A1-FA62-0D99-B8E0-ECF4415589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lit.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66711A-7DB0-BB8A-FFFB-EF4DCBD53DF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BA87522-436A-5B68-283C-434B8C08815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F54189E2-9C00-FA46-16CB-99663DB70238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38256" y="3510065"/>
            <a:ext cx="5147996" cy="414413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110812-2F01-2458-F3CC-460E19883D3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141982" y="1991591"/>
            <a:ext cx="8940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lit.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157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F7E7B-4E81-F76B-E8FD-F6F56E0A6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3C07452-38C5-6C4A-13F3-9D401DA681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CAE144-BA2A-2D95-B787-69F84FA550E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C692E01-0D92-C2C1-3D51-75EC7F353D7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D4FDD1E-DFE5-DFE1-A833-17B4ECE9B31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8EEDE71-EE8D-950F-0D58-3BAF5F32D09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5ED65D4-F6A8-558C-6F25-3CA6112F369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E7BB4B4-B201-1A3C-B0FF-4E5DDE0D877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E32D578-F8F6-78F2-7FF4-65079E3F04F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268E715-0A19-D942-0FE4-B8EFD398867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835199-54BD-0E1B-B031-7A8CE5F2F55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lire. 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0A6BD7-6491-2538-3F80-45B210ED038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</a:t>
            </a:r>
            <a:endParaRPr kumimoji="0" lang="fr-FR" sz="9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EEF725-B1D9-0015-762F-BB97D017BE8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5D74B2A-F9AE-40B6-AE48-294A8AEBEAB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AAFFF5FA-6CE5-544F-5B57-53D3E3B2CFD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7104" y="3386328"/>
            <a:ext cx="5147996" cy="414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023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4C795-DC8D-20C7-8332-5061824C2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56E4C54-34E1-DBA0-92F2-2F3230CB3F6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1E4881-B9A7-A512-C50C-012CC9D46CD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03552F-8BF3-5ABB-B198-2D6260ED8BC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367F6B9-3516-D362-A706-750A6CBA290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2096C7B-6A08-2D0D-30F7-6F0D7704299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31E1A75-103B-8CA2-01EC-0F42052AB5E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B1153F5-AB0F-F2FF-8D19-CDBE9909470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07AA8D6-E1B0-7636-79B0-CA5C328C322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EED11B6-9FA4-52A6-C02D-5B5E5CC28BF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1ABDDBE-ADF7-90A1-CF05-988C8735C0A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fait le garçon? Dites le mot en arabe.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06BFD3-3722-DEDD-0855-C375318654A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25611C5-E76E-D265-F5D0-3001607DC6B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FA23C13-3277-545F-47DB-D5D3404562B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15840" y="3643601"/>
            <a:ext cx="4551005" cy="383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2513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EB108-65BA-3BDB-769C-C60E98AF5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5FFEE89-59A1-DCC9-50CE-72E992C2FC0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658CEBA-675F-899C-C2A2-7AC7912ACD0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8F7BF6-8279-89B2-EFA7-0FC9F396C0B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5C731F-C4B4-C7A1-A31C-6E84D80B3AF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B7E1B34-85A9-8C8F-27A9-D1E1B665AD3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83718D4-FA25-3811-AEE0-71D80395193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0656D-13ED-9A21-45B9-19C210BC979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ED03281-39D8-4ED4-7B3E-0C275F02F31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D899E8C-77B2-4513-2B83-07C94CCF6BB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44FF8E-4F3A-4393-566B-EFBF9980E74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2DB46B-326B-E2A1-BBFD-A3468382642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E7AA03A-1AC6-19AF-C734-FF47C81BDE7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E27FF970-9ED8-5B33-F75E-43EF496AC70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141982" y="1991591"/>
            <a:ext cx="8940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écrit.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C4AF5C-33D5-FAD3-1091-E7284404EFFF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15840" y="3643601"/>
            <a:ext cx="4551005" cy="383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432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9F145-7DBB-F897-FD03-661B83593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DF819C-48A6-2E18-89DB-53B5C1C16E8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C99BA8A-E1C7-8B38-FDA5-125A2B072A7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E639A67-8A55-3467-6071-470F33772CF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457CA49-AC0C-30C6-C89A-4762FA7C222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E768613-97CA-276D-B892-A1F3BCC91E6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27B4D5F-0893-7A88-2CEC-214AD781C9F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B9883FC-5D50-FC6F-D851-29007174246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64A683A-4728-898A-B0FB-CED0A40AB16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1AE731E-1239-8A9C-853F-A67FBDD3F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98ED2E4-EFDA-1A4A-3B20-6E1BBEF26A8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écrire. 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6FA0C8A-2A2F-21C1-8298-199007AF818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</a:t>
            </a:r>
            <a:endParaRPr kumimoji="0" lang="fr-FR" sz="9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7AFC55-9C15-6E3E-EC16-6A3C4F2E1C0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B22E0FB-8D95-EE4B-2F70-71D4B147353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9321BE0F-408E-3882-3DEB-06582C42448F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2045" y="3156220"/>
            <a:ext cx="4551005" cy="383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631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7A10-AAFB-E571-B507-89DB02A49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4302D6F-570F-53F7-6A42-E6B712AB2EC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BFB3EF-9970-8CA9-0167-B4215881E2A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944981A-386F-2CFE-8765-B02A66937A4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610F1B3-46C8-E01C-7B15-2F359680EB3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31940" y="4405168"/>
            <a:ext cx="265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peigne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A804E0E-FBA3-7790-3E65-7B4A1837930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193314" y="4361271"/>
            <a:ext cx="39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chaise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655DBF1-C186-7732-F624-5181BDD391D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634495" y="8135823"/>
            <a:ext cx="2843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reine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BFB5A06-5578-3147-EA67-608080D51A6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945233" y="4490612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maison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B3EC5EB-A014-EB73-7432-D796C2557CC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5373EE4F-C839-104E-9AE4-AF3FE85464A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651308" y="8095341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fraise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94E1739-FDAA-B808-0805-7B3990D2A7A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80947" y="6362791"/>
            <a:ext cx="2010947" cy="17730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1E2A07-24B4-E2D5-E36B-9A0A44B8AA9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30406" y="5957029"/>
            <a:ext cx="2405601" cy="21383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EC33DF-4F0D-ACC1-9658-EE8E939E993E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0861" y="2486605"/>
            <a:ext cx="3250597" cy="226604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ED4E28-C1E4-75E8-99E1-C350F9F57762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5035" y="6362791"/>
            <a:ext cx="3221084" cy="211416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5E3E6D8-3022-6B8A-3C5D-4006CD26490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527095" y="8095340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une baleine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2D96F3D-ED38-CC54-52B9-BB106DFDC957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4034" y="2798532"/>
            <a:ext cx="3071432" cy="186867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98D4AA9-926B-19A8-8E6D-587E2B08B03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223374" y="2351926"/>
            <a:ext cx="1968520" cy="20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746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3F76C-7B34-3D99-3B3B-48420290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CFF82D8-650E-F9BC-501B-AE4766DC7B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12AA47-BB57-1EAB-7051-CEF5FD415A2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1F4F57-6972-8544-C347-E6D80FFA2F3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80C3037-040C-3FF6-E636-7B4498C5FEB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861456" y="4436163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chanter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0EE85E8-8974-57DB-F8C0-26EF6258C03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820251" y="4436163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dessiner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39A3C53-A263-F945-CEDF-6DC9ED5EC4C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0" name="ZoneTexte 19">
            <a:extLst>
              <a:ext uri="{FF2B5EF4-FFF2-40B4-BE49-F238E27FC236}">
                <a16:creationId xmlns:a16="http://schemas.microsoft.com/office/drawing/2014/main" id="{B1A0FAC1-10FB-D34E-516B-8B3A7E01E28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491995" y="4553779"/>
            <a:ext cx="274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aimer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A79F136-FE5D-7BDC-E3F4-45BA11ECCE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032419" y="8444457"/>
            <a:ext cx="2946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lire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5E327F-E029-4B0A-EFC4-1D564AF0D0F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66467" y="6035233"/>
            <a:ext cx="3070585" cy="24718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86BBC3-6139-2929-E785-475111F0F97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22280" y="2184557"/>
            <a:ext cx="3292689" cy="236922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C64E93-B5AB-5B8C-E647-513DE07C56A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56887" y="2170306"/>
            <a:ext cx="2881287" cy="238347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36F6CB-D2B5-33E2-ECCC-F7934B34260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88714" y="2073146"/>
            <a:ext cx="2921686" cy="236301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5A6FDF-1D92-5D9C-99ED-26403A2009B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84615" y="5892700"/>
            <a:ext cx="3098966" cy="2614354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512175E-03A8-A4CA-5C15-4B2BCA7CB71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742787" y="8414044"/>
            <a:ext cx="294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écrire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83999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5A8E1-BC57-D629-B7E9-EEC2BA798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B3E8D7D-7E8D-0A49-AC01-6E06849E3B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B9495E-5795-72B9-377D-2F6906EA55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93A8EF-43A8-01A9-B1E7-638F3B9CB30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97B698D-40DF-B520-485D-3977A692EAA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7BE90640-FCB6-D130-38CF-56D1DEAC2B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8192" y="6753645"/>
            <a:ext cx="2010947" cy="17730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B1DBDC-44CF-4312-AA1F-55298D6338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7651" y="6347883"/>
            <a:ext cx="2405601" cy="21383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DBA769-1225-BFE1-A67A-EAE15A1E5BEB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98106" y="2877459"/>
            <a:ext cx="3250597" cy="226604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4F3E14-F065-CD5B-AD2C-8F12DAF7E99E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2280" y="6753645"/>
            <a:ext cx="3221084" cy="211416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AE603FB-BCC3-D854-C989-171EF8142B2B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0956" y="3338753"/>
            <a:ext cx="2395234" cy="145726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C7F124-B1FC-0638-841E-DEAD2193B6C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17596" y="2767164"/>
            <a:ext cx="2478455" cy="258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750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B3222-1913-0AF2-F70C-F36151B4F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689C86A-99D6-E51C-E9B6-55EE627EF5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57D938-F6C8-9BA9-8612-5F66DA6218B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21B79C-E7F3-6848-7733-66C97FA5CB9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DFED484-16D2-2CFB-FC80-898A2023EDC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FDCDC481-700E-899E-E1D1-B770F95C0E6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32355" y="6624954"/>
            <a:ext cx="3070585" cy="2471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DD5862-E22C-9D8B-5A7D-D173DA2FC2D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8168" y="2774278"/>
            <a:ext cx="3292689" cy="236922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7B0085F-BBCE-3301-098F-67ACABD9F9C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22775" y="2760027"/>
            <a:ext cx="2881287" cy="238347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7A0299-C255-3F5F-A807-2CF42132F6CA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15366" y="2698456"/>
            <a:ext cx="2921686" cy="236301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7B9C5D3-E492-85B1-3F1F-D23B9BE7379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0503" y="6482421"/>
            <a:ext cx="3098966" cy="261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9905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0080" y="566974"/>
            <a:ext cx="1082685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remplacer chaque image par un mot pour former une phrase.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comment je fais. « 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reine est devant la maison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.»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DF135C3-2AA8-C521-356C-437B6994E68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39795724"/>
              </p:ext>
            </p:ext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B33E2009-EF39-1068-5819-B16CE854A87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F896571-41CA-14BB-8260-07E5DEE40384}"/>
              </a:ext>
            </a:extLst>
          </p:cNvPr>
          <p:cNvGrpSpPr/>
          <p:nvPr/>
        </p:nvGrpSpPr>
        <p:grpSpPr>
          <a:xfrm>
            <a:off x="-1792662" y="3104055"/>
            <a:ext cx="17544726" cy="2417253"/>
            <a:chOff x="-1792662" y="3104055"/>
            <a:chExt cx="17544726" cy="2417253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B0476DD-D817-9A38-AD98-E01DDB47AB93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-1792662" y="4208117"/>
              <a:ext cx="1754472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5">
                <a:defRPr/>
              </a:pPr>
              <a:r>
                <a:rPr lang="fr-FR" sz="6600" b="1" dirty="0">
                  <a:solidFill>
                    <a:srgbClr val="215968"/>
                  </a:solidFill>
                  <a:latin typeface="Dosis" pitchFamily="2" charset="0"/>
                </a:rPr>
                <a:t>La            est  devant la                   .  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57BAAF1-454C-7EBC-C223-A8A6D5BB2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555" r="10869"/>
            <a:stretch/>
          </p:blipFill>
          <p:spPr>
            <a:xfrm>
              <a:off x="2706624" y="3104055"/>
              <a:ext cx="1682495" cy="1953006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C5111DC-CF56-6471-8F13-73E839365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9553" r="6968"/>
            <a:stretch/>
          </p:blipFill>
          <p:spPr>
            <a:xfrm>
              <a:off x="9204959" y="3474868"/>
              <a:ext cx="2450593" cy="20464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28782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A0740-9508-1436-CA3B-8D73AB95E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3170587-C92F-24C8-8EB0-37AE298AE6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448F0E-6951-F22C-0A22-32C496B31A8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La reine est devant la maison. »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 Qui veut répéter ?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9053EB6-468C-FE2F-C2FB-9CBB337BBA0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D1B7EF1E-A339-C72F-D0BC-0D798939C49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869B462-E2E4-0E56-6FDB-EA915B877B5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836747" y="3047664"/>
            <a:ext cx="150101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La </a:t>
            </a:r>
            <a:r>
              <a:rPr lang="fr-FR" sz="6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reine</a:t>
            </a: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 est devant la </a:t>
            </a:r>
            <a:r>
              <a:rPr lang="fr-FR" sz="6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maison</a:t>
            </a:r>
            <a:r>
              <a:rPr lang="fr-FR" sz="66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.</a:t>
            </a:r>
            <a:r>
              <a:rPr lang="fr-FR" sz="6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4031848D-1BCA-1DA8-8E11-FC5AEC617F89}"/>
                  </a:ext>
                </a:extLst>
              </p14:cNvPr>
              <p14:cNvContentPartPr/>
              <p14:nvPr/>
            </p14:nvContentPartPr>
            <p14:xfrm>
              <a:off x="6668304" y="9253656"/>
              <a:ext cx="360" cy="36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4031848D-1BCA-1DA8-8E11-FC5AEC617F8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662184" y="9247536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e 30">
            <a:extLst>
              <a:ext uri="{FF2B5EF4-FFF2-40B4-BE49-F238E27FC236}">
                <a16:creationId xmlns:a16="http://schemas.microsoft.com/office/drawing/2014/main" id="{863767A0-D9B0-452C-EA70-A138FACEB487}"/>
              </a:ext>
            </a:extLst>
          </p:cNvPr>
          <p:cNvGrpSpPr/>
          <p:nvPr/>
        </p:nvGrpSpPr>
        <p:grpSpPr>
          <a:xfrm>
            <a:off x="3161613" y="4553523"/>
            <a:ext cx="6249608" cy="4356697"/>
            <a:chOff x="2450688" y="3598599"/>
            <a:chExt cx="6249608" cy="4356697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637550E1-2D11-710D-0C63-0D311607C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450688" y="3598599"/>
              <a:ext cx="6249608" cy="4356697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D888FC65-57AE-51F0-B3D2-6DF568FF9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58000" y="5872355"/>
              <a:ext cx="1335148" cy="18067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16819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5E7B6-C75A-2A51-E0A7-4EF2DA1CA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6E73A97-AB85-D3D1-9293-0A74A7924A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206F7AF-3F8D-2552-9FD8-AC811419BFD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96A6D14-40DA-D464-981C-8BE8CB86F76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56478" y="754360"/>
            <a:ext cx="9915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dire cette phrase 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0FDBFE5-47C1-D8D7-7395-2320E5C3350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6DB0D12-C955-CFC5-CB09-7527376209FD}"/>
              </a:ext>
            </a:extLst>
          </p:cNvPr>
          <p:cNvGrpSpPr/>
          <p:nvPr/>
        </p:nvGrpSpPr>
        <p:grpSpPr>
          <a:xfrm>
            <a:off x="-478798" y="2149019"/>
            <a:ext cx="14356603" cy="2451662"/>
            <a:chOff x="-478798" y="2149019"/>
            <a:chExt cx="14356603" cy="245166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2F1C32B-5587-14BF-DEFE-E0A4E9363072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-478798" y="3492685"/>
              <a:ext cx="143566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5">
                <a:defRPr/>
              </a:pPr>
              <a:r>
                <a:rPr lang="fr-FR" sz="6600" b="1" dirty="0">
                  <a:solidFill>
                    <a:srgbClr val="215968"/>
                  </a:solidFill>
                  <a:latin typeface="Dosis" pitchFamily="2" charset="0"/>
                </a:rPr>
                <a:t>Une            est sur la               .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7640248-CA0C-D876-759D-13CAD0DDF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13842"/>
            <a:stretch/>
          </p:blipFill>
          <p:spPr>
            <a:xfrm>
              <a:off x="8847121" y="2149019"/>
              <a:ext cx="2003760" cy="242580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9FB0509-909B-EB99-3B7A-48BCB295F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17038" y="3267455"/>
              <a:ext cx="1512124" cy="1333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57859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59D56-7390-0E7D-6E71-A35AB236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BA49901-AE93-88AC-E5A3-0482A54E823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1D548F-0E7B-AB7B-640B-7BBC7F75FA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Une fraise est sur la chaise. »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Qui veut répéter ?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B03EAE8-3588-4812-DF66-053CB7CEF19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2C9C6FC4-995D-BE88-6E91-27995B3343A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AFCC27-487C-604E-0AAD-0C7BAA3E534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98382" y="2845570"/>
            <a:ext cx="143566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Une </a:t>
            </a:r>
            <a:r>
              <a:rPr lang="fr-FR" sz="6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fraise</a:t>
            </a: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 est sur la </a:t>
            </a:r>
            <a:r>
              <a:rPr lang="fr-FR" sz="6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chaise</a:t>
            </a: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 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6B74813-ED14-0FC3-398D-055D8778AAC6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1045" y="4070388"/>
            <a:ext cx="4657748" cy="497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531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400AF-8E46-5B0A-47B6-B7E708B2F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41ABDF0-D708-5D49-62C8-64EF390B7BC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FCB44A-9751-7DBF-3D04-B6CBF3285A8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6478" y="754360"/>
            <a:ext cx="9915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dire cette phrase ?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E978F78-874C-8FA1-D82E-13858AE3566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327A5109-5FBE-5E3D-0718-6FD58FBB0AF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082DA64-12C5-46C4-B7A4-F0FC7F9BF492}"/>
              </a:ext>
            </a:extLst>
          </p:cNvPr>
          <p:cNvGrpSpPr/>
          <p:nvPr/>
        </p:nvGrpSpPr>
        <p:grpSpPr>
          <a:xfrm>
            <a:off x="0" y="2565413"/>
            <a:ext cx="11973423" cy="2258633"/>
            <a:chOff x="0" y="2565413"/>
            <a:chExt cx="11973423" cy="225863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6324C2E-7E05-2515-1321-443F8498F3BC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0" y="3716050"/>
              <a:ext cx="1197342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5">
                <a:defRPr/>
              </a:pPr>
              <a:r>
                <a:rPr lang="fr-FR" sz="6600" b="1" dirty="0">
                  <a:solidFill>
                    <a:srgbClr val="215968"/>
                  </a:solidFill>
                  <a:latin typeface="Dosis" pitchFamily="2" charset="0"/>
                </a:rPr>
                <a:t>Salim                                .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2E9EB6-153E-A4BB-24C3-90920FB0B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11412"/>
            <a:stretch/>
          </p:blipFill>
          <p:spPr>
            <a:xfrm>
              <a:off x="4053308" y="2565413"/>
              <a:ext cx="2615637" cy="212452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B183C38-8FC6-DD0C-9E3A-AB8C2A972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34833" y="2699525"/>
              <a:ext cx="2639157" cy="2124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76937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65BFE-7256-F463-023B-4475CCFB7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4530ABD-30B2-E38A-5A2F-967E1D60A0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98B4ABC-B8CD-EBDD-4EEF-86C365E4229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606075"/>
            <a:ext cx="991569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Salim aime lire . »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 Qui veut répéter ?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553092F-BDE2-C9D7-F428-10F10BB6B75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362FC798-EF59-6FE7-A7AB-CE04D6EAEE5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886AB4-A218-70D4-925A-2EDEAA15E86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79393" y="2696864"/>
            <a:ext cx="118140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Salim </a:t>
            </a:r>
            <a:r>
              <a:rPr lang="fr-FR" sz="6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aime lire   </a:t>
            </a: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9D7382-3D09-2279-76BE-ADFE674D92F8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7305" y="4070435"/>
            <a:ext cx="3298222" cy="39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88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F00A4-C9E7-B963-DC35-AD32A4834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58ED713-5770-25AF-E905-3E9256D6BE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2020D1C-2B7F-A41C-5870-E9BA360BB78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59FECA77-45D4-3071-9FA9-A5AF7BFE3FC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532B10-2A3B-C2D6-14D3-31A152F9328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79758" y="4943800"/>
            <a:ext cx="1497114" cy="762000"/>
          </a:xfrm>
          <a:prstGeom prst="rect">
            <a:avLst/>
          </a:prstGeom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F9245CEC-2005-05D3-D35F-2867DCE8B29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1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C713910-C422-2368-E416-5D953B575A4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531720" y="3081493"/>
            <a:ext cx="11199542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Vocabulaire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La reine - une baleine - une chaise - une fraise - la maison - le peigne – écrire- lire - dessiner – aimer – chanter .</a:t>
            </a:r>
          </a:p>
          <a:p>
            <a:pPr defTabSz="914445">
              <a:defRPr/>
            </a:pPr>
            <a:r>
              <a:rPr lang="fr-FR" sz="42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Écoute active du dialogue</a:t>
            </a:r>
          </a:p>
          <a:p>
            <a:pPr defTabSz="914445">
              <a:defRPr/>
            </a:pPr>
            <a:r>
              <a:rPr lang="fr-FR" sz="3000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Qu’est-ce que tu aimes faire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Le verbe aimer au présent</a:t>
            </a: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28047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CF4E8-F953-DE67-A677-C660BB27C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766C203-8C16-6326-92D9-3817C04BE4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E67E4C1-C145-C38C-D84E-082B7DE70F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B366A53-8CC4-2787-C164-A91FCF13571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C05FEE7-0765-DF55-CF12-28E9DBF38DB8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A523E1D-12C5-2ABC-715F-51F21577D3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747046-D61C-D736-04E7-B501FE9982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5B1860-BD57-80F6-4727-BD7D083EF3A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2874827-60DB-C4E8-DC68-FE3FA9AC5DA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F78451CE-B7ED-128B-2D3C-B990E73744BE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9E1ADF79-9E04-9FB3-9A65-8F643B39C9D7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204A8D07-FA8F-5BB0-6555-544097EE660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CF0FCC01-B93B-5C41-1CB2-CAC234BE94F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Écouter attentivement le dialogue de la semaine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74CD5C52-E781-109F-B096-DE643C67353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52873" y="4974418"/>
            <a:ext cx="8678662" cy="103858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aimes faire à l’école ?</a:t>
            </a:r>
          </a:p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verbe aimer au présent.</a:t>
            </a:r>
          </a:p>
        </p:txBody>
      </p:sp>
    </p:spTree>
    <p:extLst>
      <p:ext uri="{BB962C8B-B14F-4D97-AF65-F5344CB8AC3E}">
        <p14:creationId xmlns:p14="http://schemas.microsoft.com/office/powerpoint/2010/main" val="35668807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82179EC-B3D0-9FA7-FA35-1035CD92D71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FCC6C40-6D9E-CE38-A37F-4D4F14588FD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80" y="3611480"/>
            <a:ext cx="3276735" cy="50543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2F4881-EBA8-CC27-5FE8-05CD73BD2C8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057647" y="4050614"/>
            <a:ext cx="3421911" cy="41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46DA95-1770-3FCF-3A17-7E3D01D148E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7" name="Parcours_2_Pd2_S5_Dialogue">
            <a:hlinkClick r:id="" action="ppaction://media"/>
            <a:extLst>
              <a:ext uri="{FF2B5EF4-FFF2-40B4-BE49-F238E27FC236}">
                <a16:creationId xmlns:a16="http://schemas.microsoft.com/office/drawing/2014/main" id="{5D5A1576-4923-F004-73A4-C389249FA8D7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14400" y="154439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6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6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14" dur="39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9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17" dur="42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42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20" dur="39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9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E08C70-B353-4F1F-1116-B258C0FB4A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12CBCC-4844-A2FE-8F59-6519CC2E3C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C1B0D0-9CE2-FD84-FE3A-E886E06A52B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A2F3C-2733-5181-9207-C0A1659840B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E28CF3B-86F1-684B-B385-11E508F9C4A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04358B-0C52-BD46-7078-1F19101DB9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BA498E2-3ECF-694D-15D6-5772676A956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B49946-561D-B446-727B-F40E06CA7B7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B3F3B59-FD67-7FB0-452B-9234B4AFB3A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238573339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46DA95-1770-3FCF-3A17-7E3D01D148E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8DF9B6C3-2B62-0EC9-C05B-A3FC2390154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Bulle narrative : ronde 10">
            <a:extLst>
              <a:ext uri="{FF2B5EF4-FFF2-40B4-BE49-F238E27FC236}">
                <a16:creationId xmlns:a16="http://schemas.microsoft.com/office/drawing/2014/main" id="{C8E954CA-12DE-3647-FBA6-537695D6B4A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arcours_2_Pd2_S5_Dialogue">
            <a:hlinkClick r:id="" action="ppaction://media"/>
            <a:extLst>
              <a:ext uri="{FF2B5EF4-FFF2-40B4-BE49-F238E27FC236}">
                <a16:creationId xmlns:a16="http://schemas.microsoft.com/office/drawing/2014/main" id="{C91AB123-C942-CC2C-049D-0DB82B17A942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14400" y="154439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6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6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6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14" dur="39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9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17" dur="42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42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20" dur="39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9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6440D-831A-0966-CFA7-CE565F151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8">
            <a:extLst>
              <a:ext uri="{FF2B5EF4-FFF2-40B4-BE49-F238E27FC236}">
                <a16:creationId xmlns:a16="http://schemas.microsoft.com/office/drawing/2014/main" id="{E0342925-82FB-650B-DD32-09AD2E48AB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A7398B-8504-1A79-7B39-5B29AB6C0D3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005542" y="582878"/>
            <a:ext cx="2301213" cy="15348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3B22A8A-34D7-D62F-F526-E980590E111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66985226"/>
              </p:ext>
            </p:ext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89F24E37-D9A4-2F26-CC80-961566AED29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0176" y="568487"/>
            <a:ext cx="908997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 quoi parlent Karim et Rita ?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</a:t>
            </a: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DED7BF0-C319-4F38-BBE6-33D84EAC3E7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811" y="3592976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B20A0A-89C8-3BE9-C49F-383064D1F3C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289602" y="4045090"/>
            <a:ext cx="2988006" cy="41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949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95" imgH="394" progId="TCLayout.ActiveDocument.1">
                  <p:embed/>
                </p:oleObj>
              </mc:Choice>
              <mc:Fallback>
                <p:oleObj name="think-cell Slide" r:id="rId12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14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NUM" val="1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16042</TotalTime>
  <Words>1706</Words>
  <Application>Microsoft Office PowerPoint</Application>
  <PresentationFormat>Personnalisé</PresentationFormat>
  <Paragraphs>334</Paragraphs>
  <Slides>70</Slides>
  <Notes>1</Notes>
  <HiddenSlides>0</HiddenSlides>
  <MMClips>5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70</vt:i4>
      </vt:variant>
    </vt:vector>
  </HeadingPairs>
  <TitlesOfParts>
    <vt:vector size="85" baseType="lpstr">
      <vt:lpstr>Dosis</vt:lpstr>
      <vt:lpstr>Helvetica Neue Light</vt:lpstr>
      <vt:lpstr>Montserrat</vt:lpstr>
      <vt:lpstr>Arial</vt:lpstr>
      <vt:lpstr>Calibri</vt:lpstr>
      <vt:lpstr>Dosis Bold</vt:lpstr>
      <vt:lpstr>Cambria</vt:lpstr>
      <vt:lpstr>Traditional Arabic</vt:lpstr>
      <vt:lpstr>Carelia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BOUACRIA FATTOUMA</dc:creator>
  <cp:lastModifiedBy>BOUACRIA FATTOUMA</cp:lastModifiedBy>
  <cp:revision>152</cp:revision>
  <dcterms:created xsi:type="dcterms:W3CDTF">2023-09-22T04:26:48Z</dcterms:created>
  <dcterms:modified xsi:type="dcterms:W3CDTF">2025-02-11T20:05:01Z</dcterms:modified>
</cp:coreProperties>
</file>