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74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47482348" r:id="rId16"/>
    <p:sldId id="2134808273" r:id="rId17"/>
    <p:sldId id="2134808938" r:id="rId18"/>
    <p:sldId id="2147482349" r:id="rId19"/>
    <p:sldId id="2134808487" r:id="rId20"/>
    <p:sldId id="2134807776" r:id="rId21"/>
    <p:sldId id="2134808953" r:id="rId22"/>
    <p:sldId id="2134808932" r:id="rId23"/>
    <p:sldId id="2134808934" r:id="rId24"/>
    <p:sldId id="2147482340" r:id="rId25"/>
    <p:sldId id="2134808515" r:id="rId26"/>
    <p:sldId id="2134808516" r:id="rId27"/>
    <p:sldId id="2147482350" r:id="rId28"/>
    <p:sldId id="2147482351" r:id="rId29"/>
    <p:sldId id="2147482352" r:id="rId30"/>
    <p:sldId id="2147482353" r:id="rId31"/>
    <p:sldId id="2147482354" r:id="rId32"/>
    <p:sldId id="2134808514" r:id="rId33"/>
    <p:sldId id="2134808489" r:id="rId34"/>
    <p:sldId id="2134808492" r:id="rId35"/>
    <p:sldId id="2134808493" r:id="rId36"/>
    <p:sldId id="2147482355" r:id="rId37"/>
    <p:sldId id="2147482356" r:id="rId38"/>
    <p:sldId id="2147482357" r:id="rId39"/>
    <p:sldId id="2134808240" r:id="rId40"/>
    <p:sldId id="2134808954" r:id="rId41"/>
    <p:sldId id="2134808500" r:id="rId42"/>
    <p:sldId id="2134809114" r:id="rId43"/>
    <p:sldId id="2134809117" r:id="rId44"/>
    <p:sldId id="2134809116" r:id="rId45"/>
    <p:sldId id="2147482347" r:id="rId46"/>
    <p:sldId id="2147482345" r:id="rId47"/>
    <p:sldId id="2134808955" r:id="rId48"/>
    <p:sldId id="2134808505" r:id="rId49"/>
    <p:sldId id="2134808985" r:id="rId50"/>
    <p:sldId id="2134808962" r:id="rId51"/>
    <p:sldId id="2134809118" r:id="rId52"/>
    <p:sldId id="2147482371" r:id="rId53"/>
    <p:sldId id="2134809119" r:id="rId54"/>
    <p:sldId id="2134808956" r:id="rId55"/>
    <p:sldId id="2134809089" r:id="rId56"/>
    <p:sldId id="2134809123" r:id="rId57"/>
    <p:sldId id="2147482370" r:id="rId58"/>
    <p:sldId id="2134808193" r:id="rId59"/>
    <p:sldId id="2134809130" r:id="rId60"/>
    <p:sldId id="2147482358" r:id="rId61"/>
    <p:sldId id="2147482359" r:id="rId62"/>
    <p:sldId id="2134809124" r:id="rId63"/>
    <p:sldId id="2134809125" r:id="rId64"/>
    <p:sldId id="2134809132" r:id="rId65"/>
    <p:sldId id="2134809128" r:id="rId66"/>
    <p:sldId id="2134809133" r:id="rId67"/>
    <p:sldId id="2147482360" r:id="rId68"/>
    <p:sldId id="2147482361" r:id="rId69"/>
    <p:sldId id="2134808805" r:id="rId70"/>
    <p:sldId id="2134808775" r:id="rId71"/>
    <p:sldId id="2134808474" r:id="rId72"/>
    <p:sldId id="2147482339" r:id="rId73"/>
  </p:sldIdLst>
  <p:sldSz cx="13716000" cy="10287000"/>
  <p:notesSz cx="6858000" cy="9144000"/>
  <p:embeddedFontLst>
    <p:embeddedFont>
      <p:font typeface="Cambria" panose="02040503050406030204" pitchFamily="18" charset="0"/>
      <p:regular r:id="rId75"/>
      <p:bold r:id="rId76"/>
      <p:italic r:id="rId77"/>
      <p:boldItalic r:id="rId78"/>
    </p:embeddedFont>
    <p:embeddedFont>
      <p:font typeface="Carelia" panose="020B060402020202020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osis Bold" charset="0"/>
      <p:regular r:id="rId82"/>
      <p:bold r:id="rId83"/>
    </p:embeddedFont>
    <p:embeddedFont>
      <p:font typeface="KG Primary Penmanship Alt" panose="020B0604020202020204" charset="0"/>
      <p:regular r:id="rId84"/>
    </p:embeddedFont>
    <p:embeddedFont>
      <p:font typeface="Montserrat" panose="00000500000000000000" pitchFamily="2" charset="0"/>
      <p:regular r:id="rId85"/>
      <p:bold r:id="rId86"/>
      <p:italic r:id="rId87"/>
      <p:boldItalic r:id="rId88"/>
    </p:embeddedFont>
    <p:embeddedFont>
      <p:font typeface="Traditional Arabic" panose="02020603050405020304" pitchFamily="18" charset="-78"/>
      <p:regular r:id="rId89"/>
      <p:bold r:id="rId90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67942C"/>
    <a:srgbClr val="106584"/>
    <a:srgbClr val="8DC63F"/>
    <a:srgbClr val="525252"/>
    <a:srgbClr val="F7F1BD"/>
    <a:srgbClr val="106585"/>
    <a:srgbClr val="426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63" d="100"/>
          <a:sy n="63" d="100"/>
        </p:scale>
        <p:origin x="1013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594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1.xml"/><Relationship Id="rId90" Type="http://schemas.openxmlformats.org/officeDocument/2006/relationships/font" Target="fonts/font16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2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3.fntdata"/><Relationship Id="rId61" Type="http://schemas.openxmlformats.org/officeDocument/2006/relationships/slide" Target="slides/slide57.xml"/><Relationship Id="rId82" Type="http://schemas.openxmlformats.org/officeDocument/2006/relationships/font" Target="fonts/font8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10/02/2025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4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7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6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4554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6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1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0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4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3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16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16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3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1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8.png"/><Relationship Id="rId5" Type="http://schemas.openxmlformats.org/officeDocument/2006/relationships/tags" Target="../tags/tag163.xml"/><Relationship Id="rId10" Type="http://schemas.openxmlformats.org/officeDocument/2006/relationships/image" Target="../media/image37.png"/><Relationship Id="rId4" Type="http://schemas.openxmlformats.org/officeDocument/2006/relationships/tags" Target="../tags/tag162.xml"/><Relationship Id="rId9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8.png"/><Relationship Id="rId5" Type="http://schemas.openxmlformats.org/officeDocument/2006/relationships/tags" Target="../tags/tag168.xml"/><Relationship Id="rId10" Type="http://schemas.openxmlformats.org/officeDocument/2006/relationships/image" Target="../media/image7.svg"/><Relationship Id="rId4" Type="http://schemas.openxmlformats.org/officeDocument/2006/relationships/tags" Target="../tags/tag167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16.sv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5.png"/><Relationship Id="rId2" Type="http://schemas.openxmlformats.org/officeDocument/2006/relationships/tags" Target="../tags/tag171.xml"/><Relationship Id="rId16" Type="http://schemas.openxmlformats.org/officeDocument/2006/relationships/image" Target="../media/image42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5.jpeg"/><Relationship Id="rId5" Type="http://schemas.openxmlformats.org/officeDocument/2006/relationships/tags" Target="../tags/tag174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43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9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8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23.png"/><Relationship Id="rId18" Type="http://schemas.openxmlformats.org/officeDocument/2006/relationships/image" Target="../media/image48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19.svg"/><Relationship Id="rId17" Type="http://schemas.openxmlformats.org/officeDocument/2006/relationships/image" Target="../media/image47.png"/><Relationship Id="rId2" Type="http://schemas.openxmlformats.org/officeDocument/2006/relationships/tags" Target="../tags/tag189.xml"/><Relationship Id="rId16" Type="http://schemas.openxmlformats.org/officeDocument/2006/relationships/image" Target="../media/image46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image" Target="../media/image18.png"/><Relationship Id="rId5" Type="http://schemas.openxmlformats.org/officeDocument/2006/relationships/tags" Target="../tags/tag192.xml"/><Relationship Id="rId15" Type="http://schemas.openxmlformats.org/officeDocument/2006/relationships/image" Target="../media/image45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image" Target="../media/image19.svg"/><Relationship Id="rId18" Type="http://schemas.openxmlformats.org/officeDocument/2006/relationships/image" Target="../media/image52.png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image" Target="../media/image18.png"/><Relationship Id="rId17" Type="http://schemas.openxmlformats.org/officeDocument/2006/relationships/image" Target="../media/image51.png"/><Relationship Id="rId2" Type="http://schemas.openxmlformats.org/officeDocument/2006/relationships/tags" Target="../tags/tag198.xml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01.xml"/><Relationship Id="rId15" Type="http://schemas.openxmlformats.org/officeDocument/2006/relationships/image" Target="../media/image49.png"/><Relationship Id="rId10" Type="http://schemas.openxmlformats.org/officeDocument/2006/relationships/tags" Target="../tags/tag206.xml"/><Relationship Id="rId19" Type="http://schemas.openxmlformats.org/officeDocument/2006/relationships/image" Target="../media/image53.png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image" Target="../media/image55.png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12" Type="http://schemas.openxmlformats.org/officeDocument/2006/relationships/image" Target="../media/image23.png"/><Relationship Id="rId2" Type="http://schemas.openxmlformats.org/officeDocument/2006/relationships/tags" Target="../tags/tag208.xml"/><Relationship Id="rId16" Type="http://schemas.openxmlformats.org/officeDocument/2006/relationships/image" Target="../media/image58.pn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image" Target="../media/image19.svg"/><Relationship Id="rId5" Type="http://schemas.openxmlformats.org/officeDocument/2006/relationships/tags" Target="../tags/tag211.xml"/><Relationship Id="rId15" Type="http://schemas.openxmlformats.org/officeDocument/2006/relationships/image" Target="../media/image57.png"/><Relationship Id="rId10" Type="http://schemas.openxmlformats.org/officeDocument/2006/relationships/image" Target="../media/image18.png"/><Relationship Id="rId4" Type="http://schemas.openxmlformats.org/officeDocument/2006/relationships/tags" Target="../tags/tag21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image" Target="../media/image18.png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16.xml"/><Relationship Id="rId16" Type="http://schemas.openxmlformats.org/officeDocument/2006/relationships/image" Target="../media/image59.png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5" Type="http://schemas.openxmlformats.org/officeDocument/2006/relationships/image" Target="../media/image23.png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image" Target="../media/image1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8.png"/><Relationship Id="rId3" Type="http://schemas.openxmlformats.org/officeDocument/2006/relationships/tags" Target="../tags/tag228.xml"/><Relationship Id="rId7" Type="http://schemas.openxmlformats.org/officeDocument/2006/relationships/image" Target="../media/image19.svg"/><Relationship Id="rId12" Type="http://schemas.openxmlformats.org/officeDocument/2006/relationships/image" Target="../media/image47.pn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image" Target="../media/image18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tags" Target="../tags/tag229.xml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8.png"/><Relationship Id="rId3" Type="http://schemas.openxmlformats.org/officeDocument/2006/relationships/tags" Target="../tags/tag232.xml"/><Relationship Id="rId7" Type="http://schemas.openxmlformats.org/officeDocument/2006/relationships/image" Target="../media/image19.svg"/><Relationship Id="rId12" Type="http://schemas.openxmlformats.org/officeDocument/2006/relationships/image" Target="../media/image47.pn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image" Target="../media/image18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tags" Target="../tags/tag233.xml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7.png"/><Relationship Id="rId3" Type="http://schemas.openxmlformats.org/officeDocument/2006/relationships/tags" Target="../tags/tag23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6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image" Target="../media/image45.png"/><Relationship Id="rId5" Type="http://schemas.openxmlformats.org/officeDocument/2006/relationships/tags" Target="../tags/tag238.xml"/><Relationship Id="rId15" Type="http://schemas.openxmlformats.org/officeDocument/2006/relationships/image" Target="../media/image23.png"/><Relationship Id="rId10" Type="http://schemas.openxmlformats.org/officeDocument/2006/relationships/image" Target="../media/image44.png"/><Relationship Id="rId4" Type="http://schemas.openxmlformats.org/officeDocument/2006/relationships/tags" Target="../tags/tag237.xml"/><Relationship Id="rId9" Type="http://schemas.openxmlformats.org/officeDocument/2006/relationships/image" Target="../media/image19.svg"/><Relationship Id="rId1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3.png"/><Relationship Id="rId3" Type="http://schemas.openxmlformats.org/officeDocument/2006/relationships/tags" Target="../tags/tag242.xml"/><Relationship Id="rId7" Type="http://schemas.openxmlformats.org/officeDocument/2006/relationships/image" Target="../media/image19.svg"/><Relationship Id="rId12" Type="http://schemas.openxmlformats.org/officeDocument/2006/relationships/image" Target="../media/image52.pn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image" Target="../media/image18.png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0.png"/><Relationship Id="rId4" Type="http://schemas.openxmlformats.org/officeDocument/2006/relationships/tags" Target="../tags/tag243.xml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4.png"/><Relationship Id="rId3" Type="http://schemas.openxmlformats.org/officeDocument/2006/relationships/tags" Target="../tags/tag246.xml"/><Relationship Id="rId7" Type="http://schemas.openxmlformats.org/officeDocument/2006/relationships/image" Target="../media/image19.svg"/><Relationship Id="rId12" Type="http://schemas.openxmlformats.org/officeDocument/2006/relationships/image" Target="../media/image53.pn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image" Target="../media/image18.png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1.png"/><Relationship Id="rId4" Type="http://schemas.openxmlformats.org/officeDocument/2006/relationships/tags" Target="../tags/tag247.xml"/><Relationship Id="rId9" Type="http://schemas.openxmlformats.org/officeDocument/2006/relationships/image" Target="../media/image49.png"/><Relationship Id="rId1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1.png"/><Relationship Id="rId3" Type="http://schemas.openxmlformats.org/officeDocument/2006/relationships/tags" Target="../tags/tag250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0.png"/><Relationship Id="rId2" Type="http://schemas.openxmlformats.org/officeDocument/2006/relationships/tags" Target="../tags/tag249.xml"/><Relationship Id="rId16" Type="http://schemas.openxmlformats.org/officeDocument/2006/relationships/image" Target="../media/image54.pn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49.png"/><Relationship Id="rId5" Type="http://schemas.openxmlformats.org/officeDocument/2006/relationships/tags" Target="../tags/tag252.xml"/><Relationship Id="rId15" Type="http://schemas.openxmlformats.org/officeDocument/2006/relationships/image" Target="../media/image53.png"/><Relationship Id="rId10" Type="http://schemas.openxmlformats.org/officeDocument/2006/relationships/image" Target="../media/image23.png"/><Relationship Id="rId4" Type="http://schemas.openxmlformats.org/officeDocument/2006/relationships/tags" Target="../tags/tag251.xml"/><Relationship Id="rId9" Type="http://schemas.openxmlformats.org/officeDocument/2006/relationships/image" Target="../media/image19.svg"/><Relationship Id="rId1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5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image" Target="../media/image27.png"/><Relationship Id="rId5" Type="http://schemas.openxmlformats.org/officeDocument/2006/relationships/tags" Target="../tags/tag258.xml"/><Relationship Id="rId10" Type="http://schemas.openxmlformats.org/officeDocument/2006/relationships/image" Target="../media/image23.png"/><Relationship Id="rId4" Type="http://schemas.openxmlformats.org/officeDocument/2006/relationships/tags" Target="../tags/tag257.xml"/><Relationship Id="rId9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262.xml"/><Relationship Id="rId7" Type="http://schemas.openxmlformats.org/officeDocument/2006/relationships/image" Target="../media/image19.svg"/><Relationship Id="rId12" Type="http://schemas.openxmlformats.org/officeDocument/2006/relationships/image" Target="../media/image56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image" Target="../media/image18.png"/><Relationship Id="rId11" Type="http://schemas.openxmlformats.org/officeDocument/2006/relationships/image" Target="../media/image5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7.png"/><Relationship Id="rId4" Type="http://schemas.openxmlformats.org/officeDocument/2006/relationships/tags" Target="../tags/tag263.xml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66.xml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6.png"/><Relationship Id="rId5" Type="http://schemas.openxmlformats.org/officeDocument/2006/relationships/tags" Target="../tags/tag268.xml"/><Relationship Id="rId10" Type="http://schemas.openxmlformats.org/officeDocument/2006/relationships/image" Target="../media/image57.png"/><Relationship Id="rId4" Type="http://schemas.openxmlformats.org/officeDocument/2006/relationships/tags" Target="../tags/tag267.xml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8.png"/><Relationship Id="rId3" Type="http://schemas.openxmlformats.org/officeDocument/2006/relationships/tags" Target="../tags/tag271.xml"/><Relationship Id="rId7" Type="http://schemas.openxmlformats.org/officeDocument/2006/relationships/image" Target="../media/image18.png"/><Relationship Id="rId12" Type="http://schemas.openxmlformats.org/officeDocument/2006/relationships/image" Target="../media/image56.png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7.png"/><Relationship Id="rId5" Type="http://schemas.openxmlformats.org/officeDocument/2006/relationships/tags" Target="../tags/tag273.xml"/><Relationship Id="rId10" Type="http://schemas.openxmlformats.org/officeDocument/2006/relationships/image" Target="../media/image55.png"/><Relationship Id="rId4" Type="http://schemas.openxmlformats.org/officeDocument/2006/relationships/tags" Target="../tags/tag272.xml"/><Relationship Id="rId9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24.png"/><Relationship Id="rId3" Type="http://schemas.openxmlformats.org/officeDocument/2006/relationships/tags" Target="../tags/tag276.xml"/><Relationship Id="rId7" Type="http://schemas.openxmlformats.org/officeDocument/2006/relationships/image" Target="../media/image19.svg"/><Relationship Id="rId12" Type="http://schemas.openxmlformats.org/officeDocument/2006/relationships/image" Target="../media/image48.png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image" Target="../media/image18.png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6.png"/><Relationship Id="rId4" Type="http://schemas.openxmlformats.org/officeDocument/2006/relationships/tags" Target="../tags/tag277.xml"/><Relationship Id="rId9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tags" Target="../tags/tag280.xml"/><Relationship Id="rId7" Type="http://schemas.openxmlformats.org/officeDocument/2006/relationships/image" Target="../media/image19.svg"/><Relationship Id="rId12" Type="http://schemas.openxmlformats.org/officeDocument/2006/relationships/image" Target="../media/image53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image" Target="../media/image18.png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1.png"/><Relationship Id="rId4" Type="http://schemas.openxmlformats.org/officeDocument/2006/relationships/tags" Target="../tags/tag281.xml"/><Relationship Id="rId9" Type="http://schemas.openxmlformats.org/officeDocument/2006/relationships/image" Target="../media/image50.png"/><Relationship Id="rId1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284.xml"/><Relationship Id="rId7" Type="http://schemas.openxmlformats.org/officeDocument/2006/relationships/image" Target="../media/image19.svg"/><Relationship Id="rId12" Type="http://schemas.openxmlformats.org/officeDocument/2006/relationships/image" Target="../media/image24.png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image" Target="../media/image18.png"/><Relationship Id="rId11" Type="http://schemas.openxmlformats.org/officeDocument/2006/relationships/image" Target="../media/image5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8.png"/><Relationship Id="rId4" Type="http://schemas.openxmlformats.org/officeDocument/2006/relationships/tags" Target="../tags/tag285.xml"/><Relationship Id="rId9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88.xml"/><Relationship Id="rId7" Type="http://schemas.openxmlformats.org/officeDocument/2006/relationships/image" Target="../media/image18.png"/><Relationship Id="rId12" Type="http://schemas.openxmlformats.org/officeDocument/2006/relationships/image" Target="../media/image62.png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1.png"/><Relationship Id="rId5" Type="http://schemas.openxmlformats.org/officeDocument/2006/relationships/tags" Target="../tags/tag290.xml"/><Relationship Id="rId10" Type="http://schemas.openxmlformats.org/officeDocument/2006/relationships/image" Target="../media/image60.png"/><Relationship Id="rId4" Type="http://schemas.openxmlformats.org/officeDocument/2006/relationships/tags" Target="../tags/tag289.xml"/><Relationship Id="rId9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9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1" Type="http://schemas.openxmlformats.org/officeDocument/2006/relationships/image" Target="../media/image8.png"/><Relationship Id="rId5" Type="http://schemas.openxmlformats.org/officeDocument/2006/relationships/tags" Target="../tags/tag295.xml"/><Relationship Id="rId10" Type="http://schemas.openxmlformats.org/officeDocument/2006/relationships/image" Target="../media/image7.svg"/><Relationship Id="rId4" Type="http://schemas.openxmlformats.org/officeDocument/2006/relationships/tags" Target="../tags/tag294.xml"/><Relationship Id="rId9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6.sv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image" Target="../media/image15.png"/><Relationship Id="rId2" Type="http://schemas.openxmlformats.org/officeDocument/2006/relationships/tags" Target="../tags/tag298.xml"/><Relationship Id="rId16" Type="http://schemas.openxmlformats.org/officeDocument/2006/relationships/image" Target="../media/image42.pn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image" Target="../media/image5.jpeg"/><Relationship Id="rId5" Type="http://schemas.openxmlformats.org/officeDocument/2006/relationships/tags" Target="../tags/tag301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308.xml"/><Relationship Id="rId7" Type="http://schemas.openxmlformats.org/officeDocument/2006/relationships/image" Target="../media/image19.svg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0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2.xml"/><Relationship Id="rId7" Type="http://schemas.openxmlformats.org/officeDocument/2006/relationships/image" Target="../media/image18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1.wdp"/><Relationship Id="rId5" Type="http://schemas.openxmlformats.org/officeDocument/2006/relationships/tags" Target="../tags/tag314.xml"/><Relationship Id="rId10" Type="http://schemas.openxmlformats.org/officeDocument/2006/relationships/image" Target="../media/image64.png"/><Relationship Id="rId4" Type="http://schemas.openxmlformats.org/officeDocument/2006/relationships/tags" Target="../tags/tag313.xml"/><Relationship Id="rId9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7.xml"/><Relationship Id="rId7" Type="http://schemas.openxmlformats.org/officeDocument/2006/relationships/image" Target="../media/image18.png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2.wdp"/><Relationship Id="rId5" Type="http://schemas.openxmlformats.org/officeDocument/2006/relationships/tags" Target="../tags/tag319.xml"/><Relationship Id="rId10" Type="http://schemas.openxmlformats.org/officeDocument/2006/relationships/image" Target="../media/image65.png"/><Relationship Id="rId4" Type="http://schemas.openxmlformats.org/officeDocument/2006/relationships/tags" Target="../tags/tag318.xml"/><Relationship Id="rId9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2.xml"/><Relationship Id="rId7" Type="http://schemas.openxmlformats.org/officeDocument/2006/relationships/image" Target="../media/image18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3.wdp"/><Relationship Id="rId5" Type="http://schemas.openxmlformats.org/officeDocument/2006/relationships/tags" Target="../tags/tag324.xml"/><Relationship Id="rId10" Type="http://schemas.openxmlformats.org/officeDocument/2006/relationships/image" Target="../media/image66.png"/><Relationship Id="rId4" Type="http://schemas.openxmlformats.org/officeDocument/2006/relationships/tags" Target="../tags/tag323.xml"/><Relationship Id="rId9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microsoft.com/office/2007/relationships/hdphoto" Target="../media/hdphoto3.wdp"/><Relationship Id="rId3" Type="http://schemas.openxmlformats.org/officeDocument/2006/relationships/tags" Target="../tags/tag327.xml"/><Relationship Id="rId7" Type="http://schemas.openxmlformats.org/officeDocument/2006/relationships/image" Target="../media/image18.png"/><Relationship Id="rId12" Type="http://schemas.openxmlformats.org/officeDocument/2006/relationships/image" Target="../media/image66.pn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1.wdp"/><Relationship Id="rId5" Type="http://schemas.openxmlformats.org/officeDocument/2006/relationships/tags" Target="../tags/tag329.xml"/><Relationship Id="rId15" Type="http://schemas.microsoft.com/office/2007/relationships/hdphoto" Target="../media/hdphoto2.wdp"/><Relationship Id="rId10" Type="http://schemas.openxmlformats.org/officeDocument/2006/relationships/image" Target="../media/image64.png"/><Relationship Id="rId4" Type="http://schemas.openxmlformats.org/officeDocument/2006/relationships/tags" Target="../tags/tag328.xml"/><Relationship Id="rId9" Type="http://schemas.openxmlformats.org/officeDocument/2006/relationships/image" Target="../media/image67.png"/><Relationship Id="rId1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3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image" Target="../media/image8.png"/><Relationship Id="rId5" Type="http://schemas.openxmlformats.org/officeDocument/2006/relationships/tags" Target="../tags/tag334.xml"/><Relationship Id="rId10" Type="http://schemas.openxmlformats.org/officeDocument/2006/relationships/image" Target="../media/image7.svg"/><Relationship Id="rId4" Type="http://schemas.openxmlformats.org/officeDocument/2006/relationships/tags" Target="../tags/tag333.xml"/><Relationship Id="rId9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5.jpeg"/><Relationship Id="rId18" Type="http://schemas.openxmlformats.org/officeDocument/2006/relationships/image" Target="../media/image42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1.svg"/><Relationship Id="rId2" Type="http://schemas.openxmlformats.org/officeDocument/2006/relationships/tags" Target="../tags/tag337.xml"/><Relationship Id="rId16" Type="http://schemas.openxmlformats.org/officeDocument/2006/relationships/image" Target="../media/image40.png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tags" Target="../tags/tag346.xml"/><Relationship Id="rId5" Type="http://schemas.openxmlformats.org/officeDocument/2006/relationships/tags" Target="../tags/tag340.xml"/><Relationship Id="rId15" Type="http://schemas.openxmlformats.org/officeDocument/2006/relationships/image" Target="../media/image16.svg"/><Relationship Id="rId10" Type="http://schemas.openxmlformats.org/officeDocument/2006/relationships/tags" Target="../tags/tag345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9.xml"/><Relationship Id="rId7" Type="http://schemas.openxmlformats.org/officeDocument/2006/relationships/image" Target="../media/image18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9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354.xml"/><Relationship Id="rId7" Type="http://schemas.openxmlformats.org/officeDocument/2006/relationships/image" Target="../media/image24.png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57.xml"/><Relationship Id="rId7" Type="http://schemas.openxmlformats.org/officeDocument/2006/relationships/image" Target="../media/image19.sv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5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61.xml"/><Relationship Id="rId7" Type="http://schemas.openxmlformats.org/officeDocument/2006/relationships/image" Target="../media/image19.sv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6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65.xml"/><Relationship Id="rId7" Type="http://schemas.openxmlformats.org/officeDocument/2006/relationships/image" Target="../media/image18.png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67.xml"/><Relationship Id="rId4" Type="http://schemas.openxmlformats.org/officeDocument/2006/relationships/tags" Target="../tags/tag366.xml"/><Relationship Id="rId9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70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11" Type="http://schemas.openxmlformats.org/officeDocument/2006/relationships/image" Target="../media/image8.png"/><Relationship Id="rId5" Type="http://schemas.openxmlformats.org/officeDocument/2006/relationships/tags" Target="../tags/tag372.xml"/><Relationship Id="rId10" Type="http://schemas.openxmlformats.org/officeDocument/2006/relationships/image" Target="../media/image7.svg"/><Relationship Id="rId4" Type="http://schemas.openxmlformats.org/officeDocument/2006/relationships/tags" Target="../tags/tag371.xml"/><Relationship Id="rId9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381.xml"/><Relationship Id="rId13" Type="http://schemas.openxmlformats.org/officeDocument/2006/relationships/image" Target="../media/image15.png"/><Relationship Id="rId3" Type="http://schemas.openxmlformats.org/officeDocument/2006/relationships/tags" Target="../tags/tag376.xml"/><Relationship Id="rId7" Type="http://schemas.openxmlformats.org/officeDocument/2006/relationships/tags" Target="../tags/tag380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375.xml"/><Relationship Id="rId16" Type="http://schemas.openxmlformats.org/officeDocument/2006/relationships/image" Target="../media/image41.svg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78.xml"/><Relationship Id="rId15" Type="http://schemas.openxmlformats.org/officeDocument/2006/relationships/image" Target="../media/image40.png"/><Relationship Id="rId10" Type="http://schemas.openxmlformats.org/officeDocument/2006/relationships/tags" Target="../tags/tag383.xml"/><Relationship Id="rId4" Type="http://schemas.openxmlformats.org/officeDocument/2006/relationships/tags" Target="../tags/tag377.xml"/><Relationship Id="rId9" Type="http://schemas.openxmlformats.org/officeDocument/2006/relationships/tags" Target="../tags/tag382.xml"/><Relationship Id="rId14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6.xml"/><Relationship Id="rId7" Type="http://schemas.openxmlformats.org/officeDocument/2006/relationships/image" Target="../media/image18.png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88.xml"/><Relationship Id="rId10" Type="http://schemas.openxmlformats.org/officeDocument/2006/relationships/image" Target="../media/image31.png"/><Relationship Id="rId4" Type="http://schemas.openxmlformats.org/officeDocument/2006/relationships/tags" Target="../tags/tag387.xml"/><Relationship Id="rId9" Type="http://schemas.openxmlformats.org/officeDocument/2006/relationships/image" Target="../media/image68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image" Target="../media/image69.jpeg"/><Relationship Id="rId3" Type="http://schemas.openxmlformats.org/officeDocument/2006/relationships/tags" Target="../tags/tag391.xml"/><Relationship Id="rId7" Type="http://schemas.openxmlformats.org/officeDocument/2006/relationships/tags" Target="../tags/tag395.xml"/><Relationship Id="rId12" Type="http://schemas.openxmlformats.org/officeDocument/2006/relationships/image" Target="../media/image23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image" Target="../media/image19.svg"/><Relationship Id="rId5" Type="http://schemas.openxmlformats.org/officeDocument/2006/relationships/tags" Target="../tags/tag393.xml"/><Relationship Id="rId10" Type="http://schemas.openxmlformats.org/officeDocument/2006/relationships/image" Target="../media/image18.png"/><Relationship Id="rId4" Type="http://schemas.openxmlformats.org/officeDocument/2006/relationships/tags" Target="../tags/tag392.xml"/><Relationship Id="rId9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9.xml"/><Relationship Id="rId7" Type="http://schemas.openxmlformats.org/officeDocument/2006/relationships/image" Target="../media/image18.pn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01.xml"/><Relationship Id="rId10" Type="http://schemas.openxmlformats.org/officeDocument/2006/relationships/image" Target="../media/image70.png"/><Relationship Id="rId4" Type="http://schemas.openxmlformats.org/officeDocument/2006/relationships/tags" Target="../tags/tag400.xml"/><Relationship Id="rId9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04.xml"/><Relationship Id="rId7" Type="http://schemas.openxmlformats.org/officeDocument/2006/relationships/image" Target="../media/image19.sv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05.xml"/><Relationship Id="rId9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8.xml"/><Relationship Id="rId7" Type="http://schemas.openxmlformats.org/officeDocument/2006/relationships/image" Target="../media/image18.png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10.xml"/><Relationship Id="rId10" Type="http://schemas.openxmlformats.org/officeDocument/2006/relationships/image" Target="../media/image71.png"/><Relationship Id="rId4" Type="http://schemas.openxmlformats.org/officeDocument/2006/relationships/tags" Target="../tags/tag409.xml"/><Relationship Id="rId9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13.xml"/><Relationship Id="rId7" Type="http://schemas.openxmlformats.org/officeDocument/2006/relationships/image" Target="../media/image19.svg"/><Relationship Id="rId2" Type="http://schemas.openxmlformats.org/officeDocument/2006/relationships/tags" Target="../tags/tag412.xml"/><Relationship Id="rId1" Type="http://schemas.openxmlformats.org/officeDocument/2006/relationships/tags" Target="../tags/tag41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14.xml"/><Relationship Id="rId9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417.xml"/><Relationship Id="rId7" Type="http://schemas.openxmlformats.org/officeDocument/2006/relationships/tags" Target="../tags/tag421.xml"/><Relationship Id="rId2" Type="http://schemas.openxmlformats.org/officeDocument/2006/relationships/tags" Target="../tags/tag416.xml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image" Target="../media/image23.png"/><Relationship Id="rId5" Type="http://schemas.openxmlformats.org/officeDocument/2006/relationships/tags" Target="../tags/tag419.xml"/><Relationship Id="rId10" Type="http://schemas.openxmlformats.org/officeDocument/2006/relationships/image" Target="../media/image19.svg"/><Relationship Id="rId4" Type="http://schemas.openxmlformats.org/officeDocument/2006/relationships/tags" Target="../tags/tag418.xml"/><Relationship Id="rId9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9.jpeg"/><Relationship Id="rId3" Type="http://schemas.openxmlformats.org/officeDocument/2006/relationships/tags" Target="../tags/tag424.xml"/><Relationship Id="rId7" Type="http://schemas.openxmlformats.org/officeDocument/2006/relationships/slideLayout" Target="../slideLayouts/slideLayout18.xml"/><Relationship Id="rId12" Type="http://schemas.microsoft.com/office/2007/relationships/hdphoto" Target="../media/hdphoto4.wdp"/><Relationship Id="rId2" Type="http://schemas.openxmlformats.org/officeDocument/2006/relationships/tags" Target="../tags/tag423.xml"/><Relationship Id="rId1" Type="http://schemas.openxmlformats.org/officeDocument/2006/relationships/tags" Target="../tags/tag422.xml"/><Relationship Id="rId6" Type="http://schemas.openxmlformats.org/officeDocument/2006/relationships/tags" Target="../tags/tag427.xml"/><Relationship Id="rId11" Type="http://schemas.openxmlformats.org/officeDocument/2006/relationships/image" Target="../media/image72.png"/><Relationship Id="rId5" Type="http://schemas.openxmlformats.org/officeDocument/2006/relationships/tags" Target="../tags/tag426.xml"/><Relationship Id="rId10" Type="http://schemas.openxmlformats.org/officeDocument/2006/relationships/image" Target="../media/image31.png"/><Relationship Id="rId4" Type="http://schemas.openxmlformats.org/officeDocument/2006/relationships/tags" Target="../tags/tag425.xml"/><Relationship Id="rId9" Type="http://schemas.openxmlformats.org/officeDocument/2006/relationships/image" Target="../media/image19.svg"/><Relationship Id="rId1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9.jpeg"/><Relationship Id="rId3" Type="http://schemas.openxmlformats.org/officeDocument/2006/relationships/tags" Target="../tags/tag430.xml"/><Relationship Id="rId7" Type="http://schemas.openxmlformats.org/officeDocument/2006/relationships/slideLayout" Target="../slideLayouts/slideLayout18.xml"/><Relationship Id="rId12" Type="http://schemas.microsoft.com/office/2007/relationships/hdphoto" Target="../media/hdphoto4.wdp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image" Target="../media/image72.png"/><Relationship Id="rId5" Type="http://schemas.openxmlformats.org/officeDocument/2006/relationships/tags" Target="../tags/tag432.xml"/><Relationship Id="rId10" Type="http://schemas.openxmlformats.org/officeDocument/2006/relationships/image" Target="../media/image22.png"/><Relationship Id="rId4" Type="http://schemas.openxmlformats.org/officeDocument/2006/relationships/tags" Target="../tags/tag431.xml"/><Relationship Id="rId9" Type="http://schemas.openxmlformats.org/officeDocument/2006/relationships/image" Target="../media/image19.svg"/><Relationship Id="rId1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36.xml"/><Relationship Id="rId7" Type="http://schemas.openxmlformats.org/officeDocument/2006/relationships/image" Target="../media/image18.png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5.png"/><Relationship Id="rId5" Type="http://schemas.openxmlformats.org/officeDocument/2006/relationships/tags" Target="../tags/tag438.xml"/><Relationship Id="rId10" Type="http://schemas.openxmlformats.org/officeDocument/2006/relationships/image" Target="../media/image74.png"/><Relationship Id="rId4" Type="http://schemas.openxmlformats.org/officeDocument/2006/relationships/tags" Target="../tags/tag437.xml"/><Relationship Id="rId9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41.xml"/><Relationship Id="rId7" Type="http://schemas.openxmlformats.org/officeDocument/2006/relationships/image" Target="../media/image18.png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6.png"/><Relationship Id="rId5" Type="http://schemas.openxmlformats.org/officeDocument/2006/relationships/tags" Target="../tags/tag443.xml"/><Relationship Id="rId10" Type="http://schemas.openxmlformats.org/officeDocument/2006/relationships/image" Target="../media/image74.png"/><Relationship Id="rId4" Type="http://schemas.openxmlformats.org/officeDocument/2006/relationships/tags" Target="../tags/tag442.xml"/><Relationship Id="rId9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46.xml"/><Relationship Id="rId7" Type="http://schemas.openxmlformats.org/officeDocument/2006/relationships/image" Target="../media/image18.png"/><Relationship Id="rId2" Type="http://schemas.openxmlformats.org/officeDocument/2006/relationships/tags" Target="../tags/tag445.xml"/><Relationship Id="rId1" Type="http://schemas.openxmlformats.org/officeDocument/2006/relationships/tags" Target="../tags/tag44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8.png"/><Relationship Id="rId5" Type="http://schemas.openxmlformats.org/officeDocument/2006/relationships/tags" Target="../tags/tag448.xml"/><Relationship Id="rId10" Type="http://schemas.openxmlformats.org/officeDocument/2006/relationships/image" Target="../media/image77.png"/><Relationship Id="rId4" Type="http://schemas.openxmlformats.org/officeDocument/2006/relationships/tags" Target="../tags/tag447.xml"/><Relationship Id="rId9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51.xml"/><Relationship Id="rId7" Type="http://schemas.openxmlformats.org/officeDocument/2006/relationships/image" Target="../media/image18.png"/><Relationship Id="rId2" Type="http://schemas.openxmlformats.org/officeDocument/2006/relationships/tags" Target="../tags/tag450.xml"/><Relationship Id="rId1" Type="http://schemas.openxmlformats.org/officeDocument/2006/relationships/tags" Target="../tags/tag44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8.png"/><Relationship Id="rId5" Type="http://schemas.openxmlformats.org/officeDocument/2006/relationships/tags" Target="../tags/tag453.xml"/><Relationship Id="rId10" Type="http://schemas.openxmlformats.org/officeDocument/2006/relationships/image" Target="../media/image77.png"/><Relationship Id="rId4" Type="http://schemas.openxmlformats.org/officeDocument/2006/relationships/tags" Target="../tags/tag452.xml"/><Relationship Id="rId9" Type="http://schemas.openxmlformats.org/officeDocument/2006/relationships/image" Target="../media/image2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459.xml"/><Relationship Id="rId13" Type="http://schemas.openxmlformats.org/officeDocument/2006/relationships/tags" Target="../tags/tag464.xml"/><Relationship Id="rId18" Type="http://schemas.openxmlformats.org/officeDocument/2006/relationships/image" Target="../media/image80.png"/><Relationship Id="rId3" Type="http://schemas.openxmlformats.org/officeDocument/2006/relationships/tags" Target="../tags/tag456.xml"/><Relationship Id="rId7" Type="http://schemas.openxmlformats.org/officeDocument/2006/relationships/audio" Target="../media/media1.mp3"/><Relationship Id="rId12" Type="http://schemas.openxmlformats.org/officeDocument/2006/relationships/tags" Target="../tags/tag463.xml"/><Relationship Id="rId17" Type="http://schemas.openxmlformats.org/officeDocument/2006/relationships/image" Target="../media/image79.gif"/><Relationship Id="rId2" Type="http://schemas.openxmlformats.org/officeDocument/2006/relationships/tags" Target="../tags/tag455.xml"/><Relationship Id="rId16" Type="http://schemas.openxmlformats.org/officeDocument/2006/relationships/image" Target="../media/image19.svg"/><Relationship Id="rId1" Type="http://schemas.openxmlformats.org/officeDocument/2006/relationships/tags" Target="../tags/tag454.xml"/><Relationship Id="rId6" Type="http://schemas.microsoft.com/office/2007/relationships/media" Target="../media/media1.mp3"/><Relationship Id="rId11" Type="http://schemas.openxmlformats.org/officeDocument/2006/relationships/tags" Target="../tags/tag462.xml"/><Relationship Id="rId5" Type="http://schemas.openxmlformats.org/officeDocument/2006/relationships/tags" Target="../tags/tag458.xml"/><Relationship Id="rId15" Type="http://schemas.openxmlformats.org/officeDocument/2006/relationships/image" Target="../media/image18.png"/><Relationship Id="rId10" Type="http://schemas.openxmlformats.org/officeDocument/2006/relationships/tags" Target="../tags/tag461.xml"/><Relationship Id="rId4" Type="http://schemas.openxmlformats.org/officeDocument/2006/relationships/tags" Target="../tags/tag457.xml"/><Relationship Id="rId9" Type="http://schemas.openxmlformats.org/officeDocument/2006/relationships/tags" Target="../tags/tag460.xml"/><Relationship Id="rId14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472.xml"/><Relationship Id="rId13" Type="http://schemas.openxmlformats.org/officeDocument/2006/relationships/tags" Target="../tags/tag477.xml"/><Relationship Id="rId18" Type="http://schemas.openxmlformats.org/officeDocument/2006/relationships/image" Target="../media/image69.jpeg"/><Relationship Id="rId3" Type="http://schemas.openxmlformats.org/officeDocument/2006/relationships/tags" Target="../tags/tag467.xml"/><Relationship Id="rId21" Type="http://schemas.microsoft.com/office/2007/relationships/hdphoto" Target="../media/hdphoto5.wdp"/><Relationship Id="rId7" Type="http://schemas.openxmlformats.org/officeDocument/2006/relationships/tags" Target="../tags/tag471.xml"/><Relationship Id="rId12" Type="http://schemas.openxmlformats.org/officeDocument/2006/relationships/tags" Target="../tags/tag476.xml"/><Relationship Id="rId17" Type="http://schemas.openxmlformats.org/officeDocument/2006/relationships/image" Target="../media/image81.jpg"/><Relationship Id="rId2" Type="http://schemas.openxmlformats.org/officeDocument/2006/relationships/tags" Target="../tags/tag466.xml"/><Relationship Id="rId16" Type="http://schemas.openxmlformats.org/officeDocument/2006/relationships/image" Target="../media/image19.svg"/><Relationship Id="rId20" Type="http://schemas.openxmlformats.org/officeDocument/2006/relationships/image" Target="../media/image83.png"/><Relationship Id="rId1" Type="http://schemas.openxmlformats.org/officeDocument/2006/relationships/tags" Target="../tags/tag465.xml"/><Relationship Id="rId6" Type="http://schemas.openxmlformats.org/officeDocument/2006/relationships/tags" Target="../tags/tag470.xml"/><Relationship Id="rId11" Type="http://schemas.openxmlformats.org/officeDocument/2006/relationships/tags" Target="../tags/tag475.xml"/><Relationship Id="rId5" Type="http://schemas.openxmlformats.org/officeDocument/2006/relationships/tags" Target="../tags/tag469.xml"/><Relationship Id="rId15" Type="http://schemas.openxmlformats.org/officeDocument/2006/relationships/image" Target="../media/image18.png"/><Relationship Id="rId10" Type="http://schemas.openxmlformats.org/officeDocument/2006/relationships/tags" Target="../tags/tag474.xml"/><Relationship Id="rId19" Type="http://schemas.openxmlformats.org/officeDocument/2006/relationships/image" Target="../media/image82.jpg"/><Relationship Id="rId4" Type="http://schemas.openxmlformats.org/officeDocument/2006/relationships/tags" Target="../tags/tag468.xml"/><Relationship Id="rId9" Type="http://schemas.openxmlformats.org/officeDocument/2006/relationships/tags" Target="../tags/tag473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485.xml"/><Relationship Id="rId13" Type="http://schemas.openxmlformats.org/officeDocument/2006/relationships/image" Target="../media/image43.png"/><Relationship Id="rId3" Type="http://schemas.openxmlformats.org/officeDocument/2006/relationships/tags" Target="../tags/tag480.xml"/><Relationship Id="rId7" Type="http://schemas.openxmlformats.org/officeDocument/2006/relationships/tags" Target="../tags/tag484.xml"/><Relationship Id="rId12" Type="http://schemas.openxmlformats.org/officeDocument/2006/relationships/image" Target="../media/image19.svg"/><Relationship Id="rId2" Type="http://schemas.openxmlformats.org/officeDocument/2006/relationships/tags" Target="../tags/tag479.xml"/><Relationship Id="rId1" Type="http://schemas.openxmlformats.org/officeDocument/2006/relationships/tags" Target="../tags/tag478.xml"/><Relationship Id="rId6" Type="http://schemas.openxmlformats.org/officeDocument/2006/relationships/tags" Target="../tags/tag483.xml"/><Relationship Id="rId11" Type="http://schemas.openxmlformats.org/officeDocument/2006/relationships/image" Target="../media/image18.png"/><Relationship Id="rId5" Type="http://schemas.openxmlformats.org/officeDocument/2006/relationships/tags" Target="../tags/tag48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81.xml"/><Relationship Id="rId9" Type="http://schemas.openxmlformats.org/officeDocument/2006/relationships/tags" Target="../tags/tag486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494.xml"/><Relationship Id="rId13" Type="http://schemas.openxmlformats.org/officeDocument/2006/relationships/image" Target="../media/image3.emf"/><Relationship Id="rId3" Type="http://schemas.openxmlformats.org/officeDocument/2006/relationships/tags" Target="../tags/tag489.xml"/><Relationship Id="rId7" Type="http://schemas.openxmlformats.org/officeDocument/2006/relationships/tags" Target="../tags/tag493.xml"/><Relationship Id="rId12" Type="http://schemas.openxmlformats.org/officeDocument/2006/relationships/oleObject" Target="../embeddings/oleObject2.bin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491.xml"/><Relationship Id="rId15" Type="http://schemas.openxmlformats.org/officeDocument/2006/relationships/image" Target="../media/image85.png"/><Relationship Id="rId10" Type="http://schemas.openxmlformats.org/officeDocument/2006/relationships/slideLayout" Target="../slideLayouts/slideLayout34.xml"/><Relationship Id="rId4" Type="http://schemas.openxmlformats.org/officeDocument/2006/relationships/tags" Target="../tags/tag490.xml"/><Relationship Id="rId9" Type="http://schemas.openxmlformats.org/officeDocument/2006/relationships/tags" Target="../tags/tag495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6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à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 Où sont les élèves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Qu’est-ce que tu fais à l’école 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dois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Qu’est-ce que tu aimes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2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3800572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159577"/>
            <a:ext cx="13683870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E50F04-18D1-3CDD-90CB-19AC570A9358}"/>
              </a:ext>
            </a:extLst>
          </p:cNvPr>
          <p:cNvGrpSpPr/>
          <p:nvPr/>
        </p:nvGrpSpPr>
        <p:grpSpPr>
          <a:xfrm>
            <a:off x="645454" y="2914912"/>
            <a:ext cx="12493254" cy="5483342"/>
            <a:chOff x="585323" y="2887772"/>
            <a:chExt cx="12493254" cy="5483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F3B2A8D-7AA9-96FA-DFB2-EA06C271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323" y="2887773"/>
              <a:ext cx="3981055" cy="548334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6F07A9-B5B2-F739-8572-D28ECB9E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7472" y="2887773"/>
              <a:ext cx="3981055" cy="544424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3549CE-A611-901E-DC17-BB131451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04950" y="2887772"/>
              <a:ext cx="3973627" cy="5444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6521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9416-636B-6616-8E5B-0515290C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D11EFE-0F3F-AE4E-8437-A08A8B24DB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666BC3-22D0-E365-3C2B-3ED5051312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BE23AA-62AD-F975-30AB-3B23DCCF014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06BED5A-34F8-562C-C40A-EBE932FB95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D5204-D7FB-A575-6BD3-BED96735AA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217C1A-EFE4-921E-D79E-32F7945FAC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3877171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4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26784" y="4806326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5974" y="473942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1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7B6C6-0E94-2072-66FC-1D3BD7E9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F94EE1-85CE-9230-148E-72AB05747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A2A677-441F-75EA-62DD-9750FE1051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C7EF64-8398-0DE9-7711-CA61AF65C5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28E1A8-D263-E822-FF86-74223B46EF0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972FB13-AE23-8843-0A51-7A4070D7476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22280" y="4118719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voiture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29C7E3-CF92-38DC-6295-8BA1EDAFFA3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193314" y="4361271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étoile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116D07-3ACB-7955-36F1-9C9490F06D2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38985" y="8302067"/>
            <a:ext cx="284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 oiseau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9E054B-5AF3-D4D3-6959-2511FFCE8E0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945233" y="4490612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tiroir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F10BA6-FCE1-143B-6D45-74FD15F746A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536089" y="8400216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miroir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9945A41-2C77-0AB9-7E7B-A5DBAAED7913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3505" y="5824412"/>
            <a:ext cx="3121728" cy="266080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0D1369-C245-C3CD-4F01-3AA5027AA4D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8014" y="5976022"/>
            <a:ext cx="3046446" cy="242419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8D6731-C9CB-59D7-E696-EFC5DFF306B5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7170" y="1978940"/>
            <a:ext cx="3395059" cy="24486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A31209-E705-F842-7958-F1E1E38332DF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7465" y="2292674"/>
            <a:ext cx="3447566" cy="19517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86EFBB-CFBC-D3C0-D523-71D2589BB3C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1185" y="2238736"/>
            <a:ext cx="2812440" cy="23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75A8F-D495-EA04-D65E-1789B5370F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498C95C-9B67-451C-66D9-843F922810A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27C1C7A-76C6-A409-AAC9-BCD1A0226D9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3528" y="4349937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lever la main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1DA25B-9862-F36E-7547-BC7E639CE2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209324" y="4349937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parler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F1C6EAC-5B85-696C-2AF9-74D50719B0B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51753" y="4358286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9632CA-3956-42CF-19D5-C406F517B0D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483528" y="8046816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crier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D004C9-F810-DFA6-5F96-867E107B5B2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51753" y="8006326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courir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E8E310-69E5-7D2C-B27B-A4FC37DEBC5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813614" y="8038510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se disputer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2DB2D40-FBA8-BD95-80B5-C52A8E8783C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609" y="1933588"/>
            <a:ext cx="3040730" cy="24618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FF123A-AFC0-08DE-3AB8-4B4498D5E47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29625" y="1639856"/>
            <a:ext cx="3568704" cy="290975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2255B7-D7F3-ECDC-A7EA-492B68DF1C96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1753" y="5439156"/>
            <a:ext cx="2877339" cy="279123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C475C0-F048-599F-1E0E-497906B4D6E4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091" y="5332173"/>
            <a:ext cx="2792604" cy="280656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EF381B9-D2DE-B196-9C50-B375A0B6E193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20495" y="5530942"/>
            <a:ext cx="3221249" cy="269944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24249A-5CA9-0B9F-36ED-EF843A4FD178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9209" y="1842543"/>
            <a:ext cx="3497582" cy="26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15117-AAC3-F817-F9DC-9CD494354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39D7378-53F3-40CF-C3B7-C2141A7925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B189A80-1011-564F-3BE3-8F250E7331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CA6475-BDC7-91F0-CDB2-0F5A7A05C5E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F19736-0ACD-21F7-C0F8-A7322E807EF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BCA6C7B-2439-EF2C-1E6B-D5105CAA3A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59598" y="4299511"/>
            <a:ext cx="5008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boite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5E3757-92C4-4EAA-2DD7-03E4457A3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048074" y="4124410"/>
            <a:ext cx="339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soir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ED90C4-BB21-9E98-99D2-FF963D17998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086101" y="8160367"/>
            <a:ext cx="269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marcher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A4AEDE-7EA4-3391-A5CE-2494EF76ACA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578426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travailler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C080FB-DEA2-7C9F-D9AE-CF97ACDC2B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7674" y="5790838"/>
            <a:ext cx="3358298" cy="238172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E50E39-C7BA-F68E-A98C-DB704CD889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8998" y="5587834"/>
            <a:ext cx="2694235" cy="277587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ED9DD67-214E-239B-3BCD-E2DFCC4D896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r="12329" b="19566"/>
          <a:stretch/>
        </p:blipFill>
        <p:spPr>
          <a:xfrm>
            <a:off x="7317166" y="2399600"/>
            <a:ext cx="2567453" cy="17327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941D4F-8EA2-8C27-E159-D3C7AF3F9640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8998" y="2239134"/>
            <a:ext cx="2674603" cy="22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39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0C6C9-5609-7203-9B5D-452695A3B8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16765" y="7020212"/>
            <a:ext cx="7512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041" y="3656414"/>
            <a:ext cx="2517917" cy="29741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C8C409-BB67-B65D-1AC5-A0E2693494E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096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7FF4DF9-7587-7735-10A1-C884CFBD0D5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E27C7F8-84FC-F0C0-4DC7-C2B1FC40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1890" y="6125168"/>
            <a:ext cx="3121728" cy="26608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C7633A-98F2-B9F9-6E21-0E3F3C407EA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6399" y="6276778"/>
            <a:ext cx="3046446" cy="24241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D932CD-53B7-5C0B-C11D-4256723DD59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5555" y="2279696"/>
            <a:ext cx="3395059" cy="24486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3CDBF1-ACC5-8653-F13E-990F65ED26A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3672" y="2776577"/>
            <a:ext cx="3447566" cy="19517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2A55AC-3E64-5E09-D861-952BA120C869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9570" y="2539492"/>
            <a:ext cx="2812440" cy="23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62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9D5C4-E801-5044-92C7-7FA9CA1C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FFCB693-8799-9634-848C-0E7E3CD2970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D0F053A-4E4F-78F6-E1A7-07F7DBFF01D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BA6037ED-A20B-82E5-2F99-A3214B0EEF5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AAF4DF5C-5B00-32CF-F9DD-21406B03E9A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1890" y="6125168"/>
            <a:ext cx="3121728" cy="26608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1DE8AD-FA8A-925F-28FE-35129BD3EAA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6704" y="2690016"/>
            <a:ext cx="3046446" cy="24241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17CE11-6BE7-1EE4-0043-3D8DEB18B5C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5555" y="2279696"/>
            <a:ext cx="3395059" cy="24486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49BA55-9174-4B77-A029-E7D460A4494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3672" y="2776577"/>
            <a:ext cx="3447566" cy="19517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0BE7F5-2AD9-F4F7-AAAB-A5948AE7182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6126" y="6269212"/>
            <a:ext cx="2812440" cy="23251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E0EA6FD-1423-B024-BCEA-ACB6BE38A3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3672" y="667837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</p:spTree>
    <p:extLst>
      <p:ext uri="{BB962C8B-B14F-4D97-AF65-F5344CB8AC3E}">
        <p14:creationId xmlns:p14="http://schemas.microsoft.com/office/powerpoint/2010/main" val="45997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99C52-056D-0FEB-6EF1-261F218C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2A4E41A-7867-441D-992B-76C30047D9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2E34698-A037-1861-F5C2-2E125289506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C36D5FD-C625-F93D-9F1E-C584B9FB5E7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1890" y="6125168"/>
            <a:ext cx="3121728" cy="26608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30FAA7-4A50-35B9-1706-5A347826207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6704" y="2690016"/>
            <a:ext cx="3046446" cy="24241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801DB5-3840-F67C-8A1D-4F3A34783E8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5555" y="2279696"/>
            <a:ext cx="3395059" cy="24486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F0C8C9-BF06-9E36-7504-879A2AFA0E2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3672" y="2776577"/>
            <a:ext cx="3447566" cy="19517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A28A28-AEE0-5E09-4E42-6EBC53092B3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6126" y="6269212"/>
            <a:ext cx="2812440" cy="2325136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91175065-2AA9-2AE9-380A-C71ED87396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725020" y="2243199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1B33A37-4AB9-6495-0F9A-7BBA7A89CFC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191131" y="5822689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496119-A42C-0765-F44C-645752C5F29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miroir » et « étoile ».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A38E1C-D515-760A-E866-4811222622C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50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8E14B-B6FF-E423-E57E-13902A36A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04EED6-C530-3BBF-F9D8-4CA78B3157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6544B4A-3D66-258C-C4B9-723D3142F7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0E81710-F4BE-330D-6A65-F12FB3071B5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2CCD28D-274E-56E5-69ED-152DB801B0D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099110B-868D-EB94-7269-B61B89A8A87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377" y="2279696"/>
            <a:ext cx="3040730" cy="24618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D0FD91-C851-4115-F821-8E178948974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7161" y="1831789"/>
            <a:ext cx="3568704" cy="29097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29DFE2-2C29-F880-57EC-6DD8B9550DD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521" y="5785264"/>
            <a:ext cx="2877339" cy="27912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BE2E33-182B-625E-76D1-620546BF617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69859" y="5678281"/>
            <a:ext cx="2792604" cy="28065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B1C598-0DE3-9EE3-DE5E-26B43316956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9263" y="5877050"/>
            <a:ext cx="3221249" cy="2699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74034D-8FD9-330F-B4C5-6761941C95C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7977" y="2188651"/>
            <a:ext cx="3497582" cy="26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01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3CC35-2D39-BE32-F711-473438045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794FAAF-EDCA-9E72-04FB-EF6648DCF4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37915B6-724D-A137-0E62-746ECA000B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F31DA26F-703E-1501-3323-811B1437BB4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20575F5-442C-C407-7969-F197ED42B3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3672" y="667837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E3B50D-A251-B518-8DEA-E1650A08CC4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9263" y="2279695"/>
            <a:ext cx="3040730" cy="24618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52B938-FBC7-3FF5-BFDD-7F0A322A8CA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521" y="5785264"/>
            <a:ext cx="2877339" cy="27912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3AD7E6-5C3A-E925-9E52-2B73695A30C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69859" y="5678281"/>
            <a:ext cx="2792604" cy="28065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15953E-3F03-A1EB-2842-1FFB9CC403B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9263" y="5877050"/>
            <a:ext cx="3221249" cy="2699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4AE492-959F-55DC-E40A-8E2E8C2D9769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7977" y="2188651"/>
            <a:ext cx="3497582" cy="264393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6FAEEB-63C3-922C-CDB0-88FEB4B7858F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623" y="1994444"/>
            <a:ext cx="3369212" cy="27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62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8E52D-D4F1-4A2F-AE12-19AAF4A83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BB80A77-3715-4E2A-B316-9797EC7575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F67870E-C244-E742-6555-31D6989D411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01BAE40A-E621-E071-F906-40234D7726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10786" y="2061878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D14324-00AF-24EA-A676-09068CDE37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écouter » et « parler ».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12D399-2120-3DFD-F057-18A02266B8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8396B3-EF40-F6AE-E718-FBACBAA10B0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9263" y="2279695"/>
            <a:ext cx="3040730" cy="24618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3E72EE-6538-51C5-E130-B9D8991607B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623" y="1994444"/>
            <a:ext cx="3369212" cy="27470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BE55DA-DA79-04B7-D4A8-BA79B9ED272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521" y="5785264"/>
            <a:ext cx="2877339" cy="279123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ABB3FA7-EF53-D526-BA36-93B7A2260EA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69859" y="5678281"/>
            <a:ext cx="2792604" cy="280656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BD473F3-DF36-FCD3-8680-8F80EEA2E114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9263" y="5877050"/>
            <a:ext cx="3221249" cy="26994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5F8146-CA3A-C1F3-174A-0DAA6D68C405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7977" y="2188651"/>
            <a:ext cx="3497582" cy="264393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31F5A984-165C-8E18-DC21-C928E5DE07E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82000" y="1735112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35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du mot invisible.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3D8A4B-4B26-6356-116A-482D756F69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11493" y="6522997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1641" y="2561126"/>
            <a:ext cx="2847686" cy="344559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DDCD24-6DB0-3704-3EE1-65129E701C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65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enlever une image. Vous devez la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7320844-08F9-D78B-C524-A674744E34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93B75F5-C76E-F367-E02C-A4A1086E1DD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3618" y="3952639"/>
            <a:ext cx="3358298" cy="23817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DFEFEC-E386-03FF-7FC7-5D14D6CFEF4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2329" b="19566"/>
          <a:stretch/>
        </p:blipFill>
        <p:spPr>
          <a:xfrm>
            <a:off x="6911575" y="4653931"/>
            <a:ext cx="2567453" cy="17327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363A1B-EC89-C9A7-A386-917EE86B858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9986" y="4416103"/>
            <a:ext cx="2674603" cy="22084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BE287A-2358-ADC4-F34D-2EF7C3CA9E0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084" y="3952639"/>
            <a:ext cx="2694235" cy="277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61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4AE9-A02A-EBA0-7B8D-27049D66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DF05D6A-EE3E-50C8-2227-461C5E154B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C3435C-0F7C-E08C-94F9-C6EE516C27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 est l’image qui manque?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EFEDB10-4EE2-3BCE-FDDB-B0F16DA6A82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64680" y="3804088"/>
            <a:ext cx="38576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9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6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206F478-45C6-30A4-FFE6-8E4D8358208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55722B4-E44C-E9E6-9B8E-81FFAAD4115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3618" y="3952639"/>
            <a:ext cx="3358298" cy="23817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F326E0-7231-C75A-0215-F364712D1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2329" b="19566"/>
          <a:stretch/>
        </p:blipFill>
        <p:spPr>
          <a:xfrm>
            <a:off x="6911575" y="4653931"/>
            <a:ext cx="2567453" cy="17327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0DAD07-6455-B181-6564-A939A7C4959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084" y="3952639"/>
            <a:ext cx="2694235" cy="2775878"/>
          </a:xfrm>
          <a:prstGeom prst="rect">
            <a:avLst/>
          </a:prstGeom>
        </p:spPr>
      </p:pic>
      <p:pic>
        <p:nvPicPr>
          <p:cNvPr id="13" name="Image 1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87DDCC8-60CD-A1A7-900E-37D86FF9BAB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36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L’image qui manque est « boite 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3E436-8D30-0076-F33E-D2FF178E417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089E3AC3-7457-ED38-82C1-CAFF0C3FF48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258319" y="3952639"/>
            <a:ext cx="3007779" cy="30974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B36430F-9EF6-EA43-8215-B3F38E3EB40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3618" y="3952639"/>
            <a:ext cx="3358298" cy="238172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D4F625-BBF7-DCA3-0136-6097BF6830B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12329" b="19566"/>
          <a:stretch/>
        </p:blipFill>
        <p:spPr>
          <a:xfrm>
            <a:off x="6911575" y="4653931"/>
            <a:ext cx="2567453" cy="17327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E54918-BFF3-94C8-44EB-11E8818E0591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084" y="3952639"/>
            <a:ext cx="2694235" cy="27758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66E541-46B8-1452-C2CE-24E9E1E6F30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9986" y="4416103"/>
            <a:ext cx="2674603" cy="22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2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A1076-B783-FE39-E661-B620A344F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FB3CEEE-5B74-7B4F-2EAC-B7C602A150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1197CD6-5FA5-FF9D-88AA-0332661E283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AAFE228-177D-8350-7A5D-0249DB234A9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1890" y="6125168"/>
            <a:ext cx="3121728" cy="26608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1ECE8-515E-430A-C6AB-9D4DCCB2924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6399" y="6276778"/>
            <a:ext cx="3046446" cy="24241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15F9BA-C8D8-8213-5B84-44E110B24B0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5555" y="2279696"/>
            <a:ext cx="3395059" cy="24486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0A1B89-69C6-211F-BD68-75C1B37B072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3672" y="2776577"/>
            <a:ext cx="3447566" cy="19517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BE3A8-5B58-A9C3-B380-7C7C8D72C91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9570" y="2539492"/>
            <a:ext cx="2812440" cy="23251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596C26-0E8F-D146-CCF5-9B9F3059515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DA99B2-51C4-E9D7-76FE-9F81791932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391570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0ACF-2460-F429-F4DC-E537EC79F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A69AEBA-A786-F851-E782-94A7AE42FF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0DAD26A-869B-572B-1C3F-6A99FBF5959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DEEC457-2EC1-88A3-560D-F5F5EEC9647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377" y="2279696"/>
            <a:ext cx="3040730" cy="24618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1EE56A-92F6-A238-6E84-5852E30F5CF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7161" y="1831789"/>
            <a:ext cx="3568704" cy="29097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F51E4E-26D8-E341-D4C1-DF844463B53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521" y="5785264"/>
            <a:ext cx="2877339" cy="27912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ED8FC6-44CC-F5A6-BF77-DDB3DECC8CA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69859" y="5678281"/>
            <a:ext cx="2792604" cy="28065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3952DA-ACC3-6B53-BBC2-74603EC82FB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9263" y="5877050"/>
            <a:ext cx="3221249" cy="2699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730F2D-4E5E-D3FC-7AB6-FB3186F79DB6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7977" y="2188651"/>
            <a:ext cx="3497582" cy="264393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29ADAF-A238-3380-247E-2F6BD25E321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A77BF6-9DDD-DEC3-A58F-47F0C3D62C1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11605906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43546-C16F-DEBB-DEC9-8C6DE9C5D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2BE937D-FCAF-441B-F7D6-46DE5832181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C865FFA-9484-9E68-0E09-E111D3D3D55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8B6DF823-FED7-9769-DCBB-BAA5E9F2597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3618" y="3952639"/>
            <a:ext cx="3358298" cy="23817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061B12-A326-5313-699B-7B2051D5C53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2329" b="19566"/>
          <a:stretch/>
        </p:blipFill>
        <p:spPr>
          <a:xfrm>
            <a:off x="6911575" y="4653931"/>
            <a:ext cx="2567453" cy="17327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9B2C2C-2082-1F48-3BE6-326B07EE24B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9986" y="4416103"/>
            <a:ext cx="2674603" cy="22084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027C88-BB2C-BA0A-47C4-CFF9D192658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084" y="3952639"/>
            <a:ext cx="2694235" cy="277587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2D6A60-AF1D-E64C-33EB-585AAA3DD84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71AB6B8-651F-94B8-0D4B-A29E0808C68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4280206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9B5CD5-C842-7436-4089-E6187C1995C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D756AEB-FF64-D8FC-E3C3-A0732A95E2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A l’école, il faut écouter et travailler.»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70C71B-D834-EF56-FB1E-E8E2FC3B9B0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0050" y="2489680"/>
            <a:ext cx="12930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</a:rPr>
              <a:t>A l’école, il faut écouter et travailler.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C01167E-603E-7C63-7392-F423EF9C5B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459" y="6470801"/>
            <a:ext cx="3420152" cy="202404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DD22E7A-0417-C5FA-75BE-363AA99FEA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0504" y="4049173"/>
            <a:ext cx="4133446" cy="218865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4BC21B8-52D0-7AD1-DDE0-14812AAF68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6597" y="6580538"/>
            <a:ext cx="3785944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1B0F9-1998-C33E-5F6C-AD196A3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4FBFFC-A2A7-A194-DF27-F88C1DE11A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E0865D-3810-310F-FF9B-291FC64CF2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45A81F-4DB7-EFE6-8C3A-1BD7FCD5B2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A7B8FF4-84B6-B224-3970-9BC54150F8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B0584-FBB0-87A4-B33A-602F8706CB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4E173C-79F7-B702-7C44-F8424FFDEB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4931955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340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97182" y="5351924"/>
            <a:ext cx="9779311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Participer à un dialogue en mobilisant les actes de parole étudiés.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7971" y="532817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55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F599-4439-DD6F-23E6-45DB29D5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ADC600-D8AA-4659-3368-EF1ECECBAC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FC1205-CFC0-64F6-B4F9-056CFA57F8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8" y="662167"/>
            <a:ext cx="1151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poser des questions. Vous devez répondre avec des phrases complètes.</a:t>
            </a:r>
          </a:p>
        </p:txBody>
      </p:sp>
      <p:pic>
        <p:nvPicPr>
          <p:cNvPr id="6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8CBE7C3C-A5A1-DF64-0AC8-EE6680CD55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32" y="2958837"/>
            <a:ext cx="6917654" cy="5181834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40915B-A545-E00E-EB0B-AC3CC562A7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39793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982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5668-BB88-B624-165B-502F69A47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1967EC8-F712-A06C-6507-118A1AAD1B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340523-7EAC-01F8-F8FA-A0663B6B4A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tu dois faire à l’école 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3C9714-3D5E-AEE6-E21B-0DCC0F6130C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63716" y="2506397"/>
            <a:ext cx="1299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Qu’est-ce que tu dois faire à l’école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C3639C-DE1A-2192-54B0-3A7BE82BD2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E8502EB-142E-D344-6686-072142D7193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A4E26E-0255-27EB-4821-F1A28BDD09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1206" y1="18382" x2="42553" y2="28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8629" y="4511040"/>
            <a:ext cx="3389768" cy="32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03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B566-632F-1B92-D1DF-0EE20EA2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85142CC-668B-C70D-9A9C-875E88B645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115560-5E04-5D8B-2A4A-743C0E2235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tu ne dois pas faire à l’école 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BD846-2B66-8644-C2BC-B907161F94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-317159" y="2628317"/>
            <a:ext cx="13931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Qu’est-ce que tu ne dois pas faire à l’école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43B754F-106E-24EA-2DDC-54F1DBBD91D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25EABBE9-C7DA-F313-700B-A47BE9AC89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DE048F-D247-DC3D-4216-AF1A1E9744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342" b="23237"/>
          <a:stretch/>
        </p:blipFill>
        <p:spPr>
          <a:xfrm>
            <a:off x="5272892" y="4566039"/>
            <a:ext cx="3137261" cy="244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83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2064-CB7E-8C19-479C-D3BA5447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5A9073A-47CE-6A81-861E-7520AC433F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740463-87DB-764F-9FD5-A955794B52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tu dois faire dans la cour?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E7A857E-F876-BB09-F5BB-B7039B7E15A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9" y="2506397"/>
            <a:ext cx="1303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Qu’est-ce que tu dois faire dans la cour?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9B3DFCC-2509-ECB6-D9F9-8AA30FB6470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62F390E-7E63-EC80-4C5A-99CBEFFEDFD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E9EAF9-7EFD-6874-4163-3340C932C6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482" t="5199" r="7184" b="23680"/>
          <a:stretch/>
        </p:blipFill>
        <p:spPr>
          <a:xfrm>
            <a:off x="5126159" y="4620768"/>
            <a:ext cx="3309092" cy="258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281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ADFA957-B777-7319-698F-0C457D6AAF7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D63AA5F-B54E-2059-8283-6382BDDB8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1206" y1="18382" x2="42553" y2="28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214" y="3016588"/>
            <a:ext cx="1848330" cy="17827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E27196-CD4B-3C93-05D6-373BFC5185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482" t="5199" r="7184" b="23680"/>
          <a:stretch/>
        </p:blipFill>
        <p:spPr>
          <a:xfrm>
            <a:off x="2265576" y="6370392"/>
            <a:ext cx="1499616" cy="11704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4B3631-C767-AFA1-B47F-0E130D62A9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342" b="23237"/>
          <a:stretch/>
        </p:blipFill>
        <p:spPr>
          <a:xfrm>
            <a:off x="2342976" y="4774030"/>
            <a:ext cx="1499616" cy="1170432"/>
          </a:xfrm>
          <a:prstGeom prst="rect">
            <a:avLst/>
          </a:prstGeom>
        </p:spPr>
      </p:pic>
      <p:sp>
        <p:nvSpPr>
          <p:cNvPr id="11" name="ZoneTexte 4">
            <a:extLst>
              <a:ext uri="{FF2B5EF4-FFF2-40B4-BE49-F238E27FC236}">
                <a16:creationId xmlns:a16="http://schemas.microsoft.com/office/drawing/2014/main" id="{8DD87ED4-1294-EB27-6AA1-77B28011B36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42592" y="3455796"/>
            <a:ext cx="9349152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dois faire à l’école?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A l’école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, je dois (…) 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ne dois pas faire à l’école? 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A l’école</a:t>
            </a:r>
            <a:r>
              <a:rPr lang="fr-FR" sz="2800" b="1" kern="100" spc="425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, 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je ne dois pas (…) .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dois faire dans la cour?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Dans la cour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, je dois (…) .</a:t>
            </a:r>
          </a:p>
        </p:txBody>
      </p:sp>
    </p:spTree>
    <p:extLst>
      <p:ext uri="{BB962C8B-B14F-4D97-AF65-F5344CB8AC3E}">
        <p14:creationId xmlns:p14="http://schemas.microsoft.com/office/powerpoint/2010/main" val="4047962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1D8B-E9AB-9990-12F5-2D0F7615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1850F0F-4E51-C0A4-A891-1C77FE1C36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DE852FE-1647-07A8-2C3A-EEF3E088B9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C6F196F-BFC5-1124-820D-E296A40CA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24F14E9-AD61-A958-C660-74DB79555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890D9-E901-7BA7-9ABD-B3E4410E0C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3. Activités de lecture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5BF23D-D044-5FE3-BE03-B3B39CA043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5905216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29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F12DE-848E-8374-BF88-0E7DF6BEC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22FEB4-4FFD-FD50-641A-50C1EAA977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853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B9713A-1B9D-0787-B778-5B45E0E681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B30CBD-4FAF-12DD-B2DE-C0EB3970B33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92A7DA-03B9-84FA-CBC7-4717A1F410E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CF39F5C-9D6D-5DB2-048F-BAD06B0031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F14BC4-3E10-930B-A3F5-338CAA0501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D8C4DCA1-2498-F447-2DF1-08B32EBB30E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190D87A-EF30-53B2-2C94-0DB6916F05E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A77AE5-F948-DD09-9FAB-086DC5D3CC5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354530A-8080-E811-6829-98311DD4628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900362" y="4823826"/>
            <a:ext cx="9200547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Identifier et lire le graphème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6D3E03B-1797-EE67-5450-FB596B729FF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4728347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23C63AF3-FE72-26BA-18DF-C42BF14F2F0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900362" y="5781465"/>
            <a:ext cx="9173968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et comprendre des mots et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phrases simples.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625EF1-4EC3-4FAC-FBCB-3A37516DFA9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568598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83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26" y="648319"/>
            <a:ext cx="1048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 graphème :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</a:rPr>
              <a:t>oi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. </a:t>
            </a:r>
          </a:p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Répétez après moi.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28F95B-E75C-3C97-1628-56F205EAF7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7E559F0-E526-8AA0-6418-A9A02B359EF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208082655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9DCAF14-1A7A-FAE2-1538-EE7F219D23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4800" y="4212476"/>
            <a:ext cx="131063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fr-FR" sz="130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oi</a:t>
            </a:r>
            <a:endParaRPr kumimoji="0" lang="fr-FR" sz="1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F566-9184-9411-CAEA-DFDD9A34F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66FE40-C277-39EA-31A9-ADEC81B3DB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4DF63E-C2A4-637C-B425-9A19F87B4205}"/>
              </a:ext>
            </a:extLst>
          </p:cNvPr>
          <p:cNvSpPr txBox="1"/>
          <p:nvPr/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syllabes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50921209-8CA0-2A68-6886-7FA464C4E8B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4E6FF-1B05-09DF-3238-7D17C2E726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29872E-D5E5-9509-BC18-DDDE08E44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337818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oir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1443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A858B-9834-A9FC-DBF6-F00F1AA43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776F5206-C452-0954-33F4-E6B3418B98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7830A8-B5D6-AA95-6AE4-727F6858586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740076-1CFA-ACBF-5F05-A1C11FD680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5D3E766-9188-B895-D399-79E1311888A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A3FCA5D-6FA9-4391-1354-D2B1BC3FA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087790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3832863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687271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couloir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oiseau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tiroir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étoile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boite 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voiture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0321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3351C-DB20-9803-4CF3-AAEC303C9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90EE43C6-8AB9-8B8E-C0B8-F5E0AEF30CC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14932D-DDDA-65FA-2C68-8578C78D0D9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5306A9-BCE0-0467-592C-83DA60699D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2008877-C50A-05AF-72DD-F979A88D7BC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06D892C-639C-340A-81B8-D1AC1E4E1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491346"/>
              </p:ext>
            </p:extLst>
          </p:nvPr>
        </p:nvGraphicFramePr>
        <p:xfrm>
          <a:off x="1151017" y="3569849"/>
          <a:ext cx="11879184" cy="4269608"/>
        </p:xfrm>
        <a:graphic>
          <a:graphicData uri="http://schemas.openxmlformats.org/drawingml/2006/table">
            <a:tbl>
              <a:tblPr firstRow="1" bandRow="1"/>
              <a:tblGrid>
                <a:gridCol w="4328622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3149233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40132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3480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travailler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jamais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34804"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Toujours         il faut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dirty="0"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718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CE1D-EF76-8A18-4E60-8FA8E9AA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501EBCE-ED7B-7EE7-D391-B24A9FCC8D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598B99-6CDD-7F27-8249-B6D7B05D51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 phrases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AB9A48-4143-6D2C-2B83-EA67227C55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96928C-302A-5ECF-DC7E-74A1F67F500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85799" y="3549337"/>
            <a:ext cx="13529112" cy="492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Je dois toujours être poli.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Il faut travailler pour avoir une étoile.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Il ne faut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jamais courir dans le couloir.</a:t>
            </a:r>
          </a:p>
          <a:p>
            <a:pPr defTabSz="914445">
              <a:lnSpc>
                <a:spcPct val="150000"/>
              </a:lnSpc>
              <a:defRPr/>
            </a:pP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7681FAB-58BF-55A2-E8E2-D85221D46FF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11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E128F-8CD6-82E2-934F-E56C02C53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596842-9482-8123-146D-C7DD7EF415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092C391-352D-4275-2DCE-8B3CD5982A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1A4C373-C1A9-A324-2ED4-B62A60E5B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75D642F-0DD0-2428-3BED-9D29B7643A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449B2-6013-86B4-7BBE-4029EFFF71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4. Activités d’écriture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B050BB-481A-1811-F7E3-FD343749968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3108" y="6835712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890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</a:t>
            </a: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il faut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 », « il ne faut pas » 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devoir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9DF4-3028-F2FA-2609-04643AC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D46E4A9-04EA-C7FE-0831-67CD7EB761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4B2B55-97B9-FA54-55A3-5D79A1BE3D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590A1-0EB2-6E68-9E5A-F5CCE549AC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288720-7463-CFA6-5590-1BE7ABA6F9B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9ED5D1C-4EE3-52C2-F2F2-179229C974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0549" y="3173974"/>
            <a:ext cx="5094901" cy="39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97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D6888-42EE-D663-495E-102FF671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37CD4249-4687-4F3B-4607-100248CBBA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AE7F4C-5B3E-03C4-A490-F55AB1520D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: il faut / il ne faut pas.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F235BF-A567-AA8D-E68D-0667BC8A954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761010D-0A33-700D-00B3-622D5B94690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38A736-6A8C-9B89-A4EC-88900AB7DDB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B0E25A-E652-A379-6F57-AEBB679AF3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faut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59BA1C-3129-347A-C6E7-925A02D93E5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faut</a:t>
            </a:r>
          </a:p>
        </p:txBody>
      </p:sp>
      <p:pic>
        <p:nvPicPr>
          <p:cNvPr id="1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3AB7F9E-5088-881B-539E-E3DF433A4195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C2CDCA6-0ED1-15E6-73D8-9AFAFF5B1D86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6263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Ecrivez « il faut » ou « il ne faut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pas » pour compléter la phrase.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927795-CBF8-0DDC-6F57-57FDE33B5AC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FEDD9CA-2FBE-42A9-E02D-4B748DE3160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8897A4-1BE4-E720-B9FD-E3B2485667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5336" y="1982332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Il faut 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Il ne faut pas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F0EA2D-5B11-B810-C0E1-8184B20D6A49}"/>
              </a:ext>
            </a:extLst>
          </p:cNvPr>
          <p:cNvSpPr txBox="1"/>
          <p:nvPr/>
        </p:nvSpPr>
        <p:spPr>
          <a:xfrm>
            <a:off x="1628419" y="3477477"/>
            <a:ext cx="10160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 ……………………..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être poli.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B665E5-3845-4311-9D25-0F07B988AE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3748" y="4972622"/>
            <a:ext cx="3407959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452D-82C9-9104-10F9-4D377930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3C7A140-669D-F4D1-20F2-45B94FF35C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06620B-410D-9F3A-52A1-40E11AB37CE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97893E-83EC-C41A-FE15-26F4F1E838E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9127DA-38B5-A094-C8FE-7E8D04B81F2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6B8E6A-B002-0924-BA14-5878306DA09C}"/>
              </a:ext>
            </a:extLst>
          </p:cNvPr>
          <p:cNvSpPr txBox="1"/>
          <p:nvPr/>
        </p:nvSpPr>
        <p:spPr>
          <a:xfrm>
            <a:off x="1428750" y="3288585"/>
            <a:ext cx="10160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 Il faut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être poli.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38BC0D8-847E-DE8A-6DE0-21E41F0D7D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3748" y="4972622"/>
            <a:ext cx="3407959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92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04934-5C7A-F2E6-253C-DAB56DFC1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CED7D72-08E9-B68C-FB99-189BC81563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AAF2ABE-9F3E-A83D-31BB-E004F12C382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C168BEC-A798-5B01-CF23-2F0123D839B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D1880A-63FE-C34D-363D-24152BE21E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8171" y="20441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il faut 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il ne faut pas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917269-B84D-DCE0-EFFD-5A7127ECB4C8}"/>
              </a:ext>
            </a:extLst>
          </p:cNvPr>
          <p:cNvSpPr txBox="1"/>
          <p:nvPr/>
        </p:nvSpPr>
        <p:spPr>
          <a:xfrm>
            <a:off x="1777746" y="3354270"/>
            <a:ext cx="10160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A l’école,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………………………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crier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41C743-3E97-F273-AFF8-B0298631B3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1344" y="4958831"/>
            <a:ext cx="2472023" cy="279386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4ACFC65-3B09-C61A-B733-D1EF8AA907D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Ecrivez « il faut » ou « il ne faut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pas » pour compléter la phrase.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64030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ED523-0B2D-705B-88F7-7A1E73CB5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4F2553C-A72B-E6E0-31C5-3A6CC5A8C6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7A4BB4-D59D-17BE-EDF5-EC6E1F56B0E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DF33979-5813-8E0F-379F-E3C711B46D0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590D098-0358-E2EC-3840-35A96713ED5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81F23-B8FA-F016-4DC4-F073B2A59A2A}"/>
              </a:ext>
            </a:extLst>
          </p:cNvPr>
          <p:cNvSpPr txBox="1"/>
          <p:nvPr/>
        </p:nvSpPr>
        <p:spPr>
          <a:xfrm>
            <a:off x="944879" y="3281690"/>
            <a:ext cx="116523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A l’école,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il ne faut pas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crier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4B0E-2AB0-3BB1-9864-E61265E6E0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344" y="4958831"/>
            <a:ext cx="2472023" cy="279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615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4041" y="7643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8318" y="572427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devoir au présent.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 en faisant le geste.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FED076-2E0C-3D37-72D7-17E0A0942C5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C4C65DA-43F3-070A-733B-9683AE89ED5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devoir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B601D13-EAA8-D447-F75E-FB9E31375D1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24673" y="3573483"/>
            <a:ext cx="569865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/Elle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devons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devez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/Elles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0867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D9F0-84A2-7CC6-580D-D81C028E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4B7D433-DCB5-297B-6115-1BBF63770D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47A5E-DF9F-A808-D54A-39B3275CFD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8904" y="2880207"/>
            <a:ext cx="13146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Vous ne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(devons/devez)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…..…….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p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as courir.</a:t>
            </a:r>
            <a:endParaRPr kumimoji="0" lang="fr-FR" sz="600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KG Primary Penmanship Alt" panose="02000506000000020003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99725-B8E8-E250-6A1C-4DE8CCCD86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Écrivez la bonne forme du verbe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67B515-C368-70CE-BFD4-5D3C22E4216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066516-5CD4-8B4A-819F-3E66A975A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2E5CBB-36CA-E189-4EB3-E8F1DDB96B78}"/>
              </a:ext>
            </a:extLst>
          </p:cNvPr>
          <p:cNvGrpSpPr/>
          <p:nvPr/>
        </p:nvGrpSpPr>
        <p:grpSpPr>
          <a:xfrm>
            <a:off x="10523540" y="5427091"/>
            <a:ext cx="2073657" cy="1578059"/>
            <a:chOff x="10452927" y="5589345"/>
            <a:chExt cx="2435034" cy="215288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7F44CCA-6C72-6E36-E0FE-0EF5B3B6B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13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1ED79175-F715-6F64-A979-1B0BA8B1363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9ADB7795-0D30-C04B-C239-8C9358F25D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57354" y="4314339"/>
            <a:ext cx="5669771" cy="45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401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759E-7C3C-6BB4-1E1F-66645B51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404E78-356B-6598-EB62-B3CC0C089A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218C8A-191B-6851-3B13-59056AB8435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D5C0B3C-F6EE-77EF-BCDF-C46BFB8A29B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A97C16-7916-B7DF-770C-FBD4A1DD559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1F35AFF-76B9-A1AA-FE21-77180676AC6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8171" y="2795043"/>
            <a:ext cx="12956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Vous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ne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devez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p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as courir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FF5FCC-CFA4-6B80-94C3-E83DC0AE721C}"/>
              </a:ext>
            </a:extLst>
          </p:cNvPr>
          <p:cNvGrpSpPr/>
          <p:nvPr/>
        </p:nvGrpSpPr>
        <p:grpSpPr>
          <a:xfrm>
            <a:off x="10523540" y="5427091"/>
            <a:ext cx="2073657" cy="1578059"/>
            <a:chOff x="10452927" y="5589345"/>
            <a:chExt cx="2435034" cy="215288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61E4FF1-D987-756B-AF56-4A08F55AA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13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C86064C2-BD65-7140-B0CA-8B1E2C711643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067D3134-27A2-84A6-4DE2-B25C834A8D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57354" y="4314339"/>
            <a:ext cx="5669771" cy="45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35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7E7EF-3F30-797B-8DF9-C21E543D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CE7C7E7-21B7-945C-7C5B-676DB0EB9F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275065-16B4-4142-0215-C2621D5FB6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7165" y="2807237"/>
            <a:ext cx="130596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Karim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dois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/doit)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travailler en classe.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5FFEF6-78DD-245C-AEA8-30E26F18B12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1E0D4D2-E328-691F-6161-A61EB62E715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E8BA3F-BB6B-B396-0E04-DA49793D12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67509" y="4801880"/>
            <a:ext cx="2072820" cy="167044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F0F762A-420B-41E6-4D97-EFEA44832B6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3981" y="3787725"/>
            <a:ext cx="6529382" cy="535275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8423F58-621E-B172-CF4C-14FCF7D1F3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Écrivez la bonne forme du verbe pour compléter la phrase.</a:t>
            </a:r>
          </a:p>
        </p:txBody>
      </p:sp>
    </p:spTree>
    <p:extLst>
      <p:ext uri="{BB962C8B-B14F-4D97-AF65-F5344CB8AC3E}">
        <p14:creationId xmlns:p14="http://schemas.microsoft.com/office/powerpoint/2010/main" val="33202699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954B-1EC4-47EF-7172-86C293D9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D64733A4-6784-3820-FF84-5FECAF052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5D9E33-946B-DC42-1C45-C0780A17295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67A507E-F617-FB5E-BF9C-9E320080D57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75CA79-D85E-903F-74B4-F9767F2D8D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5FA37B-858D-1269-D29F-B1528F69B37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Karim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doit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travailler en classe.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ACC5240-E497-9C6A-011D-DA4A92B694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67509" y="4801880"/>
            <a:ext cx="2072820" cy="16704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300217-5C63-8B04-459D-5E5724AC64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4773" y="3905780"/>
            <a:ext cx="6535478" cy="53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435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2C1C3-5759-3E0D-3FCD-D36318229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4816DFC2-3846-8764-9084-914430B493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A18171-870E-23B4-C90D-A4A08A9186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Elles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devons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/doivent)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écouter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4FC0AE-5165-663F-2ADC-17E7184A02B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E54A0FD-59CF-BA80-C86D-DFA378B9E00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B7FFBAE-699A-7553-6D88-45C0EF0824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3941" y="4067359"/>
            <a:ext cx="5980694" cy="45419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A605B0-B455-4378-DEFF-320FA43EA4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2059" y="5143500"/>
            <a:ext cx="2292295" cy="176799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0AB9C02-BB6E-B198-87BE-C155F084EB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Écrivez la bonne forme du verbe pour compléter la phrase.</a:t>
            </a:r>
          </a:p>
        </p:txBody>
      </p:sp>
    </p:spTree>
    <p:extLst>
      <p:ext uri="{BB962C8B-B14F-4D97-AF65-F5344CB8AC3E}">
        <p14:creationId xmlns:p14="http://schemas.microsoft.com/office/powerpoint/2010/main" val="15823448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072FF-E514-C80A-5E2F-D91F1472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8C8A32-0F45-286C-60AC-89BD207CC2D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33F571-650C-5E71-D128-F20DDD31AC5C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87F387C-9DFD-394C-04AF-151234F65C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6E571-C46F-AB3A-9B88-8BCF94156F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51C926-70F8-549E-DB59-0BF6A24484F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Elles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doivent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écouter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707AAC-BB8B-6E10-C7E8-AAEA8E0394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3941" y="4067359"/>
            <a:ext cx="5980694" cy="45419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404514-B7ED-A1FD-BD99-37F7381A46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2059" y="5143500"/>
            <a:ext cx="2292295" cy="17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464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Au revoir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7" y="1287662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7" y="1287662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8" y="8681310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6" y="8529247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6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6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6" y="3179077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9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1" y="5930679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7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13665</TotalTime>
  <Words>2264</Words>
  <Application>Microsoft Office PowerPoint</Application>
  <PresentationFormat>Personnalisé</PresentationFormat>
  <Paragraphs>432</Paragraphs>
  <Slides>69</Slides>
  <Notes>1</Notes>
  <HiddenSlides>0</HiddenSlides>
  <MMClips>1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69</vt:i4>
      </vt:variant>
    </vt:vector>
  </HeadingPairs>
  <TitlesOfParts>
    <vt:vector size="85" baseType="lpstr">
      <vt:lpstr>Dosis</vt:lpstr>
      <vt:lpstr>Arial</vt:lpstr>
      <vt:lpstr>KG Primary Penmanship Alt</vt:lpstr>
      <vt:lpstr>Cambria</vt:lpstr>
      <vt:lpstr>Calibri </vt:lpstr>
      <vt:lpstr>Calibri</vt:lpstr>
      <vt:lpstr>Helvetica Neue Light</vt:lpstr>
      <vt:lpstr>Carelia</vt:lpstr>
      <vt:lpstr>Traditional Arabic</vt:lpstr>
      <vt:lpstr>Dosis Bold</vt:lpstr>
      <vt:lpstr>Montserrat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Unknown</dc:creator>
  <cp:lastModifiedBy>BOUACRIA FATTOUMA</cp:lastModifiedBy>
  <cp:revision>130</cp:revision>
  <dcterms:created xsi:type="dcterms:W3CDTF">2023-09-22T04:26:48Z</dcterms:created>
  <dcterms:modified xsi:type="dcterms:W3CDTF">2025-02-10T14:47:39Z</dcterms:modified>
</cp:coreProperties>
</file>