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28" r:id="rId4"/>
  </p:sldMasterIdLst>
  <p:notesMasterIdLst>
    <p:notesMasterId r:id="rId53"/>
  </p:notesMasterIdLst>
  <p:sldIdLst>
    <p:sldId id="2134808265" r:id="rId5"/>
    <p:sldId id="2134808281" r:id="rId6"/>
    <p:sldId id="2134808266" r:id="rId7"/>
    <p:sldId id="2134808267" r:id="rId8"/>
    <p:sldId id="2134808443" r:id="rId9"/>
    <p:sldId id="2134808284" r:id="rId10"/>
    <p:sldId id="2134808438" r:id="rId11"/>
    <p:sldId id="2134808268" r:id="rId12"/>
    <p:sldId id="2134808384" r:id="rId13"/>
    <p:sldId id="2134808270" r:id="rId14"/>
    <p:sldId id="2134808271" r:id="rId15"/>
    <p:sldId id="2147482351" r:id="rId16"/>
    <p:sldId id="2134808273" r:id="rId17"/>
    <p:sldId id="2134808938" r:id="rId18"/>
    <p:sldId id="2147482409" r:id="rId19"/>
    <p:sldId id="2134809079" r:id="rId20"/>
    <p:sldId id="2147482342" r:id="rId21"/>
    <p:sldId id="2134808846" r:id="rId22"/>
    <p:sldId id="2134808838" r:id="rId23"/>
    <p:sldId id="2147482379" r:id="rId24"/>
    <p:sldId id="2134808248" r:id="rId25"/>
    <p:sldId id="2147482380" r:id="rId26"/>
    <p:sldId id="2134808966" r:id="rId27"/>
    <p:sldId id="2134808185" r:id="rId28"/>
    <p:sldId id="2147482381" r:id="rId29"/>
    <p:sldId id="2147482382" r:id="rId30"/>
    <p:sldId id="2147482367" r:id="rId31"/>
    <p:sldId id="2147482368" r:id="rId32"/>
    <p:sldId id="2134808486" r:id="rId33"/>
    <p:sldId id="2134807357" r:id="rId34"/>
    <p:sldId id="2134809112" r:id="rId35"/>
    <p:sldId id="2134809111" r:id="rId36"/>
    <p:sldId id="2134809166" r:id="rId37"/>
    <p:sldId id="2134809167" r:id="rId38"/>
    <p:sldId id="2134808421" r:id="rId39"/>
    <p:sldId id="2134809168" r:id="rId40"/>
    <p:sldId id="2134809169" r:id="rId41"/>
    <p:sldId id="2134809170" r:id="rId42"/>
    <p:sldId id="2134806115" r:id="rId43"/>
    <p:sldId id="2134808299" r:id="rId44"/>
    <p:sldId id="2134808974" r:id="rId45"/>
    <p:sldId id="2134808975" r:id="rId46"/>
    <p:sldId id="2134809173" r:id="rId47"/>
    <p:sldId id="2134809172" r:id="rId48"/>
    <p:sldId id="2134808805" r:id="rId49"/>
    <p:sldId id="2134808775" r:id="rId50"/>
    <p:sldId id="2134808474" r:id="rId51"/>
    <p:sldId id="2147482339" r:id="rId52"/>
  </p:sldIdLst>
  <p:sldSz cx="13716000" cy="10287000"/>
  <p:notesSz cx="6858000" cy="9144000"/>
  <p:embeddedFontLst>
    <p:embeddedFont>
      <p:font typeface="Cambria" panose="02040503050406030204" pitchFamily="18" charset="0"/>
      <p:regular r:id="rId54"/>
      <p:bold r:id="rId55"/>
      <p:italic r:id="rId56"/>
      <p:boldItalic r:id="rId57"/>
    </p:embeddedFont>
    <p:embeddedFont>
      <p:font typeface="Carelia" panose="020B0604020202020204" charset="0"/>
      <p:regular r:id="rId58"/>
    </p:embeddedFont>
    <p:embeddedFont>
      <p:font typeface="Dosis" pitchFamily="2" charset="0"/>
      <p:regular r:id="rId59"/>
      <p:bold r:id="rId60"/>
    </p:embeddedFont>
    <p:embeddedFont>
      <p:font typeface="Dosis Bold" charset="0"/>
      <p:regular r:id="rId61"/>
      <p:bold r:id="rId62"/>
    </p:embeddedFont>
    <p:embeddedFont>
      <p:font typeface="KG Primary Penmanship Alt" panose="020B0604020202020204" charset="0"/>
      <p:regular r:id="rId63"/>
    </p:embeddedFont>
    <p:embeddedFont>
      <p:font typeface="Montserrat" panose="00000500000000000000" pitchFamily="2" charset="0"/>
      <p:regular r:id="rId64"/>
      <p:bold r:id="rId65"/>
      <p:italic r:id="rId66"/>
      <p:boldItalic r:id="rId67"/>
    </p:embeddedFont>
    <p:embeddedFont>
      <p:font typeface="Traditional Arabic" panose="02020603050405020304" pitchFamily="18" charset="-78"/>
      <p:regular r:id="rId68"/>
      <p:bold r:id="rId69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4"/>
    <a:srgbClr val="7F7F7F"/>
    <a:srgbClr val="F2F2F2"/>
    <a:srgbClr val="FDEADA"/>
    <a:srgbClr val="E46C0A"/>
    <a:srgbClr val="525252"/>
    <a:srgbClr val="67803F"/>
    <a:srgbClr val="FFFFFF"/>
    <a:srgbClr val="F7F1BD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5196" autoAdjust="0"/>
  </p:normalViewPr>
  <p:slideViewPr>
    <p:cSldViewPr snapToGrid="0">
      <p:cViewPr varScale="1">
        <p:scale>
          <a:sx n="63" d="100"/>
          <a:sy n="63" d="100"/>
        </p:scale>
        <p:origin x="1051" y="58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10.fntdata"/><Relationship Id="rId68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font" Target="fonts/font13.fntdata"/><Relationship Id="rId5" Type="http://schemas.openxmlformats.org/officeDocument/2006/relationships/slide" Target="slides/slide1.xml"/><Relationship Id="rId61" Type="http://schemas.openxmlformats.org/officeDocument/2006/relationships/font" Target="fonts/font8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font" Target="fonts/font16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6.fntdata"/><Relationship Id="rId67" Type="http://schemas.openxmlformats.org/officeDocument/2006/relationships/font" Target="fonts/font14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4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font" Target="fonts/font2.fntdata"/><Relationship Id="rId7" Type="http://schemas.openxmlformats.org/officeDocument/2006/relationships/slide" Target="slides/slide3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08/02/2025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4BA5DBC-630B-6D2B-86EF-B2541E79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c9da5e15f_2_12:notes">
            <a:extLst>
              <a:ext uri="{FF2B5EF4-FFF2-40B4-BE49-F238E27FC236}">
                <a16:creationId xmlns:a16="http://schemas.microsoft.com/office/drawing/2014/main" id="{1C01961B-CCB2-14C6-E970-85FA2E43B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860425"/>
            <a:ext cx="5726113" cy="4294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1c9da5e15f_2_12:notes">
            <a:extLst>
              <a:ext uri="{FF2B5EF4-FFF2-40B4-BE49-F238E27FC236}">
                <a16:creationId xmlns:a16="http://schemas.microsoft.com/office/drawing/2014/main" id="{92AAF120-4EAE-105C-0096-6AB849D21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898" y="5441279"/>
            <a:ext cx="5887174" cy="515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00" tIns="104700" rIns="104700" bIns="104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356862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2708687" y="9326435"/>
            <a:ext cx="82305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5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470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7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786" y="2382"/>
          <a:ext cx="1787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6" y="2382"/>
                        <a:ext cx="1787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67550" y="890051"/>
            <a:ext cx="12780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67550" y="2304950"/>
            <a:ext cx="127809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531922" y="9838709"/>
            <a:ext cx="2652156" cy="2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200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4" name="Google Shape;54;p13" descr="Résultat de recherche d'images pour &quot;logo royaume du maroc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45044" y="276097"/>
            <a:ext cx="602585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9858167"/>
            <a:ext cx="3583800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fr" sz="1050" b="1" i="1" u="none" strike="noStrike" cap="none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Document confidentiel pour usage interne</a:t>
            </a:r>
            <a:endParaRPr sz="1800" b="1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86262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svg"/><Relationship Id="rId3" Type="http://schemas.openxmlformats.org/officeDocument/2006/relationships/tags" Target="../tags/tag4.xml"/><Relationship Id="rId21" Type="http://schemas.openxmlformats.org/officeDocument/2006/relationships/image" Target="../media/image1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svg"/><Relationship Id="rId20" Type="http://schemas.openxmlformats.org/officeDocument/2006/relationships/image" Target="../media/image11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19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7.svg"/><Relationship Id="rId2" Type="http://schemas.openxmlformats.org/officeDocument/2006/relationships/tags" Target="../tags/tag15.xml"/><Relationship Id="rId16" Type="http://schemas.openxmlformats.org/officeDocument/2006/relationships/image" Target="../media/image14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6.png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image" Target="../media/image5.jpe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6.svg"/><Relationship Id="rId3" Type="http://schemas.openxmlformats.org/officeDocument/2006/relationships/tags" Target="../tags/tag29.xml"/><Relationship Id="rId21" Type="http://schemas.openxmlformats.org/officeDocument/2006/relationships/image" Target="../media/image19.sv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5.png"/><Relationship Id="rId2" Type="http://schemas.openxmlformats.org/officeDocument/2006/relationships/tags" Target="../tags/tag28.xml"/><Relationship Id="rId16" Type="http://schemas.openxmlformats.org/officeDocument/2006/relationships/image" Target="../media/image5.jpeg"/><Relationship Id="rId20" Type="http://schemas.openxmlformats.org/officeDocument/2006/relationships/image" Target="../media/image1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6.xml"/><Relationship Id="rId19" Type="http://schemas.openxmlformats.org/officeDocument/2006/relationships/image" Target="../media/image1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21.jpeg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16.svg"/><Relationship Id="rId33" Type="http://schemas.openxmlformats.org/officeDocument/2006/relationships/image" Target="../media/image28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24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15.png"/><Relationship Id="rId32" Type="http://schemas.openxmlformats.org/officeDocument/2006/relationships/image" Target="../media/image27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5.jpeg"/><Relationship Id="rId28" Type="http://schemas.openxmlformats.org/officeDocument/2006/relationships/image" Target="../media/image23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26.jpe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2.png"/><Relationship Id="rId30" Type="http://schemas.openxmlformats.org/officeDocument/2006/relationships/image" Target="../media/image25.jpeg"/><Relationship Id="rId8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image" Target="../media/image13.png"/><Relationship Id="rId3" Type="http://schemas.openxmlformats.org/officeDocument/2006/relationships/tags" Target="../tags/tag64.xml"/><Relationship Id="rId21" Type="http://schemas.openxmlformats.org/officeDocument/2006/relationships/tags" Target="../tags/tag82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29.sv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2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15.pn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5.jpeg"/><Relationship Id="rId28" Type="http://schemas.openxmlformats.org/officeDocument/2006/relationships/image" Target="../media/image31.png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slideLayout" Target="../slideLayouts/slideLayout18.xml"/><Relationship Id="rId27" Type="http://schemas.openxmlformats.org/officeDocument/2006/relationships/image" Target="../media/image30.png"/><Relationship Id="rId30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5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34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29.svg"/><Relationship Id="rId5" Type="http://schemas.openxmlformats.org/officeDocument/2006/relationships/tags" Target="../tags/tag87.xml"/><Relationship Id="rId10" Type="http://schemas.openxmlformats.org/officeDocument/2006/relationships/image" Target="../media/image15.png"/><Relationship Id="rId4" Type="http://schemas.openxmlformats.org/officeDocument/2006/relationships/tags" Target="../tags/tag86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2.xml"/><Relationship Id="rId7" Type="http://schemas.openxmlformats.org/officeDocument/2006/relationships/image" Target="../media/image5.jpe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94.xml"/><Relationship Id="rId10" Type="http://schemas.openxmlformats.org/officeDocument/2006/relationships/image" Target="../media/image8.png"/><Relationship Id="rId4" Type="http://schemas.openxmlformats.org/officeDocument/2006/relationships/tags" Target="../tags/tag93.xml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image" Target="../media/image29.svg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image" Target="../media/image15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image" Target="../media/image5.jpeg"/><Relationship Id="rId5" Type="http://schemas.openxmlformats.org/officeDocument/2006/relationships/tags" Target="../tags/tag9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8.xml"/><Relationship Id="rId9" Type="http://schemas.openxmlformats.org/officeDocument/2006/relationships/tags" Target="../tags/tag10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6.xml"/><Relationship Id="rId7" Type="http://schemas.openxmlformats.org/officeDocument/2006/relationships/image" Target="../media/image5.jpe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08.xml"/><Relationship Id="rId10" Type="http://schemas.openxmlformats.org/officeDocument/2006/relationships/image" Target="../media/image8.png"/><Relationship Id="rId4" Type="http://schemas.openxmlformats.org/officeDocument/2006/relationships/tags" Target="../tags/tag107.xml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image" Target="../media/image36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image" Target="../media/image16.svg"/><Relationship Id="rId5" Type="http://schemas.openxmlformats.org/officeDocument/2006/relationships/tags" Target="../tags/tag113.xml"/><Relationship Id="rId10" Type="http://schemas.openxmlformats.org/officeDocument/2006/relationships/image" Target="../media/image15.png"/><Relationship Id="rId4" Type="http://schemas.openxmlformats.org/officeDocument/2006/relationships/tags" Target="../tags/tag112.xml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16.sv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15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5.jpeg"/><Relationship Id="rId5" Type="http://schemas.openxmlformats.org/officeDocument/2006/relationships/tags" Target="../tags/tag120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19.xml"/><Relationship Id="rId9" Type="http://schemas.openxmlformats.org/officeDocument/2006/relationships/tags" Target="../tags/tag1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7.xml"/><Relationship Id="rId7" Type="http://schemas.openxmlformats.org/officeDocument/2006/relationships/image" Target="../media/image5.jpe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svg"/><Relationship Id="rId5" Type="http://schemas.openxmlformats.org/officeDocument/2006/relationships/tags" Target="../tags/tag129.xml"/><Relationship Id="rId10" Type="http://schemas.openxmlformats.org/officeDocument/2006/relationships/image" Target="../media/image8.png"/><Relationship Id="rId4" Type="http://schemas.openxmlformats.org/officeDocument/2006/relationships/tags" Target="../tags/tag128.xml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2.xml"/><Relationship Id="rId18" Type="http://schemas.openxmlformats.org/officeDocument/2006/relationships/tags" Target="../tags/tag147.xml"/><Relationship Id="rId26" Type="http://schemas.openxmlformats.org/officeDocument/2006/relationships/tags" Target="../tags/tag155.xml"/><Relationship Id="rId3" Type="http://schemas.openxmlformats.org/officeDocument/2006/relationships/tags" Target="../tags/tag132.xml"/><Relationship Id="rId21" Type="http://schemas.openxmlformats.org/officeDocument/2006/relationships/tags" Target="../tags/tag150.xml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tags" Target="../tags/tag146.xml"/><Relationship Id="rId25" Type="http://schemas.openxmlformats.org/officeDocument/2006/relationships/tags" Target="../tags/tag154.xml"/><Relationship Id="rId33" Type="http://schemas.openxmlformats.org/officeDocument/2006/relationships/image" Target="../media/image16.svg"/><Relationship Id="rId2" Type="http://schemas.openxmlformats.org/officeDocument/2006/relationships/tags" Target="../tags/tag131.xml"/><Relationship Id="rId16" Type="http://schemas.openxmlformats.org/officeDocument/2006/relationships/tags" Target="../tags/tag145.xml"/><Relationship Id="rId20" Type="http://schemas.openxmlformats.org/officeDocument/2006/relationships/tags" Target="../tags/tag149.xml"/><Relationship Id="rId29" Type="http://schemas.openxmlformats.org/officeDocument/2006/relationships/tags" Target="../tags/tag158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tags" Target="../tags/tag153.xml"/><Relationship Id="rId32" Type="http://schemas.openxmlformats.org/officeDocument/2006/relationships/image" Target="../media/image15.png"/><Relationship Id="rId5" Type="http://schemas.openxmlformats.org/officeDocument/2006/relationships/tags" Target="../tags/tag134.xml"/><Relationship Id="rId15" Type="http://schemas.openxmlformats.org/officeDocument/2006/relationships/tags" Target="../tags/tag144.xml"/><Relationship Id="rId23" Type="http://schemas.openxmlformats.org/officeDocument/2006/relationships/tags" Target="../tags/tag152.xml"/><Relationship Id="rId28" Type="http://schemas.openxmlformats.org/officeDocument/2006/relationships/tags" Target="../tags/tag157.xml"/><Relationship Id="rId10" Type="http://schemas.openxmlformats.org/officeDocument/2006/relationships/tags" Target="../tags/tag139.xml"/><Relationship Id="rId19" Type="http://schemas.openxmlformats.org/officeDocument/2006/relationships/tags" Target="../tags/tag148.xml"/><Relationship Id="rId31" Type="http://schemas.openxmlformats.org/officeDocument/2006/relationships/image" Target="../media/image5.jpeg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tags" Target="../tags/tag143.xml"/><Relationship Id="rId22" Type="http://schemas.openxmlformats.org/officeDocument/2006/relationships/tags" Target="../tags/tag151.xml"/><Relationship Id="rId27" Type="http://schemas.openxmlformats.org/officeDocument/2006/relationships/tags" Target="../tags/tag156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61.xml"/><Relationship Id="rId7" Type="http://schemas.openxmlformats.org/officeDocument/2006/relationships/image" Target="../media/image5.jpeg"/><Relationship Id="rId12" Type="http://schemas.openxmlformats.org/officeDocument/2006/relationships/image" Target="../media/image39.png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8.png"/><Relationship Id="rId5" Type="http://schemas.openxmlformats.org/officeDocument/2006/relationships/tags" Target="../tags/tag163.xml"/><Relationship Id="rId10" Type="http://schemas.openxmlformats.org/officeDocument/2006/relationships/image" Target="../media/image37.png"/><Relationship Id="rId4" Type="http://schemas.openxmlformats.org/officeDocument/2006/relationships/tags" Target="../tags/tag162.xml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166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.svg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tags" Target="../tags/tag169.xml"/><Relationship Id="rId11" Type="http://schemas.openxmlformats.org/officeDocument/2006/relationships/image" Target="../media/image8.png"/><Relationship Id="rId5" Type="http://schemas.openxmlformats.org/officeDocument/2006/relationships/tags" Target="../tags/tag168.xml"/><Relationship Id="rId10" Type="http://schemas.openxmlformats.org/officeDocument/2006/relationships/image" Target="../media/image7.svg"/><Relationship Id="rId4" Type="http://schemas.openxmlformats.org/officeDocument/2006/relationships/tags" Target="../tags/tag167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7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41.svg"/><Relationship Id="rId3" Type="http://schemas.openxmlformats.org/officeDocument/2006/relationships/tags" Target="../tags/tag172.xml"/><Relationship Id="rId7" Type="http://schemas.openxmlformats.org/officeDocument/2006/relationships/tags" Target="../tags/tag176.xml"/><Relationship Id="rId12" Type="http://schemas.openxmlformats.org/officeDocument/2006/relationships/tags" Target="../tags/tag181.xml"/><Relationship Id="rId17" Type="http://schemas.openxmlformats.org/officeDocument/2006/relationships/image" Target="../media/image40.png"/><Relationship Id="rId2" Type="http://schemas.openxmlformats.org/officeDocument/2006/relationships/tags" Target="../tags/tag171.xml"/><Relationship Id="rId16" Type="http://schemas.openxmlformats.org/officeDocument/2006/relationships/image" Target="../media/image29.svg"/><Relationship Id="rId1" Type="http://schemas.openxmlformats.org/officeDocument/2006/relationships/tags" Target="../tags/tag170.xml"/><Relationship Id="rId6" Type="http://schemas.openxmlformats.org/officeDocument/2006/relationships/tags" Target="../tags/tag175.xml"/><Relationship Id="rId11" Type="http://schemas.openxmlformats.org/officeDocument/2006/relationships/tags" Target="../tags/tag180.xml"/><Relationship Id="rId5" Type="http://schemas.openxmlformats.org/officeDocument/2006/relationships/tags" Target="../tags/tag174.xml"/><Relationship Id="rId15" Type="http://schemas.openxmlformats.org/officeDocument/2006/relationships/image" Target="../media/image15.png"/><Relationship Id="rId10" Type="http://schemas.openxmlformats.org/officeDocument/2006/relationships/tags" Target="../tags/tag179.xml"/><Relationship Id="rId19" Type="http://schemas.openxmlformats.org/officeDocument/2006/relationships/image" Target="../media/image42.png"/><Relationship Id="rId4" Type="http://schemas.openxmlformats.org/officeDocument/2006/relationships/tags" Target="../tags/tag173.xml"/><Relationship Id="rId9" Type="http://schemas.openxmlformats.org/officeDocument/2006/relationships/tags" Target="../tags/tag178.xml"/><Relationship Id="rId1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13" Type="http://schemas.openxmlformats.org/officeDocument/2006/relationships/image" Target="../media/image43.png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12" Type="http://schemas.openxmlformats.org/officeDocument/2006/relationships/image" Target="../media/image19.sv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18.png"/><Relationship Id="rId5" Type="http://schemas.openxmlformats.org/officeDocument/2006/relationships/tags" Target="../tags/tag186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5.xml"/><Relationship Id="rId9" Type="http://schemas.openxmlformats.org/officeDocument/2006/relationships/tags" Target="../tags/tag19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98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46.png"/><Relationship Id="rId3" Type="http://schemas.openxmlformats.org/officeDocument/2006/relationships/tags" Target="../tags/tag193.xml"/><Relationship Id="rId7" Type="http://schemas.openxmlformats.org/officeDocument/2006/relationships/tags" Target="../tags/tag197.xml"/><Relationship Id="rId12" Type="http://schemas.openxmlformats.org/officeDocument/2006/relationships/tags" Target="../tags/tag202.xml"/><Relationship Id="rId17" Type="http://schemas.openxmlformats.org/officeDocument/2006/relationships/image" Target="../media/image45.PNG"/><Relationship Id="rId2" Type="http://schemas.openxmlformats.org/officeDocument/2006/relationships/tags" Target="../tags/tag192.xml"/><Relationship Id="rId16" Type="http://schemas.openxmlformats.org/officeDocument/2006/relationships/image" Target="../media/image44.png"/><Relationship Id="rId1" Type="http://schemas.openxmlformats.org/officeDocument/2006/relationships/tags" Target="../tags/tag191.xml"/><Relationship Id="rId6" Type="http://schemas.openxmlformats.org/officeDocument/2006/relationships/tags" Target="../tags/tag196.xml"/><Relationship Id="rId11" Type="http://schemas.openxmlformats.org/officeDocument/2006/relationships/tags" Target="../tags/tag201.xml"/><Relationship Id="rId5" Type="http://schemas.openxmlformats.org/officeDocument/2006/relationships/tags" Target="../tags/tag195.xml"/><Relationship Id="rId15" Type="http://schemas.openxmlformats.org/officeDocument/2006/relationships/image" Target="../media/image19.svg"/><Relationship Id="rId10" Type="http://schemas.openxmlformats.org/officeDocument/2006/relationships/tags" Target="../tags/tag200.xml"/><Relationship Id="rId4" Type="http://schemas.openxmlformats.org/officeDocument/2006/relationships/tags" Target="../tags/tag194.xml"/><Relationship Id="rId9" Type="http://schemas.openxmlformats.org/officeDocument/2006/relationships/tags" Target="../tags/tag199.xml"/><Relationship Id="rId1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image" Target="../media/image46.png"/><Relationship Id="rId3" Type="http://schemas.openxmlformats.org/officeDocument/2006/relationships/tags" Target="../tags/tag205.xml"/><Relationship Id="rId7" Type="http://schemas.openxmlformats.org/officeDocument/2006/relationships/tags" Target="../tags/tag209.xml"/><Relationship Id="rId12" Type="http://schemas.openxmlformats.org/officeDocument/2006/relationships/image" Target="../media/image45.PNG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6" Type="http://schemas.openxmlformats.org/officeDocument/2006/relationships/tags" Target="../tags/tag208.xml"/><Relationship Id="rId11" Type="http://schemas.openxmlformats.org/officeDocument/2006/relationships/image" Target="../media/image44.png"/><Relationship Id="rId5" Type="http://schemas.openxmlformats.org/officeDocument/2006/relationships/tags" Target="../tags/tag207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206.xml"/><Relationship Id="rId9" Type="http://schemas.openxmlformats.org/officeDocument/2006/relationships/audio" Target="../media/media1.wav"/><Relationship Id="rId1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tags" Target="../tags/tag212.xml"/><Relationship Id="rId7" Type="http://schemas.openxmlformats.org/officeDocument/2006/relationships/image" Target="../media/image19.svg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213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media" Target="../media/media1.wav"/><Relationship Id="rId13" Type="http://schemas.openxmlformats.org/officeDocument/2006/relationships/image" Target="../media/image46.png"/><Relationship Id="rId3" Type="http://schemas.openxmlformats.org/officeDocument/2006/relationships/tags" Target="../tags/tag216.xml"/><Relationship Id="rId7" Type="http://schemas.openxmlformats.org/officeDocument/2006/relationships/tags" Target="../tags/tag220.xml"/><Relationship Id="rId12" Type="http://schemas.openxmlformats.org/officeDocument/2006/relationships/image" Target="../media/image45.PNG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6" Type="http://schemas.openxmlformats.org/officeDocument/2006/relationships/tags" Target="../tags/tag219.xml"/><Relationship Id="rId11" Type="http://schemas.openxmlformats.org/officeDocument/2006/relationships/image" Target="../media/image44.png"/><Relationship Id="rId5" Type="http://schemas.openxmlformats.org/officeDocument/2006/relationships/tags" Target="../tags/tag218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217.xml"/><Relationship Id="rId9" Type="http://schemas.openxmlformats.org/officeDocument/2006/relationships/audio" Target="../media/media1.wav"/><Relationship Id="rId1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28.xml"/><Relationship Id="rId13" Type="http://schemas.openxmlformats.org/officeDocument/2006/relationships/tags" Target="../tags/tag233.xml"/><Relationship Id="rId18" Type="http://schemas.openxmlformats.org/officeDocument/2006/relationships/image" Target="../media/image22.png"/><Relationship Id="rId3" Type="http://schemas.openxmlformats.org/officeDocument/2006/relationships/tags" Target="../tags/tag223.xml"/><Relationship Id="rId21" Type="http://schemas.openxmlformats.org/officeDocument/2006/relationships/image" Target="../media/image50.png"/><Relationship Id="rId7" Type="http://schemas.openxmlformats.org/officeDocument/2006/relationships/tags" Target="../tags/tag227.xml"/><Relationship Id="rId12" Type="http://schemas.openxmlformats.org/officeDocument/2006/relationships/tags" Target="../tags/tag232.xml"/><Relationship Id="rId17" Type="http://schemas.openxmlformats.org/officeDocument/2006/relationships/image" Target="../media/image19.svg"/><Relationship Id="rId2" Type="http://schemas.openxmlformats.org/officeDocument/2006/relationships/tags" Target="../tags/tag222.xml"/><Relationship Id="rId16" Type="http://schemas.openxmlformats.org/officeDocument/2006/relationships/image" Target="../media/image18.png"/><Relationship Id="rId20" Type="http://schemas.openxmlformats.org/officeDocument/2006/relationships/image" Target="../media/image49.png"/><Relationship Id="rId1" Type="http://schemas.openxmlformats.org/officeDocument/2006/relationships/tags" Target="../tags/tag221.xml"/><Relationship Id="rId6" Type="http://schemas.openxmlformats.org/officeDocument/2006/relationships/tags" Target="../tags/tag226.xml"/><Relationship Id="rId11" Type="http://schemas.openxmlformats.org/officeDocument/2006/relationships/tags" Target="../tags/tag231.xml"/><Relationship Id="rId5" Type="http://schemas.openxmlformats.org/officeDocument/2006/relationships/tags" Target="../tags/tag225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230.xml"/><Relationship Id="rId19" Type="http://schemas.openxmlformats.org/officeDocument/2006/relationships/image" Target="../media/image45.PNG"/><Relationship Id="rId4" Type="http://schemas.openxmlformats.org/officeDocument/2006/relationships/tags" Target="../tags/tag224.xml"/><Relationship Id="rId9" Type="http://schemas.openxmlformats.org/officeDocument/2006/relationships/tags" Target="../tags/tag229.xml"/><Relationship Id="rId14" Type="http://schemas.openxmlformats.org/officeDocument/2006/relationships/tags" Target="../tags/tag234.xml"/><Relationship Id="rId22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42.xml"/><Relationship Id="rId13" Type="http://schemas.openxmlformats.org/officeDocument/2006/relationships/tags" Target="../tags/tag247.xml"/><Relationship Id="rId18" Type="http://schemas.openxmlformats.org/officeDocument/2006/relationships/image" Target="../media/image19.svg"/><Relationship Id="rId3" Type="http://schemas.openxmlformats.org/officeDocument/2006/relationships/tags" Target="../tags/tag237.xml"/><Relationship Id="rId21" Type="http://schemas.openxmlformats.org/officeDocument/2006/relationships/image" Target="../media/image51.jpeg"/><Relationship Id="rId7" Type="http://schemas.openxmlformats.org/officeDocument/2006/relationships/tags" Target="../tags/tag241.xml"/><Relationship Id="rId12" Type="http://schemas.openxmlformats.org/officeDocument/2006/relationships/tags" Target="../tags/tag246.xml"/><Relationship Id="rId17" Type="http://schemas.openxmlformats.org/officeDocument/2006/relationships/image" Target="../media/image18.png"/><Relationship Id="rId2" Type="http://schemas.openxmlformats.org/officeDocument/2006/relationships/tags" Target="../tags/tag236.xml"/><Relationship Id="rId16" Type="http://schemas.openxmlformats.org/officeDocument/2006/relationships/slideLayout" Target="../slideLayouts/slideLayout29.xml"/><Relationship Id="rId20" Type="http://schemas.openxmlformats.org/officeDocument/2006/relationships/image" Target="../media/image46.png"/><Relationship Id="rId1" Type="http://schemas.openxmlformats.org/officeDocument/2006/relationships/tags" Target="../tags/tag235.xml"/><Relationship Id="rId6" Type="http://schemas.openxmlformats.org/officeDocument/2006/relationships/tags" Target="../tags/tag240.xml"/><Relationship Id="rId11" Type="http://schemas.openxmlformats.org/officeDocument/2006/relationships/tags" Target="../tags/tag245.xml"/><Relationship Id="rId24" Type="http://schemas.openxmlformats.org/officeDocument/2006/relationships/image" Target="../media/image54.jpeg"/><Relationship Id="rId5" Type="http://schemas.openxmlformats.org/officeDocument/2006/relationships/tags" Target="../tags/tag239.xml"/><Relationship Id="rId15" Type="http://schemas.openxmlformats.org/officeDocument/2006/relationships/tags" Target="../tags/tag249.xml"/><Relationship Id="rId23" Type="http://schemas.openxmlformats.org/officeDocument/2006/relationships/image" Target="../media/image53.png"/><Relationship Id="rId10" Type="http://schemas.openxmlformats.org/officeDocument/2006/relationships/tags" Target="../tags/tag244.xml"/><Relationship Id="rId19" Type="http://schemas.openxmlformats.org/officeDocument/2006/relationships/image" Target="../media/image44.png"/><Relationship Id="rId4" Type="http://schemas.openxmlformats.org/officeDocument/2006/relationships/tags" Target="../tags/tag238.xml"/><Relationship Id="rId9" Type="http://schemas.openxmlformats.org/officeDocument/2006/relationships/tags" Target="../tags/tag243.xml"/><Relationship Id="rId14" Type="http://schemas.openxmlformats.org/officeDocument/2006/relationships/tags" Target="../tags/tag248.xml"/><Relationship Id="rId22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57.xml"/><Relationship Id="rId13" Type="http://schemas.openxmlformats.org/officeDocument/2006/relationships/image" Target="../media/image45.PNG"/><Relationship Id="rId3" Type="http://schemas.openxmlformats.org/officeDocument/2006/relationships/tags" Target="../tags/tag252.xml"/><Relationship Id="rId7" Type="http://schemas.openxmlformats.org/officeDocument/2006/relationships/tags" Target="../tags/tag256.xml"/><Relationship Id="rId12" Type="http://schemas.openxmlformats.org/officeDocument/2006/relationships/image" Target="../media/image22.png"/><Relationship Id="rId2" Type="http://schemas.openxmlformats.org/officeDocument/2006/relationships/tags" Target="../tags/tag251.xml"/><Relationship Id="rId16" Type="http://schemas.microsoft.com/office/2007/relationships/hdphoto" Target="../media/hdphoto2.wdp"/><Relationship Id="rId1" Type="http://schemas.openxmlformats.org/officeDocument/2006/relationships/tags" Target="../tags/tag250.xml"/><Relationship Id="rId6" Type="http://schemas.openxmlformats.org/officeDocument/2006/relationships/tags" Target="../tags/tag255.xml"/><Relationship Id="rId11" Type="http://schemas.openxmlformats.org/officeDocument/2006/relationships/image" Target="../media/image19.svg"/><Relationship Id="rId5" Type="http://schemas.openxmlformats.org/officeDocument/2006/relationships/tags" Target="../tags/tag254.xml"/><Relationship Id="rId15" Type="http://schemas.openxmlformats.org/officeDocument/2006/relationships/image" Target="../media/image55.png"/><Relationship Id="rId10" Type="http://schemas.openxmlformats.org/officeDocument/2006/relationships/image" Target="../media/image18.png"/><Relationship Id="rId4" Type="http://schemas.openxmlformats.org/officeDocument/2006/relationships/tags" Target="../tags/tag253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65.xml"/><Relationship Id="rId13" Type="http://schemas.openxmlformats.org/officeDocument/2006/relationships/tags" Target="../tags/tag270.xml"/><Relationship Id="rId18" Type="http://schemas.openxmlformats.org/officeDocument/2006/relationships/image" Target="../media/image44.png"/><Relationship Id="rId3" Type="http://schemas.openxmlformats.org/officeDocument/2006/relationships/tags" Target="../tags/tag260.xml"/><Relationship Id="rId21" Type="http://schemas.openxmlformats.org/officeDocument/2006/relationships/image" Target="../media/image56.png"/><Relationship Id="rId7" Type="http://schemas.openxmlformats.org/officeDocument/2006/relationships/tags" Target="../tags/tag264.xml"/><Relationship Id="rId12" Type="http://schemas.openxmlformats.org/officeDocument/2006/relationships/tags" Target="../tags/tag269.xml"/><Relationship Id="rId17" Type="http://schemas.openxmlformats.org/officeDocument/2006/relationships/image" Target="../media/image19.svg"/><Relationship Id="rId2" Type="http://schemas.openxmlformats.org/officeDocument/2006/relationships/tags" Target="../tags/tag259.xml"/><Relationship Id="rId16" Type="http://schemas.openxmlformats.org/officeDocument/2006/relationships/image" Target="../media/image18.png"/><Relationship Id="rId20" Type="http://schemas.openxmlformats.org/officeDocument/2006/relationships/image" Target="../media/image51.jpeg"/><Relationship Id="rId1" Type="http://schemas.openxmlformats.org/officeDocument/2006/relationships/tags" Target="../tags/tag258.xml"/><Relationship Id="rId6" Type="http://schemas.openxmlformats.org/officeDocument/2006/relationships/tags" Target="../tags/tag263.xml"/><Relationship Id="rId11" Type="http://schemas.openxmlformats.org/officeDocument/2006/relationships/tags" Target="../tags/tag268.xml"/><Relationship Id="rId5" Type="http://schemas.openxmlformats.org/officeDocument/2006/relationships/tags" Target="../tags/tag262.xml"/><Relationship Id="rId15" Type="http://schemas.openxmlformats.org/officeDocument/2006/relationships/slideLayout" Target="../slideLayouts/slideLayout29.xml"/><Relationship Id="rId23" Type="http://schemas.openxmlformats.org/officeDocument/2006/relationships/image" Target="../media/image54.jpeg"/><Relationship Id="rId10" Type="http://schemas.openxmlformats.org/officeDocument/2006/relationships/tags" Target="../tags/tag267.xml"/><Relationship Id="rId19" Type="http://schemas.openxmlformats.org/officeDocument/2006/relationships/image" Target="../media/image46.png"/><Relationship Id="rId4" Type="http://schemas.openxmlformats.org/officeDocument/2006/relationships/tags" Target="../tags/tag261.xml"/><Relationship Id="rId9" Type="http://schemas.openxmlformats.org/officeDocument/2006/relationships/tags" Target="../tags/tag266.xml"/><Relationship Id="rId14" Type="http://schemas.openxmlformats.org/officeDocument/2006/relationships/tags" Target="../tags/tag271.xml"/><Relationship Id="rId22" Type="http://schemas.microsoft.com/office/2007/relationships/hdphoto" Target="../media/hdphoto3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79.xml"/><Relationship Id="rId13" Type="http://schemas.openxmlformats.org/officeDocument/2006/relationships/image" Target="../media/image45.PNG"/><Relationship Id="rId3" Type="http://schemas.openxmlformats.org/officeDocument/2006/relationships/tags" Target="../tags/tag274.xml"/><Relationship Id="rId7" Type="http://schemas.openxmlformats.org/officeDocument/2006/relationships/tags" Target="../tags/tag278.xml"/><Relationship Id="rId12" Type="http://schemas.openxmlformats.org/officeDocument/2006/relationships/image" Target="../media/image44.png"/><Relationship Id="rId2" Type="http://schemas.openxmlformats.org/officeDocument/2006/relationships/tags" Target="../tags/tag273.xml"/><Relationship Id="rId16" Type="http://schemas.microsoft.com/office/2007/relationships/hdphoto" Target="../media/hdphoto4.wdp"/><Relationship Id="rId1" Type="http://schemas.openxmlformats.org/officeDocument/2006/relationships/tags" Target="../tags/tag272.xml"/><Relationship Id="rId6" Type="http://schemas.openxmlformats.org/officeDocument/2006/relationships/tags" Target="../tags/tag277.xml"/><Relationship Id="rId11" Type="http://schemas.openxmlformats.org/officeDocument/2006/relationships/image" Target="../media/image19.svg"/><Relationship Id="rId5" Type="http://schemas.openxmlformats.org/officeDocument/2006/relationships/tags" Target="../tags/tag276.xml"/><Relationship Id="rId15" Type="http://schemas.openxmlformats.org/officeDocument/2006/relationships/image" Target="../media/image57.png"/><Relationship Id="rId10" Type="http://schemas.openxmlformats.org/officeDocument/2006/relationships/image" Target="../media/image18.png"/><Relationship Id="rId4" Type="http://schemas.openxmlformats.org/officeDocument/2006/relationships/tags" Target="../tags/tag275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87.xml"/><Relationship Id="rId13" Type="http://schemas.openxmlformats.org/officeDocument/2006/relationships/tags" Target="../tags/tag292.xml"/><Relationship Id="rId18" Type="http://schemas.openxmlformats.org/officeDocument/2006/relationships/image" Target="../media/image18.png"/><Relationship Id="rId3" Type="http://schemas.openxmlformats.org/officeDocument/2006/relationships/tags" Target="../tags/tag282.xml"/><Relationship Id="rId21" Type="http://schemas.openxmlformats.org/officeDocument/2006/relationships/image" Target="../media/image46.png"/><Relationship Id="rId7" Type="http://schemas.openxmlformats.org/officeDocument/2006/relationships/tags" Target="../tags/tag286.xml"/><Relationship Id="rId12" Type="http://schemas.openxmlformats.org/officeDocument/2006/relationships/tags" Target="../tags/tag291.xml"/><Relationship Id="rId17" Type="http://schemas.openxmlformats.org/officeDocument/2006/relationships/slideLayout" Target="../slideLayouts/slideLayout29.xml"/><Relationship Id="rId2" Type="http://schemas.openxmlformats.org/officeDocument/2006/relationships/tags" Target="../tags/tag281.xml"/><Relationship Id="rId16" Type="http://schemas.openxmlformats.org/officeDocument/2006/relationships/tags" Target="../tags/tag295.xml"/><Relationship Id="rId20" Type="http://schemas.openxmlformats.org/officeDocument/2006/relationships/image" Target="../media/image44.png"/><Relationship Id="rId1" Type="http://schemas.openxmlformats.org/officeDocument/2006/relationships/tags" Target="../tags/tag280.xml"/><Relationship Id="rId6" Type="http://schemas.openxmlformats.org/officeDocument/2006/relationships/tags" Target="../tags/tag285.xml"/><Relationship Id="rId11" Type="http://schemas.openxmlformats.org/officeDocument/2006/relationships/tags" Target="../tags/tag290.xml"/><Relationship Id="rId24" Type="http://schemas.openxmlformats.org/officeDocument/2006/relationships/image" Target="../media/image54.jpeg"/><Relationship Id="rId5" Type="http://schemas.openxmlformats.org/officeDocument/2006/relationships/tags" Target="../tags/tag284.xml"/><Relationship Id="rId15" Type="http://schemas.openxmlformats.org/officeDocument/2006/relationships/tags" Target="../tags/tag294.xml"/><Relationship Id="rId23" Type="http://schemas.openxmlformats.org/officeDocument/2006/relationships/image" Target="../media/image58.PNG"/><Relationship Id="rId10" Type="http://schemas.openxmlformats.org/officeDocument/2006/relationships/tags" Target="../tags/tag289.xml"/><Relationship Id="rId19" Type="http://schemas.openxmlformats.org/officeDocument/2006/relationships/image" Target="../media/image19.svg"/><Relationship Id="rId4" Type="http://schemas.openxmlformats.org/officeDocument/2006/relationships/tags" Target="../tags/tag283.xml"/><Relationship Id="rId9" Type="http://schemas.openxmlformats.org/officeDocument/2006/relationships/tags" Target="../tags/tag288.xml"/><Relationship Id="rId14" Type="http://schemas.openxmlformats.org/officeDocument/2006/relationships/tags" Target="../tags/tag293.xml"/><Relationship Id="rId22" Type="http://schemas.openxmlformats.org/officeDocument/2006/relationships/image" Target="../media/image51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298.xml"/><Relationship Id="rId7" Type="http://schemas.openxmlformats.org/officeDocument/2006/relationships/image" Target="../media/image18.png"/><Relationship Id="rId2" Type="http://schemas.openxmlformats.org/officeDocument/2006/relationships/tags" Target="../tags/tag297.xml"/><Relationship Id="rId1" Type="http://schemas.openxmlformats.org/officeDocument/2006/relationships/tags" Target="../tags/tag296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00.xml"/><Relationship Id="rId10" Type="http://schemas.openxmlformats.org/officeDocument/2006/relationships/image" Target="../media/image44.png"/><Relationship Id="rId4" Type="http://schemas.openxmlformats.org/officeDocument/2006/relationships/tags" Target="../tags/tag299.xml"/><Relationship Id="rId9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microsoft.com/office/2007/relationships/hdphoto" Target="../media/hdphoto4.wdp"/><Relationship Id="rId3" Type="http://schemas.openxmlformats.org/officeDocument/2006/relationships/tags" Target="../tags/tag303.xml"/><Relationship Id="rId7" Type="http://schemas.openxmlformats.org/officeDocument/2006/relationships/image" Target="../media/image18.png"/><Relationship Id="rId12" Type="http://schemas.openxmlformats.org/officeDocument/2006/relationships/image" Target="../media/image57.png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slideLayout" Target="../slideLayouts/slideLayout29.xml"/><Relationship Id="rId11" Type="http://schemas.microsoft.com/office/2007/relationships/hdphoto" Target="../media/hdphoto1.wdp"/><Relationship Id="rId5" Type="http://schemas.openxmlformats.org/officeDocument/2006/relationships/tags" Target="../tags/tag305.xml"/><Relationship Id="rId15" Type="http://schemas.microsoft.com/office/2007/relationships/hdphoto" Target="../media/hdphoto2.wdp"/><Relationship Id="rId10" Type="http://schemas.openxmlformats.org/officeDocument/2006/relationships/image" Target="../media/image50.png"/><Relationship Id="rId4" Type="http://schemas.openxmlformats.org/officeDocument/2006/relationships/tags" Target="../tags/tag304.xml"/><Relationship Id="rId9" Type="http://schemas.openxmlformats.org/officeDocument/2006/relationships/image" Target="../media/image59.png"/><Relationship Id="rId1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55.png"/><Relationship Id="rId3" Type="http://schemas.openxmlformats.org/officeDocument/2006/relationships/tags" Target="../tags/tag308.xml"/><Relationship Id="rId7" Type="http://schemas.openxmlformats.org/officeDocument/2006/relationships/image" Target="../media/image19.svg"/><Relationship Id="rId12" Type="http://schemas.microsoft.com/office/2007/relationships/hdphoto" Target="../media/hdphoto4.wdp"/><Relationship Id="rId2" Type="http://schemas.openxmlformats.org/officeDocument/2006/relationships/tags" Target="../tags/tag307.xml"/><Relationship Id="rId1" Type="http://schemas.openxmlformats.org/officeDocument/2006/relationships/tags" Target="../tags/tag306.xml"/><Relationship Id="rId6" Type="http://schemas.openxmlformats.org/officeDocument/2006/relationships/image" Target="../media/image18.png"/><Relationship Id="rId11" Type="http://schemas.openxmlformats.org/officeDocument/2006/relationships/image" Target="../media/image57.png"/><Relationship Id="rId5" Type="http://schemas.openxmlformats.org/officeDocument/2006/relationships/slideLayout" Target="../slideLayouts/slideLayout29.xml"/><Relationship Id="rId10" Type="http://schemas.microsoft.com/office/2007/relationships/hdphoto" Target="../media/hdphoto1.wdp"/><Relationship Id="rId4" Type="http://schemas.openxmlformats.org/officeDocument/2006/relationships/tags" Target="../tags/tag309.xml"/><Relationship Id="rId9" Type="http://schemas.openxmlformats.org/officeDocument/2006/relationships/image" Target="../media/image50.png"/><Relationship Id="rId14" Type="http://schemas.microsoft.com/office/2007/relationships/hdphoto" Target="../media/hdphoto2.wd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7.png"/><Relationship Id="rId3" Type="http://schemas.openxmlformats.org/officeDocument/2006/relationships/tags" Target="../tags/tag312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svg"/><Relationship Id="rId2" Type="http://schemas.openxmlformats.org/officeDocument/2006/relationships/tags" Target="../tags/tag311.xml"/><Relationship Id="rId1" Type="http://schemas.openxmlformats.org/officeDocument/2006/relationships/tags" Target="../tags/tag310.xml"/><Relationship Id="rId6" Type="http://schemas.openxmlformats.org/officeDocument/2006/relationships/tags" Target="../tags/tag315.xml"/><Relationship Id="rId11" Type="http://schemas.openxmlformats.org/officeDocument/2006/relationships/image" Target="../media/image8.png"/><Relationship Id="rId5" Type="http://schemas.openxmlformats.org/officeDocument/2006/relationships/tags" Target="../tags/tag314.xml"/><Relationship Id="rId10" Type="http://schemas.openxmlformats.org/officeDocument/2006/relationships/image" Target="../media/image7.svg"/><Relationship Id="rId4" Type="http://schemas.openxmlformats.org/officeDocument/2006/relationships/tags" Target="../tags/tag313.xml"/><Relationship Id="rId9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23.xml"/><Relationship Id="rId13" Type="http://schemas.openxmlformats.org/officeDocument/2006/relationships/image" Target="../media/image40.png"/><Relationship Id="rId3" Type="http://schemas.openxmlformats.org/officeDocument/2006/relationships/tags" Target="../tags/tag318.xml"/><Relationship Id="rId7" Type="http://schemas.openxmlformats.org/officeDocument/2006/relationships/tags" Target="../tags/tag322.xml"/><Relationship Id="rId12" Type="http://schemas.openxmlformats.org/officeDocument/2006/relationships/image" Target="../media/image29.svg"/><Relationship Id="rId2" Type="http://schemas.openxmlformats.org/officeDocument/2006/relationships/tags" Target="../tags/tag317.xml"/><Relationship Id="rId1" Type="http://schemas.openxmlformats.org/officeDocument/2006/relationships/tags" Target="../tags/tag316.xml"/><Relationship Id="rId6" Type="http://schemas.openxmlformats.org/officeDocument/2006/relationships/tags" Target="../tags/tag321.xml"/><Relationship Id="rId11" Type="http://schemas.openxmlformats.org/officeDocument/2006/relationships/image" Target="../media/image15.png"/><Relationship Id="rId5" Type="http://schemas.openxmlformats.org/officeDocument/2006/relationships/tags" Target="../tags/tag320.xml"/><Relationship Id="rId15" Type="http://schemas.openxmlformats.org/officeDocument/2006/relationships/image" Target="../media/image42.png"/><Relationship Id="rId10" Type="http://schemas.openxmlformats.org/officeDocument/2006/relationships/image" Target="../media/image5.jpeg"/><Relationship Id="rId4" Type="http://schemas.openxmlformats.org/officeDocument/2006/relationships/tags" Target="../tags/tag319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41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326.xml"/><Relationship Id="rId7" Type="http://schemas.openxmlformats.org/officeDocument/2006/relationships/image" Target="../media/image19.svg"/><Relationship Id="rId2" Type="http://schemas.openxmlformats.org/officeDocument/2006/relationships/tags" Target="../tags/tag325.xml"/><Relationship Id="rId1" Type="http://schemas.openxmlformats.org/officeDocument/2006/relationships/tags" Target="../tags/tag324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2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30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63.png"/><Relationship Id="rId2" Type="http://schemas.openxmlformats.org/officeDocument/2006/relationships/tags" Target="../tags/tag329.xml"/><Relationship Id="rId1" Type="http://schemas.openxmlformats.org/officeDocument/2006/relationships/tags" Target="../tags/tag328.xml"/><Relationship Id="rId6" Type="http://schemas.openxmlformats.org/officeDocument/2006/relationships/tags" Target="../tags/tag333.xml"/><Relationship Id="rId11" Type="http://schemas.openxmlformats.org/officeDocument/2006/relationships/image" Target="../media/image62.png"/><Relationship Id="rId5" Type="http://schemas.openxmlformats.org/officeDocument/2006/relationships/tags" Target="../tags/tag332.xml"/><Relationship Id="rId10" Type="http://schemas.openxmlformats.org/officeDocument/2006/relationships/image" Target="../media/image44.png"/><Relationship Id="rId4" Type="http://schemas.openxmlformats.org/officeDocument/2006/relationships/tags" Target="../tags/tag331.xml"/><Relationship Id="rId9" Type="http://schemas.openxmlformats.org/officeDocument/2006/relationships/image" Target="../media/image19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63.png"/><Relationship Id="rId3" Type="http://schemas.openxmlformats.org/officeDocument/2006/relationships/tags" Target="../tags/tag336.xml"/><Relationship Id="rId7" Type="http://schemas.openxmlformats.org/officeDocument/2006/relationships/tags" Target="../tags/tag340.xml"/><Relationship Id="rId12" Type="http://schemas.openxmlformats.org/officeDocument/2006/relationships/image" Target="../media/image62.png"/><Relationship Id="rId2" Type="http://schemas.openxmlformats.org/officeDocument/2006/relationships/tags" Target="../tags/tag335.xml"/><Relationship Id="rId1" Type="http://schemas.openxmlformats.org/officeDocument/2006/relationships/tags" Target="../tags/tag334.xml"/><Relationship Id="rId6" Type="http://schemas.openxmlformats.org/officeDocument/2006/relationships/tags" Target="../tags/tag339.xml"/><Relationship Id="rId11" Type="http://schemas.openxmlformats.org/officeDocument/2006/relationships/image" Target="../media/image44.png"/><Relationship Id="rId5" Type="http://schemas.openxmlformats.org/officeDocument/2006/relationships/tags" Target="../tags/tag338.xml"/><Relationship Id="rId10" Type="http://schemas.openxmlformats.org/officeDocument/2006/relationships/image" Target="../media/image19.svg"/><Relationship Id="rId4" Type="http://schemas.openxmlformats.org/officeDocument/2006/relationships/tags" Target="../tags/tag337.xml"/><Relationship Id="rId9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43.xml"/><Relationship Id="rId7" Type="http://schemas.openxmlformats.org/officeDocument/2006/relationships/slideLayout" Target="../slideLayouts/slideLayout29.xml"/><Relationship Id="rId2" Type="http://schemas.openxmlformats.org/officeDocument/2006/relationships/tags" Target="../tags/tag342.xml"/><Relationship Id="rId1" Type="http://schemas.openxmlformats.org/officeDocument/2006/relationships/tags" Target="../tags/tag341.xml"/><Relationship Id="rId6" Type="http://schemas.openxmlformats.org/officeDocument/2006/relationships/tags" Target="../tags/tag346.xml"/><Relationship Id="rId11" Type="http://schemas.openxmlformats.org/officeDocument/2006/relationships/image" Target="../media/image64.png"/><Relationship Id="rId5" Type="http://schemas.openxmlformats.org/officeDocument/2006/relationships/tags" Target="../tags/tag345.xml"/><Relationship Id="rId10" Type="http://schemas.openxmlformats.org/officeDocument/2006/relationships/image" Target="../media/image44.png"/><Relationship Id="rId4" Type="http://schemas.openxmlformats.org/officeDocument/2006/relationships/tags" Target="../tags/tag344.xml"/><Relationship Id="rId9" Type="http://schemas.openxmlformats.org/officeDocument/2006/relationships/image" Target="../media/image19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49.xml"/><Relationship Id="rId7" Type="http://schemas.openxmlformats.org/officeDocument/2006/relationships/slideLayout" Target="../slideLayouts/slideLayout29.xml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tags" Target="../tags/tag352.xml"/><Relationship Id="rId11" Type="http://schemas.openxmlformats.org/officeDocument/2006/relationships/image" Target="../media/image64.png"/><Relationship Id="rId5" Type="http://schemas.openxmlformats.org/officeDocument/2006/relationships/tags" Target="../tags/tag351.xml"/><Relationship Id="rId10" Type="http://schemas.openxmlformats.org/officeDocument/2006/relationships/image" Target="../media/image44.png"/><Relationship Id="rId4" Type="http://schemas.openxmlformats.org/officeDocument/2006/relationships/tags" Target="../tags/tag350.xml"/><Relationship Id="rId9" Type="http://schemas.openxmlformats.org/officeDocument/2006/relationships/image" Target="../media/image19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55.xml"/><Relationship Id="rId7" Type="http://schemas.openxmlformats.org/officeDocument/2006/relationships/image" Target="../media/image18.pn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57.xml"/><Relationship Id="rId10" Type="http://schemas.openxmlformats.org/officeDocument/2006/relationships/image" Target="../media/image33.png"/><Relationship Id="rId4" Type="http://schemas.openxmlformats.org/officeDocument/2006/relationships/tags" Target="../tags/tag356.xml"/><Relationship Id="rId9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tags" Target="../tags/tag360.xml"/><Relationship Id="rId7" Type="http://schemas.openxmlformats.org/officeDocument/2006/relationships/image" Target="../media/image19.svg"/><Relationship Id="rId2" Type="http://schemas.openxmlformats.org/officeDocument/2006/relationships/tags" Target="../tags/tag359.xml"/><Relationship Id="rId1" Type="http://schemas.openxmlformats.org/officeDocument/2006/relationships/tags" Target="../tags/tag35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6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tags" Target="../tags/tag364.xml"/><Relationship Id="rId7" Type="http://schemas.openxmlformats.org/officeDocument/2006/relationships/image" Target="../media/image19.svg"/><Relationship Id="rId2" Type="http://schemas.openxmlformats.org/officeDocument/2006/relationships/tags" Target="../tags/tag363.xml"/><Relationship Id="rId1" Type="http://schemas.openxmlformats.org/officeDocument/2006/relationships/tags" Target="../tags/tag362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8.png"/><Relationship Id="rId4" Type="http://schemas.openxmlformats.org/officeDocument/2006/relationships/tags" Target="../tags/tag365.xml"/><Relationship Id="rId9" Type="http://schemas.openxmlformats.org/officeDocument/2006/relationships/image" Target="../media/image6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68.xml"/><Relationship Id="rId7" Type="http://schemas.openxmlformats.org/officeDocument/2006/relationships/image" Target="../media/image18.png"/><Relationship Id="rId2" Type="http://schemas.openxmlformats.org/officeDocument/2006/relationships/tags" Target="../tags/tag367.xml"/><Relationship Id="rId1" Type="http://schemas.openxmlformats.org/officeDocument/2006/relationships/tags" Target="../tags/tag366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8.png"/><Relationship Id="rId5" Type="http://schemas.openxmlformats.org/officeDocument/2006/relationships/tags" Target="../tags/tag370.xml"/><Relationship Id="rId10" Type="http://schemas.openxmlformats.org/officeDocument/2006/relationships/image" Target="../media/image67.png"/><Relationship Id="rId4" Type="http://schemas.openxmlformats.org/officeDocument/2006/relationships/tags" Target="../tags/tag369.xml"/><Relationship Id="rId9" Type="http://schemas.openxmlformats.org/officeDocument/2006/relationships/image" Target="../media/image6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tags" Target="../tags/tag373.xml"/><Relationship Id="rId7" Type="http://schemas.openxmlformats.org/officeDocument/2006/relationships/image" Target="../media/image19.svg"/><Relationship Id="rId2" Type="http://schemas.openxmlformats.org/officeDocument/2006/relationships/tags" Target="../tags/tag372.xml"/><Relationship Id="rId1" Type="http://schemas.openxmlformats.org/officeDocument/2006/relationships/tags" Target="../tags/tag371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74.xml"/><Relationship Id="rId9" Type="http://schemas.openxmlformats.org/officeDocument/2006/relationships/image" Target="../media/image7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tags" Target="../tags/tag377.xml"/><Relationship Id="rId7" Type="http://schemas.openxmlformats.org/officeDocument/2006/relationships/image" Target="../media/image18.png"/><Relationship Id="rId2" Type="http://schemas.openxmlformats.org/officeDocument/2006/relationships/tags" Target="../tags/tag376.xml"/><Relationship Id="rId1" Type="http://schemas.openxmlformats.org/officeDocument/2006/relationships/tags" Target="../tags/tag37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79.xml"/><Relationship Id="rId10" Type="http://schemas.openxmlformats.org/officeDocument/2006/relationships/image" Target="../media/image70.png"/><Relationship Id="rId4" Type="http://schemas.openxmlformats.org/officeDocument/2006/relationships/tags" Target="../tags/tag378.xml"/><Relationship Id="rId9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tags" Target="../tags/tag382.xml"/><Relationship Id="rId7" Type="http://schemas.openxmlformats.org/officeDocument/2006/relationships/tags" Target="../tags/tag384.xml"/><Relationship Id="rId12" Type="http://schemas.openxmlformats.org/officeDocument/2006/relationships/image" Target="../media/image47.png"/><Relationship Id="rId2" Type="http://schemas.openxmlformats.org/officeDocument/2006/relationships/tags" Target="../tags/tag381.xml"/><Relationship Id="rId1" Type="http://schemas.openxmlformats.org/officeDocument/2006/relationships/tags" Target="../tags/tag380.xml"/><Relationship Id="rId6" Type="http://schemas.openxmlformats.org/officeDocument/2006/relationships/tags" Target="../tags/tag383.xml"/><Relationship Id="rId11" Type="http://schemas.openxmlformats.org/officeDocument/2006/relationships/image" Target="../media/image71.gif"/><Relationship Id="rId5" Type="http://schemas.openxmlformats.org/officeDocument/2006/relationships/audio" Target="../media/media2.mp3"/><Relationship Id="rId10" Type="http://schemas.openxmlformats.org/officeDocument/2006/relationships/image" Target="../media/image19.svg"/><Relationship Id="rId4" Type="http://schemas.microsoft.com/office/2007/relationships/media" Target="../media/media2.mp3"/><Relationship Id="rId9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392.xml"/><Relationship Id="rId13" Type="http://schemas.openxmlformats.org/officeDocument/2006/relationships/tags" Target="../tags/tag397.xml"/><Relationship Id="rId18" Type="http://schemas.openxmlformats.org/officeDocument/2006/relationships/image" Target="../media/image73.jpg"/><Relationship Id="rId3" Type="http://schemas.openxmlformats.org/officeDocument/2006/relationships/tags" Target="../tags/tag387.xml"/><Relationship Id="rId21" Type="http://schemas.openxmlformats.org/officeDocument/2006/relationships/image" Target="../media/image75.png"/><Relationship Id="rId7" Type="http://schemas.openxmlformats.org/officeDocument/2006/relationships/tags" Target="../tags/tag391.xml"/><Relationship Id="rId12" Type="http://schemas.openxmlformats.org/officeDocument/2006/relationships/tags" Target="../tags/tag396.xml"/><Relationship Id="rId17" Type="http://schemas.openxmlformats.org/officeDocument/2006/relationships/image" Target="../media/image72.jpg"/><Relationship Id="rId2" Type="http://schemas.openxmlformats.org/officeDocument/2006/relationships/tags" Target="../tags/tag386.xml"/><Relationship Id="rId16" Type="http://schemas.openxmlformats.org/officeDocument/2006/relationships/image" Target="../media/image19.svg"/><Relationship Id="rId20" Type="http://schemas.microsoft.com/office/2007/relationships/hdphoto" Target="../media/hdphoto5.wdp"/><Relationship Id="rId1" Type="http://schemas.openxmlformats.org/officeDocument/2006/relationships/tags" Target="../tags/tag385.xml"/><Relationship Id="rId6" Type="http://schemas.openxmlformats.org/officeDocument/2006/relationships/tags" Target="../tags/tag390.xml"/><Relationship Id="rId11" Type="http://schemas.openxmlformats.org/officeDocument/2006/relationships/tags" Target="../tags/tag395.xml"/><Relationship Id="rId5" Type="http://schemas.openxmlformats.org/officeDocument/2006/relationships/tags" Target="../tags/tag389.xml"/><Relationship Id="rId15" Type="http://schemas.openxmlformats.org/officeDocument/2006/relationships/image" Target="../media/image18.png"/><Relationship Id="rId10" Type="http://schemas.openxmlformats.org/officeDocument/2006/relationships/tags" Target="../tags/tag394.xml"/><Relationship Id="rId19" Type="http://schemas.openxmlformats.org/officeDocument/2006/relationships/image" Target="../media/image74.png"/><Relationship Id="rId4" Type="http://schemas.openxmlformats.org/officeDocument/2006/relationships/tags" Target="../tags/tag388.xml"/><Relationship Id="rId9" Type="http://schemas.openxmlformats.org/officeDocument/2006/relationships/tags" Target="../tags/tag393.xml"/><Relationship Id="rId14" Type="http://schemas.openxmlformats.org/officeDocument/2006/relationships/slideLayout" Target="../slideLayouts/slideLayout29.xml"/><Relationship Id="rId22" Type="http://schemas.openxmlformats.org/officeDocument/2006/relationships/image" Target="../media/image54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05.xml"/><Relationship Id="rId13" Type="http://schemas.openxmlformats.org/officeDocument/2006/relationships/image" Target="../media/image43.png"/><Relationship Id="rId3" Type="http://schemas.openxmlformats.org/officeDocument/2006/relationships/tags" Target="../tags/tag400.xml"/><Relationship Id="rId7" Type="http://schemas.openxmlformats.org/officeDocument/2006/relationships/tags" Target="../tags/tag404.xml"/><Relationship Id="rId12" Type="http://schemas.openxmlformats.org/officeDocument/2006/relationships/image" Target="../media/image19.svg"/><Relationship Id="rId2" Type="http://schemas.openxmlformats.org/officeDocument/2006/relationships/tags" Target="../tags/tag399.xml"/><Relationship Id="rId1" Type="http://schemas.openxmlformats.org/officeDocument/2006/relationships/tags" Target="../tags/tag398.xml"/><Relationship Id="rId6" Type="http://schemas.openxmlformats.org/officeDocument/2006/relationships/tags" Target="../tags/tag403.xml"/><Relationship Id="rId11" Type="http://schemas.openxmlformats.org/officeDocument/2006/relationships/image" Target="../media/image18.png"/><Relationship Id="rId5" Type="http://schemas.openxmlformats.org/officeDocument/2006/relationships/tags" Target="../tags/tag402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01.xml"/><Relationship Id="rId9" Type="http://schemas.openxmlformats.org/officeDocument/2006/relationships/tags" Target="../tags/tag406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14.xml"/><Relationship Id="rId13" Type="http://schemas.openxmlformats.org/officeDocument/2006/relationships/image" Target="../media/image3.emf"/><Relationship Id="rId3" Type="http://schemas.openxmlformats.org/officeDocument/2006/relationships/tags" Target="../tags/tag409.xml"/><Relationship Id="rId7" Type="http://schemas.openxmlformats.org/officeDocument/2006/relationships/tags" Target="../tags/tag413.xml"/><Relationship Id="rId12" Type="http://schemas.openxmlformats.org/officeDocument/2006/relationships/oleObject" Target="../embeddings/oleObject2.bin"/><Relationship Id="rId2" Type="http://schemas.openxmlformats.org/officeDocument/2006/relationships/tags" Target="../tags/tag408.xml"/><Relationship Id="rId1" Type="http://schemas.openxmlformats.org/officeDocument/2006/relationships/tags" Target="../tags/tag407.xml"/><Relationship Id="rId6" Type="http://schemas.openxmlformats.org/officeDocument/2006/relationships/tags" Target="../tags/tag412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411.xml"/><Relationship Id="rId15" Type="http://schemas.openxmlformats.org/officeDocument/2006/relationships/image" Target="../media/image76.png"/><Relationship Id="rId10" Type="http://schemas.openxmlformats.org/officeDocument/2006/relationships/slideLayout" Target="../slideLayouts/slideLayout34.xml"/><Relationship Id="rId4" Type="http://schemas.openxmlformats.org/officeDocument/2006/relationships/tags" Target="../tags/tag410.xml"/><Relationship Id="rId9" Type="http://schemas.openxmlformats.org/officeDocument/2006/relationships/tags" Target="../tags/tag415.xml"/><Relationship Id="rId14" Type="http://schemas.openxmlformats.org/officeDocument/2006/relationships/hyperlink" Target="https://docs.google.com/forms/d/e/1FAIpQLSeGbEh4eCfj0ri_aqOht0VG2q1xZDER-dmv6wFZwOP759wbuA/formRespon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2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4 - Séance </a:t>
            </a:r>
            <a:r>
              <a:rPr lang="fr-FR" sz="4001" b="1" dirty="0">
                <a:solidFill>
                  <a:prstClr val="white"/>
                </a:solidFill>
                <a:latin typeface="Dosis Bold"/>
              </a:rPr>
              <a:t>5</a:t>
            </a:r>
            <a:endParaRPr lang="en-US" sz="4001" b="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57182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B9595C-E795-D3E9-61B5-BE9E1EB3EFCA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4751136" y="6512688"/>
            <a:ext cx="1317434" cy="1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5"/>
            <a:ext cx="12192000" cy="5407034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4798" y="1777649"/>
            <a:ext cx="11963400" cy="532379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L'enseignement du français en 2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a pour objectif d'amener les élèves 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4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pour être capables de lire des mots avec des graphèmes complexes, ainsi qu'au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  à l’oral et à l’écrit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en compréhension et en production.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scolaire est structurée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de 6 semaines. Les 5 premières semaines de chaque période sont dédiées à l’étude d’un thème, tandis que la sixième semaine est consacrée au rebrassage et à l’évaluation des compétences acquises.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La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première période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est réservée au rebrassage des apprentissages des années précédentes, selon une approche spiralaire, afin de consolider les bases requises pour les périodes suivantes.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Lors de cette première période, chaque séance suit une organisation commune autour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quatre activités clés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: vocabulaire, outils de langue, lecture et écriture.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7234442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 1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Rebrassage spiralaire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école 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C8F29-02E0-6C7F-38D9-50B44C9015A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56200" y="6383618"/>
            <a:ext cx="77355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br>
              <a:rPr lang="fr-FR" dirty="0">
                <a:solidFill>
                  <a:prstClr val="black"/>
                </a:solidFill>
                <a:latin typeface="Calibri"/>
              </a:rPr>
            </a:br>
            <a:br>
              <a:rPr lang="fr-FR" dirty="0">
                <a:solidFill>
                  <a:prstClr val="black"/>
                </a:solidFill>
                <a:latin typeface="Calibri"/>
              </a:rPr>
            </a:br>
            <a:endParaRPr lang="fr-FR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9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0" y="4188955"/>
            <a:ext cx="13683870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période 2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6668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9522" y="1228610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2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686080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2C5A6F-8B7B-DCF9-2158-B166AD2CDC6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507463" y="2087275"/>
            <a:ext cx="8701074" cy="63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88461" y="4389093"/>
            <a:ext cx="665785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1  :   Où sont les élèves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2 :  Qu’est-ce que tu fais à l’école 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3 :   Quand est-ce que tu as français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29464" y="6031316"/>
            <a:ext cx="7071573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4 : 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dois faire à l’école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5 :  Qu’est-ce que tu aimes faire à l’école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3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Programmation thématique de la période 2 </a:t>
            </a: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Thème : « Mon école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2891236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69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3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90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8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3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8" y="235620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3118970"/>
            <a:ext cx="5181600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10" y="5154815"/>
            <a:ext cx="5398229" cy="165681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8" y="4907267"/>
            <a:ext cx="207621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8" y="5374106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du vocabulaire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8" y="7428084"/>
            <a:ext cx="5421092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7" y="7733630"/>
            <a:ext cx="47967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8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8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Actes de parole 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8" y="5154815"/>
            <a:ext cx="5521239" cy="1549301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300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1" y="5532764"/>
            <a:ext cx="4994361" cy="90663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Appropriation des actes de parole</a:t>
            </a:r>
          </a:p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Activités d’écriture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8" y="7428083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2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1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35" indent="-342935" algn="just" defTabSz="685869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6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0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9"/>
            <a:ext cx="207621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69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5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3A39B-DBCA-4B0B-A639-D7A2AF539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B41367-819A-430D-2CF2-5AF02FD3E57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5B0C3AD-9CE9-BC6B-674E-94FA7CB85AB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22E435B-A9F0-0645-56AF-12D3D4ACF0C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763A870-0355-0668-8BEA-BCAD26F438F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6A88387E-43E1-B1F8-CF36-FB629B45AFA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7DFC27-1D95-DDEB-F710-541EFB1D615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506321E6-2B10-3173-112F-82F3151F14B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4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1909FE0-6927-AFE5-8264-1C410A290A85}"/>
              </a:ext>
            </a:extLst>
          </p:cNvPr>
          <p:cNvGrpSpPr/>
          <p:nvPr/>
        </p:nvGrpSpPr>
        <p:grpSpPr>
          <a:xfrm>
            <a:off x="645454" y="2914912"/>
            <a:ext cx="12493254" cy="5483342"/>
            <a:chOff x="585323" y="2887772"/>
            <a:chExt cx="12493254" cy="548334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09C449A-9104-E79E-0858-36E92E99A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5323" y="2887773"/>
              <a:ext cx="3981055" cy="5483341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8017DFB-7067-2F4B-B303-B2010E10C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67472" y="2887773"/>
              <a:ext cx="3981055" cy="544424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9A9A1B0-198F-B469-29C1-2EEDA0E282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104950" y="2887772"/>
              <a:ext cx="3973627" cy="5444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9464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92B54-3F72-9D21-D855-5B720CA7F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CBE2880-5D2C-1895-F1A2-89C95880FE9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3B2A0FE-0B43-C871-B9D1-FE92A88F592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678122"/>
            <a:ext cx="9363209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Appropriation des actes de parole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Qu’est-ce que tu dois faire à l’école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Le verbe devoir au présent.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Activités d’écriture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Former des phrases correctes.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63577CA-B5B4-D14C-C310-55CA41BA30A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4131D5E-AEEF-3F1F-108F-93F94100069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EA64BA-1FD4-AE99-B08A-910C9A71000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86257" y="385264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C61280E4-A74E-C329-977F-6FC3B50AD43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103288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3609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613262" y="4657946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Qu’est-ce que tu dois faire à l’école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48143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636097" y="6522872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Le verbe devoir au présent.</a:t>
            </a:r>
          </a:p>
        </p:txBody>
      </p:sp>
    </p:spTree>
    <p:extLst>
      <p:ext uri="{BB962C8B-B14F-4D97-AF65-F5344CB8AC3E}">
        <p14:creationId xmlns:p14="http://schemas.microsoft.com/office/powerpoint/2010/main" val="2312241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Nous allons réécouter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9EC1EF-3605-645B-E8B8-3BFB4248614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1307" y="3540171"/>
            <a:ext cx="3357580" cy="5679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D43DE0-764A-DDE1-1DD9-CB519E93E7A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/>
          <a:stretch>
            <a:fillRect/>
          </a:stretch>
        </p:blipFill>
        <p:spPr>
          <a:xfrm flipH="1">
            <a:off x="6857982" y="4203739"/>
            <a:ext cx="3657617" cy="4663472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B78D14F-BED9-BC68-DB05-1C62519AA0B5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3DAF97D-8616-F1D4-471D-A2C5DA0BDD0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03FF5E-CEAA-11B0-E7B5-009C5FB6411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49F65A4-712C-9B30-6278-F8544B3B629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Première écoute (diffusion automatique).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49DF376-FD63-D050-409F-B7B34371D8D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311351813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FA7CD87D-631A-0FB6-DD9F-B3B14A239EA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D6D9CF55-8A27-CD60-F1D1-BC7A07C2D604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" name="Parcours_2_Pd2_S4_s1_Dialogue">
            <a:hlinkClick r:id="" action="ppaction://media"/>
            <a:extLst>
              <a:ext uri="{FF2B5EF4-FFF2-40B4-BE49-F238E27FC236}">
                <a16:creationId xmlns:a16="http://schemas.microsoft.com/office/drawing/2014/main" id="{DA40D559-CEEF-E5E2-91FB-BBCBEA231340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854012" y="9798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6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6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6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14" dur="39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39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17" dur="42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42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7900"/>
                                  </p:stCondLst>
                                  <p:childTnLst>
                                    <p:set>
                                      <p:cBhvr>
                                        <p:cTn id="20" dur="39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39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3" dur="3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1411D-AB82-CD69-C19B-64D5996D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F08B29D-CBF2-D3A4-2118-B69C6D7A2D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6A457-0875-5003-0735-2C503C88F4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736196"/>
            <a:ext cx="10905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diffuser le dialogue une deuxième fois. Écoutez attentivement. </a:t>
            </a:r>
          </a:p>
        </p:txBody>
      </p:sp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F74A406-552F-902E-71AD-3F309E37B3A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82" y="2965052"/>
            <a:ext cx="4368191" cy="43568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24849C8-9AC3-07D0-D30D-FBF3698ABE8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9881670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9558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3DAF97D-8616-F1D4-471D-A2C5DA0BDD0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03FF5E-CEAA-11B0-E7B5-009C5FB6411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49F65A4-712C-9B30-6278-F8544B3B629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Deuxième écoute (diffusion automatique).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49DF376-FD63-D050-409F-B7B34371D8D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9ED6A32A-EFA0-2A7D-8D79-B020C1C1087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CC712897-2CF0-ADEF-4413-15FA4E7B034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" name="Parcours_2_Pd2_S4_s1_Dialogue">
            <a:hlinkClick r:id="" action="ppaction://media"/>
            <a:extLst>
              <a:ext uri="{FF2B5EF4-FFF2-40B4-BE49-F238E27FC236}">
                <a16:creationId xmlns:a16="http://schemas.microsoft.com/office/drawing/2014/main" id="{55270AC2-3231-D653-9BBA-02EDFA513CFF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854012" y="9798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21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6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6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14" dur="39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39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17" dur="42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42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7900"/>
                                  </p:stCondLst>
                                  <p:childTnLst>
                                    <p:set>
                                      <p:cBhvr>
                                        <p:cTn id="20" dur="39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39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3" dur="3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EC01-0778-4A48-44A9-0B8052BB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93A28A-C6A7-39B7-613D-D143D1041F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D0A61DE-42F7-49F4-3C2E-1B73664F02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4D010A4-732A-0546-E614-7E5514659CD0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0A88E2B-FE47-91C5-6281-8639DA94B7C6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60BA5DD-76D1-DEBE-8A94-389E6E39B400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211FD8A-A229-5B1E-156A-307974F5639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CC9FF05-1E46-38B3-6D49-AAC0BEFC6AA6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A2CE80-8859-8D1A-1D3B-37589BBFF09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B3408BA-4127-8D01-33D0-4C0183DC11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A4D4E0-F9A5-FEE2-4A8B-A996933048E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dit: « 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Qu’est-ce que tu dois faire à l’école? 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91E208-EC68-6BA8-1E36-6FEDCA1F1A7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1EF1832A-1FA4-2FCD-1426-18662807524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68439" y="2474470"/>
            <a:ext cx="3932903" cy="1527188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2BACE3-2C0A-A095-EC45-61F4F53DB69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678395" y="2704118"/>
            <a:ext cx="3312989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Qu’est-ce que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dois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faire à l’école? 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Image 2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F63ECE70-4BAD-4354-BA23-956DB75BDD5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EC20074-0CAC-2379-9344-6B84939BC74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2339F84-BC34-E8CD-AB75-514345011D80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811396125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362A5ED4-CBAC-2D28-4E0C-11B84625EFE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>
                        <a14:foregroundMark x1="31206" y1="18382" x2="42553" y2="28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781" y="2704118"/>
            <a:ext cx="1532944" cy="147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633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827264" y="2512182"/>
            <a:ext cx="4425696" cy="2046329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857133-2D30-DF72-1A3F-AD41968A33C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16" name="Image 1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4C3C06BE-BB03-6E2A-7003-B6A34881429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5184399" y="4450612"/>
            <a:ext cx="5531170" cy="481394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E3F7F59-5B1A-B238-A050-A85448D2D747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811396125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AFA3F371-EBF3-60A9-C2DB-BE5FC80805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097977" y="694626"/>
            <a:ext cx="1181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A l’école, Je dois écouter la maitresse et lever le doigt avant de parler.» </a:t>
            </a:r>
          </a:p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D8FD621-4C39-B3A3-3045-3964C7A9C38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200606" y="2605198"/>
            <a:ext cx="3730841" cy="2046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 l’école, </a:t>
            </a: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Je dois</a:t>
            </a:r>
            <a:r>
              <a:rPr lang="fr-MA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écouter la maitresse et lever le doigt avant de parler.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04AE960-8026-04E0-0D7A-B50BE53D7ACA}"/>
              </a:ext>
            </a:extLst>
          </p:cNvPr>
          <p:cNvPicPr>
            <a:picLocks noChangeAspect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6560" y="6827149"/>
            <a:ext cx="1354887" cy="150257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A425AE0-5235-E38E-B311-71F34CAACB40}"/>
              </a:ext>
            </a:extLst>
          </p:cNvPr>
          <p:cNvPicPr>
            <a:picLocks noChangeAspect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19881" y="4928825"/>
            <a:ext cx="2407255" cy="1553067"/>
          </a:xfrm>
          <a:prstGeom prst="rect">
            <a:avLst/>
          </a:prstGeom>
        </p:spPr>
      </p:pic>
      <p:pic>
        <p:nvPicPr>
          <p:cNvPr id="21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D8466A73-EA45-C415-45F2-E1E61694DF29}"/>
              </a:ext>
            </a:extLst>
          </p:cNvPr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 rotWithShape="1"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2252960" y="5952670"/>
            <a:ext cx="854573" cy="105844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068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EC01-0778-4A48-44A9-0B8052BB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B3408BA-4127-8D01-33D0-4C0183DC11F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1387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91E208-EC68-6BA8-1E36-6FEDCA1F1A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DD4AE273-C296-97C3-1D75-727E76DC0E3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C9803DB-5558-916C-80CF-683748CABB4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01035EC9-CC27-D084-9E11-797467D4697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368439" y="2474470"/>
            <a:ext cx="3976277" cy="1585282"/>
          </a:xfrm>
          <a:prstGeom prst="wedgeEllipseCallout">
            <a:avLst>
              <a:gd name="adj1" fmla="val 18965"/>
              <a:gd name="adj2" fmla="val 7211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0D39FDF-0FB3-48C9-E817-D22A0FF58CD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811396125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44CF736C-9E57-CCA4-5A40-AEF77755F47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297552" y="759062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Rita dit: « Qu’est-ce que tu ne dois pas faire à l’école ?». Qui veut répéter ?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BC76C1-0095-A27A-6437-3F57F8792F7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11813" y="2708880"/>
            <a:ext cx="3932903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Qu’est-ce que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tu </a:t>
            </a:r>
            <a:r>
              <a:rPr lang="fr-FR" sz="30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ne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dois </a:t>
            </a:r>
            <a:r>
              <a:rPr lang="fr-FR" sz="30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pas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faire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à l’école 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0969C27-DDF3-AB11-D41C-C8654A579F2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687" y="2825969"/>
            <a:ext cx="1771378" cy="152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2685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A l’école, Je ne dois pas courir.»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24B2A2-9683-6E7A-2105-03DBBE76D6C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18" name="Image 17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C86C3E5C-FCA4-9611-20A2-C9C71723D7C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5236426" y="4309987"/>
            <a:ext cx="5531170" cy="4813946"/>
          </a:xfrm>
          <a:prstGeom prst="rect">
            <a:avLst/>
          </a:prstGeom>
        </p:spPr>
      </p:pic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3BED05E6-4392-C78F-BD2E-679AC9B15EC7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705087" y="2512183"/>
            <a:ext cx="3226359" cy="1635530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9D4E0BB-C466-1E68-CC5F-B4663BBBCEB9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811396125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05781AB2-4EE8-2E7B-35A7-FCB16C9591A0}"/>
              </a:ext>
            </a:extLst>
          </p:cNvPr>
          <p:cNvSpPr txBox="1"/>
          <p:nvPr/>
        </p:nvSpPr>
        <p:spPr>
          <a:xfrm>
            <a:off x="9009888" y="2848773"/>
            <a:ext cx="2642616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 l’école, </a:t>
            </a:r>
            <a:r>
              <a:rPr kumimoji="0" lang="fr-MA" sz="3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Je </a:t>
            </a:r>
            <a:r>
              <a:rPr kumimoji="0" lang="f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ne</a:t>
            </a:r>
            <a:r>
              <a:rPr kumimoji="0" lang="fr-MA" sz="3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dois </a:t>
            </a:r>
            <a:r>
              <a:rPr kumimoji="0" lang="f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pas</a:t>
            </a:r>
            <a:r>
              <a:rPr kumimoji="0" lang="fr-MA" sz="3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courir.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35E09A2-4808-619A-A0BB-5EFAFFF92819}"/>
              </a:ext>
            </a:extLst>
          </p:cNvPr>
          <p:cNvGrpSpPr/>
          <p:nvPr/>
        </p:nvGrpSpPr>
        <p:grpSpPr>
          <a:xfrm>
            <a:off x="10350440" y="5589345"/>
            <a:ext cx="2537521" cy="2472839"/>
            <a:chOff x="10350440" y="5589345"/>
            <a:chExt cx="2537521" cy="2472839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0149135-190E-83F5-020C-773F4955E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7576" b="95455" l="9914" r="89224">
                          <a14:foregroundMark x1="56466" y1="7576" x2="36638" y2="13131"/>
                          <a14:foregroundMark x1="36638" y1="13131" x2="50431" y2="15657"/>
                          <a14:foregroundMark x1="51293" y1="36364" x2="51293" y2="26263"/>
                          <a14:foregroundMark x1="51293" y1="26263" x2="46552" y2="47475"/>
                          <a14:foregroundMark x1="55172" y1="95455" x2="62500" y2="89394"/>
                          <a14:foregroundMark x1="62500" y1="89394" x2="51293" y2="8535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350440" y="6035525"/>
              <a:ext cx="2243707" cy="2026659"/>
            </a:xfrm>
            <a:prstGeom prst="rect">
              <a:avLst/>
            </a:prstGeom>
          </p:spPr>
        </p:pic>
        <p:pic>
          <p:nvPicPr>
            <p:cNvPr id="17" name="Picture 2" descr="12,300+ Right Wrong Stock Illustrations, Royalty-Free Vector ...">
              <a:extLst>
                <a:ext uri="{FF2B5EF4-FFF2-40B4-BE49-F238E27FC236}">
                  <a16:creationId xmlns:a16="http://schemas.microsoft.com/office/drawing/2014/main" id="{79BE2F53-96F2-4284-72C8-D2CDD9009426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0"/>
              </p:custDataLst>
            </p:nvPr>
          </p:nvPicPr>
          <p:blipFill rotWithShape="1"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80" r="5614"/>
            <a:stretch/>
          </p:blipFill>
          <p:spPr bwMode="auto">
            <a:xfrm>
              <a:off x="11917681" y="5589345"/>
              <a:ext cx="970280" cy="1384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55875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9D1EE-3120-0122-7799-BC7349609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BB18C15-EC86-2798-E895-2162BFA9433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296AC43-3659-DFF8-F498-C2490C1F7A9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: «Qu’est-ce que tu dois faire dans la cour? »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C02C37-779F-E3F4-D45E-C93AEE82324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C6667CAE-36C6-1CBD-A7C0-12F5C7FC839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3DD2F6-3042-A338-65AA-401A2606B7F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1150" y="4897575"/>
            <a:ext cx="2485044" cy="4123670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71FC3EE7-1C8D-80C4-AE30-3A8B170F401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133599" y="2457127"/>
            <a:ext cx="4463093" cy="1552348"/>
          </a:xfrm>
          <a:prstGeom prst="wedgeEllipseCallout">
            <a:avLst>
              <a:gd name="adj1" fmla="val 14658"/>
              <a:gd name="adj2" fmla="val 7395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BA95F82-1953-2190-8B4E-07C404B7D29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811396125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A82C4EDB-7566-F80B-9392-1A008775C94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133599" y="2865975"/>
            <a:ext cx="4463093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Qu’est-ce que tu 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dois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faire dans la cour?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87BB25E-2A76-6D60-5BA7-06EC8B8B112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523" r="7837" b="24421"/>
          <a:stretch/>
        </p:blipFill>
        <p:spPr>
          <a:xfrm>
            <a:off x="463297" y="2572319"/>
            <a:ext cx="1524000" cy="124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7921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772777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: « Dans la cour, Je dois être poli.» Qui veut répéter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24B2A2-9683-6E7A-2105-03DBBE76D6C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2903839" y="4973777"/>
            <a:ext cx="2988006" cy="4150156"/>
          </a:xfrm>
          <a:prstGeom prst="rect">
            <a:avLst/>
          </a:prstGeom>
        </p:spPr>
      </p:pic>
      <p:pic>
        <p:nvPicPr>
          <p:cNvPr id="18" name="Image 17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C86C3E5C-FCA4-9611-20A2-C9C71723D7C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4641474" y="4450612"/>
            <a:ext cx="5531170" cy="4813946"/>
          </a:xfrm>
          <a:prstGeom prst="rect">
            <a:avLst/>
          </a:prstGeom>
        </p:spPr>
      </p:pic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3BED05E6-4392-C78F-BD2E-679AC9B15EC7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915147" y="2512183"/>
            <a:ext cx="4473375" cy="1626769"/>
          </a:xfrm>
          <a:prstGeom prst="wedgeEllipseCallout">
            <a:avLst>
              <a:gd name="adj1" fmla="val -26826"/>
              <a:gd name="adj2" fmla="val 6518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D663A8D-482C-8575-A2A8-1C4482D653D2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811396125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A446EF28-61B3-B35E-D304-6FC4B8FCFA13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026357" y="2878189"/>
            <a:ext cx="4250954" cy="105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lnSpc>
                <a:spcPct val="107000"/>
              </a:lnSpc>
              <a:defRPr/>
            </a:pPr>
            <a:r>
              <a:rPr lang="fr-MA" sz="3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Dans la cour, </a:t>
            </a:r>
            <a:r>
              <a:rPr lang="fr-MA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Je dois </a:t>
            </a:r>
            <a:r>
              <a:rPr lang="fr-FR" sz="30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être poli.</a:t>
            </a:r>
            <a:endParaRPr lang="fr-MA" sz="30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 descr="Une image contenant dessin humoristique, clipart, jeune enfant, garçon&#10;&#10;Description générée automatiquement">
            <a:extLst>
              <a:ext uri="{FF2B5EF4-FFF2-40B4-BE49-F238E27FC236}">
                <a16:creationId xmlns:a16="http://schemas.microsoft.com/office/drawing/2014/main" id="{56435014-63DE-755F-A90D-41ABA9E08EA5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922" y="4973777"/>
            <a:ext cx="1768212" cy="3179214"/>
          </a:xfrm>
          <a:prstGeom prst="rect">
            <a:avLst/>
          </a:prstGeom>
        </p:spPr>
      </p:pic>
      <p:pic>
        <p:nvPicPr>
          <p:cNvPr id="19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A77FB7AD-EA78-8E1F-DD99-56FF55CEF648}"/>
              </a:ext>
            </a:extLst>
          </p:cNvPr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 rotWithShape="1"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2452180" y="4838969"/>
            <a:ext cx="854573" cy="105844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6863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596F9-47DB-688D-484A-D15B5942C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B43E4095-B2B6-62C2-06F2-AA61DB84714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6854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DB021DC-6A8E-E6C0-4C74-4D0E042445C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8651" y="592289"/>
            <a:ext cx="1213906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Maintenant, vous allez jouer l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e dialogue. 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afficher des images pour vous aider. 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A449718-BA4F-DB5F-D50A-EB9F4836FDF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3528" y="2969938"/>
            <a:ext cx="7493969" cy="48471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86232E-2457-1425-3A9F-0FE81D38DB5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20051" y="614060"/>
            <a:ext cx="1274595" cy="140718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F96E7D8-51FB-372A-2BB2-455A89B2F51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57382722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97889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C7FB-3A1A-E1EC-BAC2-423EE079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C3B2046-CA53-8514-616B-6A5F814C7D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79428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ABAF63-6006-02C6-A006-D0E55369A0E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8651" y="665763"/>
            <a:ext cx="7825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jouer le dialogue 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8B2302-BCBB-63D5-AED2-B7CF5EBD366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14459" y="566827"/>
            <a:ext cx="2263358" cy="1463943"/>
          </a:xfrm>
          <a:prstGeom prst="rect">
            <a:avLst/>
          </a:prstGeom>
        </p:spPr>
      </p:pic>
      <p:sp>
        <p:nvSpPr>
          <p:cNvPr id="4" name="ZoneTexte 4">
            <a:extLst>
              <a:ext uri="{FF2B5EF4-FFF2-40B4-BE49-F238E27FC236}">
                <a16:creationId xmlns:a16="http://schemas.microsoft.com/office/drawing/2014/main" id="{C2E3C14A-795E-E4EC-E546-A9EB04B1EAF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42592" y="3455796"/>
            <a:ext cx="9349152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Qu’est-ce que tu dois faire à l’école?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4"/>
                </a:solidFill>
                <a:latin typeface="Dosis" pitchFamily="2" charset="0"/>
              </a:rPr>
              <a:t>A l’école</a:t>
            </a: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, je dois (…) .</a:t>
            </a:r>
          </a:p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marR="0" lvl="0" indent="-4572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1" i="0" u="none" strike="noStrike" kern="100" cap="none" spc="425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ne dois pas faire à l’école? 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4"/>
                </a:solidFill>
                <a:latin typeface="Dosis" pitchFamily="2" charset="0"/>
              </a:rPr>
              <a:t>A l’école</a:t>
            </a:r>
            <a:r>
              <a:rPr lang="fr-FR" sz="2800" b="1" kern="100" spc="425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, </a:t>
            </a: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je ne dois pas (…) .</a:t>
            </a:r>
          </a:p>
          <a:p>
            <a:pPr>
              <a:spcAft>
                <a:spcPts val="1200"/>
              </a:spcAft>
              <a:defRPr/>
            </a:pPr>
            <a:endParaRPr lang="fr-FR" sz="1200" b="1" kern="100" spc="425" dirty="0">
              <a:solidFill>
                <a:srgbClr val="106585"/>
              </a:solidFill>
              <a:latin typeface="Dosis" pitchFamily="2" charset="0"/>
            </a:endParaRP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5"/>
                </a:solidFill>
                <a:latin typeface="Dosis" pitchFamily="2" charset="0"/>
              </a:rPr>
              <a:t>Qu’est-ce que tu dois faire dans la cour?</a:t>
            </a:r>
          </a:p>
          <a:p>
            <a:pPr marL="457200" indent="-457200">
              <a:spcAft>
                <a:spcPts val="1200"/>
              </a:spcAft>
              <a:buFontTx/>
              <a:buChar char="-"/>
              <a:defRPr/>
            </a:pPr>
            <a:r>
              <a:rPr lang="fr-FR" sz="2800" b="1" kern="100" spc="425" dirty="0">
                <a:solidFill>
                  <a:srgbClr val="106584"/>
                </a:solidFill>
                <a:latin typeface="Dosis" pitchFamily="2" charset="0"/>
              </a:rPr>
              <a:t>Dans la cour</a:t>
            </a:r>
            <a:r>
              <a:rPr lang="fr-FR" sz="2800" b="1" kern="100" spc="425" dirty="0">
                <a:solidFill>
                  <a:srgbClr val="4290CA"/>
                </a:solidFill>
                <a:latin typeface="Dosis" pitchFamily="2" charset="0"/>
              </a:rPr>
              <a:t>, je dois (…) 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97FDB90-2D07-9079-3104-349CF0BD365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57382722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F5FBB4FC-2ACB-B549-E937-B74D35F112F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1206" y1="18382" x2="42553" y2="28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1214" y="3016588"/>
            <a:ext cx="1848330" cy="178278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0957042-428C-E5CE-58FD-1CD168531E5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482" t="5199" r="7184" b="23680"/>
          <a:stretch/>
        </p:blipFill>
        <p:spPr>
          <a:xfrm>
            <a:off x="2265576" y="6370392"/>
            <a:ext cx="1499616" cy="117043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37A112-9786-24E1-C47C-60CF62A00D0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342" b="23237"/>
          <a:stretch/>
        </p:blipFill>
        <p:spPr>
          <a:xfrm>
            <a:off x="2342976" y="4774030"/>
            <a:ext cx="1499616" cy="117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0440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41A9-F258-CEC7-C1FD-8169E8CD7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10F69FBE-F8AE-25B8-C730-EA6AE56010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79428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83CC5B3-0617-5184-DCA4-F0938EEC39B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0563A6D4-DBD1-0700-1F85-58B97A5AA25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23"/>
          <a:stretch/>
        </p:blipFill>
        <p:spPr>
          <a:xfrm>
            <a:off x="5880990" y="4118422"/>
            <a:ext cx="4488346" cy="274087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0DFA356-D302-F6F0-9282-43C10F23D2F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76939" y="531831"/>
            <a:ext cx="11296099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Maintenant, vous allez jouer le dialogue avec votre camarade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passer entre les rangs pour vous aider. 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EE64EA-40BF-3915-3362-C37F887FC8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31206" y1="18382" x2="42553" y2="28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1214" y="3016588"/>
            <a:ext cx="1848330" cy="17827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5520FD-90FC-FDAF-FC2C-A7A2C11A31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482" t="5199" r="7184" b="23680"/>
          <a:stretch/>
        </p:blipFill>
        <p:spPr>
          <a:xfrm>
            <a:off x="2265576" y="6370392"/>
            <a:ext cx="1499616" cy="117043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F23AB8-FC3E-3ABA-5369-3DF41214D76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342" b="23237"/>
          <a:stretch/>
        </p:blipFill>
        <p:spPr>
          <a:xfrm>
            <a:off x="2342976" y="4774030"/>
            <a:ext cx="1499616" cy="117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3939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3151C-3BCB-A7BF-6397-4914D126A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C2A483F-4023-4C34-360C-2DEA2609972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D001F09-85BD-846E-0578-E05DAD53D81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06746" y="3678122"/>
            <a:ext cx="9363209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1. Appropriation des actes de parole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Qu’est-ce que tu dois faire à l’école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Le verbe devoir au présent.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Activités d’écriture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Former des phrases correctes.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93EEB1F-19DC-2FCC-0821-806EFAB69FD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EFA78FD-659D-360C-7153-3D0012D3E5C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AADE35-2BDA-0996-37E3-F0BBA79E072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57693" y="571001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B7811E4-F4A3-AF1B-1750-7ACFF4EDF3E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1217498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37026236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23193-FD64-21AD-02C1-75613E177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ED5FEE4-8A7F-4A85-C882-AA5A083A30E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EB5DE8B-2BFA-5380-9DEA-44BBA2A3D30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CAF3841-1033-7790-3EF9-34306D388E7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8305CB-514A-7F99-56EA-4A589DFC538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E009344-60FF-BAA4-9D49-7BB1689F78C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2642887-C462-3D3E-C4B8-6EAA6AC9BD1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E0D17FE-F060-D193-1719-A2BBC55B35E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70AD7936-F496-3D41-EA09-39944446DC0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7AF35D2-57C7-C7A0-D401-931A19437991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66F0A960-39BF-0279-CE3B-3D688274B39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380239" y="4664724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40D3F25-8138-AD4B-F9C8-91AD2E4186F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98C84BF2-25C0-35DC-D60D-4FE83422C05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07517" y="4684773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Former et compléter des phrases.</a:t>
            </a:r>
          </a:p>
        </p:txBody>
      </p:sp>
    </p:spTree>
    <p:extLst>
      <p:ext uri="{BB962C8B-B14F-4D97-AF65-F5344CB8AC3E}">
        <p14:creationId xmlns:p14="http://schemas.microsoft.com/office/powerpoint/2010/main" val="4817163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EEE61-3FE2-6BAD-DD82-2EDCCAFC2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4B588CA-D684-8FEA-B6B3-D1F9B62B06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3519" y="8661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46631CC-0033-3361-A1D3-214CE11864F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9554" y="75906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allons apprendre à former des phrases. Soyez attentifs !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BCB5ABA-1621-5B6E-F46B-63338CBBC38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1D1B3E-AD52-D482-514F-CEEDD7DC220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30180786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71407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568BF-1426-A6F6-2A0B-6BBB0352C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E70C8634-3F4E-4B33-C354-57D46B8853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3828" y="7417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287064-C1F4-D0DB-2168-2F09B7243E7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9531" y="677823"/>
            <a:ext cx="9462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écrire une phrase correcte à partir de ces mots en désordre.   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BA905EF2-6544-FF4B-AB42-ABC83FEE0281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597744" y="8829840"/>
            <a:ext cx="1059864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3017AD32-10DC-00B7-776D-C62B9C3B294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60009" y="435895"/>
            <a:ext cx="1274595" cy="1407186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97A9CEA2-05FF-7BFA-6808-D1E433733E2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301807866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26" name="Groupe 25">
            <a:extLst>
              <a:ext uri="{FF2B5EF4-FFF2-40B4-BE49-F238E27FC236}">
                <a16:creationId xmlns:a16="http://schemas.microsoft.com/office/drawing/2014/main" id="{3103DA7F-ACB5-D895-786A-BFEE7C895A18}"/>
              </a:ext>
            </a:extLst>
          </p:cNvPr>
          <p:cNvGrpSpPr/>
          <p:nvPr/>
        </p:nvGrpSpPr>
        <p:grpSpPr>
          <a:xfrm>
            <a:off x="1447533" y="6633738"/>
            <a:ext cx="11761957" cy="1040426"/>
            <a:chOff x="1447533" y="6633738"/>
            <a:chExt cx="11761957" cy="104042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BFEFF1DD-F2C8-3B8D-A667-481E50AD8214}"/>
                </a:ext>
              </a:extLst>
            </p:cNvPr>
            <p:cNvGrpSpPr/>
            <p:nvPr>
              <p:custDataLst>
                <p:tags r:id="rId6"/>
              </p:custDataLst>
            </p:nvPr>
          </p:nvGrpSpPr>
          <p:grpSpPr>
            <a:xfrm>
              <a:off x="1447533" y="6633738"/>
              <a:ext cx="11451603" cy="1040426"/>
              <a:chOff x="1337736" y="4100665"/>
              <a:chExt cx="4929651" cy="687830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822BABCA-FBA0-8E03-D6A5-829C81762723}"/>
                  </a:ext>
                </a:extLst>
              </p:cNvPr>
              <p:cNvSpPr/>
              <p:nvPr/>
            </p:nvSpPr>
            <p:spPr>
              <a:xfrm>
                <a:off x="1337736" y="4100665"/>
                <a:ext cx="1396976" cy="68783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F96F64C1-9B91-0A81-6453-C6435B9B24ED}"/>
                  </a:ext>
                </a:extLst>
              </p:cNvPr>
              <p:cNvSpPr/>
              <p:nvPr/>
            </p:nvSpPr>
            <p:spPr>
              <a:xfrm>
                <a:off x="2893163" y="4100665"/>
                <a:ext cx="1547308" cy="67441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E4C2E60-C809-2242-3630-179F1FD75994}"/>
                  </a:ext>
                </a:extLst>
              </p:cNvPr>
              <p:cNvSpPr/>
              <p:nvPr/>
            </p:nvSpPr>
            <p:spPr>
              <a:xfrm>
                <a:off x="4598922" y="4100665"/>
                <a:ext cx="1668465" cy="665932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251BB394-1575-B79C-03EF-A3721F10BC43}"/>
                </a:ext>
              </a:extLst>
            </p:cNvPr>
            <p:cNvSpPr txBox="1"/>
            <p:nvPr/>
          </p:nvSpPr>
          <p:spPr>
            <a:xfrm>
              <a:off x="1597746" y="6799945"/>
              <a:ext cx="3023813" cy="708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90">
                <a:defRPr/>
              </a:pPr>
              <a:r>
                <a:rPr lang="fr-FR" sz="4001" b="1" dirty="0">
                  <a:solidFill>
                    <a:srgbClr val="106585"/>
                  </a:solidFill>
                  <a:latin typeface="Calibri"/>
                </a:rPr>
                <a:t>la maitresse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75CE4573-FCDA-32E2-14A1-665515D5AB95}"/>
                </a:ext>
              </a:extLst>
            </p:cNvPr>
            <p:cNvSpPr txBox="1"/>
            <p:nvPr/>
          </p:nvSpPr>
          <p:spPr>
            <a:xfrm>
              <a:off x="5183395" y="6749726"/>
              <a:ext cx="3349214" cy="708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90">
                <a:defRPr/>
              </a:pPr>
              <a:r>
                <a:rPr lang="fr-FR" sz="4001" b="1" dirty="0">
                  <a:solidFill>
                    <a:srgbClr val="106585"/>
                  </a:solidFill>
                  <a:latin typeface="Calibri"/>
                </a:rPr>
                <a:t>écouter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8674CF56-4A45-31DB-B280-8F2D7A852652}"/>
                </a:ext>
              </a:extLst>
            </p:cNvPr>
            <p:cNvSpPr txBox="1"/>
            <p:nvPr/>
          </p:nvSpPr>
          <p:spPr>
            <a:xfrm>
              <a:off x="8795987" y="6769675"/>
              <a:ext cx="4413503" cy="708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90">
                <a:defRPr/>
              </a:pPr>
              <a:r>
                <a:rPr lang="fr-FR" sz="4001" b="1" dirty="0">
                  <a:solidFill>
                    <a:srgbClr val="106585"/>
                  </a:solidFill>
                  <a:latin typeface="Calibri"/>
                </a:rPr>
                <a:t>il faut toujours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AA8880D-E290-91D1-C9DA-B7AB2D5B2794}"/>
              </a:ext>
            </a:extLst>
          </p:cNvPr>
          <p:cNvGrpSpPr/>
          <p:nvPr/>
        </p:nvGrpSpPr>
        <p:grpSpPr>
          <a:xfrm>
            <a:off x="4417656" y="1868321"/>
            <a:ext cx="4378330" cy="4205329"/>
            <a:chOff x="4417656" y="1868321"/>
            <a:chExt cx="4378330" cy="4205329"/>
          </a:xfrm>
        </p:grpSpPr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67411848-E11E-A3EF-9868-F2DD308B7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17656" y="1868321"/>
              <a:ext cx="4291584" cy="4205329"/>
            </a:xfrm>
            <a:prstGeom prst="rect">
              <a:avLst/>
            </a:prstGeom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4E17D8C7-8DB6-A091-8134-77847231E7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8032133" y="3055043"/>
              <a:ext cx="763853" cy="1211154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C15CF4D5-F67C-D707-EF3D-1808D234A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65133" y="2491639"/>
              <a:ext cx="636523" cy="845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5198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66836-3BD9-3249-C148-E0AD6F313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5CAF48A0-C814-A297-C24F-E6427E3FEA5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3828" y="7417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66ADD3-E862-E2D1-B862-4FF881CBF2C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60009" y="435895"/>
            <a:ext cx="1274595" cy="1407186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9F2CEAE7-1CEB-860D-D313-9408F3E99579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3C4AC820-9E1C-D834-492A-BA7E7B622AD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85900" y="551672"/>
            <a:ext cx="1024242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bonne réponse est «Il faut toujours écouter la maitresse.»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Je n’oublie pas la majuscule au début et le point à la fin.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  <a:p>
            <a:pPr defTabSz="914490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 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91F876B-38CB-504E-6CBA-A74E2844788E}"/>
              </a:ext>
            </a:extLst>
          </p:cNvPr>
          <p:cNvGrpSpPr/>
          <p:nvPr/>
        </p:nvGrpSpPr>
        <p:grpSpPr>
          <a:xfrm>
            <a:off x="1447533" y="6633738"/>
            <a:ext cx="11761957" cy="1040426"/>
            <a:chOff x="1447533" y="6633738"/>
            <a:chExt cx="11761957" cy="1040426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97CDF544-C157-F0DB-C513-E761A916F3F9}"/>
                </a:ext>
              </a:extLst>
            </p:cNvPr>
            <p:cNvGrpSpPr/>
            <p:nvPr>
              <p:custDataLst>
                <p:tags r:id="rId7"/>
              </p:custDataLst>
            </p:nvPr>
          </p:nvGrpSpPr>
          <p:grpSpPr>
            <a:xfrm>
              <a:off x="1447533" y="6633738"/>
              <a:ext cx="11451603" cy="1040426"/>
              <a:chOff x="1337736" y="4100665"/>
              <a:chExt cx="4929651" cy="687830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1791742-0490-5370-85AA-3D746E29AD70}"/>
                  </a:ext>
                </a:extLst>
              </p:cNvPr>
              <p:cNvSpPr/>
              <p:nvPr/>
            </p:nvSpPr>
            <p:spPr>
              <a:xfrm>
                <a:off x="1337736" y="4100665"/>
                <a:ext cx="1396976" cy="68783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35E16D6C-F8C1-1F8B-7A12-AC079C8F0CCB}"/>
                  </a:ext>
                </a:extLst>
              </p:cNvPr>
              <p:cNvSpPr/>
              <p:nvPr/>
            </p:nvSpPr>
            <p:spPr>
              <a:xfrm>
                <a:off x="2893163" y="4100665"/>
                <a:ext cx="1547308" cy="67441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62CAAAA-2A8D-5A4D-B904-2937F167D91A}"/>
                  </a:ext>
                </a:extLst>
              </p:cNvPr>
              <p:cNvSpPr/>
              <p:nvPr/>
            </p:nvSpPr>
            <p:spPr>
              <a:xfrm>
                <a:off x="4598922" y="4100665"/>
                <a:ext cx="1668465" cy="665932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90">
                  <a:defRPr/>
                </a:pPr>
                <a:endParaRPr lang="fr-FR" sz="1800" dirty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0E085F2-D1F7-6B67-9979-29A7706F4888}"/>
                </a:ext>
              </a:extLst>
            </p:cNvPr>
            <p:cNvSpPr txBox="1"/>
            <p:nvPr/>
          </p:nvSpPr>
          <p:spPr>
            <a:xfrm>
              <a:off x="1597746" y="6799945"/>
              <a:ext cx="3023813" cy="708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90">
                <a:defRPr/>
              </a:pPr>
              <a:r>
                <a:rPr lang="fr-FR" sz="4001" b="1" dirty="0">
                  <a:solidFill>
                    <a:srgbClr val="106585"/>
                  </a:solidFill>
                  <a:latin typeface="Calibri"/>
                </a:rPr>
                <a:t>la maitresse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B632156-4E65-5A10-97DF-246B821FD276}"/>
                </a:ext>
              </a:extLst>
            </p:cNvPr>
            <p:cNvSpPr txBox="1"/>
            <p:nvPr/>
          </p:nvSpPr>
          <p:spPr>
            <a:xfrm>
              <a:off x="5183395" y="6749726"/>
              <a:ext cx="3349214" cy="708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90">
                <a:defRPr/>
              </a:pPr>
              <a:r>
                <a:rPr lang="fr-FR" sz="4001" b="1" dirty="0">
                  <a:solidFill>
                    <a:srgbClr val="106585"/>
                  </a:solidFill>
                  <a:latin typeface="Calibri"/>
                </a:rPr>
                <a:t>écouter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A4C2D22-3727-8ABF-11EC-4FFBAEC66382}"/>
                </a:ext>
              </a:extLst>
            </p:cNvPr>
            <p:cNvSpPr txBox="1"/>
            <p:nvPr/>
          </p:nvSpPr>
          <p:spPr>
            <a:xfrm>
              <a:off x="8795987" y="6769675"/>
              <a:ext cx="4413503" cy="708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90">
                <a:defRPr/>
              </a:pPr>
              <a:r>
                <a:rPr lang="fr-FR" sz="4001" b="1" dirty="0">
                  <a:solidFill>
                    <a:srgbClr val="106585"/>
                  </a:solidFill>
                  <a:latin typeface="Calibri"/>
                </a:rPr>
                <a:t>il faut toujours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EF59222E-4FD3-8E54-F1F8-0149153D6D3F}"/>
              </a:ext>
            </a:extLst>
          </p:cNvPr>
          <p:cNvGrpSpPr/>
          <p:nvPr/>
        </p:nvGrpSpPr>
        <p:grpSpPr>
          <a:xfrm>
            <a:off x="4417656" y="1868321"/>
            <a:ext cx="4378330" cy="4205329"/>
            <a:chOff x="4417656" y="1868321"/>
            <a:chExt cx="4378330" cy="4205329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CE42C10B-6949-B3EB-0EE0-352F7C800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17656" y="1868321"/>
              <a:ext cx="4291584" cy="4205329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88EBE832-13A1-1C98-7479-5E714F4E1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8032133" y="3055043"/>
              <a:ext cx="763853" cy="1211154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B85B2663-6088-602E-0986-14B0FD7AE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65133" y="2491639"/>
              <a:ext cx="636523" cy="845539"/>
            </a:xfrm>
            <a:prstGeom prst="rect">
              <a:avLst/>
            </a:prstGeom>
          </p:spPr>
        </p:pic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71BFA277-B745-F12C-8D6B-49F3F333FDE8}"/>
              </a:ext>
            </a:extLst>
          </p:cNvPr>
          <p:cNvGrpSpPr/>
          <p:nvPr/>
        </p:nvGrpSpPr>
        <p:grpSpPr>
          <a:xfrm>
            <a:off x="362491" y="7948858"/>
            <a:ext cx="13272317" cy="1107996"/>
            <a:chOff x="319376" y="7905435"/>
            <a:chExt cx="13272317" cy="1107996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601984C-1F18-0176-9360-A8A8086E8016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319376" y="7905435"/>
              <a:ext cx="1327231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45">
                <a:defRPr/>
              </a:pPr>
              <a:r>
                <a:rPr lang="fr-FR" sz="6600" dirty="0">
                  <a:solidFill>
                    <a:schemeClr val="accent6">
                      <a:lumMod val="75000"/>
                    </a:schemeClr>
                  </a:solidFill>
                  <a:latin typeface="KG Primary Penmanship Alt" panose="02000506000000020003" pitchFamily="2" charset="0"/>
                </a:rPr>
                <a:t>I</a:t>
              </a:r>
              <a:r>
                <a:rPr lang="fr-FR" sz="6600" dirty="0">
                  <a:solidFill>
                    <a:srgbClr val="215968"/>
                  </a:solidFill>
                  <a:latin typeface="KG Primary Penmanship Alt" panose="02000506000000020003" pitchFamily="2" charset="0"/>
                </a:rPr>
                <a:t>l faut toujours écouter la maitresse</a:t>
              </a:r>
              <a:r>
                <a:rPr lang="fr-FR" sz="6600" dirty="0">
                  <a:solidFill>
                    <a:schemeClr val="accent6">
                      <a:lumMod val="75000"/>
                    </a:schemeClr>
                  </a:solidFill>
                  <a:latin typeface="KG Primary Penmanship Alt" panose="02000506000000020003" pitchFamily="2" charset="0"/>
                </a:rPr>
                <a:t>.</a:t>
              </a:r>
            </a:p>
          </p:txBody>
        </p:sp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69E3C2FB-A63C-5EAF-B4AB-98CD8B35BF8B}"/>
                </a:ext>
              </a:extLst>
            </p:cNvPr>
            <p:cNvCxnSpPr>
              <a:cxnSpLocks/>
            </p:cNvCxnSpPr>
            <p:nvPr>
              <p:custDataLst>
                <p:tags r:id="rId6"/>
              </p:custDataLst>
            </p:nvPr>
          </p:nvCxnSpPr>
          <p:spPr>
            <a:xfrm>
              <a:off x="747864" y="8781072"/>
              <a:ext cx="1228953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774540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9CDA9-BFFE-04D3-EA81-14C8CEFB6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68DC1F9-9B7E-0F64-38BE-C5C2BAE64CF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3828" y="7417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8DD4E77-5A17-9BF8-A6A0-B98574F4B4E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9531" y="677823"/>
            <a:ext cx="10320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je vais compléter la phrase par le bon mot, à partir de l’image.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899C962-CF29-BA97-2418-0C549943A082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576312" y="5410816"/>
            <a:ext cx="1059864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EB99EF27-7640-A251-567D-90BCAC0FCD6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60009" y="435895"/>
            <a:ext cx="1274595" cy="1407186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E5F3428D-D342-200B-2AC5-EF00B720D31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9" name="Groupe 8">
            <a:extLst>
              <a:ext uri="{FF2B5EF4-FFF2-40B4-BE49-F238E27FC236}">
                <a16:creationId xmlns:a16="http://schemas.microsoft.com/office/drawing/2014/main" id="{B1A3F30B-224B-A57F-15A0-1EF77C4D8E57}"/>
              </a:ext>
            </a:extLst>
          </p:cNvPr>
          <p:cNvGrpSpPr/>
          <p:nvPr/>
        </p:nvGrpSpPr>
        <p:grpSpPr>
          <a:xfrm>
            <a:off x="532738" y="3423267"/>
            <a:ext cx="12854078" cy="2320397"/>
            <a:chOff x="532738" y="3423267"/>
            <a:chExt cx="12854078" cy="2320397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D4807CC-BC18-EEF2-4F89-91E9773E36E8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532738" y="4543335"/>
              <a:ext cx="1285407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45">
                <a:defRPr/>
              </a:pPr>
              <a:r>
                <a:rPr lang="fr-FR" sz="7200" dirty="0">
                  <a:solidFill>
                    <a:srgbClr val="215968"/>
                  </a:solidFill>
                  <a:latin typeface="KG Primary Penmanship Alt" panose="02000506000000020003" pitchFamily="2" charset="0"/>
                </a:rPr>
                <a:t>Il ne faut pas …………..      dans la cour.</a:t>
              </a:r>
              <a:endParaRPr lang="fr-FR" sz="72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endParaRP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C9549A5-1126-A0D8-9C49-33F9CBF13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94994" y="3423267"/>
              <a:ext cx="2036814" cy="20469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54530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89BC4-4FA5-3528-A784-963DE4A89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7E3D3250-5FFE-E93B-339D-6744075E1E7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33826" y="80842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4D2FF3F-63F0-96F0-2D92-75324DE1498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60009" y="435895"/>
            <a:ext cx="1274595" cy="1407186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AB9BA3F2-08C8-B20B-EB4D-728F4195F14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CFD0F41D-7108-EE4A-C2A6-E7A3CD7AA16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94757" y="737054"/>
            <a:ext cx="10242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bonne réponse est « Il ne faut pas crier dans la cour.»  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C44508FE-BBA7-6EB9-A248-1C95BD66162F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576312" y="5410816"/>
            <a:ext cx="1059864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e 2">
            <a:extLst>
              <a:ext uri="{FF2B5EF4-FFF2-40B4-BE49-F238E27FC236}">
                <a16:creationId xmlns:a16="http://schemas.microsoft.com/office/drawing/2014/main" id="{6F36C4BF-B886-1E1F-E220-F21708C886B3}"/>
              </a:ext>
            </a:extLst>
          </p:cNvPr>
          <p:cNvGrpSpPr/>
          <p:nvPr/>
        </p:nvGrpSpPr>
        <p:grpSpPr>
          <a:xfrm>
            <a:off x="532738" y="3423267"/>
            <a:ext cx="12854078" cy="2320397"/>
            <a:chOff x="532738" y="3423267"/>
            <a:chExt cx="12854078" cy="2320397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8D2DF26-B80A-4032-76B5-9289A433EC41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532738" y="4543335"/>
              <a:ext cx="1285407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45">
                <a:defRPr/>
              </a:pPr>
              <a:r>
                <a:rPr lang="fr-FR" sz="7200" dirty="0">
                  <a:solidFill>
                    <a:srgbClr val="215968"/>
                  </a:solidFill>
                  <a:latin typeface="KG Primary Penmanship Alt" panose="02000506000000020003" pitchFamily="2" charset="0"/>
                </a:rPr>
                <a:t>Il ne faut pas </a:t>
              </a:r>
              <a:r>
                <a:rPr kumimoji="0" lang="fr-FR" sz="7200" b="0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KG Primary Penmanship Alt" panose="02000506000000020003" pitchFamily="2" charset="0"/>
                  <a:ea typeface="+mn-ea"/>
                  <a:cs typeface="+mn-cs"/>
                </a:rPr>
                <a:t>crier</a:t>
              </a:r>
              <a:r>
                <a:rPr lang="fr-FR" sz="7200" dirty="0">
                  <a:solidFill>
                    <a:srgbClr val="215968"/>
                  </a:solidFill>
                  <a:latin typeface="KG Primary Penmanship Alt" panose="02000506000000020003" pitchFamily="2" charset="0"/>
                </a:rPr>
                <a:t>      dans la cour.</a:t>
              </a:r>
              <a:endParaRPr lang="fr-FR" sz="7200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endParaRP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EBEB43A-E44D-2770-1DBE-7D9C71B2A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94994" y="3423267"/>
              <a:ext cx="2036814" cy="20469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28615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FFF8468-C116-9493-5F59-453A7E2197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AC1C3B-B4BC-F4A8-4769-F9489EE47C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le livret et le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D81DAC-D87E-86B9-1E52-43A3D9317D6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F215D6-58DF-DB64-654A-74438A42DA5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869066" y="2733810"/>
            <a:ext cx="3932338" cy="5554330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3E1D2823-FAF0-0EE3-6E66-754722BA560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1644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058C-8E98-495E-88ED-9BBCBD96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2CDE8A98-23DB-5BB4-E159-A36095AA01C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E6ABE2-07A0-C90F-A88D-835E1444A5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17.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44FEE9C-85BD-8010-0EA4-3795DE815BA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81268850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0E8D32C1-4BDB-BE4B-9B3D-ACEBFD054A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6240" y="1817007"/>
            <a:ext cx="5630927" cy="761293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39246C-B3F7-0A93-D3A6-5226BEF0194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979041" y="6449569"/>
            <a:ext cx="5865046" cy="23896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60566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F552-6007-9678-8D38-A4D43FD5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A833183A-43AA-8BA4-2B4B-28A6146737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3741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67F983-10DE-2614-5071-A4917FD2BD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4 : R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e</a:t>
            </a:r>
            <a:r>
              <a:rPr lang="fr-MA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m</a:t>
            </a:r>
            <a:r>
              <a:rPr lang="fr-FR" sz="2450" b="1" dirty="0" err="1">
                <a:solidFill>
                  <a:prstClr val="white">
                    <a:lumMod val="65000"/>
                  </a:prstClr>
                </a:solidFill>
                <a:latin typeface="Calibri "/>
              </a:rPr>
              <a:t>ettez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 les mots en ordre pour former une phrase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E8ED49-88C7-882E-71BA-D23D8AA761F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A14862D-33EE-7267-E1F0-050053DD78F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912764887"/>
              </p:ext>
            </p:ext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26" name="Groupe 25">
            <a:extLst>
              <a:ext uri="{FF2B5EF4-FFF2-40B4-BE49-F238E27FC236}">
                <a16:creationId xmlns:a16="http://schemas.microsoft.com/office/drawing/2014/main" id="{5A4977B2-DF0C-556A-122E-083320FF7275}"/>
              </a:ext>
            </a:extLst>
          </p:cNvPr>
          <p:cNvGrpSpPr/>
          <p:nvPr/>
        </p:nvGrpSpPr>
        <p:grpSpPr>
          <a:xfrm>
            <a:off x="313196" y="3254767"/>
            <a:ext cx="12797198" cy="5622439"/>
            <a:chOff x="410732" y="2531382"/>
            <a:chExt cx="12797198" cy="5622439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11E4C837-7C1F-B3E5-0326-C16BF1149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285"/>
            <a:stretch/>
          </p:blipFill>
          <p:spPr>
            <a:xfrm>
              <a:off x="410732" y="2531382"/>
              <a:ext cx="12797198" cy="2751582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CD5D0E0C-8A05-6090-EC82-C491B869C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301"/>
            <a:stretch/>
          </p:blipFill>
          <p:spPr>
            <a:xfrm>
              <a:off x="669322" y="6032794"/>
              <a:ext cx="12121134" cy="21210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39212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F3DD4-4470-4E67-5A82-B25C436E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462A8E6E-A056-AA6A-BEE2-7771A83FD7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1A36DE-E18E-FED3-DE08-359889507A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85749" y="663375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4. Correction . Pour la première phrase,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il y a deux formulations possibles.</a:t>
            </a:r>
            <a:endParaRPr kumimoji="0" lang="fr-FR" sz="24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253F318-BD53-0D24-BA45-80D96DFA0B8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409643" y="477960"/>
            <a:ext cx="1062221" cy="1512774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8B6CB03D-9FA0-AE5D-4E9E-EF75493B5EC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20" name="Groupe 19">
            <a:extLst>
              <a:ext uri="{FF2B5EF4-FFF2-40B4-BE49-F238E27FC236}">
                <a16:creationId xmlns:a16="http://schemas.microsoft.com/office/drawing/2014/main" id="{A2714186-6037-90E1-B9D8-E53C73BFB5CB}"/>
              </a:ext>
            </a:extLst>
          </p:cNvPr>
          <p:cNvGrpSpPr/>
          <p:nvPr/>
        </p:nvGrpSpPr>
        <p:grpSpPr>
          <a:xfrm>
            <a:off x="674666" y="3266959"/>
            <a:ext cx="12797198" cy="5622439"/>
            <a:chOff x="313196" y="3254767"/>
            <a:chExt cx="12797198" cy="562243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542D5973-5E55-21E1-B766-ABB8AC103AFA}"/>
                </a:ext>
              </a:extLst>
            </p:cNvPr>
            <p:cNvGrpSpPr/>
            <p:nvPr/>
          </p:nvGrpSpPr>
          <p:grpSpPr>
            <a:xfrm>
              <a:off x="313196" y="3254767"/>
              <a:ext cx="12797198" cy="5622439"/>
              <a:chOff x="410732" y="2531382"/>
              <a:chExt cx="12797198" cy="5622439"/>
            </a:xfrm>
          </p:grpSpPr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9F583007-116C-2CC6-442E-D41667F31C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5285"/>
              <a:stretch/>
            </p:blipFill>
            <p:spPr>
              <a:xfrm>
                <a:off x="410732" y="2531382"/>
                <a:ext cx="12797198" cy="2751582"/>
              </a:xfrm>
              <a:prstGeom prst="rect">
                <a:avLst/>
              </a:prstGeom>
            </p:spPr>
          </p:pic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3C3A99AA-582D-9F9A-15C0-04F8D4C881CB}"/>
                  </a:ext>
                </a:extLst>
              </p:cNvPr>
              <p:cNvGrpSpPr/>
              <p:nvPr/>
            </p:nvGrpSpPr>
            <p:grpSpPr>
              <a:xfrm>
                <a:off x="669322" y="6032794"/>
                <a:ext cx="12121134" cy="2121027"/>
                <a:chOff x="651133" y="5553817"/>
                <a:chExt cx="12121134" cy="2121027"/>
              </a:xfrm>
            </p:grpSpPr>
            <p:pic>
              <p:nvPicPr>
                <p:cNvPr id="13" name="Image 12">
                  <a:extLst>
                    <a:ext uri="{FF2B5EF4-FFF2-40B4-BE49-F238E27FC236}">
                      <a16:creationId xmlns:a16="http://schemas.microsoft.com/office/drawing/2014/main" id="{194DE6EC-49C6-3AB7-9617-5B1540406E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r="4301"/>
                <a:stretch/>
              </p:blipFill>
              <p:spPr>
                <a:xfrm>
                  <a:off x="651133" y="5553817"/>
                  <a:ext cx="12121134" cy="2121027"/>
                </a:xfrm>
                <a:prstGeom prst="rect">
                  <a:avLst/>
                </a:prstGeom>
              </p:spPr>
            </p:pic>
            <p:sp>
              <p:nvSpPr>
                <p:cNvPr id="7" name="ZoneTexte 6">
                  <a:extLst>
                    <a:ext uri="{FF2B5EF4-FFF2-40B4-BE49-F238E27FC236}">
                      <a16:creationId xmlns:a16="http://schemas.microsoft.com/office/drawing/2014/main" id="{98AA343A-D50C-E802-9A32-3B99931F80E3}"/>
                    </a:ext>
                  </a:extLst>
                </p:cNvPr>
                <p:cNvSpPr txBox="1"/>
                <p:nvPr/>
              </p:nvSpPr>
              <p:spPr>
                <a:xfrm>
                  <a:off x="1394217" y="6487882"/>
                  <a:ext cx="7315200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4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48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79646">
                          <a:lumMod val="75000"/>
                        </a:srgbClr>
                      </a:solidFill>
                      <a:effectLst/>
                      <a:uLnTx/>
                      <a:uFillTx/>
                      <a:latin typeface="KG Primary Penmanship Alt" panose="02000506000000020003" pitchFamily="2" charset="0"/>
                      <a:ea typeface="+mn-ea"/>
                      <a:cs typeface="+mn-cs"/>
                    </a:rPr>
                    <a:t>Il faut toujours dire merci.</a:t>
                  </a:r>
                </a:p>
              </p:txBody>
            </p: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8BFB549-230E-DB97-2B55-3495D465310F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241718" y="5097729"/>
                <a:ext cx="1154873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45">
                  <a:defRPr/>
                </a:pPr>
                <a:r>
                  <a:rPr lang="fr-FR" sz="4800" dirty="0">
                    <a:solidFill>
                      <a:schemeClr val="accent6">
                        <a:lumMod val="75000"/>
                      </a:schemeClr>
                    </a:solidFill>
                    <a:latin typeface="KG Primary Penmanship Alt" panose="02000506000000020003" pitchFamily="2" charset="0"/>
                  </a:rPr>
                  <a:t>Il ne faut jamais courir à l’école.</a:t>
                </a:r>
              </a:p>
            </p:txBody>
          </p: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C827089-A8FA-4C49-CBE2-039F9ECD0982}"/>
                </a:ext>
              </a:extLst>
            </p:cNvPr>
            <p:cNvSpPr txBox="1"/>
            <p:nvPr/>
          </p:nvSpPr>
          <p:spPr>
            <a:xfrm>
              <a:off x="1115972" y="4904152"/>
              <a:ext cx="8207082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4800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KG Primary Penmanship Alt" panose="02000506000000020003" pitchFamily="2" charset="0"/>
                  <a:ea typeface="+mn-ea"/>
                  <a:cs typeface="+mn-cs"/>
                </a:rPr>
                <a:t>A l’école, il ne faut jamais courir</a:t>
              </a:r>
              <a:r>
                <a:rPr kumimoji="0" lang="fr-FR" sz="5400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KG Primary Penmanship Alt" panose="02000506000000020003" pitchFamily="2" charset="0"/>
                  <a:ea typeface="+mn-ea"/>
                  <a:cs typeface="+mn-cs"/>
                </a:rPr>
                <a:t>.</a:t>
              </a:r>
              <a:r>
                <a:rPr kumimoji="0" lang="fr-FR" sz="4800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KG Primary Penmanship Alt" panose="02000506000000020003" pitchFamily="2" charset="0"/>
                  <a:ea typeface="+mn-ea"/>
                  <a:cs typeface="+mn-cs"/>
                </a:rPr>
                <a:t> </a:t>
              </a: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EA088BEA-CCE0-2E6E-E982-4B78D705F4F6}"/>
              </a:ext>
            </a:extLst>
          </p:cNvPr>
          <p:cNvSpPr txBox="1"/>
          <p:nvPr/>
        </p:nvSpPr>
        <p:spPr>
          <a:xfrm>
            <a:off x="395402" y="5339803"/>
            <a:ext cx="10820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ou</a:t>
            </a:r>
            <a:endParaRPr lang="fr-MA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5122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F60B4-537B-E4D4-B70E-FFA1AE438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26FEF36E-163D-95F8-A68A-EBFA82CBDC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A657575-AD7F-9722-F652-8D6D4A2D91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5: Complétez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la phrase par le bon mot.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Je vais circuler entre les rangs pour vous aider.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561645F-647B-1056-5990-B7420193F7C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6AF4EDB-74A0-5F96-6A90-FDAA3558AD7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01CE1126-EA97-4C4B-093D-BFDB19266FD1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25" r="27150"/>
          <a:stretch/>
        </p:blipFill>
        <p:spPr>
          <a:xfrm>
            <a:off x="536447" y="3279648"/>
            <a:ext cx="11777473" cy="397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261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527B4-26D7-4B78-80E0-351DE8947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DE01B478-5274-8689-2FF6-0675EE3D72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1E7D46-8365-0303-69D6-9DDC1BC40A1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5. Correction </a:t>
            </a:r>
          </a:p>
        </p:txBody>
      </p:sp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B43B8954-50EB-8364-4055-66718AF09CE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211811AB-70BD-1107-D824-58499803FAF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B22ED51F-B562-4491-C624-8B890362FA9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738209" y="-28576"/>
          <a:ext cx="8239582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263629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Actes de parole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pSp>
        <p:nvGrpSpPr>
          <p:cNvPr id="13" name="Groupe 12">
            <a:extLst>
              <a:ext uri="{FF2B5EF4-FFF2-40B4-BE49-F238E27FC236}">
                <a16:creationId xmlns:a16="http://schemas.microsoft.com/office/drawing/2014/main" id="{C7D98B15-0174-D333-927D-A0129E1BE046}"/>
              </a:ext>
            </a:extLst>
          </p:cNvPr>
          <p:cNvGrpSpPr/>
          <p:nvPr/>
        </p:nvGrpSpPr>
        <p:grpSpPr>
          <a:xfrm>
            <a:off x="536447" y="3279648"/>
            <a:ext cx="11777473" cy="3974592"/>
            <a:chOff x="536447" y="3279648"/>
            <a:chExt cx="11777473" cy="3974592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73DF22FD-CC07-E6C5-8F99-8B0E8FFB9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725" r="27150"/>
            <a:stretch/>
          </p:blipFill>
          <p:spPr>
            <a:xfrm>
              <a:off x="536447" y="3279648"/>
              <a:ext cx="11777473" cy="3974592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7B32B3AA-F013-70A6-0284-FCCB591D5364}"/>
                </a:ext>
              </a:extLst>
            </p:cNvPr>
            <p:cNvSpPr txBox="1"/>
            <p:nvPr/>
          </p:nvSpPr>
          <p:spPr>
            <a:xfrm>
              <a:off x="4706112" y="4681835"/>
              <a:ext cx="1853183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fr-FR" sz="5400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KG Primary Penmanship Alt" panose="02000506000000020003" pitchFamily="2" charset="0"/>
                  <a:ea typeface="+mn-ea"/>
                  <a:cs typeface="+mn-cs"/>
                </a:rPr>
                <a:t>courir</a:t>
              </a:r>
              <a:endParaRPr lang="fr-MA" sz="5400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46F13C07-196D-598E-05FE-DD9BA2883A55}"/>
                </a:ext>
              </a:extLst>
            </p:cNvPr>
            <p:cNvSpPr txBox="1"/>
            <p:nvPr/>
          </p:nvSpPr>
          <p:spPr>
            <a:xfrm>
              <a:off x="4706112" y="6067834"/>
              <a:ext cx="223723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fr-FR" sz="5400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KG Primary Penmanship Alt" panose="02000506000000020003" pitchFamily="2" charset="0"/>
                  <a:ea typeface="+mn-ea"/>
                  <a:cs typeface="+mn-cs"/>
                </a:rPr>
                <a:t>écouter</a:t>
              </a:r>
              <a:endParaRPr lang="fr-MA" sz="5400" dirty="0"/>
            </a:p>
          </p:txBody>
        </p:sp>
      </p:grpSp>
    </p:spTree>
    <p:extLst>
      <p:ext uri="{BB962C8B-B14F-4D97-AF65-F5344CB8AC3E}">
        <p14:creationId xmlns:p14="http://schemas.microsoft.com/office/powerpoint/2010/main" val="5115924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5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  <p:pic>
        <p:nvPicPr>
          <p:cNvPr id="9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BF74D71D-5B8F-92C1-3EB0-8D43B70AEC53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58926" y="3138820"/>
            <a:ext cx="1610398" cy="199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4434A310-1ACB-7B37-A2E4-A787BD12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3F884051-55D2-3C83-2FA7-6431BA98E9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86" y="1287661"/>
          <a:ext cx="1787" cy="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395" imgH="394" progId="TCLayout.ActiveDocument.1">
                  <p:embed/>
                </p:oleObj>
              </mc:Choice>
              <mc:Fallback>
                <p:oleObj name="think-cell Slide" r:id="rId12" imgW="395" imgH="394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884051-55D2-3C83-2FA7-6431BA98E9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786" y="1287661"/>
                        <a:ext cx="1787" cy="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A378AFD9-7C33-AC53-B240-DF15D58DA6D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13727" y="8681309"/>
            <a:ext cx="96490" cy="111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02862" tIns="51413" rIns="102862" bIns="51413" anchor="ctr" anchorCtr="0">
            <a:noAutofit/>
          </a:bodyPr>
          <a:lstStyle/>
          <a:p>
            <a:pPr algn="ctr" defTabSz="1371566">
              <a:buClr>
                <a:srgbClr val="000000"/>
              </a:buClr>
              <a:buSzPts val="1800"/>
              <a:defRPr/>
            </a:pPr>
            <a:endParaRPr sz="3150" b="1" kern="0">
              <a:solidFill>
                <a:srgbClr val="000000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B0B7A3-933D-E89F-0AFB-610F9586A0A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6334" y="8529247"/>
            <a:ext cx="3148070" cy="415198"/>
          </a:xfrm>
          <a:prstGeom prst="rect">
            <a:avLst/>
          </a:prstGeom>
          <a:solidFill>
            <a:srgbClr val="FCFDF2"/>
          </a:solidFill>
          <a:ln>
            <a:solidFill>
              <a:srgbClr val="FCF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FR" sz="2250" b="1">
              <a:solidFill>
                <a:srgbClr val="FFFF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74FDD-9916-4F25-C9A7-7C414CF7576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6334" y="1342556"/>
            <a:ext cx="126251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المرجو ملء الاستبيان حول الحصص الدراسية المقدمة في إطار التدريس الصريح</a:t>
            </a:r>
            <a:endParaRPr lang="en-GB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defTabSz="1028700" rtl="1"/>
            <a:r>
              <a:rPr lang="ar-MA" sz="40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(استمارة موجهة للأساتذة)</a:t>
            </a:r>
            <a:endParaRPr lang="fr-FR" sz="405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ACC59-15BA-D1C2-C94B-7EE31EA88D6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09085" y="4814564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الولوج عبر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  <a:hlinkClick r:id="rId14"/>
              </a:rPr>
              <a:t>الرابط أسفله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019654-2264-8A09-83FF-AEC6AFD5A87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912437" y="3179076"/>
            <a:ext cx="6905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225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مسح رمز الاستجابة السريعة 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</a:t>
            </a:r>
            <a:r>
              <a:rPr lang="en-GB" sz="3600" b="1" dirty="0" err="1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Qr</a:t>
            </a:r>
            <a:r>
              <a:rPr lang="en-GB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code)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4840F-AB6A-304A-DD8A-58BCB8681D2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808658" y="3248600"/>
            <a:ext cx="151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028700" rtl="1"/>
            <a:r>
              <a:rPr lang="ar-MA" sz="3600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</a:t>
            </a:r>
            <a:endParaRPr lang="fr-FR" sz="3600" b="1" dirty="0">
              <a:solidFill>
                <a:srgbClr val="0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DC63DB-90E7-27C4-6516-CED8FFAC0E2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672280" y="5930679"/>
            <a:ext cx="733991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700"/>
            <a:r>
              <a:rPr lang="fr-FR" b="1" dirty="0">
                <a:solidFill>
                  <a:srgbClr val="0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https://forms.gle/MPZzCzLAsK9AdG8x7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9A47C-151D-1A28-EA5F-3EECEDF796C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10540" y="4244656"/>
            <a:ext cx="4547728" cy="45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NUM" val="1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16360</TotalTime>
  <Words>1446</Words>
  <Application>Microsoft Office PowerPoint</Application>
  <PresentationFormat>Personnalisé</PresentationFormat>
  <Paragraphs>240</Paragraphs>
  <Slides>48</Slides>
  <Notes>1</Notes>
  <HiddenSlides>0</HiddenSlides>
  <MMClips>3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4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64" baseType="lpstr">
      <vt:lpstr>Arial</vt:lpstr>
      <vt:lpstr>Dosis Bold</vt:lpstr>
      <vt:lpstr>Cambria</vt:lpstr>
      <vt:lpstr>Helvetica Neue Light</vt:lpstr>
      <vt:lpstr>KG Primary Penmanship Alt</vt:lpstr>
      <vt:lpstr>Calibri</vt:lpstr>
      <vt:lpstr>Calibri </vt:lpstr>
      <vt:lpstr>Montserrat</vt:lpstr>
      <vt:lpstr>Traditional Arabic</vt:lpstr>
      <vt:lpstr>Carelia</vt:lpstr>
      <vt:lpstr>Dosis</vt:lpstr>
      <vt:lpstr>1_Office Theme</vt:lpstr>
      <vt:lpstr>Office Theme</vt:lpstr>
      <vt:lpstr>2_Office Theme</vt:lpstr>
      <vt:lpstr>2_Simple Light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BOUACRIA FATTOUMA</dc:creator>
  <cp:lastModifiedBy>BOUACRIA FATTOUMA</cp:lastModifiedBy>
  <cp:revision>145</cp:revision>
  <dcterms:created xsi:type="dcterms:W3CDTF">2023-09-22T04:26:48Z</dcterms:created>
  <dcterms:modified xsi:type="dcterms:W3CDTF">2025-02-07T23:53:43Z</dcterms:modified>
</cp:coreProperties>
</file>