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68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47482351" r:id="rId17"/>
    <p:sldId id="2134808273" r:id="rId18"/>
    <p:sldId id="2134809090" r:id="rId19"/>
    <p:sldId id="2147482352" r:id="rId20"/>
    <p:sldId id="2134809079" r:id="rId21"/>
    <p:sldId id="2134806054" r:id="rId22"/>
    <p:sldId id="2134808846" r:id="rId23"/>
    <p:sldId id="2134808422" r:id="rId24"/>
    <p:sldId id="2134809072" r:id="rId25"/>
    <p:sldId id="2134809074" r:id="rId26"/>
    <p:sldId id="2134809126" r:id="rId27"/>
    <p:sldId id="2134809127" r:id="rId28"/>
    <p:sldId id="2134809128" r:id="rId29"/>
    <p:sldId id="2134809129" r:id="rId30"/>
    <p:sldId id="2134809130" r:id="rId31"/>
    <p:sldId id="2134809131" r:id="rId32"/>
    <p:sldId id="2147482386" r:id="rId33"/>
    <p:sldId id="2147482387" r:id="rId34"/>
    <p:sldId id="2147482388" r:id="rId35"/>
    <p:sldId id="2134806115" r:id="rId36"/>
    <p:sldId id="2134808299" r:id="rId37"/>
    <p:sldId id="2134808974" r:id="rId38"/>
    <p:sldId id="2134808975" r:id="rId39"/>
    <p:sldId id="2134809080" r:id="rId40"/>
    <p:sldId id="2147482342" r:id="rId41"/>
    <p:sldId id="2134808838" r:id="rId42"/>
    <p:sldId id="2147482379" r:id="rId43"/>
    <p:sldId id="2147482367" r:id="rId44"/>
    <p:sldId id="2147482346" r:id="rId45"/>
    <p:sldId id="2147482368" r:id="rId46"/>
    <p:sldId id="2147482344" r:id="rId47"/>
    <p:sldId id="2147482382" r:id="rId48"/>
    <p:sldId id="2147482383" r:id="rId49"/>
    <p:sldId id="2147482385" r:id="rId50"/>
    <p:sldId id="2134808909" r:id="rId51"/>
    <p:sldId id="2147482355" r:id="rId52"/>
    <p:sldId id="2147482384" r:id="rId53"/>
    <p:sldId id="2134809081" r:id="rId54"/>
    <p:sldId id="2134809089" r:id="rId55"/>
    <p:sldId id="2134809115" r:id="rId56"/>
    <p:sldId id="2134809116" r:id="rId57"/>
    <p:sldId id="2134809083" r:id="rId58"/>
    <p:sldId id="2134809120" r:id="rId59"/>
    <p:sldId id="2147482389" r:id="rId60"/>
    <p:sldId id="2147482370" r:id="rId61"/>
    <p:sldId id="2134809117" r:id="rId62"/>
    <p:sldId id="2134809118" r:id="rId63"/>
    <p:sldId id="2134808805" r:id="rId64"/>
    <p:sldId id="2134808775" r:id="rId65"/>
    <p:sldId id="2134808474" r:id="rId66"/>
    <p:sldId id="2147482339" r:id="rId67"/>
  </p:sldIdLst>
  <p:sldSz cx="13716000" cy="10287000"/>
  <p:notesSz cx="6858000" cy="9144000"/>
  <p:embeddedFontLst>
    <p:embeddedFont>
      <p:font typeface="Bodoni MT Black" panose="02070A03080606020203" pitchFamily="18" charset="0"/>
      <p:bold r:id="rId69"/>
      <p:boldItalic r:id="rId70"/>
    </p:embeddedFont>
    <p:embeddedFont>
      <p:font typeface="Cambria" panose="02040503050406030204" pitchFamily="18" charset="0"/>
      <p:regular r:id="rId71"/>
      <p:bold r:id="rId72"/>
      <p:italic r:id="rId73"/>
      <p:boldItalic r:id="rId74"/>
    </p:embeddedFont>
    <p:embeddedFont>
      <p:font typeface="Carelia" panose="020B060402020202020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Bold" charset="0"/>
      <p:regular r:id="rId78"/>
      <p:bold r:id="rId79"/>
    </p:embeddedFont>
    <p:embeddedFont>
      <p:font typeface="KG Primary Penmanship Alt" panose="020B0604020202020204" charset="0"/>
      <p:regular r:id="rId80"/>
    </p:embeddedFont>
    <p:embeddedFont>
      <p:font typeface="Montserrat" panose="00000500000000000000" pitchFamily="2" charset="0"/>
      <p:regular r:id="rId81"/>
      <p:bold r:id="rId82"/>
      <p:italic r:id="rId83"/>
      <p:boldItalic r:id="rId84"/>
    </p:embeddedFont>
    <p:embeddedFont>
      <p:font typeface="Traditional Arabic" panose="02020603050405020304" pitchFamily="18" charset="-78"/>
      <p:regular r:id="rId85"/>
      <p:bold r:id="rId86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E00"/>
    <a:srgbClr val="106584"/>
    <a:srgbClr val="106585"/>
    <a:srgbClr val="39368F"/>
    <a:srgbClr val="C42677"/>
    <a:srgbClr val="7F7F7F"/>
    <a:srgbClr val="F2F2F2"/>
    <a:srgbClr val="FDEADA"/>
    <a:srgbClr val="E46C0A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8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notesMaster" Target="notesMasters/notesMaster1.xml"/><Relationship Id="rId84" Type="http://schemas.openxmlformats.org/officeDocument/2006/relationships/font" Target="fonts/font16.fntdata"/><Relationship Id="rId89" Type="http://schemas.openxmlformats.org/officeDocument/2006/relationships/theme" Target="theme/theme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6.fntdata"/><Relationship Id="rId79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4.fntdata"/><Relationship Id="rId80" Type="http://schemas.openxmlformats.org/officeDocument/2006/relationships/font" Target="fonts/font12.fntdata"/><Relationship Id="rId85" Type="http://schemas.openxmlformats.org/officeDocument/2006/relationships/font" Target="fonts/font1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openxmlformats.org/officeDocument/2006/relationships/font" Target="fonts/font15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font" Target="fonts/font13.fntdata"/><Relationship Id="rId86" Type="http://schemas.openxmlformats.org/officeDocument/2006/relationships/font" Target="fonts/font1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8.fntdata"/><Relationship Id="rId7" Type="http://schemas.openxmlformats.org/officeDocument/2006/relationships/slide" Target="slides/slide2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presProps" Target="presProps.xml"/><Relationship Id="rId61" Type="http://schemas.openxmlformats.org/officeDocument/2006/relationships/slide" Target="slides/slide56.xml"/><Relationship Id="rId82" Type="http://schemas.openxmlformats.org/officeDocument/2006/relationships/font" Target="fonts/font14.fntdata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08/02/2025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05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1310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6" Type="http://schemas.openxmlformats.org/officeDocument/2006/relationships/image" Target="../media/image40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43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19.sv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image" Target="../media/image18.png"/><Relationship Id="rId5" Type="http://schemas.openxmlformats.org/officeDocument/2006/relationships/tags" Target="../tags/tag17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0.xml"/><Relationship Id="rId7" Type="http://schemas.openxmlformats.org/officeDocument/2006/relationships/image" Target="../media/image19.sv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4.xml"/><Relationship Id="rId7" Type="http://schemas.openxmlformats.org/officeDocument/2006/relationships/image" Target="../media/image18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9.xml"/><Relationship Id="rId7" Type="http://schemas.openxmlformats.org/officeDocument/2006/relationships/image" Target="../media/image18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94.xml"/><Relationship Id="rId7" Type="http://schemas.openxmlformats.org/officeDocument/2006/relationships/image" Target="../media/image19.sv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7.png"/><Relationship Id="rId4" Type="http://schemas.openxmlformats.org/officeDocument/2006/relationships/tags" Target="../tags/tag195.xm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198.xml"/><Relationship Id="rId7" Type="http://schemas.openxmlformats.org/officeDocument/2006/relationships/image" Target="../media/image19.sv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7.png"/><Relationship Id="rId4" Type="http://schemas.openxmlformats.org/officeDocument/2006/relationships/tags" Target="../tags/tag199.xml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02.xml"/><Relationship Id="rId7" Type="http://schemas.openxmlformats.org/officeDocument/2006/relationships/image" Target="../media/image19.sv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7.png"/><Relationship Id="rId4" Type="http://schemas.openxmlformats.org/officeDocument/2006/relationships/tags" Target="../tags/tag203.xml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06.xml"/><Relationship Id="rId7" Type="http://schemas.openxmlformats.org/officeDocument/2006/relationships/image" Target="../media/image18.pn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9.png"/><Relationship Id="rId5" Type="http://schemas.openxmlformats.org/officeDocument/2006/relationships/tags" Target="../tags/tag208.xml"/><Relationship Id="rId10" Type="http://schemas.openxmlformats.org/officeDocument/2006/relationships/image" Target="../media/image48.jpeg"/><Relationship Id="rId4" Type="http://schemas.openxmlformats.org/officeDocument/2006/relationships/tags" Target="../tags/tag207.xml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11.xml"/><Relationship Id="rId7" Type="http://schemas.openxmlformats.org/officeDocument/2006/relationships/image" Target="../media/image18.pn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9.png"/><Relationship Id="rId5" Type="http://schemas.openxmlformats.org/officeDocument/2006/relationships/tags" Target="../tags/tag213.xml"/><Relationship Id="rId10" Type="http://schemas.openxmlformats.org/officeDocument/2006/relationships/image" Target="../media/image48.jpeg"/><Relationship Id="rId4" Type="http://schemas.openxmlformats.org/officeDocument/2006/relationships/tags" Target="../tags/tag212.xml"/><Relationship Id="rId9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16.xml"/><Relationship Id="rId7" Type="http://schemas.openxmlformats.org/officeDocument/2006/relationships/image" Target="../media/image18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9.png"/><Relationship Id="rId5" Type="http://schemas.openxmlformats.org/officeDocument/2006/relationships/tags" Target="../tags/tag218.xml"/><Relationship Id="rId10" Type="http://schemas.openxmlformats.org/officeDocument/2006/relationships/image" Target="../media/image48.jpeg"/><Relationship Id="rId4" Type="http://schemas.openxmlformats.org/officeDocument/2006/relationships/tags" Target="../tags/tag217.xml"/><Relationship Id="rId9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21.xml"/><Relationship Id="rId7" Type="http://schemas.openxmlformats.org/officeDocument/2006/relationships/image" Target="../media/image19.sv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7.png"/><Relationship Id="rId4" Type="http://schemas.openxmlformats.org/officeDocument/2006/relationships/tags" Target="../tags/tag222.xml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25.xml"/><Relationship Id="rId7" Type="http://schemas.openxmlformats.org/officeDocument/2006/relationships/image" Target="../media/image19.sv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7.png"/><Relationship Id="rId4" Type="http://schemas.openxmlformats.org/officeDocument/2006/relationships/tags" Target="../tags/tag226.xml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29.xml"/><Relationship Id="rId7" Type="http://schemas.openxmlformats.org/officeDocument/2006/relationships/image" Target="../media/image19.sv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7.png"/><Relationship Id="rId4" Type="http://schemas.openxmlformats.org/officeDocument/2006/relationships/tags" Target="../tags/tag230.xml"/><Relationship Id="rId9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233.xml"/><Relationship Id="rId7" Type="http://schemas.openxmlformats.org/officeDocument/2006/relationships/image" Target="../media/image19.svg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4.xml"/><Relationship Id="rId9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237.xml"/><Relationship Id="rId7" Type="http://schemas.openxmlformats.org/officeDocument/2006/relationships/image" Target="../media/image19.sv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241.xml"/><Relationship Id="rId7" Type="http://schemas.openxmlformats.org/officeDocument/2006/relationships/image" Target="../media/image19.sv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2.xml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245.xml"/><Relationship Id="rId7" Type="http://schemas.openxmlformats.org/officeDocument/2006/relationships/image" Target="../media/image19.svg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6.xml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4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image" Target="../media/image8.png"/><Relationship Id="rId5" Type="http://schemas.openxmlformats.org/officeDocument/2006/relationships/tags" Target="../tags/tag251.xml"/><Relationship Id="rId10" Type="http://schemas.openxmlformats.org/officeDocument/2006/relationships/image" Target="../media/image7.svg"/><Relationship Id="rId4" Type="http://schemas.openxmlformats.org/officeDocument/2006/relationships/tags" Target="../tags/tag250.xml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60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12" Type="http://schemas.openxmlformats.org/officeDocument/2006/relationships/tags" Target="../tags/tag264.xml"/><Relationship Id="rId17" Type="http://schemas.openxmlformats.org/officeDocument/2006/relationships/image" Target="../media/image40.png"/><Relationship Id="rId2" Type="http://schemas.openxmlformats.org/officeDocument/2006/relationships/tags" Target="../tags/tag254.xml"/><Relationship Id="rId16" Type="http://schemas.openxmlformats.org/officeDocument/2006/relationships/image" Target="../media/image29.svg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tags" Target="../tags/tag263.xml"/><Relationship Id="rId5" Type="http://schemas.openxmlformats.org/officeDocument/2006/relationships/tags" Target="../tags/tag257.xml"/><Relationship Id="rId15" Type="http://schemas.openxmlformats.org/officeDocument/2006/relationships/image" Target="../media/image15.png"/><Relationship Id="rId10" Type="http://schemas.openxmlformats.org/officeDocument/2006/relationships/tags" Target="../tags/tag262.xml"/><Relationship Id="rId19" Type="http://schemas.openxmlformats.org/officeDocument/2006/relationships/image" Target="../media/image42.png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1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image" Target="../media/image18.png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7.png"/><Relationship Id="rId2" Type="http://schemas.openxmlformats.org/officeDocument/2006/relationships/tags" Target="../tags/tag266.xml"/><Relationship Id="rId16" Type="http://schemas.openxmlformats.org/officeDocument/2006/relationships/image" Target="../media/image56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5" Type="http://schemas.openxmlformats.org/officeDocument/2006/relationships/tags" Target="../tags/tag269.xml"/><Relationship Id="rId15" Type="http://schemas.openxmlformats.org/officeDocument/2006/relationships/image" Target="../media/image55.png"/><Relationship Id="rId10" Type="http://schemas.openxmlformats.org/officeDocument/2006/relationships/tags" Target="../tags/tag274.xml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1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wav"/><Relationship Id="rId13" Type="http://schemas.openxmlformats.org/officeDocument/2006/relationships/image" Target="../media/image58.png"/><Relationship Id="rId3" Type="http://schemas.openxmlformats.org/officeDocument/2006/relationships/tags" Target="../tags/tag278.xml"/><Relationship Id="rId7" Type="http://schemas.microsoft.com/office/2007/relationships/media" Target="../media/media1.wav"/><Relationship Id="rId12" Type="http://schemas.openxmlformats.org/officeDocument/2006/relationships/image" Target="../media/image57.pn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image" Target="../media/image56.PNG"/><Relationship Id="rId5" Type="http://schemas.openxmlformats.org/officeDocument/2006/relationships/tags" Target="../tags/tag280.xml"/><Relationship Id="rId10" Type="http://schemas.openxmlformats.org/officeDocument/2006/relationships/image" Target="../media/image55.png"/><Relationship Id="rId4" Type="http://schemas.openxmlformats.org/officeDocument/2006/relationships/tags" Target="../tags/tag279.xml"/><Relationship Id="rId9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9.png"/><Relationship Id="rId3" Type="http://schemas.openxmlformats.org/officeDocument/2006/relationships/tags" Target="../tags/tag284.xml"/><Relationship Id="rId7" Type="http://schemas.openxmlformats.org/officeDocument/2006/relationships/tags" Target="../tags/tag288.xml"/><Relationship Id="rId12" Type="http://schemas.openxmlformats.org/officeDocument/2006/relationships/image" Target="../media/image56.PNG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1" Type="http://schemas.openxmlformats.org/officeDocument/2006/relationships/image" Target="../media/image55.png"/><Relationship Id="rId5" Type="http://schemas.openxmlformats.org/officeDocument/2006/relationships/tags" Target="../tags/tag286.xml"/><Relationship Id="rId10" Type="http://schemas.openxmlformats.org/officeDocument/2006/relationships/image" Target="../media/image19.svg"/><Relationship Id="rId4" Type="http://schemas.openxmlformats.org/officeDocument/2006/relationships/tags" Target="../tags/tag285.xml"/><Relationship Id="rId9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13" Type="http://schemas.openxmlformats.org/officeDocument/2006/relationships/image" Target="../media/image56.PNG"/><Relationship Id="rId3" Type="http://schemas.openxmlformats.org/officeDocument/2006/relationships/tags" Target="../tags/tag291.xml"/><Relationship Id="rId7" Type="http://schemas.openxmlformats.org/officeDocument/2006/relationships/tags" Target="../tags/tag295.xml"/><Relationship Id="rId12" Type="http://schemas.openxmlformats.org/officeDocument/2006/relationships/image" Target="../media/image60.png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11" Type="http://schemas.openxmlformats.org/officeDocument/2006/relationships/image" Target="../media/image19.svg"/><Relationship Id="rId5" Type="http://schemas.openxmlformats.org/officeDocument/2006/relationships/tags" Target="../tags/tag293.xml"/><Relationship Id="rId10" Type="http://schemas.openxmlformats.org/officeDocument/2006/relationships/image" Target="../media/image18.png"/><Relationship Id="rId4" Type="http://schemas.openxmlformats.org/officeDocument/2006/relationships/tags" Target="../tags/tag292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18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1.jpeg"/><Relationship Id="rId2" Type="http://schemas.openxmlformats.org/officeDocument/2006/relationships/tags" Target="../tags/tag298.xml"/><Relationship Id="rId16" Type="http://schemas.openxmlformats.org/officeDocument/2006/relationships/image" Target="../media/image57.pn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7.xml"/><Relationship Id="rId5" Type="http://schemas.openxmlformats.org/officeDocument/2006/relationships/tags" Target="../tags/tag301.xml"/><Relationship Id="rId15" Type="http://schemas.openxmlformats.org/officeDocument/2006/relationships/image" Target="../media/image55.png"/><Relationship Id="rId10" Type="http://schemas.openxmlformats.org/officeDocument/2006/relationships/tags" Target="../tags/tag306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1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10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1.jpe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57.png"/><Relationship Id="rId5" Type="http://schemas.openxmlformats.org/officeDocument/2006/relationships/tags" Target="../tags/tag312.xml"/><Relationship Id="rId10" Type="http://schemas.openxmlformats.org/officeDocument/2006/relationships/image" Target="../media/image60.png"/><Relationship Id="rId4" Type="http://schemas.openxmlformats.org/officeDocument/2006/relationships/tags" Target="../tags/tag311.xml"/><Relationship Id="rId9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16.xml"/><Relationship Id="rId7" Type="http://schemas.openxmlformats.org/officeDocument/2006/relationships/image" Target="../media/image18.png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18.xml"/><Relationship Id="rId10" Type="http://schemas.openxmlformats.org/officeDocument/2006/relationships/image" Target="../media/image55.png"/><Relationship Id="rId4" Type="http://schemas.openxmlformats.org/officeDocument/2006/relationships/tags" Target="../tags/tag317.xml"/><Relationship Id="rId9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321.xml"/><Relationship Id="rId7" Type="http://schemas.openxmlformats.org/officeDocument/2006/relationships/image" Target="../media/image19.svg"/><Relationship Id="rId2" Type="http://schemas.openxmlformats.org/officeDocument/2006/relationships/tags" Target="../tags/tag320.xml"/><Relationship Id="rId1" Type="http://schemas.openxmlformats.org/officeDocument/2006/relationships/tags" Target="../tags/tag31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5.png"/><Relationship Id="rId4" Type="http://schemas.openxmlformats.org/officeDocument/2006/relationships/tags" Target="../tags/tag322.xml"/><Relationship Id="rId9" Type="http://schemas.openxmlformats.org/officeDocument/2006/relationships/image" Target="../media/image48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325.xml"/><Relationship Id="rId7" Type="http://schemas.openxmlformats.org/officeDocument/2006/relationships/image" Target="../media/image19.svg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5.png"/><Relationship Id="rId4" Type="http://schemas.openxmlformats.org/officeDocument/2006/relationships/tags" Target="../tags/tag326.xml"/><Relationship Id="rId9" Type="http://schemas.openxmlformats.org/officeDocument/2006/relationships/image" Target="../media/image48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tags" Target="../tags/tag339.xml"/><Relationship Id="rId18" Type="http://schemas.openxmlformats.org/officeDocument/2006/relationships/image" Target="../media/image55.png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tags" Target="../tags/tag338.xml"/><Relationship Id="rId17" Type="http://schemas.openxmlformats.org/officeDocument/2006/relationships/image" Target="../media/image19.svg"/><Relationship Id="rId2" Type="http://schemas.openxmlformats.org/officeDocument/2006/relationships/tags" Target="../tags/tag328.xml"/><Relationship Id="rId16" Type="http://schemas.openxmlformats.org/officeDocument/2006/relationships/image" Target="../media/image18.pn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5" Type="http://schemas.openxmlformats.org/officeDocument/2006/relationships/tags" Target="../tags/tag331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336.xml"/><Relationship Id="rId19" Type="http://schemas.openxmlformats.org/officeDocument/2006/relationships/image" Target="../media/image48.jpeg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tags" Target="../tags/tag340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43.xml"/><Relationship Id="rId7" Type="http://schemas.openxmlformats.org/officeDocument/2006/relationships/image" Target="../media/image19.svg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47.png"/><Relationship Id="rId4" Type="http://schemas.openxmlformats.org/officeDocument/2006/relationships/tags" Target="../tags/tag344.xml"/><Relationship Id="rId9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7.xml"/><Relationship Id="rId7" Type="http://schemas.openxmlformats.org/officeDocument/2006/relationships/image" Target="../media/image18.png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5.png"/><Relationship Id="rId5" Type="http://schemas.openxmlformats.org/officeDocument/2006/relationships/tags" Target="../tags/tag349.xml"/><Relationship Id="rId10" Type="http://schemas.openxmlformats.org/officeDocument/2006/relationships/image" Target="../media/image48.jpeg"/><Relationship Id="rId4" Type="http://schemas.openxmlformats.org/officeDocument/2006/relationships/tags" Target="../tags/tag348.xml"/><Relationship Id="rId9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52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image" Target="../media/image8.png"/><Relationship Id="rId5" Type="http://schemas.openxmlformats.org/officeDocument/2006/relationships/tags" Target="../tags/tag354.xml"/><Relationship Id="rId10" Type="http://schemas.openxmlformats.org/officeDocument/2006/relationships/image" Target="../media/image7.svg"/><Relationship Id="rId4" Type="http://schemas.openxmlformats.org/officeDocument/2006/relationships/tags" Target="../tags/tag353.xml"/><Relationship Id="rId9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363.xml"/><Relationship Id="rId13" Type="http://schemas.openxmlformats.org/officeDocument/2006/relationships/image" Target="../media/image15.png"/><Relationship Id="rId3" Type="http://schemas.openxmlformats.org/officeDocument/2006/relationships/tags" Target="../tags/tag358.xml"/><Relationship Id="rId7" Type="http://schemas.openxmlformats.org/officeDocument/2006/relationships/tags" Target="../tags/tag362.xm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tags" Target="../tags/tag357.xml"/><Relationship Id="rId16" Type="http://schemas.openxmlformats.org/officeDocument/2006/relationships/image" Target="../media/image41.svg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60.xml"/><Relationship Id="rId15" Type="http://schemas.openxmlformats.org/officeDocument/2006/relationships/image" Target="../media/image40.png"/><Relationship Id="rId10" Type="http://schemas.openxmlformats.org/officeDocument/2006/relationships/tags" Target="../tags/tag365.xml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4" Type="http://schemas.openxmlformats.org/officeDocument/2006/relationships/image" Target="../media/image29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368.xml"/><Relationship Id="rId7" Type="http://schemas.openxmlformats.org/officeDocument/2006/relationships/image" Target="../media/image19.sv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69.xml"/><Relationship Id="rId9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372.xml"/><Relationship Id="rId7" Type="http://schemas.openxmlformats.org/officeDocument/2006/relationships/image" Target="../media/image19.sv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7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76.xml"/><Relationship Id="rId7" Type="http://schemas.openxmlformats.org/officeDocument/2006/relationships/image" Target="../media/image18.png"/><Relationship Id="rId2" Type="http://schemas.openxmlformats.org/officeDocument/2006/relationships/tags" Target="../tags/tag375.xml"/><Relationship Id="rId1" Type="http://schemas.openxmlformats.org/officeDocument/2006/relationships/tags" Target="../tags/tag37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78.xml"/><Relationship Id="rId4" Type="http://schemas.openxmlformats.org/officeDocument/2006/relationships/tags" Target="../tags/tag377.xml"/><Relationship Id="rId9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67.png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image" Target="../media/image26.jpe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3.xml"/><Relationship Id="rId7" Type="http://schemas.openxmlformats.org/officeDocument/2006/relationships/image" Target="../media/image18.png"/><Relationship Id="rId2" Type="http://schemas.openxmlformats.org/officeDocument/2006/relationships/tags" Target="../tags/tag382.xml"/><Relationship Id="rId1" Type="http://schemas.openxmlformats.org/officeDocument/2006/relationships/tags" Target="../tags/tag381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5.xml"/><Relationship Id="rId10" Type="http://schemas.openxmlformats.org/officeDocument/2006/relationships/image" Target="../media/image67.png"/><Relationship Id="rId4" Type="http://schemas.openxmlformats.org/officeDocument/2006/relationships/tags" Target="../tags/tag384.xml"/><Relationship Id="rId9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13" Type="http://schemas.openxmlformats.org/officeDocument/2006/relationships/image" Target="../media/image48.jpeg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image" Target="../media/image23.png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image" Target="../media/image19.svg"/><Relationship Id="rId5" Type="http://schemas.openxmlformats.org/officeDocument/2006/relationships/tags" Target="../tags/tag390.xml"/><Relationship Id="rId10" Type="http://schemas.openxmlformats.org/officeDocument/2006/relationships/image" Target="../media/image18.png"/><Relationship Id="rId4" Type="http://schemas.openxmlformats.org/officeDocument/2006/relationships/tags" Target="../tags/tag389.xml"/><Relationship Id="rId9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68.png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image" Target="../media/image26.jpe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98.xml"/><Relationship Id="rId7" Type="http://schemas.openxmlformats.org/officeDocument/2006/relationships/image" Target="../media/image18.png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00.xml"/><Relationship Id="rId10" Type="http://schemas.openxmlformats.org/officeDocument/2006/relationships/image" Target="../media/image68.png"/><Relationship Id="rId4" Type="http://schemas.openxmlformats.org/officeDocument/2006/relationships/tags" Target="../tags/tag399.xml"/><Relationship Id="rId9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410.xml"/><Relationship Id="rId13" Type="http://schemas.openxmlformats.org/officeDocument/2006/relationships/image" Target="../media/image70.jpg"/><Relationship Id="rId18" Type="http://schemas.openxmlformats.org/officeDocument/2006/relationships/image" Target="../media/image48.jpeg"/><Relationship Id="rId3" Type="http://schemas.openxmlformats.org/officeDocument/2006/relationships/tags" Target="../tags/tag405.xml"/><Relationship Id="rId7" Type="http://schemas.openxmlformats.org/officeDocument/2006/relationships/tags" Target="../tags/tag409.xml"/><Relationship Id="rId12" Type="http://schemas.openxmlformats.org/officeDocument/2006/relationships/image" Target="../media/image19.svg"/><Relationship Id="rId17" Type="http://schemas.openxmlformats.org/officeDocument/2006/relationships/image" Target="../media/image73.png"/><Relationship Id="rId2" Type="http://schemas.openxmlformats.org/officeDocument/2006/relationships/tags" Target="../tags/tag404.xml"/><Relationship Id="rId16" Type="http://schemas.microsoft.com/office/2007/relationships/hdphoto" Target="../media/hdphoto1.wdp"/><Relationship Id="rId1" Type="http://schemas.openxmlformats.org/officeDocument/2006/relationships/tags" Target="../tags/tag403.xml"/><Relationship Id="rId6" Type="http://schemas.openxmlformats.org/officeDocument/2006/relationships/tags" Target="../tags/tag408.xml"/><Relationship Id="rId11" Type="http://schemas.openxmlformats.org/officeDocument/2006/relationships/image" Target="../media/image18.png"/><Relationship Id="rId5" Type="http://schemas.openxmlformats.org/officeDocument/2006/relationships/tags" Target="../tags/tag407.xml"/><Relationship Id="rId15" Type="http://schemas.openxmlformats.org/officeDocument/2006/relationships/image" Target="../media/image72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06.xml"/><Relationship Id="rId9" Type="http://schemas.openxmlformats.org/officeDocument/2006/relationships/tags" Target="../tags/tag411.xml"/><Relationship Id="rId14" Type="http://schemas.openxmlformats.org/officeDocument/2006/relationships/image" Target="../media/image71.jp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image" Target="../media/image43.png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12" Type="http://schemas.openxmlformats.org/officeDocument/2006/relationships/image" Target="../media/image19.svg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image" Target="../media/image18.png"/><Relationship Id="rId5" Type="http://schemas.openxmlformats.org/officeDocument/2006/relationships/tags" Target="../tags/tag416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15.xml"/><Relationship Id="rId9" Type="http://schemas.openxmlformats.org/officeDocument/2006/relationships/tags" Target="../tags/tag42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421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</a:t>
            </a:r>
            <a:r>
              <a:rPr lang="ar-MA" sz="4001" b="1" dirty="0">
                <a:solidFill>
                  <a:prstClr val="white"/>
                </a:solidFill>
                <a:latin typeface="Dosis Bold"/>
              </a:rPr>
              <a:t>4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 Où sont les élèves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Qu’est-ce que tu fais à l’école 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4 :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dois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:  Qu’est-ce que tu aimes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2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289123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07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E50F04-18D1-3CDD-90CB-19AC570A9358}"/>
              </a:ext>
            </a:extLst>
          </p:cNvPr>
          <p:cNvGrpSpPr/>
          <p:nvPr/>
        </p:nvGrpSpPr>
        <p:grpSpPr>
          <a:xfrm>
            <a:off x="645454" y="2914912"/>
            <a:ext cx="12493254" cy="5483342"/>
            <a:chOff x="585323" y="2887772"/>
            <a:chExt cx="12493254" cy="548334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F3B2A8D-7AA9-96FA-DFB2-EA06C2719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323" y="2887773"/>
              <a:ext cx="3981055" cy="548334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D6F07A9-B5B2-F739-8572-D28ECB9E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67472" y="2887773"/>
              <a:ext cx="3981055" cy="544424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13549CE-A611-901E-DC17-BB131451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04950" y="2887772"/>
              <a:ext cx="3973627" cy="5444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1359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C134-1D57-0666-985E-9742E77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A07C120-536A-53B0-F157-595A59C4A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A5A1137-BD55-BEC7-FB60-1B49E24C5B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0980" y="3063754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des phrases avec le mot convenable.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EB141D-DE15-0B74-B63E-4CC147AF3E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32FEACF-CC19-77C1-F4C8-1922757B5A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CE2DC-E33C-409C-8137-1A8CABE4A3D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6203" y="3219241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749863D-9C0C-8722-7989-240777EE66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46063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</a:t>
            </a:r>
            <a:r>
              <a:rPr lang="ar-MA" sz="6000" b="1" dirty="0">
                <a:solidFill>
                  <a:srgbClr val="215968"/>
                </a:solidFill>
                <a:latin typeface="Dosis" pitchFamily="2" charset="0"/>
              </a:rPr>
              <a:t>4</a:t>
            </a: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79" y="4832400"/>
            <a:ext cx="989643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ct val="150000"/>
              </a:lnSpc>
              <a:spcAft>
                <a:spcPts val="600"/>
              </a:spcAft>
              <a:defRPr/>
            </a:pPr>
            <a:r>
              <a:rPr lang="fr-MA" sz="3200" b="1" dirty="0">
                <a:solidFill>
                  <a:srgbClr val="1F497D"/>
                </a:solidFill>
                <a:latin typeface="Dosis" pitchFamily="2" charset="0"/>
              </a:rPr>
              <a:t>Lire et comprendre 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des phrases simples.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5021128"/>
            <a:ext cx="504425" cy="549067"/>
          </a:xfrm>
          <a:prstGeom prst="rect">
            <a:avLst/>
          </a:pr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nous allons apprendre à lire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076095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9AF83-7D84-DE45-CB5F-239503E6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89B554-7B6D-E20C-17C8-FA01A7A118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D382F9-B655-F0BE-FD7A-E032D3F998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bien.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3DBA5-3CB0-C14A-DB27-97039E53E1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425278-7128-E103-3CC4-B5FF0A8A533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52020423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9821614C-A369-9AF1-7A8D-5BB1BF8719A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3928744"/>
            <a:ext cx="12940478" cy="367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faut              en          avant           toujours</a:t>
            </a:r>
          </a:p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écouter       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crier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     jamais        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lever</a:t>
            </a: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1371668">
              <a:lnSpc>
                <a:spcPct val="150000"/>
              </a:lnSpc>
              <a:defRPr/>
            </a:pPr>
            <a:endParaRPr lang="fr-FR" sz="5400" b="1" dirty="0">
              <a:solidFill>
                <a:schemeClr val="bg1">
                  <a:lumMod val="7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8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7971-5CE1-473C-3B78-61A9A8AE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C18E625C-9362-EF31-3A58-847AA9183D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5B0B8-A8EB-9757-6D01-92A1092A20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lire les mots?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1425DC-41CF-B9BB-57AF-60EF193DDCB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5D514D0-C72A-A7C0-50C6-48CD39AB497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6420068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4005A3B0-AAE0-5032-9CB9-BAD5B41A59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3928744"/>
            <a:ext cx="12940478" cy="367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faut              en          avant           toujours</a:t>
            </a:r>
          </a:p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écouter       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crier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     jamais        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lever</a:t>
            </a: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1371668">
              <a:lnSpc>
                <a:spcPct val="150000"/>
              </a:lnSpc>
              <a:defRPr/>
            </a:pPr>
            <a:endParaRPr lang="fr-FR" sz="5400" b="1" dirty="0">
              <a:solidFill>
                <a:schemeClr val="bg1">
                  <a:lumMod val="7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63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7C2F2-EED6-1DF8-8627-DFFE3736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FDC5ADE-AB21-7CA8-F667-E9479F51CB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801A97-2E70-754E-2148-306508383A6C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CAD43D-6810-CC17-543F-16CBAAC03E0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E9021FD-9555-2279-47F7-CDAFD42C1E7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812150-10EB-13D2-C99B-0AABE9E626F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3838329"/>
            <a:ext cx="12619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faut toujours écouter à l’école.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A877B71-5B32-951B-C82A-C79B62322339}"/>
              </a:ext>
            </a:extLst>
          </p:cNvPr>
          <p:cNvGrpSpPr/>
          <p:nvPr/>
        </p:nvGrpSpPr>
        <p:grpSpPr>
          <a:xfrm>
            <a:off x="9822665" y="4974373"/>
            <a:ext cx="3385423" cy="1804397"/>
            <a:chOff x="9822665" y="4974373"/>
            <a:chExt cx="3385423" cy="18043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53C613F-4515-24AE-A8FC-0BC77288A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22665" y="4974373"/>
              <a:ext cx="2796817" cy="180439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4B3D53F-CEE4-C9EF-213A-76479B0D3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847918" y="5320252"/>
              <a:ext cx="1360170" cy="111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5177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71FF7-7FE1-262F-E342-36EFAC18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4F01F90-4460-76C4-7E95-0F92E7FD769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3D31C0-D69C-17E8-B12E-775D5BBE5AE1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faut toujours écouter à l’école.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246FF8-8FB7-DA74-5F4F-A83D0EA4272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E275045-D17C-3B38-3D5F-CA0850D9FA5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92373C-E398-D87F-09D9-8DCF7F7B366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3838329"/>
            <a:ext cx="12619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faut toujours écouter à l’école.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D2EEDAE-1BDB-C784-A050-D2B04E81664C}"/>
              </a:ext>
            </a:extLst>
          </p:cNvPr>
          <p:cNvGrpSpPr/>
          <p:nvPr/>
        </p:nvGrpSpPr>
        <p:grpSpPr>
          <a:xfrm>
            <a:off x="9822665" y="4974373"/>
            <a:ext cx="3385423" cy="1804397"/>
            <a:chOff x="9822665" y="4974373"/>
            <a:chExt cx="3385423" cy="18043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DC9F822-D941-4EEC-C5CF-2C515F11A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22665" y="4974373"/>
              <a:ext cx="2796817" cy="1804397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657697F-CAF3-8404-27F1-D671E6B4E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847918" y="5320252"/>
              <a:ext cx="1360170" cy="111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7003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D1FC-D6CE-1EED-C650-87841A2D6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BB5EC6B-219A-B994-81BC-E3807A73A0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8E7680-9009-3673-423B-5B96487F98AD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9D3E61-BAE4-17F7-6F5D-B313F846E98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FCC1747-F60B-8D84-A1E8-6756465F42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EFF061C-5396-9A02-31B8-58FB23318B7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3838329"/>
            <a:ext cx="12619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faut toujours écouter à l’école.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BC0306B-3B78-E791-7DFA-BD3339808CBD}"/>
              </a:ext>
            </a:extLst>
          </p:cNvPr>
          <p:cNvGrpSpPr/>
          <p:nvPr/>
        </p:nvGrpSpPr>
        <p:grpSpPr>
          <a:xfrm>
            <a:off x="9822665" y="4974373"/>
            <a:ext cx="3385423" cy="1804397"/>
            <a:chOff x="9822665" y="4974373"/>
            <a:chExt cx="3385423" cy="18043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AB29EB-AB40-D405-3F63-640070017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22665" y="4974373"/>
              <a:ext cx="2796817" cy="180439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882E2BB-F720-0B8C-9283-922D1F0DF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847918" y="5320252"/>
              <a:ext cx="1360170" cy="111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1659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B9F51-675B-078A-5BEB-B74ADFD8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FFE8769-CE8A-9A4C-F66E-B2C584446F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DFB021-68FF-ADD3-B004-1AFF7E41FCD9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2FA88B-4F12-2A8A-FD17-7D7C190C51E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7279598-5A15-0F5E-55DA-30570B5187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8DDDBA-DE86-4C4F-A54E-AD36ADA08B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0041" y="4026111"/>
            <a:ext cx="9943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Tu ne dois jamais crier en classe.</a:t>
            </a:r>
          </a:p>
        </p:txBody>
      </p:sp>
      <p:pic>
        <p:nvPicPr>
          <p:cNvPr id="7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8B9A2CFF-CE9D-29B7-B8DC-4610D933638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12002821" y="5349563"/>
            <a:ext cx="970280" cy="1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AAEB4E-B013-8284-D40B-31F00C91158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41153" y="4848171"/>
            <a:ext cx="2375231" cy="238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83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3591A-87FB-1ACD-AF97-6CDBCFDD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3DF95E8-6715-59F7-2F39-F150522997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ADD84C-66C5-EF02-944F-6CE9BA768A2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 ne dois jamais crier en classe.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CCB6905-BD45-9534-324E-1EFB1B18EB6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A35D51B-4771-4A96-AEB7-78DCB55073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pic>
        <p:nvPicPr>
          <p:cNvPr id="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773BF553-E000-80A1-D714-63D6A0474908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12002821" y="5349563"/>
            <a:ext cx="970280" cy="1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2EEE652-0159-0925-1CFA-489A7F4FAAD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60041" y="4026111"/>
            <a:ext cx="9943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Tu ne dois jamais crier en classe.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EBFB83-4492-2041-C318-410745F1644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41153" y="4848171"/>
            <a:ext cx="2375231" cy="238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7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3457-0657-BC1E-A81E-83DA9DC44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4C12980-5055-A0EE-10E7-466FD4727A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BD2FD3-2DAB-9B3E-94A9-15D7F694B719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91478D-8FD6-AC09-5B4E-9B2ACBA1D4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DE3F71FE-24A5-87B1-15C7-089B2136E2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74C33310-83E5-E3E1-9AFC-2C1BDD196DA2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12002821" y="5349563"/>
            <a:ext cx="970280" cy="1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B6F160F-7052-EF13-39E4-32D09BBAB5D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60041" y="4026111"/>
            <a:ext cx="9943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Tu ne dois jamais crier en classe.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FFC91A-2FCE-874A-067C-1C289AA3451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41153" y="4848171"/>
            <a:ext cx="2375231" cy="238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09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C565B-4BCC-67D4-814A-C4C3B7E73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7486ED-89E4-6209-B06A-1CFDB67D76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618AE3-68EA-B673-CE40-F11B8CF0DD4D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B29C19F-2399-A8FE-22FC-D420C3AEFC7F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EDBDD47-7338-2D82-80DD-16ADA1942DE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03099EA-C5B0-3DB0-D670-8CE5BFD0936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0041" y="4026111"/>
            <a:ext cx="9943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doit toujours lever le doigt.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C989F71-7DF2-93D7-CC6B-836548EF8F8B}"/>
              </a:ext>
            </a:extLst>
          </p:cNvPr>
          <p:cNvGrpSpPr/>
          <p:nvPr/>
        </p:nvGrpSpPr>
        <p:grpSpPr>
          <a:xfrm>
            <a:off x="9875520" y="5270625"/>
            <a:ext cx="3332568" cy="2416969"/>
            <a:chOff x="9875520" y="5270625"/>
            <a:chExt cx="3332568" cy="2416969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FAD514C2-6C2D-4202-F815-6020A58E4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75520" y="5270625"/>
              <a:ext cx="2179405" cy="241696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92B97ED-4F31-D08A-0E9B-8D7B8AE6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847918" y="5320252"/>
              <a:ext cx="1360170" cy="111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1041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126A5-5C39-0BB3-78A5-9BD27C416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64B00E2F-E367-FEF1-4716-817DB6B428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7B6D7B-750D-E620-A213-96BA8CFB0688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doit toujours lever le doigt.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1AD843A-21E5-8949-5491-0765EC5ED42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DCEC037-12E2-CAAD-A4E5-D37BD5B677F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B0A7AC-3D19-677C-78EB-D8961C189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0041" y="4026111"/>
            <a:ext cx="9943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doit toujours lever le doigt.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07593B4-B3F1-5D71-3F8A-849C7806E882}"/>
              </a:ext>
            </a:extLst>
          </p:cNvPr>
          <p:cNvGrpSpPr/>
          <p:nvPr/>
        </p:nvGrpSpPr>
        <p:grpSpPr>
          <a:xfrm>
            <a:off x="9875520" y="5270625"/>
            <a:ext cx="3332568" cy="2416969"/>
            <a:chOff x="9875520" y="5270625"/>
            <a:chExt cx="3332568" cy="24169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066E2E2-0B7F-5C85-0684-05442D098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75520" y="5270625"/>
              <a:ext cx="2179405" cy="241696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B1F0EE8-5436-DA29-6311-7DF003DCA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847918" y="5320252"/>
              <a:ext cx="1360170" cy="111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5732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9370C-E242-2815-607B-038773AC3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DC0D731-5D4E-0B48-4B08-45733349E66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CCC26F-3DE6-108B-D0A8-40767D9AAF10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38CD566-58DD-365D-B98E-F5B30260A34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16B4EAC-E49A-58D6-BAE9-18B2C402D13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73110B-CB1F-BCB0-8B34-85E58163CD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0041" y="4026111"/>
            <a:ext cx="9943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doit toujours lever le doigt.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278895F-2E6B-8DDC-7FEC-00A1DA763057}"/>
              </a:ext>
            </a:extLst>
          </p:cNvPr>
          <p:cNvGrpSpPr/>
          <p:nvPr/>
        </p:nvGrpSpPr>
        <p:grpSpPr>
          <a:xfrm>
            <a:off x="9875520" y="5270625"/>
            <a:ext cx="3332568" cy="2416969"/>
            <a:chOff x="9875520" y="5270625"/>
            <a:chExt cx="3332568" cy="24169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224B830-7D75-8AE3-F95E-A18D189A1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75520" y="5270625"/>
              <a:ext cx="2179405" cy="24169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617071D-5BF9-2A2A-50E9-9E99C667A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847918" y="5320252"/>
              <a:ext cx="1360170" cy="111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4434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le livret et le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4217E2F-60D0-322C-D3DF-2E81A89BD0C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16.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194569-3BD4-0AE3-444B-2FEAA89D77E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4CCB759C-B8B6-AD9D-6903-2BA4C94A4F6F}"/>
              </a:ext>
            </a:extLst>
          </p:cNvPr>
          <p:cNvGrpSpPr/>
          <p:nvPr/>
        </p:nvGrpSpPr>
        <p:grpSpPr>
          <a:xfrm>
            <a:off x="3621024" y="1792300"/>
            <a:ext cx="6400800" cy="7794879"/>
            <a:chOff x="3621024" y="1478403"/>
            <a:chExt cx="6400800" cy="779487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DFD8DDF-420C-E103-DDBA-01DBB07F8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33685" y="1478403"/>
              <a:ext cx="5698606" cy="779487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6BF8D5-7054-8B08-1C97-04E0B78BB6BC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621024" y="6550200"/>
              <a:ext cx="6400800" cy="214579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 : Lisez et relie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z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chaque phrase à la bonne image.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D4F425-8F46-126B-2AEB-CFDEC4087E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FB1AB36B-8FB1-32C5-F1B5-FE9C608D00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9261" y="2996564"/>
            <a:ext cx="11739282" cy="498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A28720-0B42-68C3-BA75-45288D4AA9F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A1FDE159-C356-1728-F369-22D322E50AE5}"/>
              </a:ext>
            </a:extLst>
          </p:cNvPr>
          <p:cNvGrpSpPr/>
          <p:nvPr/>
        </p:nvGrpSpPr>
        <p:grpSpPr>
          <a:xfrm>
            <a:off x="728661" y="3034654"/>
            <a:ext cx="12359372" cy="5341250"/>
            <a:chOff x="728661" y="3034654"/>
            <a:chExt cx="12359372" cy="534125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FC8F35A-ADF9-944B-AC38-91A90F8C5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8661" y="3034654"/>
              <a:ext cx="12359372" cy="5341250"/>
            </a:xfrm>
            <a:prstGeom prst="rect">
              <a:avLst/>
            </a:prstGeom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FF9E529E-690F-BAFE-78DD-DCE7235B8D7A}"/>
                </a:ext>
              </a:extLst>
            </p:cNvPr>
            <p:cNvCxnSpPr>
              <a:cxnSpLocks/>
            </p:cNvCxnSpPr>
            <p:nvPr/>
          </p:nvCxnSpPr>
          <p:spPr>
            <a:xfrm>
              <a:off x="3629441" y="4974336"/>
              <a:ext cx="6977599" cy="1133856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C3CAD602-569B-93E1-855F-1B31B8BD0F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29441" y="4974336"/>
              <a:ext cx="3419972" cy="1133856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2ED7F69-D8F5-5F0C-3EA5-D90CD92DE5A2}"/>
              </a:ext>
            </a:extLst>
          </p:cNvPr>
          <p:cNvCxnSpPr>
            <a:cxnSpLocks/>
          </p:cNvCxnSpPr>
          <p:nvPr/>
        </p:nvCxnSpPr>
        <p:spPr>
          <a:xfrm flipH="1">
            <a:off x="7176056" y="4974336"/>
            <a:ext cx="3430984" cy="1111758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D4F-9F56-8677-85A4-FBE44A96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4ECB62-D49D-318B-4DCA-085A2B1AB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81C271-9EE1-B65B-1B4C-F5BE933D5C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92471" y="3078035"/>
            <a:ext cx="9610369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des phrases avec le mot convenable.</a:t>
            </a: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BB02673-8EE0-C456-4346-A4211130A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E5A7F0E-AEC5-600F-E1F7-0BD41B9C27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7FC36C-ADA9-E488-8792-524867654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464798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E99D78-D230-D395-931F-D11E40EBED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4606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3882505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22530" y="4669405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 est-ce que tu dois faire à l’école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436090" y="6561957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devoir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2043603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réécouter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84B7-126B-0A09-11E6-1E40F9A47BE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71881168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2457D-5E04-BBC1-AE61-808D77D08DA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43013" y="749000"/>
            <a:ext cx="8644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automatique.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D747E53-63B2-32A5-5BB3-DDEEBBE186A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009355664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B3A08CC-3699-182F-9996-18F850A5A44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4B50F280-B85A-5895-086E-670C7B3CA95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arcours_2_Pd2_S4_s1_Dialogue">
            <a:hlinkClick r:id="" action="ppaction://media"/>
            <a:extLst>
              <a:ext uri="{FF2B5EF4-FFF2-40B4-BE49-F238E27FC236}">
                <a16:creationId xmlns:a16="http://schemas.microsoft.com/office/drawing/2014/main" id="{FC85CD53-5D35-3B10-F17D-97D6B25D63C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54012" y="979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9D1EE-3120-0122-7799-BC734960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BB18C15-EC86-2798-E895-2162BFA943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96AC43-3659-DFF8-F498-C2490C1F7A9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«Qu’est-ce que tu dois faire dans la cour?».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C02C37-779F-E3F4-D45E-C93AEE82324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A696E8F-14B4-D119-3185-56CB40A1932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6667CAE-36C6-1CBD-A7C0-12F5C7FC83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3DD2F6-3042-A338-65AA-401A2606B7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71FC3EE7-1C8D-80C4-AE30-3A8B170F401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835175" y="2457127"/>
            <a:ext cx="4643436" cy="1552348"/>
          </a:xfrm>
          <a:prstGeom prst="wedgeEllipseCallout">
            <a:avLst>
              <a:gd name="adj1" fmla="val 14658"/>
              <a:gd name="adj2" fmla="val 7395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F9F8FF0-81CF-F528-E4E3-6974481643B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15518" y="2704117"/>
            <a:ext cx="446309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tu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dois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faire dans la cour?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792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80D25-B6A0-AA72-86F8-D60A13420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3E3FF47-72AF-199E-345C-ABA77C029F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AE0A39-A097-5BD0-4945-ECA762E5CA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Qu’est-ce que tu dois faire dans la cour?»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E131321-F302-3927-8F60-82FA99C59A9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CD5AAC21-CACB-53FE-206E-BE1740E0DA0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7A6F472-769C-C1FF-5CB1-FF260F13B17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B7637-7DE3-C0CF-5592-92777B264E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094357A-2E80-4F58-6A6D-3CA0F44D20E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835175" y="2457127"/>
            <a:ext cx="4643436" cy="1552348"/>
          </a:xfrm>
          <a:prstGeom prst="wedgeEllipseCallout">
            <a:avLst>
              <a:gd name="adj1" fmla="val 14658"/>
              <a:gd name="adj2" fmla="val 7395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361761-2AB3-5C2A-C803-148DE9DCF2B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015518" y="2704117"/>
            <a:ext cx="446309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tu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dois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faire dans la cour?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16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Dans la cour, Je dois être poli.»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3BED05E6-4392-C78F-BD2E-679AC9B15EC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915147" y="2512183"/>
            <a:ext cx="4473375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2C5F429-B2CB-6672-DC6B-BAB4AFAD217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026357" y="2878189"/>
            <a:ext cx="4250954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Dans la cour,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dois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être poli.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863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B38E9-DBF4-757A-5FD7-E43A2FA2C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A2E2123-8B27-D285-8357-27AF7C91C3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362046-770A-3F4C-0626-87D6CA835F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Dans la cour, Je dois être poli.»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C635D7A-ED51-CA83-9BB8-66AE3529B52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E555FCF8-8F8B-798E-352D-113AB596590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73D33-433D-F43E-32A9-8951375A7D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3" name="Image 12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9DAFEDC0-F36B-689B-D29F-722069DFED7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C0810F53-F4E1-C2C6-F29D-95751EFF4BC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915147" y="2512183"/>
            <a:ext cx="4473375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45555C-949A-E885-EB4E-90283DB2778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026357" y="2878189"/>
            <a:ext cx="4250954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Dans la cour,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dois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être poli.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596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7878C-68F6-EBAA-13B8-35566DD6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A1251FA-F786-AFAD-DC11-96EF80F0F33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7C06C6-3100-05D1-B8DE-4E7268CA70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Ce garçon est poli. Il dit merci.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093A747-CCBD-A0C6-3AF0-852DBD3C12C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5BBAF97F-2E92-CCDD-8DD2-BC8DBC522045}"/>
              </a:ext>
            </a:extLst>
          </p:cNvPr>
          <p:cNvSpPr txBox="1"/>
          <p:nvPr/>
        </p:nvSpPr>
        <p:spPr>
          <a:xfrm>
            <a:off x="1508306" y="2252622"/>
            <a:ext cx="9957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Ce garçon est poli.</a:t>
            </a:r>
          </a:p>
        </p:txBody>
      </p:sp>
      <p:pic>
        <p:nvPicPr>
          <p:cNvPr id="17" name="Image 16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AD70ADAD-2739-9415-1D87-D9C3DAE4C77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615" y="3576910"/>
            <a:ext cx="3172399" cy="5703917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AC8A095C-61BF-DDF1-9CF2-D5EDEC01E6A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889248" y="3779520"/>
            <a:ext cx="2968751" cy="1023201"/>
          </a:xfrm>
          <a:prstGeom prst="wedgeEllipseCallout">
            <a:avLst>
              <a:gd name="adj1" fmla="val 52357"/>
              <a:gd name="adj2" fmla="val 100146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chemeClr val="tx1"/>
                </a:solidFill>
                <a:latin typeface="Bodoni MT Black" panose="02070A03080606020203" pitchFamily="18" charset="0"/>
              </a:rPr>
              <a:t>Merci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9627F7-7136-CE83-F10F-F834D768178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587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BCDF6-C0EE-AB66-144F-2C5D6A3CF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45958C2-A810-2B35-7376-4CE56CEBA5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C99A5D-49A2-DD6C-133E-8E859B9482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Pour être poli, il ne faut pas se disputer. 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C2EEE2D-2A1F-E6DF-9A2F-BB5CC1018D9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845D36B7-D6B4-B44E-C725-4AF6313ACF0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7545" y="3592043"/>
            <a:ext cx="5039338" cy="4223029"/>
          </a:xfrm>
          <a:prstGeom prst="rect">
            <a:avLst/>
          </a:prstGeom>
        </p:spPr>
      </p:pic>
      <p:pic>
        <p:nvPicPr>
          <p:cNvPr id="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DB56B60-149F-716E-F01F-19D3BA34C53D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656321" y="4048904"/>
            <a:ext cx="1612210" cy="17981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AC693B-FE02-0365-5C31-B9EC653D04D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800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E66DA-3D79-0165-F5A2-F755EBE65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B2CB750-7C1C-D9DA-9D0C-ED791E41A2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62B549A-296D-B2E1-3091-6E6E0601789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0601B36D-93D4-F7B1-034C-663F5B1E89E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7545" y="3592043"/>
            <a:ext cx="5039338" cy="4223029"/>
          </a:xfrm>
          <a:prstGeom prst="rect">
            <a:avLst/>
          </a:prstGeom>
        </p:spPr>
      </p:pic>
      <p:pic>
        <p:nvPicPr>
          <p:cNvPr id="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79826599-E101-FC43-4A0B-14C6E262A3A1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656321" y="4048904"/>
            <a:ext cx="1612210" cy="17981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2C1F5FC-7EF8-5F33-FE0A-3F7D216CC280}"/>
              </a:ext>
            </a:extLst>
          </p:cNvPr>
          <p:cNvSpPr txBox="1"/>
          <p:nvPr/>
        </p:nvSpPr>
        <p:spPr>
          <a:xfrm>
            <a:off x="1508306" y="2252622"/>
            <a:ext cx="9957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faut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se disputer.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DEAB7FB-646C-7758-F481-0B7C288575E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F1D17C-AE8F-0C01-308A-5E0BDDC1C65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ne faut pas se disputer. Qui veut répéter?  </a:t>
            </a:r>
          </a:p>
        </p:txBody>
      </p:sp>
    </p:spTree>
    <p:extLst>
      <p:ext uri="{BB962C8B-B14F-4D97-AF65-F5344CB8AC3E}">
        <p14:creationId xmlns:p14="http://schemas.microsoft.com/office/powerpoint/2010/main" val="19194260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faut / Il ne faut pas.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ne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faut 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faut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41CC797-D67F-5BBB-0E7D-02AFC163AD82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7347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F1A8-8D9F-411A-B8FB-957CA84E2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6A6DB88-7E50-A6B6-855F-F0DA387A87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E180AEA-334F-A507-17F1-5A51FD00378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 ce qu’il faut faire dans la cour?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8087DE-60BC-F6F1-9784-1B9D285924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/>
        </p:nvSpPr>
        <p:spPr>
          <a:xfrm>
            <a:off x="1708655" y="2016814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Qu’est ce qu’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il faut 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faire dans la cour?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66624CF-63B7-3A13-D184-746AEB809B5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15" name="Groupe 14">
            <a:extLst>
              <a:ext uri="{FF2B5EF4-FFF2-40B4-BE49-F238E27FC236}">
                <a16:creationId xmlns:a16="http://schemas.microsoft.com/office/drawing/2014/main" id="{FEDB5C86-FEA0-F068-A5C6-73E58C15173D}"/>
              </a:ext>
            </a:extLst>
          </p:cNvPr>
          <p:cNvGrpSpPr/>
          <p:nvPr/>
        </p:nvGrpSpPr>
        <p:grpSpPr>
          <a:xfrm>
            <a:off x="5315711" y="3838257"/>
            <a:ext cx="4328161" cy="3175983"/>
            <a:chOff x="9570719" y="4972113"/>
            <a:chExt cx="4328161" cy="3175983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3EF7B74-A486-58D2-F8F4-DF191DF6A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33720"/>
            <a:stretch/>
          </p:blipFill>
          <p:spPr>
            <a:xfrm>
              <a:off x="9570719" y="5487462"/>
              <a:ext cx="4328161" cy="266063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C38F825-E0E0-9306-B5A7-434BB6DEF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677516" y="4972113"/>
              <a:ext cx="1360170" cy="111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97876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030FF-E2D9-EE61-2046-264D495FD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F0EC05B-B2AE-AA0D-C909-00C81CA2F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E6232B-A171-5635-A843-7843CA53DAC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 ce qu’il ne faut pas faire dans la cour?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5C10E1-0585-0D2C-B21F-8DC16A45969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85D8166B-0C01-1BF7-5FD9-A4D0EB95FEB3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7916951" y="4704306"/>
            <a:ext cx="1724631" cy="19235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7F5DDE0-CBAD-F7D7-3562-776CA1EAE85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5">
            <a:extLst>
              <a:ext uri="{FF2B5EF4-FFF2-40B4-BE49-F238E27FC236}">
                <a16:creationId xmlns:a16="http://schemas.microsoft.com/office/drawing/2014/main" id="{F935973E-1686-7171-88A4-3DFEF7C9FC2F}"/>
              </a:ext>
            </a:extLst>
          </p:cNvPr>
          <p:cNvSpPr txBox="1"/>
          <p:nvPr/>
        </p:nvSpPr>
        <p:spPr>
          <a:xfrm>
            <a:off x="1708654" y="2016814"/>
            <a:ext cx="10629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Qu’est ce qu’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il  </a:t>
            </a:r>
            <a:r>
              <a:rPr lang="fr-FR" sz="4400" b="1" dirty="0">
                <a:solidFill>
                  <a:srgbClr val="FF0000"/>
                </a:solidFill>
                <a:latin typeface="Dosis" pitchFamily="2" charset="0"/>
              </a:rPr>
              <a:t>ne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 faut </a:t>
            </a:r>
            <a:r>
              <a:rPr lang="fr-FR" sz="4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 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faire dans la cour?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A5439F-F86D-C544-D6B3-0682B510EEF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9050" y="4116017"/>
            <a:ext cx="2877339" cy="279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60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A6E9-780D-86F2-7899-B58A06A51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35A71E6-8788-4128-889C-9E963B8F4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A6BA1E-9B4D-18B7-921F-870BBDCCB7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092332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Compléter des phrases avec le mot convenable.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45D31D-EA67-9D92-C81A-2CE21A7CE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94A2038-AE1F-9ACB-A486-403082BB7E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EA7EBB-0B0A-0C61-5310-0C19EAD02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651965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BCB980C-6482-2A76-A720-0B5728CE11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60359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10306542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5300" y="604868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5896676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il faut », il ne faut pas».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EF9FFFC4-5FD1-D4A5-3375-4D775047439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4681475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devoir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B1755-7790-3980-FA0B-8B50C531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8BA0A33-7AEA-532D-9A46-C725F3EF553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99A8AF-4399-A8B2-C432-AB863132FC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le livret et le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EA9EFAE-56D7-E51A-E03E-B0B8E8BC0E2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02AC28-9A35-6C63-0ED9-1CB6FC5811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D13C355-40FD-9CE6-F62F-CD7940CB06C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1061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E1D5-CBCB-B961-10D9-EF5CAAE3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91A04-E8C0-AF42-5218-ACA4701E2DD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8FE598-C597-9894-BC50-8DA6D0955D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17.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57E2E37-5F4F-D8F0-C54C-18DD5180F9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D0196AF-02A6-E217-8706-045958B9E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6240" y="1817007"/>
            <a:ext cx="5630927" cy="76129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F421C5-31B3-059F-4598-A65345B294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108285" y="3971920"/>
            <a:ext cx="5764378" cy="2502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470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devoir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F826A18-8260-0EC0-6BA3-08B8FF0FD49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8947CEA-605D-CB68-797D-2CCF27DC7FF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8553" y="740154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devoir au présent. Répétons ensemble.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1D6EEC-7946-6D71-8903-4BF9672576F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24673" y="3533003"/>
            <a:ext cx="56986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/Elle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devons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devez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/Elles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 </a:t>
            </a:r>
          </a:p>
        </p:txBody>
      </p:sp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5239F-AD58-07C3-9D25-ED4BE2677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1D0320C3-B5CA-A5EF-A598-C5C5706337DD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938262-02F9-756A-22E0-DC33795779BD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Ecrivez le bon mot; la bonne forme du verbe devoir.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B15658-77E7-7CC6-3C14-17853D3222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E7E8EB5-33A4-3423-03E2-7D5E8CB9891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B31615BE-7ADD-88D4-D89A-097CBAFA0B8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085" y="2698913"/>
            <a:ext cx="12391601" cy="599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7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2BB1D-1C1A-B8C2-098C-41E3822C6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9A8E5A8-6916-9147-B32B-7CB0D8CFC6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F89A14-A862-C120-5582-8912F0F3D6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3C236FD-376F-CE25-49B4-0C966843CC4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B5DFA2C-AEE7-572B-7301-816070EDDC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8282A4-35A2-539E-BD32-17DE51AB15D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19" name="Groupe 18">
            <a:extLst>
              <a:ext uri="{FF2B5EF4-FFF2-40B4-BE49-F238E27FC236}">
                <a16:creationId xmlns:a16="http://schemas.microsoft.com/office/drawing/2014/main" id="{16AA5EA6-35AA-98E9-B21F-7343CE94BCDA}"/>
              </a:ext>
            </a:extLst>
          </p:cNvPr>
          <p:cNvGrpSpPr/>
          <p:nvPr/>
        </p:nvGrpSpPr>
        <p:grpSpPr>
          <a:xfrm>
            <a:off x="646085" y="2698913"/>
            <a:ext cx="12391601" cy="5993983"/>
            <a:chOff x="646085" y="2698913"/>
            <a:chExt cx="12391601" cy="5993983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7296BB6-F2ED-7776-DE31-EC1142FC4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6085" y="2698913"/>
              <a:ext cx="12391601" cy="599398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BB9275E-B009-62CC-5984-CF7C822FD746}"/>
                </a:ext>
              </a:extLst>
            </p:cNvPr>
            <p:cNvSpPr txBox="1"/>
            <p:nvPr/>
          </p:nvSpPr>
          <p:spPr>
            <a:xfrm>
              <a:off x="3243265" y="4443682"/>
              <a:ext cx="289627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dois</a:t>
              </a:r>
              <a:endParaRPr kumimoji="0" lang="f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DF857D2-05D1-D13C-90F1-97CCED0BDAB8}"/>
                </a:ext>
              </a:extLst>
            </p:cNvPr>
            <p:cNvSpPr txBox="1"/>
            <p:nvPr/>
          </p:nvSpPr>
          <p:spPr>
            <a:xfrm>
              <a:off x="3371281" y="5234239"/>
              <a:ext cx="207854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doit</a:t>
              </a:r>
              <a:endParaRPr kumimoji="0" lang="f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A2DEE2F-2DEA-B890-D690-985D0AE99DBF}"/>
                </a:ext>
              </a:extLst>
            </p:cNvPr>
            <p:cNvSpPr txBox="1"/>
            <p:nvPr/>
          </p:nvSpPr>
          <p:spPr>
            <a:xfrm>
              <a:off x="3371281" y="5959325"/>
              <a:ext cx="31819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devons</a:t>
              </a:r>
              <a:endParaRPr kumimoji="0" lang="f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9B7E186-B491-C6DD-B7AC-B5A1BE7D3EAE}"/>
                </a:ext>
              </a:extLst>
            </p:cNvPr>
            <p:cNvSpPr txBox="1"/>
            <p:nvPr/>
          </p:nvSpPr>
          <p:spPr>
            <a:xfrm>
              <a:off x="3371281" y="6732017"/>
              <a:ext cx="34867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devez</a:t>
              </a:r>
              <a:endParaRPr kumimoji="0" lang="f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5395494-3B2B-DDD4-9BAF-A5E87458750D}"/>
                </a:ext>
              </a:extLst>
            </p:cNvPr>
            <p:cNvSpPr txBox="1"/>
            <p:nvPr/>
          </p:nvSpPr>
          <p:spPr>
            <a:xfrm>
              <a:off x="3243265" y="7534470"/>
              <a:ext cx="405016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doivent</a:t>
              </a:r>
              <a:endParaRPr kumimoji="0" lang="f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45991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D6888-42EE-D663-495E-102FF671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37CD4249-4687-4F3B-4607-100248CBBA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AE7F4C-5B3E-03C4-A490-F55AB1520D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611562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: il faut / il ne faut pas.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F235BF-A567-AA8D-E68D-0667BC8A954B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761010D-0A33-700D-00B3-622D5B94690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38A736-6A8C-9B89-A4EC-88900AB7DDB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B0E25A-E652-A379-6F57-AEBB679AF3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ne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faut 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59BA1C-3129-347A-C6E7-925A02D93E5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 faut</a:t>
            </a:r>
          </a:p>
        </p:txBody>
      </p:sp>
      <p:pic>
        <p:nvPicPr>
          <p:cNvPr id="11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3AB7F9E-5088-881B-539E-E3DF433A4195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C2CDCA6-0ED1-15E6-73D8-9AFAFF5B1D86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6263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880EF-59EB-A5A3-ACF6-A756E69D1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4E5F433-709E-1150-9079-66AC7BB2F978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B9AE41-EE25-18F3-7C26-12C519594095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Complétez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les phrases avec « il faut », «il ne faut pas».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D3F5F5-476E-91E1-9963-7FC5CA17B7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E03B601-29E4-35BA-A3FA-74EA510DB21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6ADAEF7-D929-C4B0-A37A-02619A93D2A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40608"/>
            <a:ext cx="15554619" cy="32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447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A0E35-1A8A-A817-D047-05E045B1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9D2F55BB-2478-4D9A-F1BE-513B49D16E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8A6ADF-5ED5-7102-BB3D-6CAC5871EE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A2D1DEB0-0766-664D-6401-2E3A5D49D4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1E63C2B-C1ED-7D40-1C87-3744DA8CC45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7A8B27C-56CB-6E0F-6BB6-171EF6A2BE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2" name="Groupe 1">
            <a:extLst>
              <a:ext uri="{FF2B5EF4-FFF2-40B4-BE49-F238E27FC236}">
                <a16:creationId xmlns:a16="http://schemas.microsoft.com/office/drawing/2014/main" id="{16B57007-B288-C862-F024-18384A5B44A9}"/>
              </a:ext>
            </a:extLst>
          </p:cNvPr>
          <p:cNvGrpSpPr/>
          <p:nvPr/>
        </p:nvGrpSpPr>
        <p:grpSpPr>
          <a:xfrm>
            <a:off x="0" y="3340608"/>
            <a:ext cx="15554619" cy="3264407"/>
            <a:chOff x="0" y="3340608"/>
            <a:chExt cx="15554619" cy="326440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3671A4E-0A09-F3A8-D62F-B8FCC4B4D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3340608"/>
              <a:ext cx="15554619" cy="326440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402DDCC-F3CB-2EDF-0443-F00D002093A9}"/>
                </a:ext>
              </a:extLst>
            </p:cNvPr>
            <p:cNvSpPr txBox="1"/>
            <p:nvPr/>
          </p:nvSpPr>
          <p:spPr>
            <a:xfrm>
              <a:off x="1655198" y="5058156"/>
              <a:ext cx="328468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000" b="1" dirty="0">
                  <a:solidFill>
                    <a:srgbClr val="106584"/>
                  </a:solidFill>
                  <a:latin typeface="KG Primary Penmanship Alt" panose="02000506000000020003" pitchFamily="2" charset="0"/>
                </a:rPr>
                <a:t>Il ne faut pas</a:t>
              </a:r>
              <a:endParaRPr lang="fr-MA" sz="4000" b="1" dirty="0">
                <a:solidFill>
                  <a:srgbClr val="106584"/>
                </a:solidFill>
                <a:latin typeface="KG Primary Penmanship Alt" panose="02000506000000020003" pitchFamily="2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3C554E8-F99A-984A-D5AC-BED817F7ABE6}"/>
                </a:ext>
              </a:extLst>
            </p:cNvPr>
            <p:cNvSpPr txBox="1"/>
            <p:nvPr/>
          </p:nvSpPr>
          <p:spPr>
            <a:xfrm>
              <a:off x="1740542" y="5831585"/>
              <a:ext cx="328468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000" b="1" dirty="0">
                  <a:solidFill>
                    <a:srgbClr val="106584"/>
                  </a:solidFill>
                  <a:latin typeface="KG Primary Penmanship Alt" panose="02000506000000020003" pitchFamily="2" charset="0"/>
                </a:rPr>
                <a:t>Il faut</a:t>
              </a:r>
              <a:endParaRPr lang="fr-MA" sz="4000" b="1" dirty="0">
                <a:solidFill>
                  <a:srgbClr val="106584"/>
                </a:solidFill>
                <a:latin typeface="KG Primary Penmanship Alt" panose="02000506000000020003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2093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" t="-1984" r="48094" b="1984"/>
          <a:stretch/>
        </p:blipFill>
        <p:spPr bwMode="auto">
          <a:xfrm>
            <a:off x="10227884" y="3145172"/>
            <a:ext cx="1661680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13364</TotalTime>
  <Words>1786</Words>
  <Application>Microsoft Office PowerPoint</Application>
  <PresentationFormat>Personnalisé</PresentationFormat>
  <Paragraphs>339</Paragraphs>
  <Slides>62</Slides>
  <Notes>1</Notes>
  <HiddenSlides>0</HiddenSlides>
  <MMClips>2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62</vt:i4>
      </vt:variant>
    </vt:vector>
  </HeadingPairs>
  <TitlesOfParts>
    <vt:vector size="80" baseType="lpstr">
      <vt:lpstr>Montserrat</vt:lpstr>
      <vt:lpstr>Dosis Bold</vt:lpstr>
      <vt:lpstr>KG Primary Penmanship Alt</vt:lpstr>
      <vt:lpstr>Carelia</vt:lpstr>
      <vt:lpstr>Arial</vt:lpstr>
      <vt:lpstr>Dosis</vt:lpstr>
      <vt:lpstr>Bodoni MT Black</vt:lpstr>
      <vt:lpstr>Cambria</vt:lpstr>
      <vt:lpstr>Helvetica Neue Light</vt:lpstr>
      <vt:lpstr>Calibri </vt:lpstr>
      <vt:lpstr>Calibri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BOUACRIA FATTOUMA</dc:creator>
  <cp:lastModifiedBy>KHALID.RAMNI</cp:lastModifiedBy>
  <cp:revision>145</cp:revision>
  <dcterms:created xsi:type="dcterms:W3CDTF">2023-09-22T04:26:48Z</dcterms:created>
  <dcterms:modified xsi:type="dcterms:W3CDTF">2025-02-08T15:43:24Z</dcterms:modified>
</cp:coreProperties>
</file>