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  <p:sldMasterId id="2147483828" r:id="rId5"/>
  </p:sldMasterIdLst>
  <p:notesMasterIdLst>
    <p:notesMasterId r:id="rId76"/>
  </p:notesMasterIdLst>
  <p:sldIdLst>
    <p:sldId id="2134808265" r:id="rId6"/>
    <p:sldId id="2134808281" r:id="rId7"/>
    <p:sldId id="2134808266" r:id="rId8"/>
    <p:sldId id="2134808267" r:id="rId9"/>
    <p:sldId id="2134808443" r:id="rId10"/>
    <p:sldId id="2134808284" r:id="rId11"/>
    <p:sldId id="2134808438" r:id="rId12"/>
    <p:sldId id="2134808268" r:id="rId13"/>
    <p:sldId id="2134808384" r:id="rId14"/>
    <p:sldId id="2134808270" r:id="rId15"/>
    <p:sldId id="2134808271" r:id="rId16"/>
    <p:sldId id="2147482351" r:id="rId17"/>
    <p:sldId id="2134808273" r:id="rId18"/>
    <p:sldId id="2134808938" r:id="rId19"/>
    <p:sldId id="2147482352" r:id="rId20"/>
    <p:sldId id="2134809079" r:id="rId21"/>
    <p:sldId id="2134806054" r:id="rId22"/>
    <p:sldId id="2134808846" r:id="rId23"/>
    <p:sldId id="2134808422" r:id="rId24"/>
    <p:sldId id="2134809072" r:id="rId25"/>
    <p:sldId id="2134809074" r:id="rId26"/>
    <p:sldId id="2147482347" r:id="rId27"/>
    <p:sldId id="2147482344" r:id="rId28"/>
    <p:sldId id="2147482345" r:id="rId29"/>
    <p:sldId id="2134808985" r:id="rId30"/>
    <p:sldId id="2134807457" r:id="rId31"/>
    <p:sldId id="2134807681" r:id="rId32"/>
    <p:sldId id="2134808991" r:id="rId33"/>
    <p:sldId id="2134808992" r:id="rId34"/>
    <p:sldId id="2147482343" r:id="rId35"/>
    <p:sldId id="2134806115" r:id="rId36"/>
    <p:sldId id="2134808299" r:id="rId37"/>
    <p:sldId id="2134808963" r:id="rId38"/>
    <p:sldId id="2134808964" r:id="rId39"/>
    <p:sldId id="2134808974" r:id="rId40"/>
    <p:sldId id="2134808975" r:id="rId41"/>
    <p:sldId id="2134809080" r:id="rId42"/>
    <p:sldId id="2134806216" r:id="rId43"/>
    <p:sldId id="2134808838" r:id="rId44"/>
    <p:sldId id="2134808839" r:id="rId45"/>
    <p:sldId id="2134808966" r:id="rId46"/>
    <p:sldId id="2134808184" r:id="rId47"/>
    <p:sldId id="2134808185" r:id="rId48"/>
    <p:sldId id="2134808186" r:id="rId49"/>
    <p:sldId id="2134808909" r:id="rId50"/>
    <p:sldId id="2134808188" r:id="rId51"/>
    <p:sldId id="2147482394" r:id="rId52"/>
    <p:sldId id="2147482399" r:id="rId53"/>
    <p:sldId id="2147482401" r:id="rId54"/>
    <p:sldId id="2147482405" r:id="rId55"/>
    <p:sldId id="2147482397" r:id="rId56"/>
    <p:sldId id="2147482402" r:id="rId57"/>
    <p:sldId id="2147482398" r:id="rId58"/>
    <p:sldId id="2147482404" r:id="rId59"/>
    <p:sldId id="2134809081" r:id="rId60"/>
    <p:sldId id="2134809089" r:id="rId61"/>
    <p:sldId id="2134808867" r:id="rId62"/>
    <p:sldId id="2134808868" r:id="rId63"/>
    <p:sldId id="2134808873" r:id="rId64"/>
    <p:sldId id="2134808869" r:id="rId65"/>
    <p:sldId id="2147482406" r:id="rId66"/>
    <p:sldId id="2147482407" r:id="rId67"/>
    <p:sldId id="2147482408" r:id="rId68"/>
    <p:sldId id="2134809085" r:id="rId69"/>
    <p:sldId id="2134809086" r:id="rId70"/>
    <p:sldId id="2134809087" r:id="rId71"/>
    <p:sldId id="2134808805" r:id="rId72"/>
    <p:sldId id="2134808775" r:id="rId73"/>
    <p:sldId id="2134808474" r:id="rId74"/>
    <p:sldId id="2147482350" r:id="rId75"/>
  </p:sldIdLst>
  <p:sldSz cx="13716000" cy="10287000"/>
  <p:notesSz cx="6858000" cy="9144000"/>
  <p:embeddedFontLst>
    <p:embeddedFont>
      <p:font typeface="Cambria" panose="02040503050406030204" pitchFamily="18" charset="0"/>
      <p:regular r:id="rId77"/>
      <p:bold r:id="rId78"/>
      <p:italic r:id="rId79"/>
      <p:boldItalic r:id="rId80"/>
    </p:embeddedFont>
    <p:embeddedFont>
      <p:font typeface="Carelia" panose="020B0604020202020204" charset="0"/>
      <p:regular r:id="rId81"/>
    </p:embeddedFont>
    <p:embeddedFont>
      <p:font typeface="Dosis" pitchFamily="2" charset="0"/>
      <p:regular r:id="rId82"/>
      <p:bold r:id="rId83"/>
    </p:embeddedFont>
    <p:embeddedFont>
      <p:font typeface="Dosis Bold" charset="0"/>
      <p:regular r:id="rId84"/>
      <p:bold r:id="rId85"/>
    </p:embeddedFont>
    <p:embeddedFont>
      <p:font typeface="KG Primary Penmanship Alt" panose="020B0604020202020204" charset="0"/>
      <p:regular r:id="rId86"/>
    </p:embeddedFont>
    <p:embeddedFont>
      <p:font typeface="Traditional Arabic" panose="02020603050405020304" pitchFamily="18" charset="-78"/>
      <p:regular r:id="rId87"/>
      <p:bold r:id="rId88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8D38"/>
    <a:srgbClr val="106585"/>
    <a:srgbClr val="7F7F7F"/>
    <a:srgbClr val="F2F2F2"/>
    <a:srgbClr val="FDEADA"/>
    <a:srgbClr val="E46C0A"/>
    <a:srgbClr val="525252"/>
    <a:srgbClr val="67803F"/>
    <a:srgbClr val="10658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10" autoAdjust="0"/>
    <p:restoredTop sz="95196" autoAdjust="0"/>
  </p:normalViewPr>
  <p:slideViewPr>
    <p:cSldViewPr snapToGrid="0">
      <p:cViewPr varScale="1">
        <p:scale>
          <a:sx n="63" d="100"/>
          <a:sy n="63" d="100"/>
        </p:scale>
        <p:origin x="1013" y="58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font" Target="fonts/font8.fntdata"/><Relationship Id="rId89" Type="http://schemas.openxmlformats.org/officeDocument/2006/relationships/presProps" Target="presProp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90" Type="http://schemas.openxmlformats.org/officeDocument/2006/relationships/viewProps" Target="viewProps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1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font" Target="fonts/font4.fntdata"/><Relationship Id="rId85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font" Target="fonts/font7.fntdata"/><Relationship Id="rId88" Type="http://schemas.openxmlformats.org/officeDocument/2006/relationships/font" Target="fonts/font12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font" Target="fonts/font11.fntdata"/><Relationship Id="rId61" Type="http://schemas.openxmlformats.org/officeDocument/2006/relationships/slide" Target="slides/slide56.xml"/><Relationship Id="rId82" Type="http://schemas.openxmlformats.org/officeDocument/2006/relationships/font" Target="fonts/font6.fntdata"/><Relationship Id="rId19" Type="http://schemas.openxmlformats.org/officeDocument/2006/relationships/slide" Target="slides/slide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05/02/2025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42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114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305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166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559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708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640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658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478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438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61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9911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6385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4084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9927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9789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74137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3866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7939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2369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0412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29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1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423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18.jpeg"/><Relationship Id="rId3" Type="http://schemas.openxmlformats.org/officeDocument/2006/relationships/tags" Target="../tags/tag42.xml"/><Relationship Id="rId21" Type="http://schemas.openxmlformats.org/officeDocument/2006/relationships/tags" Target="../tags/tag60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3.svg"/><Relationship Id="rId33" Type="http://schemas.openxmlformats.org/officeDocument/2006/relationships/image" Target="../media/image25.pn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1.pn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2.png"/><Relationship Id="rId32" Type="http://schemas.openxmlformats.org/officeDocument/2006/relationships/image" Target="../media/image24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2.jpeg"/><Relationship Id="rId28" Type="http://schemas.openxmlformats.org/officeDocument/2006/relationships/image" Target="../media/image20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3.jpe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19.png"/><Relationship Id="rId30" Type="http://schemas.openxmlformats.org/officeDocument/2006/relationships/image" Target="../media/image22.jpeg"/><Relationship Id="rId8" Type="http://schemas.openxmlformats.org/officeDocument/2006/relationships/tags" Target="../tags/tag4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26" Type="http://schemas.openxmlformats.org/officeDocument/2006/relationships/image" Target="../media/image27.png"/><Relationship Id="rId3" Type="http://schemas.openxmlformats.org/officeDocument/2006/relationships/tags" Target="../tags/tag63.xml"/><Relationship Id="rId21" Type="http://schemas.openxmlformats.org/officeDocument/2006/relationships/slideLayout" Target="../slideLayouts/slideLayout18.xml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25" Type="http://schemas.openxmlformats.org/officeDocument/2006/relationships/image" Target="../media/image10.png"/><Relationship Id="rId2" Type="http://schemas.openxmlformats.org/officeDocument/2006/relationships/tags" Target="../tags/tag62.xml"/><Relationship Id="rId16" Type="http://schemas.openxmlformats.org/officeDocument/2006/relationships/tags" Target="../tags/tag76.xml"/><Relationship Id="rId20" Type="http://schemas.openxmlformats.org/officeDocument/2006/relationships/tags" Target="../tags/tag80.xml"/><Relationship Id="rId29" Type="http://schemas.openxmlformats.org/officeDocument/2006/relationships/image" Target="../media/image30.png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image" Target="../media/image26.svg"/><Relationship Id="rId5" Type="http://schemas.openxmlformats.org/officeDocument/2006/relationships/tags" Target="../tags/tag65.xml"/><Relationship Id="rId15" Type="http://schemas.openxmlformats.org/officeDocument/2006/relationships/tags" Target="../tags/tag75.xml"/><Relationship Id="rId23" Type="http://schemas.openxmlformats.org/officeDocument/2006/relationships/image" Target="../media/image12.png"/><Relationship Id="rId28" Type="http://schemas.openxmlformats.org/officeDocument/2006/relationships/image" Target="../media/image29.png"/><Relationship Id="rId10" Type="http://schemas.openxmlformats.org/officeDocument/2006/relationships/tags" Target="../tags/tag70.xml"/><Relationship Id="rId19" Type="http://schemas.openxmlformats.org/officeDocument/2006/relationships/tags" Target="../tags/tag79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tags" Target="../tags/tag74.xml"/><Relationship Id="rId22" Type="http://schemas.openxmlformats.org/officeDocument/2006/relationships/image" Target="../media/image2.jpeg"/><Relationship Id="rId27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2.png"/><Relationship Id="rId3" Type="http://schemas.openxmlformats.org/officeDocument/2006/relationships/tags" Target="../tags/tag83.xml"/><Relationship Id="rId7" Type="http://schemas.openxmlformats.org/officeDocument/2006/relationships/tags" Target="../tags/tag87.xml"/><Relationship Id="rId12" Type="http://schemas.openxmlformats.org/officeDocument/2006/relationships/image" Target="../media/image31.png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image" Target="../media/image26.svg"/><Relationship Id="rId5" Type="http://schemas.openxmlformats.org/officeDocument/2006/relationships/tags" Target="../tags/tag85.xml"/><Relationship Id="rId10" Type="http://schemas.openxmlformats.org/officeDocument/2006/relationships/image" Target="../media/image12.png"/><Relationship Id="rId4" Type="http://schemas.openxmlformats.org/officeDocument/2006/relationships/tags" Target="../tags/tag84.xml"/><Relationship Id="rId9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90.xml"/><Relationship Id="rId7" Type="http://schemas.openxmlformats.org/officeDocument/2006/relationships/image" Target="../media/image2.jpe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92.xml"/><Relationship Id="rId10" Type="http://schemas.openxmlformats.org/officeDocument/2006/relationships/image" Target="../media/image5.png"/><Relationship Id="rId4" Type="http://schemas.openxmlformats.org/officeDocument/2006/relationships/tags" Target="../tags/tag91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image" Target="../media/image26.svg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image" Target="../media/image12.png"/><Relationship Id="rId5" Type="http://schemas.openxmlformats.org/officeDocument/2006/relationships/tags" Target="../tags/tag97.xml"/><Relationship Id="rId10" Type="http://schemas.openxmlformats.org/officeDocument/2006/relationships/image" Target="../media/image2.jpeg"/><Relationship Id="rId4" Type="http://schemas.openxmlformats.org/officeDocument/2006/relationships/tags" Target="../tags/tag96.xml"/><Relationship Id="rId9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03.xml"/><Relationship Id="rId7" Type="http://schemas.openxmlformats.org/officeDocument/2006/relationships/image" Target="../media/image2.jpeg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105.xml"/><Relationship Id="rId10" Type="http://schemas.openxmlformats.org/officeDocument/2006/relationships/image" Target="../media/image5.png"/><Relationship Id="rId4" Type="http://schemas.openxmlformats.org/officeDocument/2006/relationships/tags" Target="../tags/tag104.xml"/><Relationship Id="rId9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tags" Target="../tags/tag108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11" Type="http://schemas.openxmlformats.org/officeDocument/2006/relationships/image" Target="../media/image33.png"/><Relationship Id="rId5" Type="http://schemas.openxmlformats.org/officeDocument/2006/relationships/tags" Target="../tags/tag110.xml"/><Relationship Id="rId10" Type="http://schemas.openxmlformats.org/officeDocument/2006/relationships/image" Target="../media/image13.svg"/><Relationship Id="rId4" Type="http://schemas.openxmlformats.org/officeDocument/2006/relationships/tags" Target="../tags/tag109.xml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19.xml"/><Relationship Id="rId13" Type="http://schemas.openxmlformats.org/officeDocument/2006/relationships/image" Target="../media/image13.svg"/><Relationship Id="rId3" Type="http://schemas.openxmlformats.org/officeDocument/2006/relationships/tags" Target="../tags/tag114.xml"/><Relationship Id="rId7" Type="http://schemas.openxmlformats.org/officeDocument/2006/relationships/tags" Target="../tags/tag118.xml"/><Relationship Id="rId12" Type="http://schemas.openxmlformats.org/officeDocument/2006/relationships/image" Target="../media/image12.png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11" Type="http://schemas.openxmlformats.org/officeDocument/2006/relationships/image" Target="../media/image2.jpeg"/><Relationship Id="rId5" Type="http://schemas.openxmlformats.org/officeDocument/2006/relationships/tags" Target="../tags/tag116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15.xml"/><Relationship Id="rId9" Type="http://schemas.openxmlformats.org/officeDocument/2006/relationships/tags" Target="../tags/tag12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23.xml"/><Relationship Id="rId7" Type="http://schemas.openxmlformats.org/officeDocument/2006/relationships/image" Target="../media/image2.jpeg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125.xml"/><Relationship Id="rId10" Type="http://schemas.openxmlformats.org/officeDocument/2006/relationships/image" Target="../media/image5.png"/><Relationship Id="rId4" Type="http://schemas.openxmlformats.org/officeDocument/2006/relationships/tags" Target="../tags/tag124.xml"/><Relationship Id="rId9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38.xml"/><Relationship Id="rId18" Type="http://schemas.openxmlformats.org/officeDocument/2006/relationships/tags" Target="../tags/tag143.xml"/><Relationship Id="rId26" Type="http://schemas.openxmlformats.org/officeDocument/2006/relationships/tags" Target="../tags/tag151.xml"/><Relationship Id="rId3" Type="http://schemas.openxmlformats.org/officeDocument/2006/relationships/tags" Target="../tags/tag128.xml"/><Relationship Id="rId21" Type="http://schemas.openxmlformats.org/officeDocument/2006/relationships/tags" Target="../tags/tag146.xml"/><Relationship Id="rId7" Type="http://schemas.openxmlformats.org/officeDocument/2006/relationships/tags" Target="../tags/tag132.xml"/><Relationship Id="rId12" Type="http://schemas.openxmlformats.org/officeDocument/2006/relationships/tags" Target="../tags/tag137.xml"/><Relationship Id="rId17" Type="http://schemas.openxmlformats.org/officeDocument/2006/relationships/tags" Target="../tags/tag142.xml"/><Relationship Id="rId25" Type="http://schemas.openxmlformats.org/officeDocument/2006/relationships/tags" Target="../tags/tag150.xml"/><Relationship Id="rId33" Type="http://schemas.openxmlformats.org/officeDocument/2006/relationships/image" Target="../media/image13.svg"/><Relationship Id="rId2" Type="http://schemas.openxmlformats.org/officeDocument/2006/relationships/tags" Target="../tags/tag127.xml"/><Relationship Id="rId16" Type="http://schemas.openxmlformats.org/officeDocument/2006/relationships/tags" Target="../tags/tag141.xml"/><Relationship Id="rId20" Type="http://schemas.openxmlformats.org/officeDocument/2006/relationships/tags" Target="../tags/tag145.xml"/><Relationship Id="rId29" Type="http://schemas.openxmlformats.org/officeDocument/2006/relationships/tags" Target="../tags/tag154.xml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11" Type="http://schemas.openxmlformats.org/officeDocument/2006/relationships/tags" Target="../tags/tag136.xml"/><Relationship Id="rId24" Type="http://schemas.openxmlformats.org/officeDocument/2006/relationships/tags" Target="../tags/tag149.xml"/><Relationship Id="rId32" Type="http://schemas.openxmlformats.org/officeDocument/2006/relationships/image" Target="../media/image12.png"/><Relationship Id="rId5" Type="http://schemas.openxmlformats.org/officeDocument/2006/relationships/tags" Target="../tags/tag130.xml"/><Relationship Id="rId15" Type="http://schemas.openxmlformats.org/officeDocument/2006/relationships/tags" Target="../tags/tag140.xml"/><Relationship Id="rId23" Type="http://schemas.openxmlformats.org/officeDocument/2006/relationships/tags" Target="../tags/tag148.xml"/><Relationship Id="rId28" Type="http://schemas.openxmlformats.org/officeDocument/2006/relationships/tags" Target="../tags/tag153.xml"/><Relationship Id="rId10" Type="http://schemas.openxmlformats.org/officeDocument/2006/relationships/tags" Target="../tags/tag135.xml"/><Relationship Id="rId19" Type="http://schemas.openxmlformats.org/officeDocument/2006/relationships/tags" Target="../tags/tag144.xml"/><Relationship Id="rId31" Type="http://schemas.openxmlformats.org/officeDocument/2006/relationships/image" Target="../media/image2.jpeg"/><Relationship Id="rId4" Type="http://schemas.openxmlformats.org/officeDocument/2006/relationships/tags" Target="../tags/tag129.xml"/><Relationship Id="rId9" Type="http://schemas.openxmlformats.org/officeDocument/2006/relationships/tags" Target="../tags/tag134.xml"/><Relationship Id="rId14" Type="http://schemas.openxmlformats.org/officeDocument/2006/relationships/tags" Target="../tags/tag139.xml"/><Relationship Id="rId22" Type="http://schemas.openxmlformats.org/officeDocument/2006/relationships/tags" Target="../tags/tag147.xml"/><Relationship Id="rId27" Type="http://schemas.openxmlformats.org/officeDocument/2006/relationships/tags" Target="../tags/tag152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157.xml"/><Relationship Id="rId7" Type="http://schemas.openxmlformats.org/officeDocument/2006/relationships/image" Target="../media/image2.jpeg"/><Relationship Id="rId12" Type="http://schemas.openxmlformats.org/officeDocument/2006/relationships/image" Target="../media/image36.png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5.png"/><Relationship Id="rId5" Type="http://schemas.openxmlformats.org/officeDocument/2006/relationships/tags" Target="../tags/tag159.xml"/><Relationship Id="rId10" Type="http://schemas.openxmlformats.org/officeDocument/2006/relationships/image" Target="../media/image34.png"/><Relationship Id="rId4" Type="http://schemas.openxmlformats.org/officeDocument/2006/relationships/tags" Target="../tags/tag158.xml"/><Relationship Id="rId9" Type="http://schemas.openxmlformats.org/officeDocument/2006/relationships/image" Target="../media/image13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162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6.svg"/><Relationship Id="rId2" Type="http://schemas.openxmlformats.org/officeDocument/2006/relationships/tags" Target="../tags/tag161.xml"/><Relationship Id="rId1" Type="http://schemas.openxmlformats.org/officeDocument/2006/relationships/tags" Target="../tags/tag160.xml"/><Relationship Id="rId6" Type="http://schemas.openxmlformats.org/officeDocument/2006/relationships/tags" Target="../tags/tag165.xml"/><Relationship Id="rId11" Type="http://schemas.openxmlformats.org/officeDocument/2006/relationships/image" Target="../media/image5.png"/><Relationship Id="rId5" Type="http://schemas.openxmlformats.org/officeDocument/2006/relationships/tags" Target="../tags/tag164.xml"/><Relationship Id="rId10" Type="http://schemas.openxmlformats.org/officeDocument/2006/relationships/image" Target="../media/image4.svg"/><Relationship Id="rId4" Type="http://schemas.openxmlformats.org/officeDocument/2006/relationships/tags" Target="../tags/tag163.xml"/><Relationship Id="rId9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.jpeg"/><Relationship Id="rId7" Type="http://schemas.openxmlformats.org/officeDocument/2006/relationships/image" Target="../media/image38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6.xml"/><Relationship Id="rId6" Type="http://schemas.openxmlformats.org/officeDocument/2006/relationships/image" Target="../media/image37.png"/><Relationship Id="rId5" Type="http://schemas.openxmlformats.org/officeDocument/2006/relationships/image" Target="../media/image26.sv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74.xml"/><Relationship Id="rId13" Type="http://schemas.openxmlformats.org/officeDocument/2006/relationships/image" Target="../media/image40.png"/><Relationship Id="rId3" Type="http://schemas.openxmlformats.org/officeDocument/2006/relationships/tags" Target="../tags/tag169.xml"/><Relationship Id="rId7" Type="http://schemas.openxmlformats.org/officeDocument/2006/relationships/tags" Target="../tags/tag173.xml"/><Relationship Id="rId12" Type="http://schemas.openxmlformats.org/officeDocument/2006/relationships/image" Target="../media/image16.svg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tags" Target="../tags/tag172.xml"/><Relationship Id="rId11" Type="http://schemas.openxmlformats.org/officeDocument/2006/relationships/image" Target="../media/image15.png"/><Relationship Id="rId5" Type="http://schemas.openxmlformats.org/officeDocument/2006/relationships/tags" Target="../tags/tag171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70.xml"/><Relationship Id="rId9" Type="http://schemas.openxmlformats.org/officeDocument/2006/relationships/tags" Target="../tags/tag17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tags" Target="../tags/tag178.xml"/><Relationship Id="rId7" Type="http://schemas.openxmlformats.org/officeDocument/2006/relationships/image" Target="../media/image16.svg"/><Relationship Id="rId2" Type="http://schemas.openxmlformats.org/officeDocument/2006/relationships/tags" Target="../tags/tag177.xml"/><Relationship Id="rId1" Type="http://schemas.openxmlformats.org/officeDocument/2006/relationships/tags" Target="../tags/tag176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7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82.xml"/><Relationship Id="rId7" Type="http://schemas.openxmlformats.org/officeDocument/2006/relationships/image" Target="../media/image15.png"/><Relationship Id="rId2" Type="http://schemas.openxmlformats.org/officeDocument/2006/relationships/tags" Target="../tags/tag181.xml"/><Relationship Id="rId1" Type="http://schemas.openxmlformats.org/officeDocument/2006/relationships/tags" Target="../tags/tag18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9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87.xml"/><Relationship Id="rId7" Type="http://schemas.openxmlformats.org/officeDocument/2006/relationships/image" Target="../media/image15.png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9.xml"/><Relationship Id="rId4" Type="http://schemas.openxmlformats.org/officeDocument/2006/relationships/tags" Target="../tags/tag188.xml"/><Relationship Id="rId9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92.xml"/><Relationship Id="rId7" Type="http://schemas.openxmlformats.org/officeDocument/2006/relationships/image" Target="../media/image15.png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4.xml"/><Relationship Id="rId4" Type="http://schemas.openxmlformats.org/officeDocument/2006/relationships/tags" Target="../tags/tag193.xml"/><Relationship Id="rId9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tags" Target="../tags/tag197.xml"/><Relationship Id="rId7" Type="http://schemas.openxmlformats.org/officeDocument/2006/relationships/image" Target="../media/image19.png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200.xml"/><Relationship Id="rId7" Type="http://schemas.openxmlformats.org/officeDocument/2006/relationships/image" Target="../media/image16.svg"/><Relationship Id="rId2" Type="http://schemas.openxmlformats.org/officeDocument/2006/relationships/tags" Target="../tags/tag199.xml"/><Relationship Id="rId1" Type="http://schemas.openxmlformats.org/officeDocument/2006/relationships/tags" Target="../tags/tag198.xml"/><Relationship Id="rId6" Type="http://schemas.openxmlformats.org/officeDocument/2006/relationships/image" Target="../media/image15.png"/><Relationship Id="rId11" Type="http://schemas.microsoft.com/office/2007/relationships/hdphoto" Target="../media/hdphoto1.wdp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6.png"/><Relationship Id="rId4" Type="http://schemas.openxmlformats.org/officeDocument/2006/relationships/tags" Target="../tags/tag201.xml"/><Relationship Id="rId9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tags" Target="../tags/tag204.xml"/><Relationship Id="rId7" Type="http://schemas.openxmlformats.org/officeDocument/2006/relationships/image" Target="../media/image16.svg"/><Relationship Id="rId2" Type="http://schemas.openxmlformats.org/officeDocument/2006/relationships/tags" Target="../tags/tag203.xml"/><Relationship Id="rId1" Type="http://schemas.openxmlformats.org/officeDocument/2006/relationships/tags" Target="../tags/tag20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0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208.xml"/><Relationship Id="rId7" Type="http://schemas.openxmlformats.org/officeDocument/2006/relationships/image" Target="../media/image24.png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211.xml"/><Relationship Id="rId7" Type="http://schemas.openxmlformats.org/officeDocument/2006/relationships/image" Target="../media/image19.png"/><Relationship Id="rId2" Type="http://schemas.openxmlformats.org/officeDocument/2006/relationships/tags" Target="../tags/tag210.xml"/><Relationship Id="rId1" Type="http://schemas.openxmlformats.org/officeDocument/2006/relationships/tags" Target="../tags/tag209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214.xml"/><Relationship Id="rId7" Type="http://schemas.openxmlformats.org/officeDocument/2006/relationships/image" Target="../media/image24.png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217.xml"/><Relationship Id="rId7" Type="http://schemas.openxmlformats.org/officeDocument/2006/relationships/image" Target="../media/image19.png"/><Relationship Id="rId2" Type="http://schemas.openxmlformats.org/officeDocument/2006/relationships/tags" Target="../tags/tag216.xml"/><Relationship Id="rId1" Type="http://schemas.openxmlformats.org/officeDocument/2006/relationships/tags" Target="../tags/tag215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tags" Target="../tags/tag220.xml"/><Relationship Id="rId7" Type="http://schemas.openxmlformats.org/officeDocument/2006/relationships/image" Target="../media/image19.png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tags" Target="../tags/tag223.xml"/><Relationship Id="rId7" Type="http://schemas.openxmlformats.org/officeDocument/2006/relationships/image" Target="../media/image16.svg"/><Relationship Id="rId2" Type="http://schemas.openxmlformats.org/officeDocument/2006/relationships/tags" Target="../tags/tag222.xml"/><Relationship Id="rId1" Type="http://schemas.openxmlformats.org/officeDocument/2006/relationships/tags" Target="../tags/tag221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24.xml"/><Relationship Id="rId9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tags" Target="../tags/tag227.xml"/><Relationship Id="rId7" Type="http://schemas.openxmlformats.org/officeDocument/2006/relationships/image" Target="../media/image16.svg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2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1.png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image" Target="../media/image2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1.png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6" Type="http://schemas.openxmlformats.org/officeDocument/2006/relationships/image" Target="../media/image52.jpe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tags" Target="../tags/tag235.xml"/><Relationship Id="rId7" Type="http://schemas.openxmlformats.org/officeDocument/2006/relationships/image" Target="../media/image16.svg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36.xml"/><Relationship Id="rId9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39.xml"/><Relationship Id="rId7" Type="http://schemas.openxmlformats.org/officeDocument/2006/relationships/image" Target="../media/image15.png"/><Relationship Id="rId2" Type="http://schemas.openxmlformats.org/officeDocument/2006/relationships/tags" Target="../tags/tag238.xml"/><Relationship Id="rId1" Type="http://schemas.openxmlformats.org/officeDocument/2006/relationships/tags" Target="../tags/tag23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41.xml"/><Relationship Id="rId10" Type="http://schemas.openxmlformats.org/officeDocument/2006/relationships/image" Target="../media/image53.png"/><Relationship Id="rId4" Type="http://schemas.openxmlformats.org/officeDocument/2006/relationships/tags" Target="../tags/tag240.xml"/><Relationship Id="rId9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244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.svg"/><Relationship Id="rId2" Type="http://schemas.openxmlformats.org/officeDocument/2006/relationships/tags" Target="../tags/tag243.xml"/><Relationship Id="rId1" Type="http://schemas.openxmlformats.org/officeDocument/2006/relationships/tags" Target="../tags/tag242.xml"/><Relationship Id="rId6" Type="http://schemas.openxmlformats.org/officeDocument/2006/relationships/tags" Target="../tags/tag247.xml"/><Relationship Id="rId11" Type="http://schemas.openxmlformats.org/officeDocument/2006/relationships/image" Target="../media/image5.png"/><Relationship Id="rId5" Type="http://schemas.openxmlformats.org/officeDocument/2006/relationships/tags" Target="../tags/tag246.xml"/><Relationship Id="rId10" Type="http://schemas.openxmlformats.org/officeDocument/2006/relationships/image" Target="../media/image4.svg"/><Relationship Id="rId4" Type="http://schemas.openxmlformats.org/officeDocument/2006/relationships/tags" Target="../tags/tag245.xml"/><Relationship Id="rId9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38.svg"/><Relationship Id="rId3" Type="http://schemas.openxmlformats.org/officeDocument/2006/relationships/tags" Target="../tags/tag250.xml"/><Relationship Id="rId7" Type="http://schemas.openxmlformats.org/officeDocument/2006/relationships/tags" Target="../tags/tag254.xml"/><Relationship Id="rId12" Type="http://schemas.openxmlformats.org/officeDocument/2006/relationships/tags" Target="../tags/tag259.xml"/><Relationship Id="rId17" Type="http://schemas.openxmlformats.org/officeDocument/2006/relationships/image" Target="../media/image37.png"/><Relationship Id="rId2" Type="http://schemas.openxmlformats.org/officeDocument/2006/relationships/tags" Target="../tags/tag249.xml"/><Relationship Id="rId16" Type="http://schemas.openxmlformats.org/officeDocument/2006/relationships/image" Target="../media/image26.svg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tags" Target="../tags/tag258.xml"/><Relationship Id="rId5" Type="http://schemas.openxmlformats.org/officeDocument/2006/relationships/tags" Target="../tags/tag252.xml"/><Relationship Id="rId15" Type="http://schemas.openxmlformats.org/officeDocument/2006/relationships/image" Target="../media/image12.png"/><Relationship Id="rId10" Type="http://schemas.openxmlformats.org/officeDocument/2006/relationships/tags" Target="../tags/tag257.xml"/><Relationship Id="rId19" Type="http://schemas.openxmlformats.org/officeDocument/2006/relationships/image" Target="../media/image39.png"/><Relationship Id="rId4" Type="http://schemas.openxmlformats.org/officeDocument/2006/relationships/tags" Target="../tags/tag251.xml"/><Relationship Id="rId9" Type="http://schemas.openxmlformats.org/officeDocument/2006/relationships/tags" Target="../tags/tag256.xml"/><Relationship Id="rId14" Type="http://schemas.openxmlformats.org/officeDocument/2006/relationships/image" Target="../media/image2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62.xml"/><Relationship Id="rId7" Type="http://schemas.openxmlformats.org/officeDocument/2006/relationships/image" Target="../media/image15.png"/><Relationship Id="rId2" Type="http://schemas.openxmlformats.org/officeDocument/2006/relationships/tags" Target="../tags/tag261.xml"/><Relationship Id="rId1" Type="http://schemas.openxmlformats.org/officeDocument/2006/relationships/tags" Target="../tags/tag260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57.png"/><Relationship Id="rId5" Type="http://schemas.openxmlformats.org/officeDocument/2006/relationships/tags" Target="../tags/tag264.xml"/><Relationship Id="rId10" Type="http://schemas.openxmlformats.org/officeDocument/2006/relationships/image" Target="../media/image56.PNG"/><Relationship Id="rId4" Type="http://schemas.openxmlformats.org/officeDocument/2006/relationships/tags" Target="../tags/tag263.xml"/><Relationship Id="rId9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media" Target="../media/media1.wav"/><Relationship Id="rId13" Type="http://schemas.openxmlformats.org/officeDocument/2006/relationships/image" Target="../media/image57.png"/><Relationship Id="rId3" Type="http://schemas.openxmlformats.org/officeDocument/2006/relationships/tags" Target="../tags/tag267.xml"/><Relationship Id="rId7" Type="http://schemas.openxmlformats.org/officeDocument/2006/relationships/tags" Target="../tags/tag271.xml"/><Relationship Id="rId12" Type="http://schemas.openxmlformats.org/officeDocument/2006/relationships/image" Target="../media/image56.PNG"/><Relationship Id="rId2" Type="http://schemas.openxmlformats.org/officeDocument/2006/relationships/tags" Target="../tags/tag266.xml"/><Relationship Id="rId1" Type="http://schemas.openxmlformats.org/officeDocument/2006/relationships/tags" Target="../tags/tag265.xml"/><Relationship Id="rId6" Type="http://schemas.openxmlformats.org/officeDocument/2006/relationships/tags" Target="../tags/tag270.xml"/><Relationship Id="rId11" Type="http://schemas.openxmlformats.org/officeDocument/2006/relationships/image" Target="../media/image55.png"/><Relationship Id="rId5" Type="http://schemas.openxmlformats.org/officeDocument/2006/relationships/tags" Target="../tags/tag269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268.xml"/><Relationship Id="rId9" Type="http://schemas.openxmlformats.org/officeDocument/2006/relationships/audio" Target="../media/media1.wav"/><Relationship Id="rId1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59.png"/><Relationship Id="rId3" Type="http://schemas.openxmlformats.org/officeDocument/2006/relationships/tags" Target="../tags/tag274.xml"/><Relationship Id="rId7" Type="http://schemas.openxmlformats.org/officeDocument/2006/relationships/tags" Target="../tags/tag278.xml"/><Relationship Id="rId12" Type="http://schemas.openxmlformats.org/officeDocument/2006/relationships/image" Target="../media/image56.PNG"/><Relationship Id="rId2" Type="http://schemas.openxmlformats.org/officeDocument/2006/relationships/tags" Target="../tags/tag273.xml"/><Relationship Id="rId1" Type="http://schemas.openxmlformats.org/officeDocument/2006/relationships/tags" Target="../tags/tag272.xml"/><Relationship Id="rId6" Type="http://schemas.openxmlformats.org/officeDocument/2006/relationships/tags" Target="../tags/tag277.xml"/><Relationship Id="rId11" Type="http://schemas.openxmlformats.org/officeDocument/2006/relationships/image" Target="../media/image19.png"/><Relationship Id="rId5" Type="http://schemas.openxmlformats.org/officeDocument/2006/relationships/tags" Target="../tags/tag276.xml"/><Relationship Id="rId10" Type="http://schemas.openxmlformats.org/officeDocument/2006/relationships/image" Target="../media/image16.svg"/><Relationship Id="rId4" Type="http://schemas.openxmlformats.org/officeDocument/2006/relationships/tags" Target="../tags/tag275.xml"/><Relationship Id="rId9" Type="http://schemas.openxmlformats.org/officeDocument/2006/relationships/image" Target="../media/image1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59.png"/><Relationship Id="rId3" Type="http://schemas.openxmlformats.org/officeDocument/2006/relationships/tags" Target="../tags/tag281.xml"/><Relationship Id="rId7" Type="http://schemas.openxmlformats.org/officeDocument/2006/relationships/tags" Target="../tags/tag285.xml"/><Relationship Id="rId12" Type="http://schemas.openxmlformats.org/officeDocument/2006/relationships/image" Target="../media/image56.PNG"/><Relationship Id="rId2" Type="http://schemas.openxmlformats.org/officeDocument/2006/relationships/tags" Target="../tags/tag280.xml"/><Relationship Id="rId1" Type="http://schemas.openxmlformats.org/officeDocument/2006/relationships/tags" Target="../tags/tag279.xml"/><Relationship Id="rId6" Type="http://schemas.openxmlformats.org/officeDocument/2006/relationships/tags" Target="../tags/tag284.xml"/><Relationship Id="rId11" Type="http://schemas.openxmlformats.org/officeDocument/2006/relationships/image" Target="../media/image60.png"/><Relationship Id="rId5" Type="http://schemas.openxmlformats.org/officeDocument/2006/relationships/tags" Target="../tags/tag283.xml"/><Relationship Id="rId10" Type="http://schemas.openxmlformats.org/officeDocument/2006/relationships/image" Target="../media/image16.svg"/><Relationship Id="rId4" Type="http://schemas.openxmlformats.org/officeDocument/2006/relationships/tags" Target="../tags/tag282.xml"/><Relationship Id="rId9" Type="http://schemas.openxmlformats.org/officeDocument/2006/relationships/image" Target="../media/image1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293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61.jpeg"/><Relationship Id="rId3" Type="http://schemas.openxmlformats.org/officeDocument/2006/relationships/tags" Target="../tags/tag288.xml"/><Relationship Id="rId21" Type="http://schemas.openxmlformats.org/officeDocument/2006/relationships/image" Target="../media/image45.jpeg"/><Relationship Id="rId7" Type="http://schemas.openxmlformats.org/officeDocument/2006/relationships/tags" Target="../tags/tag292.xml"/><Relationship Id="rId12" Type="http://schemas.openxmlformats.org/officeDocument/2006/relationships/tags" Target="../tags/tag297.xml"/><Relationship Id="rId17" Type="http://schemas.openxmlformats.org/officeDocument/2006/relationships/image" Target="../media/image57.png"/><Relationship Id="rId2" Type="http://schemas.openxmlformats.org/officeDocument/2006/relationships/tags" Target="../tags/tag287.xml"/><Relationship Id="rId16" Type="http://schemas.openxmlformats.org/officeDocument/2006/relationships/image" Target="../media/image55.png"/><Relationship Id="rId20" Type="http://schemas.microsoft.com/office/2007/relationships/hdphoto" Target="../media/hdphoto1.wdp"/><Relationship Id="rId1" Type="http://schemas.openxmlformats.org/officeDocument/2006/relationships/tags" Target="../tags/tag286.xml"/><Relationship Id="rId6" Type="http://schemas.openxmlformats.org/officeDocument/2006/relationships/tags" Target="../tags/tag291.xml"/><Relationship Id="rId11" Type="http://schemas.openxmlformats.org/officeDocument/2006/relationships/tags" Target="../tags/tag296.xml"/><Relationship Id="rId5" Type="http://schemas.openxmlformats.org/officeDocument/2006/relationships/tags" Target="../tags/tag290.xml"/><Relationship Id="rId15" Type="http://schemas.openxmlformats.org/officeDocument/2006/relationships/image" Target="../media/image16.svg"/><Relationship Id="rId10" Type="http://schemas.openxmlformats.org/officeDocument/2006/relationships/tags" Target="../tags/tag295.xml"/><Relationship Id="rId19" Type="http://schemas.openxmlformats.org/officeDocument/2006/relationships/image" Target="../media/image46.png"/><Relationship Id="rId4" Type="http://schemas.openxmlformats.org/officeDocument/2006/relationships/tags" Target="../tags/tag289.xml"/><Relationship Id="rId9" Type="http://schemas.openxmlformats.org/officeDocument/2006/relationships/tags" Target="../tags/tag294.xml"/><Relationship Id="rId14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46.png"/><Relationship Id="rId3" Type="http://schemas.openxmlformats.org/officeDocument/2006/relationships/tags" Target="../tags/tag300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61.jpeg"/><Relationship Id="rId2" Type="http://schemas.openxmlformats.org/officeDocument/2006/relationships/tags" Target="../tags/tag299.xml"/><Relationship Id="rId1" Type="http://schemas.openxmlformats.org/officeDocument/2006/relationships/tags" Target="../tags/tag298.xml"/><Relationship Id="rId6" Type="http://schemas.openxmlformats.org/officeDocument/2006/relationships/tags" Target="../tags/tag303.xml"/><Relationship Id="rId11" Type="http://schemas.openxmlformats.org/officeDocument/2006/relationships/image" Target="../media/image57.png"/><Relationship Id="rId5" Type="http://schemas.openxmlformats.org/officeDocument/2006/relationships/tags" Target="../tags/tag302.xml"/><Relationship Id="rId15" Type="http://schemas.openxmlformats.org/officeDocument/2006/relationships/image" Target="../media/image45.jpeg"/><Relationship Id="rId10" Type="http://schemas.openxmlformats.org/officeDocument/2006/relationships/image" Target="../media/image60.png"/><Relationship Id="rId4" Type="http://schemas.openxmlformats.org/officeDocument/2006/relationships/tags" Target="../tags/tag301.xml"/><Relationship Id="rId9" Type="http://schemas.openxmlformats.org/officeDocument/2006/relationships/image" Target="../media/image16.svg"/><Relationship Id="rId14" Type="http://schemas.microsoft.com/office/2007/relationships/hdphoto" Target="../media/hdphoto1.wdp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311.xml"/><Relationship Id="rId13" Type="http://schemas.openxmlformats.org/officeDocument/2006/relationships/tags" Target="../tags/tag316.xml"/><Relationship Id="rId18" Type="http://schemas.openxmlformats.org/officeDocument/2006/relationships/image" Target="../media/image55.png"/><Relationship Id="rId3" Type="http://schemas.openxmlformats.org/officeDocument/2006/relationships/tags" Target="../tags/tag306.xml"/><Relationship Id="rId7" Type="http://schemas.openxmlformats.org/officeDocument/2006/relationships/tags" Target="../tags/tag310.xml"/><Relationship Id="rId12" Type="http://schemas.openxmlformats.org/officeDocument/2006/relationships/tags" Target="../tags/tag315.xml"/><Relationship Id="rId17" Type="http://schemas.openxmlformats.org/officeDocument/2006/relationships/image" Target="../media/image16.svg"/><Relationship Id="rId2" Type="http://schemas.openxmlformats.org/officeDocument/2006/relationships/tags" Target="../tags/tag305.xml"/><Relationship Id="rId16" Type="http://schemas.openxmlformats.org/officeDocument/2006/relationships/image" Target="../media/image15.png"/><Relationship Id="rId1" Type="http://schemas.openxmlformats.org/officeDocument/2006/relationships/tags" Target="../tags/tag304.xml"/><Relationship Id="rId6" Type="http://schemas.openxmlformats.org/officeDocument/2006/relationships/tags" Target="../tags/tag309.xml"/><Relationship Id="rId11" Type="http://schemas.openxmlformats.org/officeDocument/2006/relationships/tags" Target="../tags/tag314.xml"/><Relationship Id="rId5" Type="http://schemas.openxmlformats.org/officeDocument/2006/relationships/tags" Target="../tags/tag308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313.xml"/><Relationship Id="rId19" Type="http://schemas.openxmlformats.org/officeDocument/2006/relationships/image" Target="../media/image45.jpeg"/><Relationship Id="rId4" Type="http://schemas.openxmlformats.org/officeDocument/2006/relationships/tags" Target="../tags/tag307.xml"/><Relationship Id="rId9" Type="http://schemas.openxmlformats.org/officeDocument/2006/relationships/tags" Target="../tags/tag312.xml"/><Relationship Id="rId14" Type="http://schemas.openxmlformats.org/officeDocument/2006/relationships/tags" Target="../tags/tag31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325.xml"/><Relationship Id="rId13" Type="http://schemas.openxmlformats.org/officeDocument/2006/relationships/image" Target="../media/image16.svg"/><Relationship Id="rId18" Type="http://schemas.openxmlformats.org/officeDocument/2006/relationships/image" Target="../media/image46.png"/><Relationship Id="rId3" Type="http://schemas.openxmlformats.org/officeDocument/2006/relationships/tags" Target="../tags/tag320.xml"/><Relationship Id="rId7" Type="http://schemas.openxmlformats.org/officeDocument/2006/relationships/tags" Target="../tags/tag324.xml"/><Relationship Id="rId12" Type="http://schemas.openxmlformats.org/officeDocument/2006/relationships/image" Target="../media/image15.png"/><Relationship Id="rId17" Type="http://schemas.microsoft.com/office/2007/relationships/hdphoto" Target="../media/hdphoto2.wdp"/><Relationship Id="rId2" Type="http://schemas.openxmlformats.org/officeDocument/2006/relationships/tags" Target="../tags/tag319.xml"/><Relationship Id="rId16" Type="http://schemas.openxmlformats.org/officeDocument/2006/relationships/image" Target="../media/image63.png"/><Relationship Id="rId20" Type="http://schemas.openxmlformats.org/officeDocument/2006/relationships/image" Target="../media/image45.jpeg"/><Relationship Id="rId1" Type="http://schemas.openxmlformats.org/officeDocument/2006/relationships/tags" Target="../tags/tag318.xml"/><Relationship Id="rId6" Type="http://schemas.openxmlformats.org/officeDocument/2006/relationships/tags" Target="../tags/tag323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22.xml"/><Relationship Id="rId15" Type="http://schemas.openxmlformats.org/officeDocument/2006/relationships/image" Target="../media/image62.png"/><Relationship Id="rId10" Type="http://schemas.openxmlformats.org/officeDocument/2006/relationships/tags" Target="../tags/tag327.xml"/><Relationship Id="rId19" Type="http://schemas.microsoft.com/office/2007/relationships/hdphoto" Target="../media/hdphoto1.wdp"/><Relationship Id="rId4" Type="http://schemas.openxmlformats.org/officeDocument/2006/relationships/tags" Target="../tags/tag321.xml"/><Relationship Id="rId9" Type="http://schemas.openxmlformats.org/officeDocument/2006/relationships/tags" Target="../tags/tag326.xml"/><Relationship Id="rId14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335.xml"/><Relationship Id="rId13" Type="http://schemas.openxmlformats.org/officeDocument/2006/relationships/image" Target="../media/image16.svg"/><Relationship Id="rId18" Type="http://schemas.openxmlformats.org/officeDocument/2006/relationships/image" Target="../media/image62.png"/><Relationship Id="rId3" Type="http://schemas.openxmlformats.org/officeDocument/2006/relationships/tags" Target="../tags/tag330.xml"/><Relationship Id="rId7" Type="http://schemas.openxmlformats.org/officeDocument/2006/relationships/tags" Target="../tags/tag334.xml"/><Relationship Id="rId12" Type="http://schemas.openxmlformats.org/officeDocument/2006/relationships/image" Target="../media/image15.png"/><Relationship Id="rId17" Type="http://schemas.openxmlformats.org/officeDocument/2006/relationships/image" Target="../media/image45.jpeg"/><Relationship Id="rId2" Type="http://schemas.openxmlformats.org/officeDocument/2006/relationships/tags" Target="../tags/tag329.xml"/><Relationship Id="rId16" Type="http://schemas.microsoft.com/office/2007/relationships/hdphoto" Target="../media/hdphoto1.wdp"/><Relationship Id="rId1" Type="http://schemas.openxmlformats.org/officeDocument/2006/relationships/tags" Target="../tags/tag328.xml"/><Relationship Id="rId6" Type="http://schemas.openxmlformats.org/officeDocument/2006/relationships/tags" Target="../tags/tag333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32.xml"/><Relationship Id="rId15" Type="http://schemas.openxmlformats.org/officeDocument/2006/relationships/image" Target="../media/image46.png"/><Relationship Id="rId10" Type="http://schemas.openxmlformats.org/officeDocument/2006/relationships/tags" Target="../tags/tag337.xml"/><Relationship Id="rId19" Type="http://schemas.openxmlformats.org/officeDocument/2006/relationships/image" Target="../media/image64.png"/><Relationship Id="rId4" Type="http://schemas.openxmlformats.org/officeDocument/2006/relationships/tags" Target="../tags/tag331.xml"/><Relationship Id="rId9" Type="http://schemas.openxmlformats.org/officeDocument/2006/relationships/tags" Target="../tags/tag336.xml"/><Relationship Id="rId14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345.xml"/><Relationship Id="rId13" Type="http://schemas.openxmlformats.org/officeDocument/2006/relationships/image" Target="../media/image15.png"/><Relationship Id="rId18" Type="http://schemas.openxmlformats.org/officeDocument/2006/relationships/image" Target="../media/image63.png"/><Relationship Id="rId3" Type="http://schemas.openxmlformats.org/officeDocument/2006/relationships/tags" Target="../tags/tag340.xml"/><Relationship Id="rId21" Type="http://schemas.openxmlformats.org/officeDocument/2006/relationships/image" Target="../media/image46.png"/><Relationship Id="rId7" Type="http://schemas.openxmlformats.org/officeDocument/2006/relationships/tags" Target="../tags/tag344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65.PNG"/><Relationship Id="rId2" Type="http://schemas.openxmlformats.org/officeDocument/2006/relationships/tags" Target="../tags/tag339.xml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1" Type="http://schemas.openxmlformats.org/officeDocument/2006/relationships/tags" Target="../tags/tag338.xml"/><Relationship Id="rId6" Type="http://schemas.openxmlformats.org/officeDocument/2006/relationships/tags" Target="../tags/tag343.xml"/><Relationship Id="rId11" Type="http://schemas.openxmlformats.org/officeDocument/2006/relationships/tags" Target="../tags/tag348.xml"/><Relationship Id="rId5" Type="http://schemas.openxmlformats.org/officeDocument/2006/relationships/tags" Target="../tags/tag342.xml"/><Relationship Id="rId15" Type="http://schemas.openxmlformats.org/officeDocument/2006/relationships/image" Target="../media/image55.png"/><Relationship Id="rId23" Type="http://schemas.openxmlformats.org/officeDocument/2006/relationships/image" Target="../media/image45.jpeg"/><Relationship Id="rId10" Type="http://schemas.openxmlformats.org/officeDocument/2006/relationships/tags" Target="../tags/tag347.xml"/><Relationship Id="rId19" Type="http://schemas.microsoft.com/office/2007/relationships/hdphoto" Target="../media/hdphoto2.wdp"/><Relationship Id="rId4" Type="http://schemas.openxmlformats.org/officeDocument/2006/relationships/tags" Target="../tags/tag341.xml"/><Relationship Id="rId9" Type="http://schemas.openxmlformats.org/officeDocument/2006/relationships/tags" Target="../tags/tag346.xml"/><Relationship Id="rId14" Type="http://schemas.openxmlformats.org/officeDocument/2006/relationships/image" Target="../media/image16.svg"/><Relationship Id="rId22" Type="http://schemas.microsoft.com/office/2007/relationships/hdphoto" Target="../media/hdphoto1.wdp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356.xml"/><Relationship Id="rId13" Type="http://schemas.openxmlformats.org/officeDocument/2006/relationships/image" Target="../media/image15.png"/><Relationship Id="rId18" Type="http://schemas.openxmlformats.org/officeDocument/2006/relationships/image" Target="../media/image68.png"/><Relationship Id="rId3" Type="http://schemas.openxmlformats.org/officeDocument/2006/relationships/tags" Target="../tags/tag351.xml"/><Relationship Id="rId21" Type="http://schemas.microsoft.com/office/2007/relationships/hdphoto" Target="../media/hdphoto1.wdp"/><Relationship Id="rId7" Type="http://schemas.openxmlformats.org/officeDocument/2006/relationships/tags" Target="../tags/tag355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67.PNG"/><Relationship Id="rId2" Type="http://schemas.openxmlformats.org/officeDocument/2006/relationships/tags" Target="../tags/tag350.xml"/><Relationship Id="rId16" Type="http://schemas.openxmlformats.org/officeDocument/2006/relationships/image" Target="../media/image62.png"/><Relationship Id="rId20" Type="http://schemas.openxmlformats.org/officeDocument/2006/relationships/image" Target="../media/image46.png"/><Relationship Id="rId1" Type="http://schemas.openxmlformats.org/officeDocument/2006/relationships/tags" Target="../tags/tag349.xml"/><Relationship Id="rId6" Type="http://schemas.openxmlformats.org/officeDocument/2006/relationships/tags" Target="../tags/tag354.xml"/><Relationship Id="rId11" Type="http://schemas.openxmlformats.org/officeDocument/2006/relationships/tags" Target="../tags/tag359.xml"/><Relationship Id="rId5" Type="http://schemas.openxmlformats.org/officeDocument/2006/relationships/tags" Target="../tags/tag353.xml"/><Relationship Id="rId15" Type="http://schemas.openxmlformats.org/officeDocument/2006/relationships/image" Target="../media/image55.png"/><Relationship Id="rId10" Type="http://schemas.openxmlformats.org/officeDocument/2006/relationships/tags" Target="../tags/tag358.xml"/><Relationship Id="rId19" Type="http://schemas.openxmlformats.org/officeDocument/2006/relationships/image" Target="../media/image66.PNG"/><Relationship Id="rId4" Type="http://schemas.openxmlformats.org/officeDocument/2006/relationships/tags" Target="../tags/tag352.xml"/><Relationship Id="rId9" Type="http://schemas.openxmlformats.org/officeDocument/2006/relationships/tags" Target="../tags/tag357.xml"/><Relationship Id="rId14" Type="http://schemas.openxmlformats.org/officeDocument/2006/relationships/image" Target="../media/image16.svg"/><Relationship Id="rId22" Type="http://schemas.openxmlformats.org/officeDocument/2006/relationships/image" Target="../media/image45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367.xml"/><Relationship Id="rId13" Type="http://schemas.openxmlformats.org/officeDocument/2006/relationships/image" Target="../media/image16.svg"/><Relationship Id="rId18" Type="http://schemas.openxmlformats.org/officeDocument/2006/relationships/image" Target="../media/image46.png"/><Relationship Id="rId3" Type="http://schemas.openxmlformats.org/officeDocument/2006/relationships/tags" Target="../tags/tag362.xml"/><Relationship Id="rId7" Type="http://schemas.openxmlformats.org/officeDocument/2006/relationships/tags" Target="../tags/tag366.xml"/><Relationship Id="rId12" Type="http://schemas.openxmlformats.org/officeDocument/2006/relationships/image" Target="../media/image15.png"/><Relationship Id="rId17" Type="http://schemas.openxmlformats.org/officeDocument/2006/relationships/image" Target="../media/image69.png"/><Relationship Id="rId2" Type="http://schemas.openxmlformats.org/officeDocument/2006/relationships/tags" Target="../tags/tag361.xml"/><Relationship Id="rId16" Type="http://schemas.openxmlformats.org/officeDocument/2006/relationships/image" Target="../media/image67.PNG"/><Relationship Id="rId20" Type="http://schemas.openxmlformats.org/officeDocument/2006/relationships/image" Target="../media/image45.jpeg"/><Relationship Id="rId1" Type="http://schemas.openxmlformats.org/officeDocument/2006/relationships/tags" Target="../tags/tag360.xml"/><Relationship Id="rId6" Type="http://schemas.openxmlformats.org/officeDocument/2006/relationships/tags" Target="../tags/tag365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64.xml"/><Relationship Id="rId15" Type="http://schemas.openxmlformats.org/officeDocument/2006/relationships/image" Target="../media/image62.png"/><Relationship Id="rId10" Type="http://schemas.openxmlformats.org/officeDocument/2006/relationships/tags" Target="../tags/tag369.xml"/><Relationship Id="rId19" Type="http://schemas.microsoft.com/office/2007/relationships/hdphoto" Target="../media/hdphoto1.wdp"/><Relationship Id="rId4" Type="http://schemas.openxmlformats.org/officeDocument/2006/relationships/tags" Target="../tags/tag363.xml"/><Relationship Id="rId9" Type="http://schemas.openxmlformats.org/officeDocument/2006/relationships/tags" Target="../tags/tag368.xml"/><Relationship Id="rId14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72.xml"/><Relationship Id="rId7" Type="http://schemas.openxmlformats.org/officeDocument/2006/relationships/image" Target="../media/image15.png"/><Relationship Id="rId2" Type="http://schemas.openxmlformats.org/officeDocument/2006/relationships/tags" Target="../tags/tag371.xml"/><Relationship Id="rId1" Type="http://schemas.openxmlformats.org/officeDocument/2006/relationships/tags" Target="../tags/tag370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74.xml"/><Relationship Id="rId4" Type="http://schemas.openxmlformats.org/officeDocument/2006/relationships/tags" Target="../tags/tag373.xml"/><Relationship Id="rId9" Type="http://schemas.openxmlformats.org/officeDocument/2006/relationships/image" Target="../media/image2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382.xml"/><Relationship Id="rId13" Type="http://schemas.openxmlformats.org/officeDocument/2006/relationships/image" Target="../media/image19.png"/><Relationship Id="rId3" Type="http://schemas.openxmlformats.org/officeDocument/2006/relationships/tags" Target="../tags/tag377.xml"/><Relationship Id="rId7" Type="http://schemas.openxmlformats.org/officeDocument/2006/relationships/tags" Target="../tags/tag381.xml"/><Relationship Id="rId12" Type="http://schemas.openxmlformats.org/officeDocument/2006/relationships/image" Target="../media/image16.svg"/><Relationship Id="rId17" Type="http://schemas.openxmlformats.org/officeDocument/2006/relationships/image" Target="../media/image70.png"/><Relationship Id="rId2" Type="http://schemas.openxmlformats.org/officeDocument/2006/relationships/tags" Target="../tags/tag376.xml"/><Relationship Id="rId16" Type="http://schemas.openxmlformats.org/officeDocument/2006/relationships/image" Target="../media/image45.jpeg"/><Relationship Id="rId1" Type="http://schemas.openxmlformats.org/officeDocument/2006/relationships/tags" Target="../tags/tag375.xml"/><Relationship Id="rId6" Type="http://schemas.openxmlformats.org/officeDocument/2006/relationships/tags" Target="../tags/tag380.xml"/><Relationship Id="rId11" Type="http://schemas.openxmlformats.org/officeDocument/2006/relationships/image" Target="../media/image15.png"/><Relationship Id="rId5" Type="http://schemas.openxmlformats.org/officeDocument/2006/relationships/tags" Target="../tags/tag379.xml"/><Relationship Id="rId15" Type="http://schemas.openxmlformats.org/officeDocument/2006/relationships/image" Target="../media/image68.pn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378.xml"/><Relationship Id="rId9" Type="http://schemas.openxmlformats.org/officeDocument/2006/relationships/tags" Target="../tags/tag383.xml"/><Relationship Id="rId14" Type="http://schemas.openxmlformats.org/officeDocument/2006/relationships/image" Target="../media/image6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391.xml"/><Relationship Id="rId13" Type="http://schemas.openxmlformats.org/officeDocument/2006/relationships/image" Target="../media/image19.png"/><Relationship Id="rId3" Type="http://schemas.openxmlformats.org/officeDocument/2006/relationships/tags" Target="../tags/tag386.xml"/><Relationship Id="rId7" Type="http://schemas.openxmlformats.org/officeDocument/2006/relationships/tags" Target="../tags/tag390.xml"/><Relationship Id="rId12" Type="http://schemas.openxmlformats.org/officeDocument/2006/relationships/image" Target="../media/image16.svg"/><Relationship Id="rId2" Type="http://schemas.openxmlformats.org/officeDocument/2006/relationships/tags" Target="../tags/tag385.xml"/><Relationship Id="rId16" Type="http://schemas.openxmlformats.org/officeDocument/2006/relationships/image" Target="../media/image45.jpeg"/><Relationship Id="rId1" Type="http://schemas.openxmlformats.org/officeDocument/2006/relationships/tags" Target="../tags/tag384.xml"/><Relationship Id="rId6" Type="http://schemas.openxmlformats.org/officeDocument/2006/relationships/tags" Target="../tags/tag389.xml"/><Relationship Id="rId11" Type="http://schemas.openxmlformats.org/officeDocument/2006/relationships/image" Target="../media/image15.png"/><Relationship Id="rId5" Type="http://schemas.openxmlformats.org/officeDocument/2006/relationships/tags" Target="../tags/tag388.xml"/><Relationship Id="rId15" Type="http://schemas.openxmlformats.org/officeDocument/2006/relationships/image" Target="../media/image71.pn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387.xml"/><Relationship Id="rId9" Type="http://schemas.openxmlformats.org/officeDocument/2006/relationships/tags" Target="../tags/tag392.xml"/><Relationship Id="rId14" Type="http://schemas.openxmlformats.org/officeDocument/2006/relationships/image" Target="../media/image6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400.xml"/><Relationship Id="rId13" Type="http://schemas.openxmlformats.org/officeDocument/2006/relationships/image" Target="../media/image15.png"/><Relationship Id="rId18" Type="http://schemas.openxmlformats.org/officeDocument/2006/relationships/image" Target="../media/image45.jpeg"/><Relationship Id="rId3" Type="http://schemas.openxmlformats.org/officeDocument/2006/relationships/tags" Target="../tags/tag395.xml"/><Relationship Id="rId7" Type="http://schemas.openxmlformats.org/officeDocument/2006/relationships/tags" Target="../tags/tag399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72.png"/><Relationship Id="rId2" Type="http://schemas.openxmlformats.org/officeDocument/2006/relationships/tags" Target="../tags/tag394.xml"/><Relationship Id="rId16" Type="http://schemas.openxmlformats.org/officeDocument/2006/relationships/image" Target="../media/image67.PNG"/><Relationship Id="rId20" Type="http://schemas.openxmlformats.org/officeDocument/2006/relationships/image" Target="../media/image56.PNG"/><Relationship Id="rId1" Type="http://schemas.openxmlformats.org/officeDocument/2006/relationships/tags" Target="../tags/tag393.xml"/><Relationship Id="rId6" Type="http://schemas.openxmlformats.org/officeDocument/2006/relationships/tags" Target="../tags/tag398.xml"/><Relationship Id="rId11" Type="http://schemas.openxmlformats.org/officeDocument/2006/relationships/tags" Target="../tags/tag403.xml"/><Relationship Id="rId5" Type="http://schemas.openxmlformats.org/officeDocument/2006/relationships/tags" Target="../tags/tag397.xml"/><Relationship Id="rId15" Type="http://schemas.openxmlformats.org/officeDocument/2006/relationships/image" Target="../media/image19.png"/><Relationship Id="rId10" Type="http://schemas.openxmlformats.org/officeDocument/2006/relationships/tags" Target="../tags/tag402.xml"/><Relationship Id="rId19" Type="http://schemas.openxmlformats.org/officeDocument/2006/relationships/image" Target="../media/image66.PNG"/><Relationship Id="rId4" Type="http://schemas.openxmlformats.org/officeDocument/2006/relationships/tags" Target="../tags/tag396.xml"/><Relationship Id="rId9" Type="http://schemas.openxmlformats.org/officeDocument/2006/relationships/tags" Target="../tags/tag401.xml"/><Relationship Id="rId14" Type="http://schemas.openxmlformats.org/officeDocument/2006/relationships/image" Target="../media/image16.sv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406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6.svg"/><Relationship Id="rId2" Type="http://schemas.openxmlformats.org/officeDocument/2006/relationships/tags" Target="../tags/tag405.xml"/><Relationship Id="rId1" Type="http://schemas.openxmlformats.org/officeDocument/2006/relationships/tags" Target="../tags/tag404.xml"/><Relationship Id="rId6" Type="http://schemas.openxmlformats.org/officeDocument/2006/relationships/tags" Target="../tags/tag409.xml"/><Relationship Id="rId11" Type="http://schemas.openxmlformats.org/officeDocument/2006/relationships/image" Target="../media/image5.png"/><Relationship Id="rId5" Type="http://schemas.openxmlformats.org/officeDocument/2006/relationships/tags" Target="../tags/tag408.xml"/><Relationship Id="rId10" Type="http://schemas.openxmlformats.org/officeDocument/2006/relationships/image" Target="../media/image4.svg"/><Relationship Id="rId4" Type="http://schemas.openxmlformats.org/officeDocument/2006/relationships/tags" Target="../tags/tag407.xml"/><Relationship Id="rId9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417.xml"/><Relationship Id="rId13" Type="http://schemas.openxmlformats.org/officeDocument/2006/relationships/image" Target="../media/image37.png"/><Relationship Id="rId3" Type="http://schemas.openxmlformats.org/officeDocument/2006/relationships/tags" Target="../tags/tag412.xml"/><Relationship Id="rId7" Type="http://schemas.openxmlformats.org/officeDocument/2006/relationships/tags" Target="../tags/tag416.xml"/><Relationship Id="rId12" Type="http://schemas.openxmlformats.org/officeDocument/2006/relationships/image" Target="../media/image26.svg"/><Relationship Id="rId2" Type="http://schemas.openxmlformats.org/officeDocument/2006/relationships/tags" Target="../tags/tag411.xml"/><Relationship Id="rId1" Type="http://schemas.openxmlformats.org/officeDocument/2006/relationships/tags" Target="../tags/tag410.xml"/><Relationship Id="rId6" Type="http://schemas.openxmlformats.org/officeDocument/2006/relationships/tags" Target="../tags/tag415.xml"/><Relationship Id="rId11" Type="http://schemas.openxmlformats.org/officeDocument/2006/relationships/image" Target="../media/image12.png"/><Relationship Id="rId5" Type="http://schemas.openxmlformats.org/officeDocument/2006/relationships/tags" Target="../tags/tag414.xml"/><Relationship Id="rId15" Type="http://schemas.openxmlformats.org/officeDocument/2006/relationships/image" Target="../media/image39.png"/><Relationship Id="rId10" Type="http://schemas.openxmlformats.org/officeDocument/2006/relationships/image" Target="../media/image2.jpeg"/><Relationship Id="rId4" Type="http://schemas.openxmlformats.org/officeDocument/2006/relationships/tags" Target="../tags/tag413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38.sv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20.xml"/><Relationship Id="rId7" Type="http://schemas.openxmlformats.org/officeDocument/2006/relationships/image" Target="../media/image15.png"/><Relationship Id="rId2" Type="http://schemas.openxmlformats.org/officeDocument/2006/relationships/tags" Target="../tags/tag419.xml"/><Relationship Id="rId1" Type="http://schemas.openxmlformats.org/officeDocument/2006/relationships/tags" Target="../tags/tag418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22.xml"/><Relationship Id="rId10" Type="http://schemas.openxmlformats.org/officeDocument/2006/relationships/image" Target="../media/image29.png"/><Relationship Id="rId4" Type="http://schemas.openxmlformats.org/officeDocument/2006/relationships/tags" Target="../tags/tag421.xml"/><Relationship Id="rId9" Type="http://schemas.openxmlformats.org/officeDocument/2006/relationships/image" Target="../media/image73.jpe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425.xml"/><Relationship Id="rId7" Type="http://schemas.openxmlformats.org/officeDocument/2006/relationships/image" Target="../media/image16.svg"/><Relationship Id="rId2" Type="http://schemas.openxmlformats.org/officeDocument/2006/relationships/tags" Target="../tags/tag424.xml"/><Relationship Id="rId1" Type="http://schemas.openxmlformats.org/officeDocument/2006/relationships/tags" Target="../tags/tag42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426.xml"/><Relationship Id="rId9" Type="http://schemas.openxmlformats.org/officeDocument/2006/relationships/image" Target="../media/image74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434.xml"/><Relationship Id="rId13" Type="http://schemas.openxmlformats.org/officeDocument/2006/relationships/image" Target="../media/image16.svg"/><Relationship Id="rId3" Type="http://schemas.openxmlformats.org/officeDocument/2006/relationships/tags" Target="../tags/tag429.xml"/><Relationship Id="rId7" Type="http://schemas.openxmlformats.org/officeDocument/2006/relationships/tags" Target="../tags/tag433.xml"/><Relationship Id="rId12" Type="http://schemas.openxmlformats.org/officeDocument/2006/relationships/image" Target="../media/image15.png"/><Relationship Id="rId2" Type="http://schemas.openxmlformats.org/officeDocument/2006/relationships/tags" Target="../tags/tag428.xml"/><Relationship Id="rId1" Type="http://schemas.openxmlformats.org/officeDocument/2006/relationships/tags" Target="../tags/tag427.xml"/><Relationship Id="rId6" Type="http://schemas.openxmlformats.org/officeDocument/2006/relationships/tags" Target="../tags/tag432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431.xml"/><Relationship Id="rId10" Type="http://schemas.openxmlformats.org/officeDocument/2006/relationships/tags" Target="../tags/tag436.xml"/><Relationship Id="rId4" Type="http://schemas.openxmlformats.org/officeDocument/2006/relationships/tags" Target="../tags/tag430.xml"/><Relationship Id="rId9" Type="http://schemas.openxmlformats.org/officeDocument/2006/relationships/tags" Target="../tags/tag435.xml"/><Relationship Id="rId14" Type="http://schemas.openxmlformats.org/officeDocument/2006/relationships/image" Target="../media/image7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tags" Target="../tags/tag439.xml"/><Relationship Id="rId7" Type="http://schemas.openxmlformats.org/officeDocument/2006/relationships/image" Target="../media/image74.png"/><Relationship Id="rId2" Type="http://schemas.openxmlformats.org/officeDocument/2006/relationships/tags" Target="../tags/tag438.xml"/><Relationship Id="rId1" Type="http://schemas.openxmlformats.org/officeDocument/2006/relationships/tags" Target="../tags/tag43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9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442.xml"/><Relationship Id="rId7" Type="http://schemas.openxmlformats.org/officeDocument/2006/relationships/image" Target="../media/image16.svg"/><Relationship Id="rId2" Type="http://schemas.openxmlformats.org/officeDocument/2006/relationships/tags" Target="../tags/tag441.xml"/><Relationship Id="rId1" Type="http://schemas.openxmlformats.org/officeDocument/2006/relationships/tags" Target="../tags/tag440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443.xml"/><Relationship Id="rId9" Type="http://schemas.openxmlformats.org/officeDocument/2006/relationships/image" Target="../media/image7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451.xml"/><Relationship Id="rId13" Type="http://schemas.openxmlformats.org/officeDocument/2006/relationships/image" Target="../media/image16.svg"/><Relationship Id="rId3" Type="http://schemas.openxmlformats.org/officeDocument/2006/relationships/tags" Target="../tags/tag446.xml"/><Relationship Id="rId7" Type="http://schemas.openxmlformats.org/officeDocument/2006/relationships/tags" Target="../tags/tag450.xml"/><Relationship Id="rId12" Type="http://schemas.openxmlformats.org/officeDocument/2006/relationships/image" Target="../media/image15.png"/><Relationship Id="rId2" Type="http://schemas.openxmlformats.org/officeDocument/2006/relationships/tags" Target="../tags/tag445.xml"/><Relationship Id="rId1" Type="http://schemas.openxmlformats.org/officeDocument/2006/relationships/tags" Target="../tags/tag444.xml"/><Relationship Id="rId6" Type="http://schemas.openxmlformats.org/officeDocument/2006/relationships/tags" Target="../tags/tag449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448.xml"/><Relationship Id="rId10" Type="http://schemas.openxmlformats.org/officeDocument/2006/relationships/tags" Target="../tags/tag453.xml"/><Relationship Id="rId4" Type="http://schemas.openxmlformats.org/officeDocument/2006/relationships/tags" Target="../tags/tag447.xml"/><Relationship Id="rId9" Type="http://schemas.openxmlformats.org/officeDocument/2006/relationships/tags" Target="../tags/tag452.xml"/><Relationship Id="rId14" Type="http://schemas.openxmlformats.org/officeDocument/2006/relationships/image" Target="../media/image7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tags" Target="../tags/tag456.xml"/><Relationship Id="rId7" Type="http://schemas.openxmlformats.org/officeDocument/2006/relationships/image" Target="../media/image76.png"/><Relationship Id="rId2" Type="http://schemas.openxmlformats.org/officeDocument/2006/relationships/tags" Target="../tags/tag455.xml"/><Relationship Id="rId1" Type="http://schemas.openxmlformats.org/officeDocument/2006/relationships/tags" Target="../tags/tag45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9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59.xml"/><Relationship Id="rId7" Type="http://schemas.openxmlformats.org/officeDocument/2006/relationships/image" Target="../media/image15.png"/><Relationship Id="rId2" Type="http://schemas.openxmlformats.org/officeDocument/2006/relationships/tags" Target="../tags/tag458.xml"/><Relationship Id="rId1" Type="http://schemas.openxmlformats.org/officeDocument/2006/relationships/tags" Target="../tags/tag457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3.jpeg"/><Relationship Id="rId5" Type="http://schemas.openxmlformats.org/officeDocument/2006/relationships/tags" Target="../tags/tag461.xml"/><Relationship Id="rId10" Type="http://schemas.openxmlformats.org/officeDocument/2006/relationships/image" Target="../media/image30.png"/><Relationship Id="rId4" Type="http://schemas.openxmlformats.org/officeDocument/2006/relationships/tags" Target="../tags/tag460.xml"/><Relationship Id="rId9" Type="http://schemas.openxmlformats.org/officeDocument/2006/relationships/image" Target="../media/image49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tags" Target="../tags/tag464.xml"/><Relationship Id="rId7" Type="http://schemas.openxmlformats.org/officeDocument/2006/relationships/image" Target="../media/image16.svg"/><Relationship Id="rId2" Type="http://schemas.openxmlformats.org/officeDocument/2006/relationships/tags" Target="../tags/tag463.xml"/><Relationship Id="rId1" Type="http://schemas.openxmlformats.org/officeDocument/2006/relationships/tags" Target="../tags/tag46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46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78.png"/><Relationship Id="rId2" Type="http://schemas.openxmlformats.org/officeDocument/2006/relationships/tags" Target="../tags/tag467.xml"/><Relationship Id="rId1" Type="http://schemas.openxmlformats.org/officeDocument/2006/relationships/tags" Target="../tags/tag466.xml"/><Relationship Id="rId6" Type="http://schemas.openxmlformats.org/officeDocument/2006/relationships/image" Target="../media/image23.jpe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gif"/><Relationship Id="rId3" Type="http://schemas.microsoft.com/office/2007/relationships/media" Target="../media/media2.mp3"/><Relationship Id="rId7" Type="http://schemas.openxmlformats.org/officeDocument/2006/relationships/image" Target="../media/image16.svg"/><Relationship Id="rId2" Type="http://schemas.openxmlformats.org/officeDocument/2006/relationships/tags" Target="../tags/tag469.xml"/><Relationship Id="rId1" Type="http://schemas.openxmlformats.org/officeDocument/2006/relationships/tags" Target="../tags/tag46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9.xml"/><Relationship Id="rId4" Type="http://schemas.openxmlformats.org/officeDocument/2006/relationships/audio" Target="../media/media2.mp3"/><Relationship Id="rId9" Type="http://schemas.openxmlformats.org/officeDocument/2006/relationships/image" Target="../media/image58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477.xml"/><Relationship Id="rId13" Type="http://schemas.openxmlformats.org/officeDocument/2006/relationships/image" Target="../media/image80.jpg"/><Relationship Id="rId18" Type="http://schemas.openxmlformats.org/officeDocument/2006/relationships/image" Target="../media/image83.png"/><Relationship Id="rId3" Type="http://schemas.openxmlformats.org/officeDocument/2006/relationships/tags" Target="../tags/tag472.xml"/><Relationship Id="rId7" Type="http://schemas.openxmlformats.org/officeDocument/2006/relationships/tags" Target="../tags/tag476.xml"/><Relationship Id="rId12" Type="http://schemas.openxmlformats.org/officeDocument/2006/relationships/image" Target="../media/image16.svg"/><Relationship Id="rId17" Type="http://schemas.microsoft.com/office/2007/relationships/hdphoto" Target="../media/hdphoto3.wdp"/><Relationship Id="rId2" Type="http://schemas.openxmlformats.org/officeDocument/2006/relationships/tags" Target="../tags/tag471.xml"/><Relationship Id="rId16" Type="http://schemas.openxmlformats.org/officeDocument/2006/relationships/image" Target="../media/image82.png"/><Relationship Id="rId1" Type="http://schemas.openxmlformats.org/officeDocument/2006/relationships/tags" Target="../tags/tag470.xml"/><Relationship Id="rId6" Type="http://schemas.openxmlformats.org/officeDocument/2006/relationships/tags" Target="../tags/tag475.xml"/><Relationship Id="rId11" Type="http://schemas.openxmlformats.org/officeDocument/2006/relationships/image" Target="../media/image15.png"/><Relationship Id="rId5" Type="http://schemas.openxmlformats.org/officeDocument/2006/relationships/tags" Target="../tags/tag474.xml"/><Relationship Id="rId15" Type="http://schemas.openxmlformats.org/officeDocument/2006/relationships/image" Target="../media/image81.jp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473.xml"/><Relationship Id="rId9" Type="http://schemas.openxmlformats.org/officeDocument/2006/relationships/tags" Target="../tags/tag478.xml"/><Relationship Id="rId14" Type="http://schemas.openxmlformats.org/officeDocument/2006/relationships/image" Target="../media/image45.jpe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486.xml"/><Relationship Id="rId13" Type="http://schemas.openxmlformats.org/officeDocument/2006/relationships/image" Target="../media/image40.png"/><Relationship Id="rId3" Type="http://schemas.openxmlformats.org/officeDocument/2006/relationships/tags" Target="../tags/tag481.xml"/><Relationship Id="rId7" Type="http://schemas.openxmlformats.org/officeDocument/2006/relationships/tags" Target="../tags/tag485.xml"/><Relationship Id="rId12" Type="http://schemas.openxmlformats.org/officeDocument/2006/relationships/image" Target="../media/image16.svg"/><Relationship Id="rId2" Type="http://schemas.openxmlformats.org/officeDocument/2006/relationships/tags" Target="../tags/tag480.xml"/><Relationship Id="rId1" Type="http://schemas.openxmlformats.org/officeDocument/2006/relationships/tags" Target="../tags/tag479.xml"/><Relationship Id="rId6" Type="http://schemas.openxmlformats.org/officeDocument/2006/relationships/tags" Target="../tags/tag484.xml"/><Relationship Id="rId11" Type="http://schemas.openxmlformats.org/officeDocument/2006/relationships/image" Target="../media/image15.png"/><Relationship Id="rId5" Type="http://schemas.openxmlformats.org/officeDocument/2006/relationships/tags" Target="../tags/tag483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82.xml"/><Relationship Id="rId9" Type="http://schemas.openxmlformats.org/officeDocument/2006/relationships/tags" Target="../tags/tag48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488.xml"/><Relationship Id="rId5" Type="http://schemas.openxmlformats.org/officeDocument/2006/relationships/image" Target="../media/image84.png"/><Relationship Id="rId4" Type="http://schemas.openxmlformats.org/officeDocument/2006/relationships/hyperlink" Target="https://docs.google.com/forms/d/e/1FAIpQLSeGbEh4eCfj0ri_aqOht0VG2q1xZDER-dmv6wFZwOP759wbuA/formRespon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4 - Séance </a:t>
            </a:r>
            <a:r>
              <a:rPr lang="en-US" sz="4001" b="1" dirty="0">
                <a:solidFill>
                  <a:prstClr val="white"/>
                </a:solidFill>
                <a:latin typeface="Dosis Bold"/>
              </a:rPr>
              <a:t>3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1  :   Où sont les élèves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2 :  Qu’est-ce que tu fais à l’école 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3 :   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4 : 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dois faire à l’école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5 :  Qu’est-ce que tu aimes faire à l’école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3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Programmation thématique de la période 2 </a:t>
            </a: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2891236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du 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5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4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EE50F04-18D1-3CDD-90CB-19AC570A9358}"/>
              </a:ext>
            </a:extLst>
          </p:cNvPr>
          <p:cNvGrpSpPr/>
          <p:nvPr/>
        </p:nvGrpSpPr>
        <p:grpSpPr>
          <a:xfrm>
            <a:off x="645454" y="2914912"/>
            <a:ext cx="12493254" cy="5483342"/>
            <a:chOff x="585323" y="2887772"/>
            <a:chExt cx="12493254" cy="548334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F3B2A8D-7AA9-96FA-DFB2-EA06C2719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5323" y="2887773"/>
              <a:ext cx="3981055" cy="5483341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D6F07A9-B5B2-F739-8572-D28ECB9ED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67472" y="2887773"/>
              <a:ext cx="3981055" cy="5444241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13549CE-A611-901E-DC17-BB1314517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104950" y="2887772"/>
              <a:ext cx="3973627" cy="5444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1359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3C134-1D57-0666-985E-9742E77D2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8A07C120-536A-53B0-F157-595A59C4AD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A5A1137-BD55-BEC7-FB60-1B49E24C5BC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20980" y="3063754"/>
            <a:ext cx="9696093" cy="567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1.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Lire des mots-outils.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Lire et comprendre des mots contenant le graphème : oi.</a:t>
            </a:r>
            <a:endParaRPr lang="fr-FR" sz="420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Qu’est-ce que tu dois faire à l’école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 verbe devoir au présent.</a:t>
            </a:r>
          </a:p>
          <a:p>
            <a:pPr marR="0" lvl="0" indent="0" defTabSz="91444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Activités d’écriture  </a:t>
            </a:r>
          </a:p>
          <a:p>
            <a:pPr marR="0" lvl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Écrire des mots contenant le graphème : oi.</a:t>
            </a:r>
          </a:p>
          <a:p>
            <a:pPr defTabSz="914445">
              <a:defRPr/>
            </a:pPr>
            <a:endParaRPr lang="fr-FR" sz="3000" b="1" dirty="0">
              <a:solidFill>
                <a:srgbClr val="5C9ED1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6EB141D-DE15-0B74-B63E-4CC147AF3E0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432FEACF-CC19-77C1-F4C8-1922757B5A5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6CE2DC-E33C-409C-8137-1A8CABE4A3D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6203" y="3219241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4749863D-9C0C-8722-7989-240777EE668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146063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1319437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23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381000" y="948440"/>
            <a:ext cx="12954000" cy="8550826"/>
            <a:chOff x="0" y="-47625"/>
            <a:chExt cx="3895412" cy="260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/>
        </p:nvSpPr>
        <p:spPr>
          <a:xfrm rot="10800000" flipH="1">
            <a:off x="1143000" y="4038634"/>
            <a:ext cx="11430000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/>
        </p:nvSpPr>
        <p:spPr>
          <a:xfrm>
            <a:off x="1386491" y="415103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/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/>
        </p:nvSpPr>
        <p:spPr>
          <a:xfrm>
            <a:off x="2433080" y="4832400"/>
            <a:ext cx="9676964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MA" sz="3200" b="1" dirty="0">
                <a:solidFill>
                  <a:srgbClr val="1F497D"/>
                </a:solidFill>
                <a:latin typeface="Dosis" pitchFamily="2" charset="0"/>
              </a:rPr>
              <a:t>Lire des mots outils.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DC9482D-72A9-DA35-D737-3002438D08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7911" y="5021128"/>
            <a:ext cx="504425" cy="5490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B4AFBA3-EC5E-1CE4-6891-6CBC740805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7910" y="5971197"/>
            <a:ext cx="504425" cy="549067"/>
          </a:xfrm>
          <a:prstGeom prst="rect">
            <a:avLst/>
          </a:prstGeom>
        </p:spPr>
      </p:pic>
      <p:sp>
        <p:nvSpPr>
          <p:cNvPr id="13" name="TextBox 10">
            <a:extLst>
              <a:ext uri="{FF2B5EF4-FFF2-40B4-BE49-F238E27FC236}">
                <a16:creationId xmlns:a16="http://schemas.microsoft.com/office/drawing/2014/main" id="{0AFE9E04-D97F-1B61-F8D8-C8511468312C}"/>
              </a:ext>
            </a:extLst>
          </p:cNvPr>
          <p:cNvSpPr txBox="1"/>
          <p:nvPr/>
        </p:nvSpPr>
        <p:spPr>
          <a:xfrm>
            <a:off x="2433080" y="5805175"/>
            <a:ext cx="9962438" cy="71508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Lire et comprendre des mots contenant</a:t>
            </a: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 le graphème : oi.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9E5A1651-2C0E-65E8-A77B-B9EF555C898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</p:spTree>
    <p:extLst>
      <p:ext uri="{BB962C8B-B14F-4D97-AF65-F5344CB8AC3E}">
        <p14:creationId xmlns:p14="http://schemas.microsoft.com/office/powerpoint/2010/main" val="1011193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3519" y="8661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9554" y="75906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Aujourd’hui, nous allons lire des mots-outils. Soyez attentifs !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97FA96E-8FFB-0B11-8236-33257B8F38D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70760959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569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9AF83-7D84-DE45-CB5F-239503E69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D89B554-7B6D-E20C-17C8-FA01A7A1180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9420" y="81433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3D382F9-B655-F0BE-FD7A-E032D3F998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4335" y="753089"/>
            <a:ext cx="9815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Je vais lire ces mots. Écoutez comment je fais.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AA3DBA5-3CB0-C14A-DB27-97039E53E19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655099"/>
            <a:ext cx="1446339" cy="1442600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9425278-7128-E103-3CC4-B5FF0A8A533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52020423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391408B1-DB24-4014-B4FA-D11A9C7456B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7760" y="3928744"/>
            <a:ext cx="12940478" cy="2429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devons           devez           doivent         en           </a:t>
            </a:r>
          </a:p>
          <a:p>
            <a:pPr algn="ctr" defTabSz="1371668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il faut </a:t>
            </a: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            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toujours           jamais</a:t>
            </a:r>
          </a:p>
        </p:txBody>
      </p:sp>
    </p:spTree>
    <p:extLst>
      <p:ext uri="{BB962C8B-B14F-4D97-AF65-F5344CB8AC3E}">
        <p14:creationId xmlns:p14="http://schemas.microsoft.com/office/powerpoint/2010/main" val="2404861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D7971-5CE1-473C-3B78-61A9A8AE1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C18E625C-9362-EF31-3A58-847AA9183D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9420" y="81433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7E5B0B8-A8EB-9757-6D01-92A1092A20B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4335" y="753089"/>
            <a:ext cx="9815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passer au tableau pour lire les mots?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D1425DC-41CF-B9BB-57AF-60EF193DDCB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196632" y="799142"/>
            <a:ext cx="1701695" cy="1051520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5D514D0-C72A-A7C0-50C6-48CD39AB497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576420068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2116B8E4-10D6-C9E3-1007-E240D218EF4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7760" y="3928744"/>
            <a:ext cx="12940478" cy="2429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devons           devez           doivent         en           </a:t>
            </a:r>
          </a:p>
          <a:p>
            <a:pPr algn="ctr" defTabSz="1371668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 il faut </a:t>
            </a:r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            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toujours           jamais</a:t>
            </a:r>
          </a:p>
        </p:txBody>
      </p:sp>
    </p:spTree>
    <p:extLst>
      <p:ext uri="{BB962C8B-B14F-4D97-AF65-F5344CB8AC3E}">
        <p14:creationId xmlns:p14="http://schemas.microsoft.com/office/powerpoint/2010/main" val="2902639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8B292-C894-BA5F-CA9C-19D09355A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A0F7CB6-2E21-D227-7B7A-DA079BA032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9420" y="81433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72E9F3A-91E1-23A1-A7C4-2F4FBDF88DF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7760" y="4551992"/>
            <a:ext cx="12940478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lnSpc>
                <a:spcPct val="150000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toujours          jamais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BCD49A1-B5D2-AED6-F4C3-2B44C8B4703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43FA8152-4244-5A4D-6C8F-16DEE784F30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Que signifie « toujours; jamais» en arabe ?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4122F77-E528-ADDA-3776-F0C8D90E9243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1186653" y="609152"/>
            <a:ext cx="1961535" cy="1238864"/>
            <a:chOff x="7152968" y="2374490"/>
            <a:chExt cx="1961535" cy="1238864"/>
          </a:xfrm>
        </p:grpSpPr>
        <p:sp>
          <p:nvSpPr>
            <p:cNvPr id="5" name="Bulle narrative : ronde 4">
              <a:extLst>
                <a:ext uri="{FF2B5EF4-FFF2-40B4-BE49-F238E27FC236}">
                  <a16:creationId xmlns:a16="http://schemas.microsoft.com/office/drawing/2014/main" id="{EE5B77E1-75F1-1C97-AD38-A1602CC1C7B4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1497281-EBB8-9C9A-9A0A-8CD25275D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66181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60DE7-382C-9F05-CEA4-59C4882D6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5322F2E-E35A-4641-621B-C1A3A04CEB0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000" y="80025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1CB660A-CC6E-AC70-FF60-2661A551A045}"/>
              </a:ext>
            </a:extLst>
          </p:cNvPr>
          <p:cNvSpPr txBox="1"/>
          <p:nvPr/>
        </p:nvSpPr>
        <p:spPr>
          <a:xfrm>
            <a:off x="1382484" y="593558"/>
            <a:ext cx="9361716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cette phrase  ?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F7CDD4-67F5-B275-3043-D07BE0ADD8FD}"/>
              </a:ext>
            </a:extLst>
          </p:cNvPr>
          <p:cNvSpPr/>
          <p:nvPr/>
        </p:nvSpPr>
        <p:spPr>
          <a:xfrm>
            <a:off x="326072" y="4420225"/>
            <a:ext cx="130638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800"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faut toujours</a:t>
            </a:r>
            <a:r>
              <a:rPr lang="fr-FR" sz="7200" b="1" dirty="0">
                <a:solidFill>
                  <a:srgbClr val="215968"/>
                </a:solidFill>
                <a:latin typeface="Dosis" pitchFamily="2" charset="0"/>
              </a:rPr>
              <a:t> écouter </a:t>
            </a:r>
            <a:r>
              <a:rPr lang="fr-FR" sz="72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en</a:t>
            </a:r>
            <a:r>
              <a:rPr lang="fr-FR" sz="7200" b="1" dirty="0">
                <a:solidFill>
                  <a:srgbClr val="215968"/>
                </a:solidFill>
                <a:latin typeface="Dosis" pitchFamily="2" charset="0"/>
              </a:rPr>
              <a:t> classe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E585A4A-BD21-6CD4-D053-B957A7B876A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72801" y="618450"/>
            <a:ext cx="2064886" cy="137726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F7E848-5394-24D4-EFB5-7D0ED22EBD6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82857" y="6327690"/>
            <a:ext cx="2425776" cy="156501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B2CF4BA-87D2-9746-97BB-E0CBCDDA75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0678" y="6385384"/>
            <a:ext cx="1360170" cy="1115339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382FE-8DDC-EEE6-E2A4-A0D9CBEA4BB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2672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D57E1-7E96-353A-506D-6FD94BAC8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A8C6A92C-4F42-15E1-CA14-23327E6D741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000" y="80025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78A7AD6-E2E7-07CA-2746-B9C1BCA8C15F}"/>
              </a:ext>
            </a:extLst>
          </p:cNvPr>
          <p:cNvSpPr txBox="1"/>
          <p:nvPr/>
        </p:nvSpPr>
        <p:spPr>
          <a:xfrm>
            <a:off x="1382484" y="593558"/>
            <a:ext cx="9361716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cette phrase 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5BAB0F8-7514-8EF2-0F5E-996667496AB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72801" y="618450"/>
            <a:ext cx="2064886" cy="137726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E82FA7-1508-7CAC-7C29-3E0119482369}"/>
              </a:ext>
            </a:extLst>
          </p:cNvPr>
          <p:cNvSpPr txBox="1"/>
          <p:nvPr/>
        </p:nvSpPr>
        <p:spPr>
          <a:xfrm>
            <a:off x="761999" y="4215661"/>
            <a:ext cx="121295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ne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faut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jamais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courir à l’école.</a:t>
            </a:r>
          </a:p>
        </p:txBody>
      </p:sp>
      <p:pic>
        <p:nvPicPr>
          <p:cNvPr id="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D9E5A709-7D32-28C5-8769-E73F70AD47CF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0" r="5614"/>
          <a:stretch/>
        </p:blipFill>
        <p:spPr bwMode="auto">
          <a:xfrm>
            <a:off x="7856728" y="6385490"/>
            <a:ext cx="1446340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44A3975-9551-8E20-69B7-562428EF0546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576" b="95455" l="9914" r="89224">
                        <a14:foregroundMark x1="56466" y1="7576" x2="36638" y2="13131"/>
                        <a14:foregroundMark x1="36638" y1="13131" x2="50431" y2="15657"/>
                        <a14:foregroundMark x1="51293" y1="36364" x2="51293" y2="26263"/>
                        <a14:foregroundMark x1="51293" y1="26263" x2="46552" y2="47475"/>
                        <a14:foregroundMark x1="55172" y1="95455" x2="62500" y2="89394"/>
                        <a14:foregroundMark x1="62500" y1="89394" x2="51293" y2="853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25033" y="6165148"/>
            <a:ext cx="2598705" cy="2347316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E7AEA16-6EF2-A557-AC32-CCE087A878E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65508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2929E-DD87-3463-72D9-CF4A7D474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8">
            <a:extLst>
              <a:ext uri="{FF2B5EF4-FFF2-40B4-BE49-F238E27FC236}">
                <a16:creationId xmlns:a16="http://schemas.microsoft.com/office/drawing/2014/main" id="{BA33C98A-C3EE-D608-1666-D902E5926DA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78313" y="75481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BCD8D6-D82D-C5C2-DF1B-1128A337528C}"/>
              </a:ext>
            </a:extLst>
          </p:cNvPr>
          <p:cNvSpPr txBox="1"/>
          <p:nvPr/>
        </p:nvSpPr>
        <p:spPr>
          <a:xfrm>
            <a:off x="1340426" y="676895"/>
            <a:ext cx="10487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685834">
              <a:spcBef>
                <a:spcPct val="0"/>
              </a:spcBef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avons déjà vu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 le graphème : oi</a:t>
            </a:r>
            <a:r>
              <a:rPr lang="pl-PL" sz="2400" b="1" dirty="0">
                <a:solidFill>
                  <a:prstClr val="white">
                    <a:lumMod val="65000"/>
                  </a:prstClr>
                </a:solidFill>
              </a:rPr>
              <a:t>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8F97F3B-5836-B13A-3689-E727C2A3A73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92684" y="3869775"/>
            <a:ext cx="1310639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5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oi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528DED-709F-5E4A-144D-06644EFD895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52" y="399946"/>
            <a:ext cx="1636031" cy="1631801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8C86C23-CA66-664F-6056-A175FC6610E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1270160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28397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57226" y="74279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D4B0E05-EFD3-5398-B04E-DE7AF699C3D2}"/>
              </a:ext>
            </a:extLst>
          </p:cNvPr>
          <p:cNvSpPr txBox="1"/>
          <p:nvPr/>
        </p:nvSpPr>
        <p:spPr>
          <a:xfrm>
            <a:off x="1347788" y="555493"/>
            <a:ext cx="9361716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Regardez bien ce mot.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2130DB-8962-A4EA-F9D7-0F991F251BC1}"/>
              </a:ext>
            </a:extLst>
          </p:cNvPr>
          <p:cNvSpPr/>
          <p:nvPr/>
        </p:nvSpPr>
        <p:spPr>
          <a:xfrm>
            <a:off x="414529" y="3720033"/>
            <a:ext cx="13106397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800">
              <a:defRPr/>
            </a:pPr>
            <a:r>
              <a:rPr lang="fr-FR" sz="179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ét</a:t>
            </a:r>
            <a:r>
              <a:rPr lang="fr-FR" sz="179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oi</a:t>
            </a:r>
            <a:r>
              <a:rPr lang="fr-FR" sz="17900" b="1" dirty="0">
                <a:solidFill>
                  <a:srgbClr val="215968"/>
                </a:solidFill>
                <a:latin typeface="KG Primary Penmanship Alt" panose="02000506000000020003" pitchFamily="2" charset="0"/>
              </a:rPr>
              <a:t>le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BE6902A-27EE-4681-0D95-D13E511D862B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905292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966DE71B-66A2-28E4-C357-7C209849EE9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08511" y="555493"/>
            <a:ext cx="1250264" cy="151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945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D4B0E05-EFD3-5398-B04E-DE7AF699C3D2}"/>
              </a:ext>
            </a:extLst>
          </p:cNvPr>
          <p:cNvSpPr txBox="1"/>
          <p:nvPr/>
        </p:nvSpPr>
        <p:spPr>
          <a:xfrm>
            <a:off x="1400174" y="590550"/>
            <a:ext cx="923789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 mot ?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901C788-74AD-FFBC-DC74-75E497A12B30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0566047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A5B70DC2-9799-16FB-EB4E-7824145D18D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72801" y="618450"/>
            <a:ext cx="2064886" cy="137726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8471A5C-DC08-22C4-EFBE-C5959FF3148D}"/>
              </a:ext>
            </a:extLst>
          </p:cNvPr>
          <p:cNvSpPr/>
          <p:nvPr/>
        </p:nvSpPr>
        <p:spPr>
          <a:xfrm>
            <a:off x="414529" y="3720033"/>
            <a:ext cx="13106397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800">
              <a:defRPr/>
            </a:pPr>
            <a:r>
              <a:rPr lang="fr-FR" sz="17900" b="1" dirty="0">
                <a:solidFill>
                  <a:schemeClr val="accent5">
                    <a:lumMod val="50000"/>
                  </a:schemeClr>
                </a:solidFill>
                <a:latin typeface="KG Primary Penmanship Alt" panose="02000506000000020003" pitchFamily="2" charset="0"/>
              </a:rPr>
              <a:t>étoile</a:t>
            </a:r>
          </a:p>
        </p:txBody>
      </p:sp>
    </p:spTree>
    <p:extLst>
      <p:ext uri="{BB962C8B-B14F-4D97-AF65-F5344CB8AC3E}">
        <p14:creationId xmlns:p14="http://schemas.microsoft.com/office/powerpoint/2010/main" val="38712434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498DE-2FF6-9D56-FDA4-A7EC256A9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3DC24E7-8613-7FFB-8BF3-105A428928C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57226" y="74279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B051535-1FFF-2ED3-1C40-AB36A26ABBC4}"/>
              </a:ext>
            </a:extLst>
          </p:cNvPr>
          <p:cNvSpPr txBox="1"/>
          <p:nvPr/>
        </p:nvSpPr>
        <p:spPr>
          <a:xfrm>
            <a:off x="1347788" y="555493"/>
            <a:ext cx="9361716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Regardez bien ce mot.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468048-C7AE-0C91-7903-35095441F37A}"/>
              </a:ext>
            </a:extLst>
          </p:cNvPr>
          <p:cNvSpPr/>
          <p:nvPr/>
        </p:nvSpPr>
        <p:spPr>
          <a:xfrm>
            <a:off x="304801" y="3920727"/>
            <a:ext cx="13106397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800">
              <a:defRPr/>
            </a:pPr>
            <a:r>
              <a:rPr lang="fr-FR" sz="14900" b="1" dirty="0">
                <a:solidFill>
                  <a:srgbClr val="215968"/>
                </a:solidFill>
                <a:latin typeface="Dosis" pitchFamily="2" charset="0"/>
              </a:rPr>
              <a:t>tir</a:t>
            </a:r>
            <a:r>
              <a:rPr lang="fr-FR" sz="149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oi</a:t>
            </a:r>
            <a:r>
              <a:rPr lang="fr-FR" sz="14900" b="1" dirty="0">
                <a:solidFill>
                  <a:srgbClr val="215968"/>
                </a:solidFill>
                <a:latin typeface="Dosis" pitchFamily="2" charset="0"/>
              </a:rPr>
              <a:t>r</a:t>
            </a:r>
            <a:endParaRPr kumimoji="0" lang="fr-FR" sz="149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2F96E57-E2E2-7C0F-8AB0-F7E044E4F6B5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FF89298F-653B-3042-A897-FF5B4DDE2F6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08511" y="555493"/>
            <a:ext cx="1250264" cy="151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313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B94FF-8D22-DECA-D1ED-FB9FCAA49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C62F366-35B1-BB41-886D-2371A83453C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42951" y="8191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9D06F0C-3FFA-D59D-04A9-3B229A4BA3EA}"/>
              </a:ext>
            </a:extLst>
          </p:cNvPr>
          <p:cNvSpPr txBox="1"/>
          <p:nvPr/>
        </p:nvSpPr>
        <p:spPr>
          <a:xfrm>
            <a:off x="1400174" y="590550"/>
            <a:ext cx="923789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le mot ?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42D0841-F57F-02BC-5AD3-DAF78DB40412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2D29A74C-0015-1D6F-D737-BBE7FDBEFDE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72801" y="618450"/>
            <a:ext cx="2064886" cy="137726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76DDD16-5301-252E-28D0-74D5FA58E93F}"/>
              </a:ext>
            </a:extLst>
          </p:cNvPr>
          <p:cNvSpPr/>
          <p:nvPr/>
        </p:nvSpPr>
        <p:spPr>
          <a:xfrm>
            <a:off x="304801" y="3920727"/>
            <a:ext cx="13106397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900" b="1" dirty="0">
                <a:solidFill>
                  <a:srgbClr val="215968"/>
                </a:solidFill>
                <a:latin typeface="Dosis" pitchFamily="2" charset="0"/>
              </a:rPr>
              <a:t>tiroir</a:t>
            </a:r>
          </a:p>
        </p:txBody>
      </p:sp>
    </p:spTree>
    <p:extLst>
      <p:ext uri="{BB962C8B-B14F-4D97-AF65-F5344CB8AC3E}">
        <p14:creationId xmlns:p14="http://schemas.microsoft.com/office/powerpoint/2010/main" val="24120907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D464A-D03D-DFCB-2EF2-8C53B99B4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FB3F429-849F-D5AA-570A-46E00279DA5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2000" y="80025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8AC7A83-E61E-47E4-9DA6-E673368A3A47}"/>
              </a:ext>
            </a:extLst>
          </p:cNvPr>
          <p:cNvSpPr txBox="1"/>
          <p:nvPr/>
        </p:nvSpPr>
        <p:spPr>
          <a:xfrm>
            <a:off x="1382484" y="593558"/>
            <a:ext cx="9361716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lire cette phrase  ?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9C27C9-C1F3-3E7E-1208-3EC315B8C243}"/>
              </a:ext>
            </a:extLst>
          </p:cNvPr>
          <p:cNvSpPr/>
          <p:nvPr/>
        </p:nvSpPr>
        <p:spPr>
          <a:xfrm>
            <a:off x="83787" y="3937488"/>
            <a:ext cx="1354842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800">
              <a:defRPr/>
            </a:pP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</a:t>
            </a:r>
            <a:r>
              <a:rPr lang="fr-FR" sz="6600" b="1" dirty="0">
                <a:solidFill>
                  <a:srgbClr val="215968"/>
                </a:solidFill>
                <a:latin typeface="Dosis" pitchFamily="2" charset="0"/>
              </a:rPr>
              <a:t> ét</a:t>
            </a:r>
            <a:r>
              <a:rPr lang="fr-FR" sz="66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oi</a:t>
            </a:r>
            <a:r>
              <a:rPr lang="fr-FR" sz="6600" b="1" dirty="0">
                <a:solidFill>
                  <a:srgbClr val="215968"/>
                </a:solidFill>
                <a:latin typeface="Dosis" pitchFamily="2" charset="0"/>
              </a:rPr>
              <a:t>le jaune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e</a:t>
            </a:r>
            <a:r>
              <a:rPr lang="fr-FR" sz="6600" b="1" dirty="0">
                <a:solidFill>
                  <a:srgbClr val="215968"/>
                </a:solidFill>
                <a:latin typeface="Dosis" pitchFamily="2" charset="0"/>
              </a:rPr>
              <a:t>st 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dans le </a:t>
            </a:r>
            <a:r>
              <a:rPr lang="fr-FR" sz="6600" b="1" dirty="0">
                <a:solidFill>
                  <a:srgbClr val="215968"/>
                </a:solidFill>
                <a:latin typeface="Dosis" pitchFamily="2" charset="0"/>
              </a:rPr>
              <a:t>tir</a:t>
            </a:r>
            <a:r>
              <a:rPr kumimoji="0" lang="fr-FR" sz="6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oi</a:t>
            </a:r>
            <a:r>
              <a:rPr kumimoji="0" lang="fr-FR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ED96EEC-16CB-4905-D25E-85ED15C1F6E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0972801" y="618450"/>
            <a:ext cx="2064886" cy="137726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A96DC8-262F-8AC7-F385-0BDFD8AAD7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9121" y="5143500"/>
            <a:ext cx="5773882" cy="416439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CE51C60-85DD-9FCE-7281-E3DAA94C4D0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Picture 4" descr="Page 11 | Images de Etoile Jaune Png – Téléchargement gratuit sur Freepik">
            <a:extLst>
              <a:ext uri="{FF2B5EF4-FFF2-40B4-BE49-F238E27FC236}">
                <a16:creationId xmlns:a16="http://schemas.microsoft.com/office/drawing/2014/main" id="{4769CBD5-44E9-C27E-66F0-1042F2E55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98918">
            <a:off x="5989489" y="6637248"/>
            <a:ext cx="848178" cy="848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0969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5EE3C-0552-3C9A-85D5-A5225BBA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FFF8468-C116-9493-5F59-453A7E2197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AC1C3B-B4BC-F4A8-4769-F9489EE47C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le livret et le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FBD81DAC-D87E-86B9-1E52-43A3D9317D6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F215D6-58DF-DB64-654A-74438A42DA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69066" y="2733810"/>
            <a:ext cx="3932338" cy="555433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7DFE171-E5AB-30DB-3FC6-7E9BE733ABA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1644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7058C-8E98-495E-88ED-9BBCBD96F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CDE8A98-23DB-5BB4-E159-A36095AA01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E6ABE2-07A0-C90F-A88D-835E1444A59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16.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194569-3BD4-0AE3-444B-2FEAA89D77E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A6120F44-940A-32B1-7583-84189BDE51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3685" y="1792300"/>
            <a:ext cx="5698606" cy="779487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39246C-B3F7-0A93-D3A6-5226BEF0194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886199" y="4429122"/>
            <a:ext cx="5986463" cy="24227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60566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C3E04-281C-266E-28DD-AAD462C88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F5F03F8E-BED3-FEB5-A31A-97A836498901}"/>
              </a:ext>
            </a:extLst>
          </p:cNvPr>
          <p:cNvSpPr/>
          <p:nvPr/>
        </p:nvSpPr>
        <p:spPr>
          <a:xfrm>
            <a:off x="728662" y="80198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5862F3-1BD0-BC76-44F3-179172B6C79E}"/>
              </a:ext>
            </a:extLst>
          </p:cNvPr>
          <p:cNvSpPr txBox="1"/>
          <p:nvPr/>
        </p:nvSpPr>
        <p:spPr>
          <a:xfrm>
            <a:off x="1411357" y="710514"/>
            <a:ext cx="11947455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3. Je vais lire les mots-outils. Répétez après moi.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5CB70E-92DD-D381-93CE-2014A46E71E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1E86F52-88D6-F46F-795A-DEA6ACBE0771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42329817-3AEA-9AC9-A778-5A8B3C02544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5507" y="4108705"/>
            <a:ext cx="13410493" cy="170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9466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096E7-F47A-4738-A2F7-8CC03751F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58D9DB80-58A8-F02A-7EE1-1EA4AC42ABAD}"/>
              </a:ext>
            </a:extLst>
          </p:cNvPr>
          <p:cNvSpPr/>
          <p:nvPr/>
        </p:nvSpPr>
        <p:spPr>
          <a:xfrm>
            <a:off x="728662" y="773411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43FD07F-E8D4-5755-DD07-E0DAAF271910}"/>
              </a:ext>
            </a:extLst>
          </p:cNvPr>
          <p:cNvSpPr txBox="1"/>
          <p:nvPr/>
        </p:nvSpPr>
        <p:spPr>
          <a:xfrm>
            <a:off x="1411357" y="610498"/>
            <a:ext cx="9732893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Maintenant, lisez les mots à votre voisin. Ensuite, échangez les rôles.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Je vais circuler pour vous aider.</a:t>
            </a:r>
          </a:p>
        </p:txBody>
      </p:sp>
      <p:pic>
        <p:nvPicPr>
          <p:cNvPr id="3" name="Image 2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6B3125EC-0EC8-CFE4-1128-AA0C68D9CD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080" y="779977"/>
            <a:ext cx="1598255" cy="118001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EFA35D9-8080-1E03-67A4-E82CD36A9DEF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6108D419-FAE5-E322-8342-7AAE5EF7111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5507" y="4108705"/>
            <a:ext cx="13410493" cy="170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0017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3F552-6007-9678-8D38-A4D43FD5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A833183A-43AA-8BA4-2B4B-28A6146737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43741" y="6814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67F983-10DE-2614-5071-A4917FD2BD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4 : 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Lisez 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chaque mot et 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 écrivez-le 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sous la bonne image comme dans l’exemple.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Je vais circuler entre les rangs pour vous aider.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E8ED49-88C7-882E-71BA-D23D8AA761F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5380" y="824665"/>
            <a:ext cx="1733762" cy="121264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7D4F425-8F46-126B-2AEB-CFDEC4087EC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4F6A01C9-200F-CF1F-7276-C5E7B7ADC4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2719" y="2897410"/>
            <a:ext cx="12010561" cy="449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9212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F3DD4-4470-4E67-5A82-B25C436E8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462A8E6E-A056-AA6A-BEE2-7771A83FD7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1A36DE-E18E-FED3-DE08-359889507A9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4.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0253F318-BD53-0D24-BA45-80D96DFA0B8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00985C55-6585-1CE0-3FAE-8BAF63BD555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12A28720-0B42-68C3-BA75-45288D4AA9F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2376041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3CB3B393-9EE5-41FB-076A-167D5CBA74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2719" y="2897410"/>
            <a:ext cx="12010561" cy="4492180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15F3534-20B6-9B0A-22BA-7FF131868108}"/>
              </a:ext>
            </a:extLst>
          </p:cNvPr>
          <p:cNvCxnSpPr/>
          <p:nvPr/>
        </p:nvCxnSpPr>
        <p:spPr>
          <a:xfrm flipH="1">
            <a:off x="4765166" y="3623395"/>
            <a:ext cx="1800225" cy="48577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ADE14918-C19A-809C-D418-0AABCE446BD9}"/>
              </a:ext>
            </a:extLst>
          </p:cNvPr>
          <p:cNvCxnSpPr/>
          <p:nvPr/>
        </p:nvCxnSpPr>
        <p:spPr>
          <a:xfrm flipH="1">
            <a:off x="10238189" y="3623396"/>
            <a:ext cx="1800225" cy="48577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19CCDB7-4909-F085-FF15-7094DB70A185}"/>
              </a:ext>
            </a:extLst>
          </p:cNvPr>
          <p:cNvCxnSpPr/>
          <p:nvPr/>
        </p:nvCxnSpPr>
        <p:spPr>
          <a:xfrm flipH="1">
            <a:off x="2092690" y="3634879"/>
            <a:ext cx="1800225" cy="48577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B7F9B42A-BC8F-AEA4-5EC8-BB4AE08A8D40}"/>
              </a:ext>
            </a:extLst>
          </p:cNvPr>
          <p:cNvSpPr txBox="1"/>
          <p:nvPr/>
        </p:nvSpPr>
        <p:spPr>
          <a:xfrm>
            <a:off x="4357688" y="6567807"/>
            <a:ext cx="281836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Une étoile </a:t>
            </a:r>
            <a:endParaRPr lang="fr-MA" sz="4000" dirty="0">
              <a:solidFill>
                <a:srgbClr val="106585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71B565-69D0-761F-A412-6BE0FAA9E8CE}"/>
              </a:ext>
            </a:extLst>
          </p:cNvPr>
          <p:cNvSpPr txBox="1"/>
          <p:nvPr/>
        </p:nvSpPr>
        <p:spPr>
          <a:xfrm>
            <a:off x="7139478" y="6567806"/>
            <a:ext cx="281836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Une </a:t>
            </a:r>
            <a:r>
              <a:rPr lang="fr-FR" sz="4400" b="1" dirty="0">
                <a:solidFill>
                  <a:srgbClr val="106585"/>
                </a:solidFill>
                <a:latin typeface="KG Primary Penmanship Alt" panose="02000506000000020003" pitchFamily="2" charset="0"/>
              </a:rPr>
              <a:t>voiture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 </a:t>
            </a:r>
            <a:endParaRPr lang="fr-MA" sz="4000" dirty="0">
              <a:solidFill>
                <a:srgbClr val="106585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4CF0547-4281-8ACE-41E9-43D799A07816}"/>
              </a:ext>
            </a:extLst>
          </p:cNvPr>
          <p:cNvSpPr txBox="1"/>
          <p:nvPr/>
        </p:nvSpPr>
        <p:spPr>
          <a:xfrm>
            <a:off x="10001379" y="6549667"/>
            <a:ext cx="281836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KG Primary Penmanship Alt" panose="02000506000000020003" pitchFamily="2" charset="0"/>
              </a:rPr>
              <a:t>Un oiseau </a:t>
            </a:r>
            <a:endParaRPr lang="fr-MA" sz="4000" dirty="0">
              <a:solidFill>
                <a:srgbClr val="106585"/>
              </a:solidFill>
              <a:latin typeface="KG Primary Penmanship Alt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5122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8DD4F-9F56-8677-85A4-FBE44A966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D4ECB62-D49D-318B-4DCA-085A2B1ABA3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081C271-9EE1-B65B-1B4C-F5BE933D5C2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2549400"/>
            <a:ext cx="9696093" cy="567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des mots-outils.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et comprendre des mots contenant le graphème : oi.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Qu’est-ce que tu dois faire à l’école ?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Le verbe devoir au présent.</a:t>
            </a:r>
          </a:p>
          <a:p>
            <a:pPr marR="0" lvl="0" indent="0" defTabSz="91444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Activités d’écriture  </a:t>
            </a:r>
          </a:p>
          <a:p>
            <a:pPr marR="0" lvl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Écrire des mots contenant le graphème : oi</a:t>
            </a:r>
            <a:r>
              <a:rPr lang="pl-PL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.</a:t>
            </a:r>
            <a:endParaRPr lang="fr-FR" sz="300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defTabSz="914445">
              <a:defRPr/>
            </a:pPr>
            <a:endParaRPr lang="fr-FR" sz="3000" b="1" dirty="0">
              <a:solidFill>
                <a:srgbClr val="5C9ED1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BB02673-8EE0-C456-4346-A4211130ACD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9E5A7F0E-AEC5-600F-E1F7-0BD41B9C278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57FC36C-ADA9-E488-8792-5248676547B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14832" y="4533685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2E99D78-D230-D395-931F-D11E40EBEDF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617427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8825059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3609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518669" y="4673932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Qu’est-ce que tu ne dois pas faire à l’école?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48143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481435" y="6498488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Le verbe devoir au présent.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D41D1-CBD3-A388-722D-730911CECCD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736196"/>
            <a:ext cx="966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Voici Karim et Rita. Nous allons écouter leur dialogue. Soyez attentifs.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49EC1EF-3605-645B-E8B8-3BFB4248614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41307" y="3540171"/>
            <a:ext cx="3357580" cy="56795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D43DE0-764A-DDE1-1DD9-CB519E93E7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6857982" y="4203739"/>
            <a:ext cx="3657617" cy="4663472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5D084B7-126B-0A09-11E6-1E40F9A47BEF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06067288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0323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71563" y="749000"/>
            <a:ext cx="8815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Diffusion automatique.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E46DA95-1770-3FCF-3A17-7E3D01D148E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374625" y="-21771"/>
          <a:ext cx="896675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3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483375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3DAF97D-8616-F1D4-471D-A2C5DA0BDD0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03FF5E-CEAA-11B0-E7B5-009C5FB6411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B23682D-66C9-B476-3534-B0D1B785CE0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20281358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DB86B794-6C39-E9A7-51CA-836FF012654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C81D867F-F94C-77ED-9CE0-8E25D900B886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1" name="Parcours_2_Pd2_S4_s1_Dialogue">
            <a:hlinkClick r:id="" action="ppaction://media"/>
            <a:extLst>
              <a:ext uri="{FF2B5EF4-FFF2-40B4-BE49-F238E27FC236}">
                <a16:creationId xmlns:a16="http://schemas.microsoft.com/office/drawing/2014/main" id="{F6399480-629D-ADF4-ABA2-A32966C52A64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854012" y="9798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6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6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9700"/>
                                  </p:stCondLst>
                                  <p:childTnLst>
                                    <p:set>
                                      <p:cBhvr>
                                        <p:cTn id="14" dur="39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39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13700"/>
                                  </p:stCondLst>
                                  <p:childTnLst>
                                    <p:set>
                                      <p:cBhvr>
                                        <p:cTn id="17" dur="42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42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7900"/>
                                  </p:stCondLst>
                                  <p:childTnLst>
                                    <p:set>
                                      <p:cBhvr>
                                        <p:cTn id="20" dur="39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39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3" dur="3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7EC01-0778-4A48-44A9-0B8052BB4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B3408BA-4127-8D01-33D0-4C0183DC11F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A4D4E0-F9A5-FEE2-4A8B-A996933048E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Rita dit « Qu’est-ce que tu ne dois pas faire à l’école ?». Qui veut répéter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91E208-EC68-6BA8-1E36-6FEDCA1F1A79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8162098-7F77-4AED-AA85-154865D4FDF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DD4AE273-C296-97C3-1D75-727E76DC0E3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C9803DB-5558-916C-80CF-683748CABB4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1150" y="4897575"/>
            <a:ext cx="2485044" cy="4123670"/>
          </a:xfrm>
          <a:prstGeom prst="rect">
            <a:avLst/>
          </a:prstGeom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01035EC9-CC27-D084-9E11-797467D4697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68439" y="2316480"/>
            <a:ext cx="3932903" cy="168517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E01646F-14E7-462F-005D-91747ABE262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368439" y="2529967"/>
            <a:ext cx="3932903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Qu’est-ce que 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tu </a:t>
            </a:r>
            <a:r>
              <a:rPr lang="fr-FR" sz="30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ne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dois </a:t>
            </a:r>
            <a:r>
              <a:rPr lang="fr-FR" sz="30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pas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faire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à l’école ?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6338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2FD84-3560-B2A5-9FE5-EA49F5684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2B82F33-2205-6895-2DC3-8CEEF247650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895399-8C71-FD3B-3564-595C974B386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Que signifie « Qu’est-ce que tu ne dois pas faire à l’école ?» en arabe ?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4EB74F8-D332-36AB-0667-712557746B64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AD2882CB-9394-F773-700E-C118588C33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14B388AF-B801-904C-EA1C-1D8368D2504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25B51D7-8E2A-B40F-E635-3B50425C1F1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1150" y="4897575"/>
            <a:ext cx="2485044" cy="4123670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8B9D4AEB-8093-5864-9D8E-6DCC759578F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68439" y="2444624"/>
            <a:ext cx="4037755" cy="1557034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5B8D0C4-9C7D-0E55-2EA8-5FA5CBC8027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473291" y="2615311"/>
            <a:ext cx="3932903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Qu’est-ce que 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tu </a:t>
            </a:r>
            <a:r>
              <a:rPr lang="fr-FR" sz="30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ne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dois </a:t>
            </a:r>
            <a:r>
              <a:rPr lang="fr-FR" sz="30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pas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faire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à l’école ?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4632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A l’école, Je ne dois pas courir.». Qui veut répéter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5384F05-6906-C41C-A0BC-938C4637F64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9224B2A2-9683-6E7A-2105-03DBBE76D6C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pic>
        <p:nvPicPr>
          <p:cNvPr id="18" name="Image 17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C86C3E5C-FCA4-9611-20A2-C9C71723D7C6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5184399" y="4450612"/>
            <a:ext cx="5531170" cy="4813946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C3F29749-1DEA-1E14-8E1A-4CBDA03CAEA4}"/>
              </a:ext>
            </a:extLst>
          </p:cNvPr>
          <p:cNvGrpSpPr/>
          <p:nvPr/>
        </p:nvGrpSpPr>
        <p:grpSpPr>
          <a:xfrm>
            <a:off x="8048708" y="2492419"/>
            <a:ext cx="3635340" cy="1819544"/>
            <a:chOff x="8048708" y="2492419"/>
            <a:chExt cx="3635340" cy="1819544"/>
          </a:xfrm>
        </p:grpSpPr>
        <p:sp>
          <p:nvSpPr>
            <p:cNvPr id="20" name="Bulle narrative : ronde 19">
              <a:extLst>
                <a:ext uri="{FF2B5EF4-FFF2-40B4-BE49-F238E27FC236}">
                  <a16:creationId xmlns:a16="http://schemas.microsoft.com/office/drawing/2014/main" id="{3BED05E6-4392-C78F-BD2E-679AC9B15EC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8048708" y="2492419"/>
              <a:ext cx="3635340" cy="1819544"/>
            </a:xfrm>
            <a:prstGeom prst="wedgeEllipseCallout">
              <a:avLst>
                <a:gd name="adj1" fmla="val -26826"/>
                <a:gd name="adj2" fmla="val 65187"/>
              </a:avLst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90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D2C5F429-B2CB-6672-DC6B-BAB4AFAD2176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8048708" y="2978970"/>
              <a:ext cx="3635340" cy="10583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45">
                <a:lnSpc>
                  <a:spcPct val="107000"/>
                </a:lnSpc>
                <a:defRPr/>
              </a:pPr>
              <a:r>
                <a:rPr lang="fr-MA" sz="3000" b="1" dirty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A l’école, </a:t>
              </a:r>
              <a:r>
                <a:rPr lang="fr-MA" sz="3000" b="1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Je </a:t>
              </a:r>
              <a:r>
                <a:rPr lang="fr-MA" sz="3000" b="1" dirty="0">
                  <a:solidFill>
                    <a:srgbClr val="FF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ne</a:t>
              </a:r>
              <a:r>
                <a:rPr lang="fr-MA" sz="3000" b="1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 dois </a:t>
              </a:r>
              <a:r>
                <a:rPr lang="fr-MA" sz="3000" b="1" dirty="0">
                  <a:solidFill>
                    <a:srgbClr val="FF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pas</a:t>
              </a:r>
              <a:r>
                <a:rPr lang="fr-MA" sz="3000" b="1" dirty="0">
                  <a:solidFill>
                    <a:srgbClr val="215968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 courir.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A71A96FC-D788-2101-5BF4-C45FC893F6EA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7576" b="95455" l="9914" r="89224">
                        <a14:foregroundMark x1="56466" y1="7576" x2="36638" y2="13131"/>
                        <a14:foregroundMark x1="36638" y1="13131" x2="50431" y2="15657"/>
                        <a14:foregroundMark x1="51293" y1="36364" x2="51293" y2="26263"/>
                        <a14:foregroundMark x1="51293" y1="26263" x2="46552" y2="47475"/>
                        <a14:foregroundMark x1="55172" y1="95455" x2="62500" y2="89394"/>
                        <a14:foregroundMark x1="62500" y1="89394" x2="51293" y2="853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50440" y="6035525"/>
            <a:ext cx="2243707" cy="2026659"/>
          </a:xfrm>
          <a:prstGeom prst="rect">
            <a:avLst/>
          </a:prstGeom>
        </p:spPr>
      </p:pic>
      <p:pic>
        <p:nvPicPr>
          <p:cNvPr id="12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7D8A251C-6883-BFFC-4526-4B962BE97D44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0" r="5614"/>
          <a:stretch/>
        </p:blipFill>
        <p:spPr bwMode="auto">
          <a:xfrm>
            <a:off x="11917681" y="5589345"/>
            <a:ext cx="970280" cy="138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0686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81B42-D721-A910-F00D-189F81ACA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2B9D2794-C6E1-98D1-7BC5-CE6BA5A68D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3001E-99A8-4706-D39E-935F97D24E5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80" y="798995"/>
            <a:ext cx="1191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: « A l’école, Je ne dois pas courir.» en arabe ?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7F5B4A1-58C5-B300-3BAD-2CE0571FEE1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058E5274-4251-B715-F87E-6EF58F4632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38654" y="635263"/>
            <a:ext cx="1828959" cy="126807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EFAB234-8CE6-F703-8F0B-0BDECD0BB46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pic>
        <p:nvPicPr>
          <p:cNvPr id="14" name="Image 13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3789EB6E-BDB1-37D9-8DDE-499C10EC292D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5184399" y="4450612"/>
            <a:ext cx="5531170" cy="48139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67F704-5A0E-75DC-B2C6-7EB0591254C8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576" b="95455" l="9914" r="89224">
                        <a14:foregroundMark x1="56466" y1="7576" x2="36638" y2="13131"/>
                        <a14:foregroundMark x1="36638" y1="13131" x2="50431" y2="15657"/>
                        <a14:foregroundMark x1="51293" y1="36364" x2="51293" y2="26263"/>
                        <a14:foregroundMark x1="51293" y1="26263" x2="46552" y2="47475"/>
                        <a14:foregroundMark x1="55172" y1="95455" x2="62500" y2="89394"/>
                        <a14:foregroundMark x1="62500" y1="89394" x2="51293" y2="853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50440" y="6035525"/>
            <a:ext cx="2243707" cy="2026659"/>
          </a:xfrm>
          <a:prstGeom prst="rect">
            <a:avLst/>
          </a:prstGeom>
        </p:spPr>
      </p:pic>
      <p:pic>
        <p:nvPicPr>
          <p:cNvPr id="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4B413330-C30F-61E6-F8B1-2F0FAA0AA213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 rotWithShape="1"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0" r="5614"/>
          <a:stretch/>
        </p:blipFill>
        <p:spPr bwMode="auto">
          <a:xfrm>
            <a:off x="11917681" y="5589345"/>
            <a:ext cx="970280" cy="138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E8B1DDD-6E84-BF32-2D74-62FF209ED24C}"/>
              </a:ext>
            </a:extLst>
          </p:cNvPr>
          <p:cNvGrpSpPr/>
          <p:nvPr/>
        </p:nvGrpSpPr>
        <p:grpSpPr>
          <a:xfrm>
            <a:off x="8048708" y="2492419"/>
            <a:ext cx="3635340" cy="1819544"/>
            <a:chOff x="8048708" y="2492419"/>
            <a:chExt cx="3635340" cy="1819544"/>
          </a:xfrm>
        </p:grpSpPr>
        <p:sp>
          <p:nvSpPr>
            <p:cNvPr id="10" name="Bulle narrative : ronde 9">
              <a:extLst>
                <a:ext uri="{FF2B5EF4-FFF2-40B4-BE49-F238E27FC236}">
                  <a16:creationId xmlns:a16="http://schemas.microsoft.com/office/drawing/2014/main" id="{99EC5AA6-3EBC-4F0C-EFF9-26254B72E224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8048708" y="2492419"/>
              <a:ext cx="3635340" cy="1819544"/>
            </a:xfrm>
            <a:prstGeom prst="wedgeEllipseCallout">
              <a:avLst>
                <a:gd name="adj1" fmla="val -26826"/>
                <a:gd name="adj2" fmla="val 65187"/>
              </a:avLst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90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77AF09B-F845-542A-040A-4205D603F621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8048708" y="2978970"/>
              <a:ext cx="3635340" cy="10583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45">
                <a:lnSpc>
                  <a:spcPct val="107000"/>
                </a:lnSpc>
                <a:defRPr/>
              </a:pPr>
              <a:r>
                <a:rPr lang="fr-MA" sz="3000" b="1" dirty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A l’école, </a:t>
              </a:r>
              <a:r>
                <a:rPr lang="fr-MA" sz="3000" b="1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Je </a:t>
              </a:r>
              <a:r>
                <a:rPr lang="fr-MA" sz="3000" b="1" dirty="0">
                  <a:solidFill>
                    <a:srgbClr val="FF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ne</a:t>
              </a:r>
              <a:r>
                <a:rPr lang="fr-MA" sz="3000" b="1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 dois </a:t>
              </a:r>
              <a:r>
                <a:rPr lang="fr-MA" sz="3000" b="1" dirty="0">
                  <a:solidFill>
                    <a:srgbClr val="FF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pas</a:t>
              </a:r>
              <a:r>
                <a:rPr lang="fr-MA" sz="3000" b="1" dirty="0">
                  <a:solidFill>
                    <a:srgbClr val="215968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 courir.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56058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retenir !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dois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/Je ne dois pas.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877" y="398932"/>
            <a:ext cx="1350354" cy="1490828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795867" y="3511877"/>
            <a:ext cx="9893145" cy="390328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415D9-A2DA-133B-B059-7FFDA4F8233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614917" y="3973541"/>
            <a:ext cx="4799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ne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dois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004816" y="3953664"/>
            <a:ext cx="42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dois</a:t>
            </a:r>
          </a:p>
        </p:txBody>
      </p:sp>
      <p:pic>
        <p:nvPicPr>
          <p:cNvPr id="12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919A4A3F-71D4-0414-8EE8-095F68DC02CD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211641" y="5071807"/>
            <a:ext cx="1705626" cy="2112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43DE959-D06F-7AF9-0E2D-A8F19A52F4A1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8062386" y="5388144"/>
            <a:ext cx="1817374" cy="20270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41CC797-D67F-5BBB-0E7D-02AFC163AD82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57347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D72F4-01C3-4B9F-D343-F4CB4278F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FFAAEE-C14A-F436-7C4C-E58FE4D64A2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5A22BF-E8D0-7D8E-3BD9-8FB744D0A06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CD18B5F-BBAC-16C0-5CBB-ACCC14E14037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1CC7D43-9E32-FEC2-5A6B-DD903E1D4F31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185FC68-F9EE-84C6-2E97-8888B5E92D2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C759DAC-37EE-F2AE-3358-2758BB4E645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7EE3A16-7ED6-51D5-4C8F-DBA531E7127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E60204CE-BE59-3266-26A2-4C56D9D165E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771B2C-0A62-C44C-F9B4-2EA87D2A5F1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Les élèves ne doivent pas courir dans la cour. Qui veut répéter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E38FAEE-F224-037C-3E50-B0DCC50BA65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76111" y="2489598"/>
            <a:ext cx="12941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Les élèves ne 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doivent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pas courir dans la cour.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9EB771E-8CDA-CAD9-D270-2BC67640D47E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78165D0B-2760-BB16-84FA-C36A9573081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51261734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E7C8D9E5-0B5E-4874-A608-20BC366FF2A8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8871" y="3843002"/>
            <a:ext cx="5547679" cy="4410029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65C1CF59-4D8A-AC36-EDD1-50603EE8FBEF}"/>
              </a:ext>
            </a:extLst>
          </p:cNvPr>
          <p:cNvGrpSpPr/>
          <p:nvPr/>
        </p:nvGrpSpPr>
        <p:grpSpPr>
          <a:xfrm>
            <a:off x="4387823" y="5949696"/>
            <a:ext cx="2659154" cy="2186714"/>
            <a:chOff x="4387822" y="5472950"/>
            <a:chExt cx="3059283" cy="266346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A187956-323C-2A4D-0955-9B83D6334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9880" b="89880" l="5505" r="97554">
                          <a14:foregroundMark x1="33180" y1="13253" x2="28440" y2="82169"/>
                          <a14:foregroundMark x1="15596" y1="15422" x2="14526" y2="81446"/>
                          <a14:foregroundMark x1="14526" y1="81446" x2="14526" y2="81446"/>
                          <a14:foregroundMark x1="7951" y1="16386" x2="10245" y2="64578"/>
                          <a14:foregroundMark x1="84557" y1="18072" x2="85933" y2="81446"/>
                          <a14:foregroundMark x1="87309" y1="35181" x2="91284" y2="54940"/>
                          <a14:foregroundMark x1="89450" y1="16627" x2="97706" y2="59277"/>
                          <a14:foregroundMark x1="97706" y1="59277" x2="97706" y2="59759"/>
                          <a14:foregroundMark x1="71254" y1="21446" x2="66208" y2="77108"/>
                          <a14:foregroundMark x1="6422" y1="18795" x2="5505" y2="33012"/>
                          <a14:backgroundMark x1="49235" y1="7229" x2="47706" y2="65542"/>
                          <a14:backgroundMark x1="57492" y1="23614" x2="59633" y2="54217"/>
                          <a14:backgroundMark x1="40061" y1="13976" x2="40367" y2="47711"/>
                          <a14:backgroundMark x1="59633" y1="81687" x2="59633" y2="81687"/>
                        </a14:backgroundRemoval>
                      </a14:imgEffect>
                    </a14:imgLayer>
                  </a14:imgProps>
                </a:ext>
              </a:extLst>
            </a:blip>
            <a:srcRect l="1660" r="59357"/>
            <a:stretch/>
          </p:blipFill>
          <p:spPr>
            <a:xfrm>
              <a:off x="4387822" y="5540259"/>
              <a:ext cx="1594891" cy="2596151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F82762E2-A975-D2F4-0FEB-F01A75D4D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9880" b="89880" l="5505" r="97554">
                          <a14:foregroundMark x1="33180" y1="13253" x2="28440" y2="82169"/>
                          <a14:foregroundMark x1="15596" y1="15422" x2="14526" y2="81446"/>
                          <a14:foregroundMark x1="14526" y1="81446" x2="14526" y2="81446"/>
                          <a14:foregroundMark x1="7951" y1="16386" x2="10245" y2="64578"/>
                          <a14:foregroundMark x1="84557" y1="18072" x2="85933" y2="81446"/>
                          <a14:foregroundMark x1="87309" y1="35181" x2="91284" y2="54940"/>
                          <a14:foregroundMark x1="89450" y1="16627" x2="97706" y2="59277"/>
                          <a14:foregroundMark x1="97706" y1="59277" x2="97706" y2="59759"/>
                          <a14:foregroundMark x1="71254" y1="21446" x2="66208" y2="77108"/>
                          <a14:foregroundMark x1="6422" y1="18795" x2="5505" y2="33012"/>
                          <a14:backgroundMark x1="49235" y1="7229" x2="47706" y2="65542"/>
                          <a14:backgroundMark x1="57492" y1="23614" x2="59633" y2="54217"/>
                          <a14:backgroundMark x1="40061" y1="13976" x2="40367" y2="47711"/>
                          <a14:backgroundMark x1="59633" y1="81687" x2="59633" y2="81687"/>
                        </a14:backgroundRemoval>
                      </a14:imgEffect>
                    </a14:imgLayer>
                  </a14:imgProps>
                </a:ext>
              </a:extLst>
            </a:blip>
            <a:srcRect l="57088"/>
            <a:stretch/>
          </p:blipFill>
          <p:spPr>
            <a:xfrm>
              <a:off x="5691457" y="5472950"/>
              <a:ext cx="1755648" cy="2596151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B61B523-A073-4571-36AA-74AB0013DD04}"/>
              </a:ext>
            </a:extLst>
          </p:cNvPr>
          <p:cNvGrpSpPr/>
          <p:nvPr/>
        </p:nvGrpSpPr>
        <p:grpSpPr>
          <a:xfrm>
            <a:off x="10452927" y="5589345"/>
            <a:ext cx="2435034" cy="2152888"/>
            <a:chOff x="10452927" y="5589345"/>
            <a:chExt cx="2435034" cy="2152888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318AA50A-3CEE-7E4F-E6E0-22B1AA76C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7576" b="95455" l="9914" r="89224">
                          <a14:foregroundMark x1="56466" y1="7576" x2="36638" y2="13131"/>
                          <a14:foregroundMark x1="36638" y1="13131" x2="50431" y2="15657"/>
                          <a14:foregroundMark x1="51293" y1="36364" x2="51293" y2="26263"/>
                          <a14:foregroundMark x1="51293" y1="26263" x2="46552" y2="47475"/>
                          <a14:foregroundMark x1="55172" y1="95455" x2="62500" y2="89394"/>
                          <a14:foregroundMark x1="62500" y1="89394" x2="51293" y2="8535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452927" y="5715574"/>
              <a:ext cx="2243707" cy="2026659"/>
            </a:xfrm>
            <a:prstGeom prst="rect">
              <a:avLst/>
            </a:prstGeom>
          </p:spPr>
        </p:pic>
        <p:pic>
          <p:nvPicPr>
            <p:cNvPr id="22" name="Picture 2" descr="12,300+ Right Wrong Stock Illustrations, Royalty-Free Vector ...">
              <a:extLst>
                <a:ext uri="{FF2B5EF4-FFF2-40B4-BE49-F238E27FC236}">
                  <a16:creationId xmlns:a16="http://schemas.microsoft.com/office/drawing/2014/main" id="{EA525398-E037-1CC9-4115-CB89E450C559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 rotWithShape="1"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80" r="5614"/>
            <a:stretch/>
          </p:blipFill>
          <p:spPr bwMode="auto">
            <a:xfrm>
              <a:off x="11917681" y="5589345"/>
              <a:ext cx="970280" cy="13843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139227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11ADD-59C3-3494-557B-17CE962C6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26637D16-D705-3949-3C48-E17EEE3E958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EE280A4-AA79-8D78-20BC-E15FF8468F7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79EA40A-4396-B178-5F92-E6F73CFF7C40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85E6E14-972D-7011-2AF4-6D89C0831DE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2F66CD6-7CCA-28EC-C67C-5FDE927E9E3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92BF96C-C4B7-7A4D-162D-57B3BB227CC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CAB93B5-F73E-284B-0E76-27EC7936F74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226A0EB0-8915-89F4-A111-F0C9A45CF05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97E89E-C6FA-0715-5383-21D134D3955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Imad dit : « Nous ne devons pas courir dans la cour.» Qui veut répéter en faisant le geste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E147F9-BBFC-B3F0-A94C-C07398105B5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09874" y="3185399"/>
            <a:ext cx="11453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Nous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ne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devons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courir dans la cour.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1C11F2-9B60-1F02-7F87-A90F1D191DF1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7836F4B4-C46A-49B2-0B1C-106D94FBABDD}"/>
              </a:ext>
            </a:extLst>
          </p:cNvPr>
          <p:cNvGrpSpPr/>
          <p:nvPr/>
        </p:nvGrpSpPr>
        <p:grpSpPr>
          <a:xfrm>
            <a:off x="10452927" y="5589345"/>
            <a:ext cx="2435034" cy="2152888"/>
            <a:chOff x="10452927" y="5589345"/>
            <a:chExt cx="2435034" cy="2152888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9F0602-107A-5AA9-7508-D568933A50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7576" b="95455" l="9914" r="89224">
                          <a14:foregroundMark x1="56466" y1="7576" x2="36638" y2="13131"/>
                          <a14:foregroundMark x1="36638" y1="13131" x2="50431" y2="15657"/>
                          <a14:foregroundMark x1="51293" y1="36364" x2="51293" y2="26263"/>
                          <a14:foregroundMark x1="51293" y1="26263" x2="46552" y2="47475"/>
                          <a14:foregroundMark x1="55172" y1="95455" x2="62500" y2="89394"/>
                          <a14:foregroundMark x1="62500" y1="89394" x2="51293" y2="8535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452927" y="5715574"/>
              <a:ext cx="2243707" cy="2026659"/>
            </a:xfrm>
            <a:prstGeom prst="rect">
              <a:avLst/>
            </a:prstGeom>
          </p:spPr>
        </p:pic>
        <p:pic>
          <p:nvPicPr>
            <p:cNvPr id="13" name="Picture 2" descr="12,300+ Right Wrong Stock Illustrations, Royalty-Free Vector ...">
              <a:extLst>
                <a:ext uri="{FF2B5EF4-FFF2-40B4-BE49-F238E27FC236}">
                  <a16:creationId xmlns:a16="http://schemas.microsoft.com/office/drawing/2014/main" id="{3F699CA2-6980-C0FE-AC58-95C1953C8B08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 rotWithShape="1"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80" r="5614"/>
            <a:stretch/>
          </p:blipFill>
          <p:spPr bwMode="auto">
            <a:xfrm>
              <a:off x="11917681" y="5589345"/>
              <a:ext cx="970280" cy="13843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B516C22E-2624-2950-9EA4-32BC2F78FBE6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87040" y="3905852"/>
            <a:ext cx="6090507" cy="48415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88A329-2B33-91A6-59E9-D712517317BC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74953" y="6022848"/>
            <a:ext cx="4074231" cy="2585330"/>
          </a:xfrm>
          <a:prstGeom prst="rect">
            <a:avLst/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D7A5A2E8-D0DA-66EA-126B-1DB5E6CA169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47723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7B65A-DF42-A830-C6EA-228B8021B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A8309DAB-8B41-7921-29C0-F9992E9DA2D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E67FAFF-853F-EED9-E089-41A2F9A1DF7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33E6A6E-F915-DF4A-24B9-CB6211584EC4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B7E1FF7-851A-FC06-99C8-345D180FB4A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DD9DFB7-06DC-3517-A6EE-2AD79AB1ECA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A9DFC0F-3A1B-7771-4885-E3238D615AB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0036AC6-D338-5215-5C8A-AF1EED73C21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B3C8CE3C-A8FB-D61C-6E75-385E112D45D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9854E5B-EA47-8DC0-A9B2-D6F4148ABBF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97240" y="656015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Imad dit : « Vous ne devez pas courir dans la cour .» Qui veut répéter en faisant le geste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13C14C5-4936-E49F-9AAB-7F7F0B625C8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76111" y="2489598"/>
            <a:ext cx="12941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Vous ne </a:t>
            </a:r>
            <a:r>
              <a:rPr lang="fr-FR" sz="5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devez </a:t>
            </a: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pas courir dans la cour.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624161B-B6BC-B5B5-D3D3-DDDE874BB39D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97584" y="434016"/>
            <a:ext cx="1274595" cy="1407186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4E141FAF-C436-FA73-DC97-674516AD4D7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ACADB90F-B785-75C7-4E92-FC7FF5BFB5B2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0723" y="3547872"/>
            <a:ext cx="6302372" cy="5009959"/>
          </a:xfrm>
          <a:prstGeom prst="rect">
            <a:avLst/>
          </a:prstGeom>
        </p:spPr>
      </p:pic>
      <p:pic>
        <p:nvPicPr>
          <p:cNvPr id="6" name="Image 5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7B1DD286-F265-B41C-4792-1F8753B33BA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388" y="5472950"/>
            <a:ext cx="1471501" cy="2489129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09B70D63-0108-D3D4-7849-46620E8612C2}"/>
              </a:ext>
            </a:extLst>
          </p:cNvPr>
          <p:cNvGrpSpPr/>
          <p:nvPr/>
        </p:nvGrpSpPr>
        <p:grpSpPr>
          <a:xfrm>
            <a:off x="6171909" y="5391327"/>
            <a:ext cx="2471568" cy="2917275"/>
            <a:chOff x="6199789" y="5167149"/>
            <a:chExt cx="2471568" cy="2917275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F89E39F-3B4A-10B3-7124-C1F9397BC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9880" b="89880" l="5505" r="97554">
                          <a14:foregroundMark x1="33180" y1="13253" x2="28440" y2="82169"/>
                          <a14:foregroundMark x1="15596" y1="15422" x2="14526" y2="81446"/>
                          <a14:foregroundMark x1="14526" y1="81446" x2="14526" y2="81446"/>
                          <a14:foregroundMark x1="7951" y1="16386" x2="10245" y2="64578"/>
                          <a14:foregroundMark x1="84557" y1="18072" x2="85933" y2="81446"/>
                          <a14:foregroundMark x1="87309" y1="35181" x2="91284" y2="54940"/>
                          <a14:foregroundMark x1="89450" y1="16627" x2="97706" y2="59277"/>
                          <a14:foregroundMark x1="97706" y1="59277" x2="97706" y2="59759"/>
                          <a14:foregroundMark x1="71254" y1="21446" x2="66208" y2="77108"/>
                          <a14:foregroundMark x1="6422" y1="18795" x2="5505" y2="33012"/>
                          <a14:backgroundMark x1="49235" y1="7229" x2="47706" y2="65542"/>
                          <a14:backgroundMark x1="57492" y1="23614" x2="59633" y2="54217"/>
                          <a14:backgroundMark x1="40061" y1="13976" x2="40367" y2="47711"/>
                          <a14:backgroundMark x1="59633" y1="81687" x2="59633" y2="81687"/>
                        </a14:backgroundRemoval>
                      </a14:imgEffect>
                    </a14:imgLayer>
                  </a14:imgProps>
                </a:ext>
              </a:extLst>
            </a:blip>
            <a:srcRect l="57088"/>
            <a:stretch/>
          </p:blipFill>
          <p:spPr>
            <a:xfrm>
              <a:off x="6199789" y="5167149"/>
              <a:ext cx="1973811" cy="2917275"/>
            </a:xfrm>
            <a:prstGeom prst="rect">
              <a:avLst/>
            </a:prstGeom>
          </p:spPr>
        </p:pic>
        <p:pic>
          <p:nvPicPr>
            <p:cNvPr id="7" name="Image 6" descr="Une image contenant dessin humoristique, clipart, jeune enfant, garçon&#10;&#10;Description générée automatiquement">
              <a:extLst>
                <a:ext uri="{FF2B5EF4-FFF2-40B4-BE49-F238E27FC236}">
                  <a16:creationId xmlns:a16="http://schemas.microsoft.com/office/drawing/2014/main" id="{D43AF0F6-4F54-E4D6-8E9B-A52A630B57E4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7594" y="5308273"/>
              <a:ext cx="1283763" cy="2308183"/>
            </a:xfrm>
            <a:prstGeom prst="rect">
              <a:avLst/>
            </a:prstGeom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94C8787-AA95-ED93-915D-EB01A230EC41}"/>
              </a:ext>
            </a:extLst>
          </p:cNvPr>
          <p:cNvGrpSpPr/>
          <p:nvPr/>
        </p:nvGrpSpPr>
        <p:grpSpPr>
          <a:xfrm>
            <a:off x="10452927" y="5589345"/>
            <a:ext cx="2435034" cy="2152888"/>
            <a:chOff x="10452927" y="5589345"/>
            <a:chExt cx="2435034" cy="2152888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C83168C-CC07-86D2-4525-33E4613FF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7576" b="95455" l="9914" r="89224">
                          <a14:foregroundMark x1="56466" y1="7576" x2="36638" y2="13131"/>
                          <a14:foregroundMark x1="36638" y1="13131" x2="50431" y2="15657"/>
                          <a14:foregroundMark x1="51293" y1="36364" x2="51293" y2="26263"/>
                          <a14:foregroundMark x1="51293" y1="26263" x2="46552" y2="47475"/>
                          <a14:foregroundMark x1="55172" y1="95455" x2="62500" y2="89394"/>
                          <a14:foregroundMark x1="62500" y1="89394" x2="51293" y2="8535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452927" y="5715574"/>
              <a:ext cx="2243707" cy="2026659"/>
            </a:xfrm>
            <a:prstGeom prst="rect">
              <a:avLst/>
            </a:prstGeom>
          </p:spPr>
        </p:pic>
        <p:pic>
          <p:nvPicPr>
            <p:cNvPr id="24" name="Picture 2" descr="12,300+ Right Wrong Stock Illustrations, Royalty-Free Vector ...">
              <a:extLst>
                <a:ext uri="{FF2B5EF4-FFF2-40B4-BE49-F238E27FC236}">
                  <a16:creationId xmlns:a16="http://schemas.microsoft.com/office/drawing/2014/main" id="{D14A7231-A9B7-0DD2-8385-EAF4C2E13A6B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 rotWithShape="1"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80" r="5614"/>
            <a:stretch/>
          </p:blipFill>
          <p:spPr bwMode="auto">
            <a:xfrm>
              <a:off x="11917681" y="5589345"/>
              <a:ext cx="970280" cy="13843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238273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8C80F-EE36-269C-D34B-843AFC5FA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6670D0CC-A7F7-2DA2-374B-4C6FF21460F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B373EF1-989C-7404-7FAE-2E42558AE0C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0652074-10E9-939B-7846-081C2CBCE429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4C9BB33-799E-2F12-F3E4-62A3491008F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03149FF-B2B5-C109-DD7B-1E636FD79DC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2071F0E-202F-1E45-A62A-CE8FA79C783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7A2FF37-BC74-A742-C140-565469B073B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A27F889-68D4-D80B-8EFF-3D0E9861EFA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787E91C-D082-022B-2167-B231CDC06AF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Imad dit : « Ils ne doivent pas courir dans la cour.» Qui veut répéter en faisant le geste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7B9F852-A1F5-3E5D-7613-B4DE2E12E27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76111" y="2489598"/>
            <a:ext cx="12941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Ils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ne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doivent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 courir dans la cour.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EF9C1E4-93AC-FEB5-9C87-B4996FF2E44D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8320FD8E-41D2-D3A1-9283-133A375A404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EC08937C-036A-E966-4E90-C686A3ED358C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8871" y="3843002"/>
            <a:ext cx="5547679" cy="4410029"/>
          </a:xfrm>
          <a:prstGeom prst="rect">
            <a:avLst/>
          </a:prstGeom>
        </p:spPr>
      </p:pic>
      <p:pic>
        <p:nvPicPr>
          <p:cNvPr id="6" name="Image 5" descr="Une image contenant clipart, sourire, habits, dessin humoristique&#10;&#10;Description générée automatiquement">
            <a:extLst>
              <a:ext uri="{FF2B5EF4-FFF2-40B4-BE49-F238E27FC236}">
                <a16:creationId xmlns:a16="http://schemas.microsoft.com/office/drawing/2014/main" id="{9E13975C-BF14-893C-D538-9FC943ECBCD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07" y="5196555"/>
            <a:ext cx="2425775" cy="410333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AE1D55A-D187-0265-D2C5-DB0F168D6F73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93082" y="5367088"/>
            <a:ext cx="1979968" cy="2980372"/>
          </a:xfrm>
          <a:prstGeom prst="rect">
            <a:avLst/>
          </a:prstGeom>
        </p:spPr>
      </p:pic>
      <p:pic>
        <p:nvPicPr>
          <p:cNvPr id="21" name="Image 20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57DAD4A1-C128-A53E-375E-234320B73E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009" y="5472950"/>
            <a:ext cx="1283763" cy="2308183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C13E3844-7182-9D0F-7829-C635B9A308AD}"/>
              </a:ext>
            </a:extLst>
          </p:cNvPr>
          <p:cNvGrpSpPr/>
          <p:nvPr/>
        </p:nvGrpSpPr>
        <p:grpSpPr>
          <a:xfrm>
            <a:off x="10452927" y="5589345"/>
            <a:ext cx="2435034" cy="2152888"/>
            <a:chOff x="10452927" y="5589345"/>
            <a:chExt cx="2435034" cy="2152888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2D50917-9478-7B43-98DE-9CA9EBBAF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7576" b="95455" l="9914" r="89224">
                          <a14:foregroundMark x1="56466" y1="7576" x2="36638" y2="13131"/>
                          <a14:foregroundMark x1="36638" y1="13131" x2="50431" y2="15657"/>
                          <a14:foregroundMark x1="51293" y1="36364" x2="51293" y2="26263"/>
                          <a14:foregroundMark x1="51293" y1="26263" x2="46552" y2="47475"/>
                          <a14:foregroundMark x1="55172" y1="95455" x2="62500" y2="89394"/>
                          <a14:foregroundMark x1="62500" y1="89394" x2="51293" y2="8535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452927" y="5715574"/>
              <a:ext cx="2243707" cy="2026659"/>
            </a:xfrm>
            <a:prstGeom prst="rect">
              <a:avLst/>
            </a:prstGeom>
          </p:spPr>
        </p:pic>
        <p:pic>
          <p:nvPicPr>
            <p:cNvPr id="25" name="Picture 2" descr="12,300+ Right Wrong Stock Illustrations, Royalty-Free Vector ...">
              <a:extLst>
                <a:ext uri="{FF2B5EF4-FFF2-40B4-BE49-F238E27FC236}">
                  <a16:creationId xmlns:a16="http://schemas.microsoft.com/office/drawing/2014/main" id="{25792AA8-DBFB-678F-BCAF-1A384F2A7AC9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 rotWithShape="1"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80" r="5614"/>
            <a:stretch/>
          </p:blipFill>
          <p:spPr bwMode="auto">
            <a:xfrm>
              <a:off x="11917681" y="5589345"/>
              <a:ext cx="970280" cy="13843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76385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5BAFF-DB05-50D6-1288-68825E8FA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F4A6735C-04C1-8FF6-E84D-0FA204D9E30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3A22FC1-93D0-95FF-77DB-42B27C92051E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839AE88-CA3C-21D2-D545-9142E046E9D5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67AEA36-F03C-8ECB-F0DF-2E9CF31CD92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F841A3F-B7E2-8444-1274-ED73AF9D8F7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3282C57-9A56-5EDB-B6EC-10D055F91ED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A4C56D3-E40E-21EF-8B5F-8E5471D1D80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C8855F80-0CFD-71FF-065B-92B96306DAA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E93B6C-190D-0E0B-D0EC-2856A60DAC8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Imad dit : « Elles ne doivent pas courir dans la cour.» Qui veut répéter en faisant le geste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3FE1C66-F612-8592-6B9F-E95343016E8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76111" y="2489598"/>
            <a:ext cx="12941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Elles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ne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doivent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 courir dans la cour.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40C9AA8-B4C7-AB94-ADBB-E6EDD689F843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37C14FDB-169E-815E-6F34-0A21EAC4E1B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0A42751D-53D8-5B57-68DA-0D18B5D77046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8871" y="3843002"/>
            <a:ext cx="5547679" cy="4410029"/>
          </a:xfrm>
          <a:prstGeom prst="rect">
            <a:avLst/>
          </a:prstGeom>
        </p:spPr>
      </p:pic>
      <p:pic>
        <p:nvPicPr>
          <p:cNvPr id="6" name="Image 5" descr="Une image contenant clipart, sourire, habits, dessin humoristique&#10;&#10;Description générée automatiquement">
            <a:extLst>
              <a:ext uri="{FF2B5EF4-FFF2-40B4-BE49-F238E27FC236}">
                <a16:creationId xmlns:a16="http://schemas.microsoft.com/office/drawing/2014/main" id="{5571E08C-DB54-428D-CEF3-9942D104FCE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07" y="5196555"/>
            <a:ext cx="2425775" cy="410333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D224478-5128-8F8B-D86E-2E34C6D9DB1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5152" y="5299308"/>
            <a:ext cx="2212848" cy="2806079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EE4F9417-3A14-5EA2-6779-2F7C73BB0023}"/>
              </a:ext>
            </a:extLst>
          </p:cNvPr>
          <p:cNvGrpSpPr/>
          <p:nvPr/>
        </p:nvGrpSpPr>
        <p:grpSpPr>
          <a:xfrm>
            <a:off x="10452927" y="5589345"/>
            <a:ext cx="2435034" cy="2152888"/>
            <a:chOff x="10452927" y="5589345"/>
            <a:chExt cx="2435034" cy="2152888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1277C0D5-57C3-24EF-36DD-0458C5804F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7576" b="95455" l="9914" r="89224">
                          <a14:foregroundMark x1="56466" y1="7576" x2="36638" y2="13131"/>
                          <a14:foregroundMark x1="36638" y1="13131" x2="50431" y2="15657"/>
                          <a14:foregroundMark x1="51293" y1="36364" x2="51293" y2="26263"/>
                          <a14:foregroundMark x1="51293" y1="26263" x2="46552" y2="47475"/>
                          <a14:foregroundMark x1="55172" y1="95455" x2="62500" y2="89394"/>
                          <a14:foregroundMark x1="62500" y1="89394" x2="51293" y2="8535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452927" y="5715574"/>
              <a:ext cx="2243707" cy="2026659"/>
            </a:xfrm>
            <a:prstGeom prst="rect">
              <a:avLst/>
            </a:prstGeom>
          </p:spPr>
        </p:pic>
        <p:pic>
          <p:nvPicPr>
            <p:cNvPr id="24" name="Picture 2" descr="12,300+ Right Wrong Stock Illustrations, Royalty-Free Vector ...">
              <a:extLst>
                <a:ext uri="{FF2B5EF4-FFF2-40B4-BE49-F238E27FC236}">
                  <a16:creationId xmlns:a16="http://schemas.microsoft.com/office/drawing/2014/main" id="{9ACE785E-415C-470C-0B12-4E9564B8198C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 rotWithShape="1"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80" r="5614"/>
            <a:stretch/>
          </p:blipFill>
          <p:spPr bwMode="auto">
            <a:xfrm>
              <a:off x="11917681" y="5589345"/>
              <a:ext cx="970280" cy="13843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588514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9B360-1049-0E4B-E5E6-D92BA99E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2D852D82-2E57-B497-E69D-6A0632C653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02399" y="80571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4C9091-6E10-3217-CD29-F2A97957429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1401" y="711578"/>
            <a:ext cx="10392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retenir !  le verbe devoir au présent. Répétons ensemble.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5812576-24D8-C525-0C24-299749F6C15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738622" y="2111427"/>
            <a:ext cx="8012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verbe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devoir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au présent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A3961FA-1E9E-5F13-55F2-67E921BA3D3C}"/>
              </a:ext>
            </a:extLst>
          </p:cNvPr>
          <p:cNvSpPr/>
          <p:nvPr/>
        </p:nvSpPr>
        <p:spPr>
          <a:xfrm>
            <a:off x="3418114" y="2942423"/>
            <a:ext cx="6368143" cy="5233149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D096D84-64E8-2DE1-ABAB-858EE153B61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957414" y="3216011"/>
            <a:ext cx="569865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doi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doi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doi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/Elle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doi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Nous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devons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Vous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devez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Ils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doivent</a:t>
            </a:r>
            <a:r>
              <a:rPr lang="fr-FR" sz="40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/Elles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doivent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84F697-B4E0-D58B-371C-6E6C9C179A9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1845" y="742156"/>
            <a:ext cx="1530246" cy="128459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EC1DF8B-8A46-2235-B73A-B71532DEEAD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67379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EF4E2-92C5-DAC1-895D-E1C0A61DB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63986E3C-ED69-C5B5-E37D-EE8885FF089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359B37E-5D80-59F1-C98F-C8EBB1D145C2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20FCB2-302E-9700-1164-66C94444CDE7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3CB7479-F8C0-5882-3842-53701BBB513D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E702CDE-C8CF-66FB-F7D9-34C7738B486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573097-DCA4-3ACF-9125-661177B3756B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1D1D331-7F33-1F6C-9397-97A23B02A25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82A6F73D-A1BF-8617-85A0-0B489059C8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B093BE-C209-A91A-D2B4-67020B1F093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dit Imad ? Qui veut répondre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8711443-93D4-D28E-2E1C-C2685E319AB0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5" name="Image 4" descr="Une image contenant clipart, sourire, habits, illustration&#10;&#10;Description générée automatiquement">
            <a:extLst>
              <a:ext uri="{FF2B5EF4-FFF2-40B4-BE49-F238E27FC236}">
                <a16:creationId xmlns:a16="http://schemas.microsoft.com/office/drawing/2014/main" id="{C1BAEE8D-E42C-F16B-CEE7-A9005E72EE7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660" y="3378427"/>
            <a:ext cx="2316572" cy="391861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096087B-B816-9F7E-F2BE-C3B00CBB40D8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b="15087"/>
          <a:stretch/>
        </p:blipFill>
        <p:spPr>
          <a:xfrm>
            <a:off x="6277210" y="3215062"/>
            <a:ext cx="3193645" cy="4081982"/>
          </a:xfrm>
          <a:prstGeom prst="rect">
            <a:avLst/>
          </a:prstGeom>
        </p:spPr>
      </p:pic>
      <p:pic>
        <p:nvPicPr>
          <p:cNvPr id="41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555E3778-24D7-ED37-07D0-DB74309D2435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 rotWithShape="1"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0" r="5614"/>
          <a:stretch/>
        </p:blipFill>
        <p:spPr bwMode="auto">
          <a:xfrm>
            <a:off x="11625861" y="5023362"/>
            <a:ext cx="970280" cy="138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96891B0B-77A1-2636-0173-A660B156B235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92862" y="5715524"/>
            <a:ext cx="1783455" cy="1792372"/>
          </a:xfrm>
          <a:prstGeom prst="rect">
            <a:avLst/>
          </a:prstGeom>
        </p:spPr>
      </p:pic>
      <p:graphicFrame>
        <p:nvGraphicFramePr>
          <p:cNvPr id="43" name="Tableau 42">
            <a:extLst>
              <a:ext uri="{FF2B5EF4-FFF2-40B4-BE49-F238E27FC236}">
                <a16:creationId xmlns:a16="http://schemas.microsoft.com/office/drawing/2014/main" id="{3C57A1C9-94C5-25BE-CCF7-9CFE91428D2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77012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DA729-F63F-DD43-4EB8-78787D705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539819-8580-E5F0-53FF-DA737B386C79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1A2D306-1251-E28D-7966-B7EE65AEA0E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9DE511F-F736-593E-BA16-C4AD2A1A9DC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CB001F3-3CC5-9C51-CF27-76CD8867AD0F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A35A4D7-D7C1-77EA-D929-52166294884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C0C6872-32F6-C36A-8517-1F5FCD188DD4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75FF3C0-4352-F6B1-A9C9-F852FDACD96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E80734A5-0662-1DB6-D5C0-57C1F10153B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8479DE0-3C22-B5C8-3324-7267C0AF496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dit Imad ? Qui veut répondre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83E8BB-739D-B360-1ED5-78846524EAE7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1F0242B-BCC3-94EF-FA24-A5C3C79D7CC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41443" y="3779968"/>
            <a:ext cx="6844075" cy="434295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DE14C59-27EA-3311-CBFF-DD6024116630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13498" y="4728131"/>
            <a:ext cx="1894143" cy="2100614"/>
          </a:xfrm>
          <a:prstGeom prst="rect">
            <a:avLst/>
          </a:prstGeom>
        </p:spPr>
      </p:pic>
      <p:pic>
        <p:nvPicPr>
          <p:cNvPr id="5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6A44CD45-C8A2-85CE-7B06-3AD7D765D3A0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 rotWithShape="1"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2124069" y="5111229"/>
            <a:ext cx="1020040" cy="126338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11488B5-6536-2424-AF18-8259822B67B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86795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CBB1F-6672-EE5D-F017-B815AA385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0EC45EB-7A6D-F056-D1D2-05B88A08801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A823663-6495-5756-B359-1E0AACC549D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823C6A0-50F7-1941-5E3D-37D609D65A10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0D01D24-3D41-47C1-2111-DF4AEE79300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177CA20-EF73-1933-0677-D315E47AAC8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58849EC-B496-B742-F35B-CE7422B85F7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C4B95BB-35F1-0F21-2A74-A617BAE1C076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87CB76D5-235B-02B2-B174-40DC39CA9C6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4466" y="7637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2729023-81D1-7BBB-D610-32CA4CF8208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0012" y="665818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dit Imad ? Qui veut répondre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8157E0D-948C-C33E-764D-44F4C086BE7D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28" name="Image 27" descr="Une image contenant clipart, sourire, habits, dessin humoristique&#10;&#10;Description générée automatiquement">
            <a:extLst>
              <a:ext uri="{FF2B5EF4-FFF2-40B4-BE49-F238E27FC236}">
                <a16:creationId xmlns:a16="http://schemas.microsoft.com/office/drawing/2014/main" id="{5498E359-0E2E-235B-73D0-75B8BF91E94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476" y="3626849"/>
            <a:ext cx="2654011" cy="448941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2A3BFB-C070-39C5-4AEB-536290BD3B8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50461" y="4847819"/>
            <a:ext cx="2509221" cy="2102759"/>
          </a:xfrm>
          <a:prstGeom prst="rect">
            <a:avLst/>
          </a:prstGeom>
        </p:spPr>
      </p:pic>
      <p:pic>
        <p:nvPicPr>
          <p:cNvPr id="1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B7AD8C65-55E4-523E-53DB-3E4803F0BFC1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 rotWithShape="1"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0" r="5614"/>
          <a:stretch/>
        </p:blipFill>
        <p:spPr bwMode="auto">
          <a:xfrm>
            <a:off x="12215331" y="5154491"/>
            <a:ext cx="970280" cy="138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ED7E78EA-FA89-E76C-B85E-44966AB5E58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768" y="3652371"/>
            <a:ext cx="2133600" cy="3836175"/>
          </a:xfrm>
          <a:prstGeom prst="rect">
            <a:avLst/>
          </a:prstGeom>
        </p:spPr>
      </p:pic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CA6C2684-A133-3A57-5011-19377B9D837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0" r="22566" b="8617"/>
          <a:stretch/>
        </p:blipFill>
        <p:spPr>
          <a:xfrm>
            <a:off x="7454355" y="3538184"/>
            <a:ext cx="1438656" cy="4064547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9D67EA80-7226-9CFD-08B5-A09028752E65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39639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1A6E9-780D-86F2-7899-B58A06A51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535A71E6-8788-4128-889C-9E963B8F40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9A6BA1E-9B4D-18B7-921F-870BBDCCB71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2549400"/>
            <a:ext cx="9696093" cy="5216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Lecture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des mots-outils.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et comprendre des mots contenant le graphème : oi.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Actes de parole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Qu’est-ce que tu dois faire à l’école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 verbe devoir au présent.</a:t>
            </a:r>
          </a:p>
          <a:p>
            <a:pPr marR="0" lvl="0" indent="0" defTabSz="91444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3. Activités d’écriture  </a:t>
            </a:r>
          </a:p>
          <a:p>
            <a:pPr marR="0" lvl="0" indent="0" defTabSz="91444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Écrire des mots contenant le graphème oi.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945D31D-EA67-9D92-C81A-2CE21A7CED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94A2038-AE1F-9ACB-A486-403082BB7EF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EA7EBB-0B0A-0C61-5310-0C19EAD024C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14832" y="640534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BCB980C-6482-2A76-A720-0B5728CE112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617427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10306542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D39B1-E5D5-7C89-4ECD-0905BE3B8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9A583AE-BC14-6948-E542-2626C3EE95B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89D7131-EE70-C42F-F89C-3762DB6FF10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5D42639-AD5E-4F65-03DE-ABB03F4119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B646955-849B-02FE-9FA0-180F6269541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D14ED824-C76D-93BB-2FCE-862FE9F635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E399BFA-C658-E272-894A-7231DB5834B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BFE6271-AC0F-8222-4E7F-4E680AF3696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E89CCB0C-745E-B523-58E7-20F22C753746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5011A3B-D620-4172-273B-ECAB1756341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B7DF800F-5E03-3935-1CE0-3C53DCE42E5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480252" y="4662183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E99C168-BD10-8456-747C-96CC903DEF5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EDAAECB2-77CE-6B64-5CF5-F01E7009D35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682232"/>
            <a:ext cx="9875000" cy="108966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Écrire correctement des mots contenant le graphème </a:t>
            </a: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oi.</a:t>
            </a:r>
            <a:endParaRPr lang="pl-PL" sz="3200" b="1" kern="100" dirty="0">
              <a:solidFill>
                <a:srgbClr val="106585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defTabSz="685835">
              <a:defRPr/>
            </a:pPr>
            <a:endParaRPr lang="fr-FR" sz="3200" b="1" dirty="0">
              <a:solidFill>
                <a:srgbClr val="4F81BD">
                  <a:lumMod val="50000"/>
                </a:srgb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1296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62622-25C2-C605-9AE0-D9151DBA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7BB8547-96FD-9FF4-E7FE-C209DC8098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56187" y="80422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EAE49D-D4B9-1C1F-181F-3B4F18DE2EE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3387" y="726119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Prenez vos ardoises. 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15AB1-6C9E-C74F-7E7A-30AC57D3F3D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982" y="721203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BFAB57-6F49-0E91-A466-15188BDFBBD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87097" y="2691961"/>
            <a:ext cx="6341805" cy="4903077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506CF98-B5A2-1682-7254-80631B3A467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55439867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5191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F4BD2-7C07-C4D4-69D6-5A9B06C52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42E0A37-1AEF-A31E-5DD0-DDAD515E7AB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9043" y="818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FD1548-5D93-24C5-006E-5CBF1EE0ED6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59681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Complétez le mot avec le graphème qui convient: oi -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 - eau.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10DFC6D7-B775-BC3F-9844-DEB18A61DB3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470272612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98D90AC6-592E-FF1F-558E-BF059FCFC0E8}"/>
              </a:ext>
            </a:extLst>
          </p:cNvPr>
          <p:cNvSpPr/>
          <p:nvPr/>
        </p:nvSpPr>
        <p:spPr>
          <a:xfrm>
            <a:off x="0" y="4546316"/>
            <a:ext cx="853761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800"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</a:t>
            </a:r>
            <a:r>
              <a:rPr lang="fr-FR" sz="8800" b="1" dirty="0">
                <a:solidFill>
                  <a:srgbClr val="215968"/>
                </a:solidFill>
                <a:latin typeface="Dosis" pitchFamily="2" charset="0"/>
              </a:rPr>
              <a:t>s</a:t>
            </a:r>
            <a:r>
              <a:rPr lang="fr-FR" sz="88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…..</a:t>
            </a:r>
            <a:r>
              <a:rPr lang="fr-FR" sz="8800" b="1" dirty="0">
                <a:solidFill>
                  <a:srgbClr val="215968"/>
                </a:solidFill>
                <a:latin typeface="Dosis" pitchFamily="2" charset="0"/>
              </a:rPr>
              <a:t>r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41F612C-9E97-BFD2-6A8A-4CD1D8A612E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50554" y="563131"/>
            <a:ext cx="2387132" cy="184557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54C5BD2-1F81-888C-34C5-D276A5237C34}"/>
              </a:ext>
            </a:extLst>
          </p:cNvPr>
          <p:cNvSpPr/>
          <p:nvPr/>
        </p:nvSpPr>
        <p:spPr>
          <a:xfrm>
            <a:off x="1776838" y="1954488"/>
            <a:ext cx="88737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 oi- au - eau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109B0EF-F741-4721-37DD-EAEBBAE9C6C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12329" b="19566"/>
          <a:stretch/>
        </p:blipFill>
        <p:spPr>
          <a:xfrm>
            <a:off x="8372388" y="4098047"/>
            <a:ext cx="3471732" cy="234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7213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3F9A1-7B3C-81C5-1CF2-CAF26E77F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0FED6F-0771-D30E-4F64-53337583FC9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99B2F2B-98BA-A54E-1FE2-87FF3086E88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AB277E-71A9-7C2D-6842-6342216A4FC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F77B884-84F7-5FEB-439A-EDAC2577B31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07A7B78-CE44-C9F0-1010-DD42A6801E4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C97AF07-5A92-6ABB-4576-402B7E71F5A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7ED02F-BA50-E0E4-CD88-E4235A3C790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27693C3-B248-5DAC-E2C9-9911C09F890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D7C4BE8-57A3-B761-52F1-DA54E1411ED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03B0C6-3850-F539-F8DD-8E1A4F7CB47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DECC7A2-3AE5-26CF-8241-8A1FDD0E265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2742349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BF32C6F3-85AB-A7B9-E9CD-CC26A2707DC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6906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BF4A5-719A-4F1A-E316-BD192A7EA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B4C9279-A46E-6144-95AC-C6CFB1BD1E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F7973E-B2F0-ADC5-969A-1286B1D420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Corrigez.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1726373-949B-5B29-EFF8-7FF7047993C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358764200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16254BB-2E2A-38DD-60EB-F667CE85F6DB}"/>
              </a:ext>
            </a:extLst>
          </p:cNvPr>
          <p:cNvSpPr/>
          <p:nvPr/>
        </p:nvSpPr>
        <p:spPr>
          <a:xfrm>
            <a:off x="0" y="4546316"/>
            <a:ext cx="853761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800"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</a:t>
            </a:r>
            <a:r>
              <a:rPr lang="fr-FR" sz="8800" b="1" dirty="0">
                <a:solidFill>
                  <a:srgbClr val="215968"/>
                </a:solidFill>
                <a:latin typeface="Dosis" pitchFamily="2" charset="0"/>
              </a:rPr>
              <a:t>s</a:t>
            </a:r>
            <a:r>
              <a:rPr lang="fr-FR" sz="88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oi</a:t>
            </a:r>
            <a:r>
              <a:rPr lang="fr-FR" sz="8800" b="1" dirty="0">
                <a:solidFill>
                  <a:srgbClr val="215968"/>
                </a:solidFill>
                <a:latin typeface="Dosis" pitchFamily="2" charset="0"/>
              </a:rPr>
              <a:t>r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7DC2B4D-470B-0F3A-1CD6-78F874A4B00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2329" b="19566"/>
          <a:stretch/>
        </p:blipFill>
        <p:spPr>
          <a:xfrm>
            <a:off x="8372388" y="4098047"/>
            <a:ext cx="3471732" cy="234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772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C00EB-479B-E99D-9238-FD335615C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7255AF64-77EF-8087-404C-7B8D33A6805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49043" y="818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1765AE2-1E54-8BA9-5732-0890F814F48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59681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Complétez le mot avec les graphèmes qui conviennent: oi -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 - eau.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6DF47B7-B11D-B261-4F4D-C1F2CC9FA51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4BC9C1E2-58A9-D2F2-0291-843AB27BA15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50554" y="563131"/>
            <a:ext cx="2387132" cy="184557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B074AB2-750B-8081-A420-4750A1172089}"/>
              </a:ext>
            </a:extLst>
          </p:cNvPr>
          <p:cNvSpPr/>
          <p:nvPr/>
        </p:nvSpPr>
        <p:spPr>
          <a:xfrm>
            <a:off x="1776838" y="1954488"/>
            <a:ext cx="88737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 </a:t>
            </a:r>
            <a:r>
              <a:rPr lang="fr-FR" sz="4800" b="1" dirty="0" err="1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oi</a:t>
            </a:r>
            <a:r>
              <a:rPr lang="fr-FR" sz="48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- au - eau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7B546C1-5A75-6FAB-2326-FCCD52FC46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7120" y="3141850"/>
            <a:ext cx="4619053" cy="393704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FABC312-0A16-6721-A4D8-C2CCBDECCB87}"/>
              </a:ext>
            </a:extLst>
          </p:cNvPr>
          <p:cNvSpPr/>
          <p:nvPr/>
        </p:nvSpPr>
        <p:spPr>
          <a:xfrm>
            <a:off x="0" y="4551764"/>
            <a:ext cx="853761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800"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 </a:t>
            </a: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…</a:t>
            </a:r>
            <a:r>
              <a:rPr lang="fr-FR" sz="8800" b="1" dirty="0">
                <a:solidFill>
                  <a:srgbClr val="215968"/>
                </a:solidFill>
                <a:latin typeface="Dosis" pitchFamily="2" charset="0"/>
              </a:rPr>
              <a:t>s</a:t>
            </a:r>
            <a:r>
              <a:rPr lang="fr-FR" sz="88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…..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61296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B06E6-16D1-F129-9E7E-B61868271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3F914E0-D215-61AA-C343-3F4E956923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BAC5939-3B8F-4D15-8989-89166B72F86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016CEFE-ADE2-BC44-5C3B-1C93539021F4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94E6748-00F8-FBA2-8B9B-AE3285D16D5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ADFFBF5-5C8D-2C46-BD7C-60E3D0721F2B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C04BB91-6423-D815-6F38-C1900476864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ADA5D4A-8608-A2B6-3F16-0823BC4BEDC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B9DCEA2-A10A-0626-C46C-84572069C4F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D8BF908-87D6-D053-6172-A6F2E51098E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77E52C-1E43-8C82-2A68-11EAF4D7912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2F0F33C-25EE-08B6-7A25-6C810F1599A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854A61FA-10C3-6A0D-2B81-A10EDF63D16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7869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31E9C-3108-86DF-526E-FB0611FD9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99142B17-06C9-3DA5-0CE6-D2BC26ED792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14356" y="83531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6A9B7E0-AEA1-E259-7CF5-8646DDE8AFA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1129" y="711368"/>
            <a:ext cx="11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Corrigez.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A9E4CA8-E96D-94AD-66F0-5267659EB43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1181CFCF-8736-2A35-FCC1-517D4EF2C7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7120" y="3141850"/>
            <a:ext cx="4619053" cy="393704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AB600C5-6828-078B-712D-064726A29327}"/>
              </a:ext>
            </a:extLst>
          </p:cNvPr>
          <p:cNvSpPr/>
          <p:nvPr/>
        </p:nvSpPr>
        <p:spPr>
          <a:xfrm>
            <a:off x="0" y="4551764"/>
            <a:ext cx="853761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800">
              <a:defRPr/>
            </a:pPr>
            <a:r>
              <a:rPr kumimoji="0" lang="fr-FR" sz="8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 </a:t>
            </a:r>
            <a:r>
              <a:rPr kumimoji="0" lang="fr-FR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oi</a:t>
            </a:r>
            <a:r>
              <a:rPr lang="fr-FR" sz="8800" b="1" dirty="0">
                <a:solidFill>
                  <a:srgbClr val="215968"/>
                </a:solidFill>
                <a:latin typeface="Dosis" pitchFamily="2" charset="0"/>
              </a:rPr>
              <a:t>s</a:t>
            </a:r>
            <a:r>
              <a:rPr lang="fr-FR" sz="88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eau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534412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456B2-91F7-C7A2-FF13-47B145A78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13285F2-997D-CD25-6585-7C582792CEF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9D2E413-FDDA-2B82-2C9E-78482BA99F8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le livret et le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7CCC8913-789F-1C75-10F1-1D541F8F2C7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77DD485-3BFC-1FA2-B5C2-8672BCEEC9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69066" y="2733810"/>
            <a:ext cx="3932338" cy="555433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38FD50C7-5E82-E5B5-1AA5-D788EDBCB2E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2742349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F78EF5E4-8BE8-7D2A-D7F1-CC194428900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982" y="721203"/>
            <a:ext cx="1259834" cy="1095804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7120412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76CE8-6C56-28BE-8970-57EA5699B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0750B209-A2D5-89CC-D602-C9C0E84A9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858B49-8869-C635-4F05-C13C17602CE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17. 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62285170-B2B1-1F38-16FA-EF8E193DE87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82742349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68985F2-918B-A9CF-643E-77453052D1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6240" y="1817007"/>
            <a:ext cx="5630927" cy="761293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528222C-57D6-21F0-4141-9AFF194A57A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007616" y="3035808"/>
            <a:ext cx="6111743" cy="9387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26352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57E6C-B742-097B-B085-DE8348632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87B69BAC-A106-B7C9-575C-C5587259DD95}"/>
              </a:ext>
            </a:extLst>
          </p:cNvPr>
          <p:cNvSpPr/>
          <p:nvPr/>
        </p:nvSpPr>
        <p:spPr>
          <a:xfrm>
            <a:off x="728662" y="671361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3AEB9B5-22A4-3A87-D608-621E299E1D8D}"/>
              </a:ext>
            </a:extLst>
          </p:cNvPr>
          <p:cNvSpPr txBox="1"/>
          <p:nvPr/>
        </p:nvSpPr>
        <p:spPr>
          <a:xfrm>
            <a:off x="1411357" y="579888"/>
            <a:ext cx="1194745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1. 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Complétez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les mots avec 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le graphème qui convient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Je vais circuler entre les rangs.</a:t>
            </a:r>
            <a:endParaRPr kumimoji="0" lang="fr-FR" sz="24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5CB7445-24AD-8373-580A-4100CA30681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C1CE2FA-224B-95BF-24D4-0A76E62F4922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27423497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Lecture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pSp>
        <p:nvGrpSpPr>
          <p:cNvPr id="11" name="Groupe 10">
            <a:extLst>
              <a:ext uri="{FF2B5EF4-FFF2-40B4-BE49-F238E27FC236}">
                <a16:creationId xmlns:a16="http://schemas.microsoft.com/office/drawing/2014/main" id="{C59A0008-8FA0-E370-3075-D912B8CA1225}"/>
              </a:ext>
            </a:extLst>
          </p:cNvPr>
          <p:cNvGrpSpPr/>
          <p:nvPr/>
        </p:nvGrpSpPr>
        <p:grpSpPr>
          <a:xfrm>
            <a:off x="880985" y="3639965"/>
            <a:ext cx="12066919" cy="2486711"/>
            <a:chOff x="880985" y="3639965"/>
            <a:chExt cx="12066919" cy="248671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E428E4A-211E-6FDA-0CD7-79FA38F74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80985" y="3639965"/>
              <a:ext cx="12066919" cy="2486711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9A1F22B-F51A-9636-071D-9B77E38FA587}"/>
                </a:ext>
              </a:extLst>
            </p:cNvPr>
            <p:cNvSpPr txBox="1"/>
            <p:nvPr/>
          </p:nvSpPr>
          <p:spPr>
            <a:xfrm>
              <a:off x="2779546" y="5357235"/>
              <a:ext cx="853520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4400" b="1" dirty="0">
                  <a:solidFill>
                    <a:schemeClr val="accent6">
                      <a:lumMod val="75000"/>
                    </a:schemeClr>
                  </a:solidFill>
                  <a:latin typeface="KG Primary Penmanship Alt" panose="02000506000000020003" pitchFamily="2" charset="0"/>
                </a:rPr>
                <a:t>oi</a:t>
              </a:r>
              <a:endParaRPr lang="fr-MA" sz="4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04A19E2-010F-1074-8144-BC78D7007746}"/>
                </a:ext>
              </a:extLst>
            </p:cNvPr>
            <p:cNvSpPr txBox="1"/>
            <p:nvPr/>
          </p:nvSpPr>
          <p:spPr>
            <a:xfrm>
              <a:off x="8863354" y="4298614"/>
              <a:ext cx="853520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4400" b="1" dirty="0">
                  <a:solidFill>
                    <a:schemeClr val="accent6">
                      <a:lumMod val="75000"/>
                    </a:schemeClr>
                  </a:solidFill>
                  <a:latin typeface="KG Primary Penmanship Alt" panose="02000506000000020003" pitchFamily="2" charset="0"/>
                </a:rPr>
                <a:t>oi</a:t>
              </a:r>
              <a:endParaRPr lang="fr-MA" sz="4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73F5D9EB-3363-0E18-FC27-21426E194019}"/>
                </a:ext>
              </a:extLst>
            </p:cNvPr>
            <p:cNvSpPr txBox="1"/>
            <p:nvPr/>
          </p:nvSpPr>
          <p:spPr>
            <a:xfrm>
              <a:off x="9046234" y="5357234"/>
              <a:ext cx="853520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4400" b="1" dirty="0">
                  <a:solidFill>
                    <a:schemeClr val="accent6">
                      <a:lumMod val="75000"/>
                    </a:schemeClr>
                  </a:solidFill>
                  <a:latin typeface="KG Primary Penmanship Alt" panose="02000506000000020003" pitchFamily="2" charset="0"/>
                </a:rPr>
                <a:t>oi</a:t>
              </a:r>
              <a:endParaRPr lang="fr-MA" sz="40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76499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الصفحة الرئيسية">
            <a:extLst>
              <a:ext uri="{FF2B5EF4-FFF2-40B4-BE49-F238E27FC236}">
                <a16:creationId xmlns:a16="http://schemas.microsoft.com/office/drawing/2014/main" id="{53890367-91A3-4397-6F34-B30DAEF57505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71;p16">
            <a:extLst>
              <a:ext uri="{FF2B5EF4-FFF2-40B4-BE49-F238E27FC236}">
                <a16:creationId xmlns:a16="http://schemas.microsoft.com/office/drawing/2014/main" id="{9A774A48-1512-5257-04E1-D2EDA1426608}"/>
              </a:ext>
            </a:extLst>
          </p:cNvPr>
          <p:cNvSpPr/>
          <p:nvPr/>
        </p:nvSpPr>
        <p:spPr>
          <a:xfrm>
            <a:off x="6884674" y="9532649"/>
            <a:ext cx="96491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3" tIns="51413" rIns="102863" bIns="51413" anchor="ctr" anchorCtr="0">
            <a:noAutofit/>
          </a:bodyPr>
          <a:lstStyle/>
          <a:p>
            <a:pPr algn="ctr" defTabSz="1371567">
              <a:buClr>
                <a:srgbClr val="000000"/>
              </a:buClr>
              <a:buSzPts val="1800"/>
              <a:defRPr/>
            </a:pPr>
            <a:endParaRPr sz="315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9B77D4-99C6-42C6-E68A-D87C5C5A9798}"/>
              </a:ext>
            </a:extLst>
          </p:cNvPr>
          <p:cNvSpPr/>
          <p:nvPr/>
        </p:nvSpPr>
        <p:spPr>
          <a:xfrm>
            <a:off x="207281" y="9380585"/>
            <a:ext cx="3148070" cy="415199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FR" sz="225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69746AC-5729-E5EC-258C-D5B6E9351A08}"/>
              </a:ext>
            </a:extLst>
          </p:cNvPr>
          <p:cNvSpPr txBox="1"/>
          <p:nvPr/>
        </p:nvSpPr>
        <p:spPr>
          <a:xfrm>
            <a:off x="207281" y="2193894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28700" rtl="1">
              <a:defRPr/>
            </a:pPr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1028700" rtl="1">
              <a:defRPr/>
            </a:pP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8222CED3-83DF-7F1E-0992-F8EE36927D0C}"/>
              </a:ext>
            </a:extLst>
          </p:cNvPr>
          <p:cNvSpPr txBox="1"/>
          <p:nvPr/>
        </p:nvSpPr>
        <p:spPr>
          <a:xfrm>
            <a:off x="5480032" y="5665903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>
              <a:defRPr/>
            </a:pP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4"/>
              </a:rPr>
              <a:t>الرابط أسفله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0E19AEE8-0B55-D29C-23F1-9A0C27BB397C}"/>
              </a:ext>
            </a:extLst>
          </p:cNvPr>
          <p:cNvSpPr txBox="1"/>
          <p:nvPr/>
        </p:nvSpPr>
        <p:spPr>
          <a:xfrm>
            <a:off x="-841491" y="4030415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>
              <a:defRPr/>
            </a:pPr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36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BABFF3FC-0D95-0CA4-F33A-8156487C3B0D}"/>
              </a:ext>
            </a:extLst>
          </p:cNvPr>
          <p:cNvSpPr txBox="1"/>
          <p:nvPr/>
        </p:nvSpPr>
        <p:spPr>
          <a:xfrm>
            <a:off x="5879605" y="4099939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>
              <a:defRPr/>
            </a:pP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F1217C0D-9DAC-0410-8899-E3524DEB8045}"/>
              </a:ext>
            </a:extLst>
          </p:cNvPr>
          <p:cNvSpPr txBox="1"/>
          <p:nvPr/>
        </p:nvSpPr>
        <p:spPr>
          <a:xfrm>
            <a:off x="6743227" y="6782018"/>
            <a:ext cx="733991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700">
              <a:defRPr/>
            </a:pPr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9515F23-AF93-4BA9-5C62-DD313EDFA9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486" y="5095996"/>
            <a:ext cx="4547729" cy="454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488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13115</TotalTime>
  <Words>1991</Words>
  <Application>Microsoft Office PowerPoint</Application>
  <PresentationFormat>Personnalisé</PresentationFormat>
  <Paragraphs>377</Paragraphs>
  <Slides>70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70</vt:i4>
      </vt:variant>
    </vt:vector>
  </HeadingPairs>
  <TitlesOfParts>
    <vt:vector size="84" baseType="lpstr">
      <vt:lpstr>KG Primary Penmanship Alt</vt:lpstr>
      <vt:lpstr>Calibri </vt:lpstr>
      <vt:lpstr>Dosis</vt:lpstr>
      <vt:lpstr>Carelia</vt:lpstr>
      <vt:lpstr>Arial</vt:lpstr>
      <vt:lpstr>Calibri</vt:lpstr>
      <vt:lpstr>Dosis Bold</vt:lpstr>
      <vt:lpstr>Traditional Arabic</vt:lpstr>
      <vt:lpstr>Cambria</vt:lpstr>
      <vt:lpstr>1_Office Theme</vt:lpstr>
      <vt:lpstr>Office Theme</vt:lpstr>
      <vt:lpstr>2_Office Theme</vt:lpstr>
      <vt:lpstr>3_Office Theme</vt:lpstr>
      <vt:lpstr>4_Office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BOUACRIA FATTOUMA</dc:creator>
  <cp:lastModifiedBy>BOUACRIA FATTOUMA</cp:lastModifiedBy>
  <cp:revision>148</cp:revision>
  <dcterms:created xsi:type="dcterms:W3CDTF">2023-09-22T04:26:48Z</dcterms:created>
  <dcterms:modified xsi:type="dcterms:W3CDTF">2025-02-05T09:18:52Z</dcterms:modified>
</cp:coreProperties>
</file>