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theme/theme5.xml" ContentType="application/vnd.openxmlformats-officedocument.theme+xml"/>
  <Override PartName="/ppt/tags/tag1.xml" ContentType="application/vnd.openxmlformats-officedocument.presentationml.tags+xml"/>
  <Override PartName="/ppt/theme/theme6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84" r:id="rId1"/>
    <p:sldMasterId id="2147483792" r:id="rId2"/>
    <p:sldMasterId id="2147483804" r:id="rId3"/>
    <p:sldMasterId id="2147483816" r:id="rId4"/>
    <p:sldMasterId id="2147483828" r:id="rId5"/>
  </p:sldMasterIdLst>
  <p:notesMasterIdLst>
    <p:notesMasterId r:id="rId79"/>
  </p:notesMasterIdLst>
  <p:sldIdLst>
    <p:sldId id="2134808265" r:id="rId6"/>
    <p:sldId id="2134808281" r:id="rId7"/>
    <p:sldId id="2134808266" r:id="rId8"/>
    <p:sldId id="2134808267" r:id="rId9"/>
    <p:sldId id="2134808443" r:id="rId10"/>
    <p:sldId id="2134808284" r:id="rId11"/>
    <p:sldId id="2134808438" r:id="rId12"/>
    <p:sldId id="2134808268" r:id="rId13"/>
    <p:sldId id="2134808384" r:id="rId14"/>
    <p:sldId id="2134808270" r:id="rId15"/>
    <p:sldId id="2134808271" r:id="rId16"/>
    <p:sldId id="2147482380" r:id="rId17"/>
    <p:sldId id="2134808273" r:id="rId18"/>
    <p:sldId id="2134808938" r:id="rId19"/>
    <p:sldId id="2147482381" r:id="rId20"/>
    <p:sldId id="2134808843" r:id="rId21"/>
    <p:sldId id="2147482379" r:id="rId22"/>
    <p:sldId id="2134808846" r:id="rId23"/>
    <p:sldId id="2134808422" r:id="rId24"/>
    <p:sldId id="2147482384" r:id="rId25"/>
    <p:sldId id="2147482385" r:id="rId26"/>
    <p:sldId id="2147482370" r:id="rId27"/>
    <p:sldId id="2147482371" r:id="rId28"/>
    <p:sldId id="2147482372" r:id="rId29"/>
    <p:sldId id="2147482373" r:id="rId30"/>
    <p:sldId id="2147482395" r:id="rId31"/>
    <p:sldId id="2147482382" r:id="rId32"/>
    <p:sldId id="2147482383" r:id="rId33"/>
    <p:sldId id="2147482396" r:id="rId34"/>
    <p:sldId id="2134808967" r:id="rId35"/>
    <p:sldId id="2134808969" r:id="rId36"/>
    <p:sldId id="2134808257" r:id="rId37"/>
    <p:sldId id="2134808258" r:id="rId38"/>
    <p:sldId id="2134808259" r:id="rId39"/>
    <p:sldId id="2134808942" r:id="rId40"/>
    <p:sldId id="2134806054" r:id="rId41"/>
    <p:sldId id="2134807448" r:id="rId42"/>
    <p:sldId id="2134807449" r:id="rId43"/>
    <p:sldId id="2134808859" r:id="rId44"/>
    <p:sldId id="2134807452" r:id="rId45"/>
    <p:sldId id="2147482386" r:id="rId46"/>
    <p:sldId id="2134808957" r:id="rId47"/>
    <p:sldId id="2134808962" r:id="rId48"/>
    <p:sldId id="2134808977" r:id="rId49"/>
    <p:sldId id="2134808978" r:id="rId50"/>
    <p:sldId id="2134806115" r:id="rId51"/>
    <p:sldId id="2134808299" r:id="rId52"/>
    <p:sldId id="2134808974" r:id="rId53"/>
    <p:sldId id="2134808975" r:id="rId54"/>
    <p:sldId id="2134808963" r:id="rId55"/>
    <p:sldId id="2134808964" r:id="rId56"/>
    <p:sldId id="2134808976" r:id="rId57"/>
    <p:sldId id="2134806216" r:id="rId58"/>
    <p:sldId id="2134808838" r:id="rId59"/>
    <p:sldId id="2134808839" r:id="rId60"/>
    <p:sldId id="2134808966" r:id="rId61"/>
    <p:sldId id="2134808184" r:id="rId62"/>
    <p:sldId id="2134808185" r:id="rId63"/>
    <p:sldId id="2134808186" r:id="rId64"/>
    <p:sldId id="2147482387" r:id="rId65"/>
    <p:sldId id="2134808188" r:id="rId66"/>
    <p:sldId id="2134808191" r:id="rId67"/>
    <p:sldId id="2147482388" r:id="rId68"/>
    <p:sldId id="2147482351" r:id="rId69"/>
    <p:sldId id="2147482389" r:id="rId70"/>
    <p:sldId id="2147482350" r:id="rId71"/>
    <p:sldId id="2134808444" r:id="rId72"/>
    <p:sldId id="2147482394" r:id="rId73"/>
    <p:sldId id="2134808965" r:id="rId74"/>
    <p:sldId id="2134808805" r:id="rId75"/>
    <p:sldId id="2134808775" r:id="rId76"/>
    <p:sldId id="2134808474" r:id="rId77"/>
    <p:sldId id="2147482339" r:id="rId78"/>
  </p:sldIdLst>
  <p:sldSz cx="13716000" cy="10287000"/>
  <p:notesSz cx="6858000" cy="9144000"/>
  <p:embeddedFontLst>
    <p:embeddedFont>
      <p:font typeface="Cambria" panose="02040503050406030204" pitchFamily="18" charset="0"/>
      <p:regular r:id="rId80"/>
      <p:bold r:id="rId81"/>
      <p:italic r:id="rId82"/>
      <p:boldItalic r:id="rId83"/>
    </p:embeddedFont>
    <p:embeddedFont>
      <p:font typeface="Carelia" panose="020B0604020202020204" charset="0"/>
      <p:regular r:id="rId84"/>
    </p:embeddedFont>
    <p:embeddedFont>
      <p:font typeface="Dosis" pitchFamily="2" charset="0"/>
      <p:regular r:id="rId85"/>
      <p:bold r:id="rId86"/>
    </p:embeddedFont>
    <p:embeddedFont>
      <p:font typeface="Dosis Bold" charset="0"/>
      <p:regular r:id="rId87"/>
      <p:bold r:id="rId88"/>
    </p:embeddedFont>
    <p:embeddedFont>
      <p:font typeface="Montserrat" panose="00000500000000000000" pitchFamily="2" charset="0"/>
      <p:regular r:id="rId89"/>
      <p:bold r:id="rId90"/>
      <p:italic r:id="rId91"/>
      <p:boldItalic r:id="rId92"/>
    </p:embeddedFont>
    <p:embeddedFont>
      <p:font typeface="Traditional Arabic" panose="02020603050405020304" pitchFamily="18" charset="-78"/>
      <p:regular r:id="rId93"/>
      <p:bold r:id="rId94"/>
    </p:embeddedFont>
  </p:embeddedFontLst>
  <p:defaultTextStyle>
    <a:defPPr>
      <a:defRPr lang="fr-FR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43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F7F7F"/>
    <a:srgbClr val="E46C0A"/>
    <a:srgbClr val="F2F2F2"/>
    <a:srgbClr val="525252"/>
    <a:srgbClr val="67803F"/>
    <a:srgbClr val="106584"/>
    <a:srgbClr val="FDEADA"/>
    <a:srgbClr val="FFFFFF"/>
    <a:srgbClr val="F7F1BD"/>
    <a:srgbClr val="10658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510" autoAdjust="0"/>
    <p:restoredTop sz="95196" autoAdjust="0"/>
  </p:normalViewPr>
  <p:slideViewPr>
    <p:cSldViewPr snapToGrid="0">
      <p:cViewPr varScale="1">
        <p:scale>
          <a:sx n="63" d="100"/>
          <a:sy n="63" d="100"/>
        </p:scale>
        <p:origin x="1013" y="58"/>
      </p:cViewPr>
      <p:guideLst>
        <p:guide orient="horz" pos="3240"/>
        <p:guide pos="43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63" Type="http://schemas.openxmlformats.org/officeDocument/2006/relationships/slide" Target="slides/slide58.xml"/><Relationship Id="rId68" Type="http://schemas.openxmlformats.org/officeDocument/2006/relationships/slide" Target="slides/slide63.xml"/><Relationship Id="rId84" Type="http://schemas.openxmlformats.org/officeDocument/2006/relationships/font" Target="fonts/font5.fntdata"/><Relationship Id="rId89" Type="http://schemas.openxmlformats.org/officeDocument/2006/relationships/font" Target="fonts/font10.fntdata"/><Relationship Id="rId16" Type="http://schemas.openxmlformats.org/officeDocument/2006/relationships/slide" Target="slides/slide11.xml"/><Relationship Id="rId11" Type="http://schemas.openxmlformats.org/officeDocument/2006/relationships/slide" Target="slides/slide6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74" Type="http://schemas.openxmlformats.org/officeDocument/2006/relationships/slide" Target="slides/slide69.xml"/><Relationship Id="rId79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90" Type="http://schemas.openxmlformats.org/officeDocument/2006/relationships/font" Target="fonts/font11.fntdata"/><Relationship Id="rId95" Type="http://schemas.openxmlformats.org/officeDocument/2006/relationships/presProps" Target="presProps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64" Type="http://schemas.openxmlformats.org/officeDocument/2006/relationships/slide" Target="slides/slide59.xml"/><Relationship Id="rId69" Type="http://schemas.openxmlformats.org/officeDocument/2006/relationships/slide" Target="slides/slide64.xml"/><Relationship Id="rId80" Type="http://schemas.openxmlformats.org/officeDocument/2006/relationships/font" Target="fonts/font1.fntdata"/><Relationship Id="rId85" Type="http://schemas.openxmlformats.org/officeDocument/2006/relationships/font" Target="fonts/font6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slide" Target="slides/slide54.xml"/><Relationship Id="rId67" Type="http://schemas.openxmlformats.org/officeDocument/2006/relationships/slide" Target="slides/slide62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slide" Target="slides/slide57.xml"/><Relationship Id="rId70" Type="http://schemas.openxmlformats.org/officeDocument/2006/relationships/slide" Target="slides/slide65.xml"/><Relationship Id="rId75" Type="http://schemas.openxmlformats.org/officeDocument/2006/relationships/slide" Target="slides/slide70.xml"/><Relationship Id="rId83" Type="http://schemas.openxmlformats.org/officeDocument/2006/relationships/font" Target="fonts/font4.fntdata"/><Relationship Id="rId88" Type="http://schemas.openxmlformats.org/officeDocument/2006/relationships/font" Target="fonts/font9.fntdata"/><Relationship Id="rId91" Type="http://schemas.openxmlformats.org/officeDocument/2006/relationships/font" Target="fonts/font12.fntdata"/><Relationship Id="rId9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slide" Target="slides/slide55.xml"/><Relationship Id="rId65" Type="http://schemas.openxmlformats.org/officeDocument/2006/relationships/slide" Target="slides/slide60.xml"/><Relationship Id="rId73" Type="http://schemas.openxmlformats.org/officeDocument/2006/relationships/slide" Target="slides/slide68.xml"/><Relationship Id="rId78" Type="http://schemas.openxmlformats.org/officeDocument/2006/relationships/slide" Target="slides/slide73.xml"/><Relationship Id="rId81" Type="http://schemas.openxmlformats.org/officeDocument/2006/relationships/font" Target="fonts/font2.fntdata"/><Relationship Id="rId86" Type="http://schemas.openxmlformats.org/officeDocument/2006/relationships/font" Target="fonts/font7.fntdata"/><Relationship Id="rId94" Type="http://schemas.openxmlformats.org/officeDocument/2006/relationships/font" Target="fonts/font15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9" Type="http://schemas.openxmlformats.org/officeDocument/2006/relationships/slide" Target="slides/slide34.xml"/><Relationship Id="rId34" Type="http://schemas.openxmlformats.org/officeDocument/2006/relationships/slide" Target="slides/slide29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76" Type="http://schemas.openxmlformats.org/officeDocument/2006/relationships/slide" Target="slides/slide71.xml"/><Relationship Id="rId97" Type="http://schemas.openxmlformats.org/officeDocument/2006/relationships/theme" Target="theme/theme1.xml"/><Relationship Id="rId7" Type="http://schemas.openxmlformats.org/officeDocument/2006/relationships/slide" Target="slides/slide2.xml"/><Relationship Id="rId71" Type="http://schemas.openxmlformats.org/officeDocument/2006/relationships/slide" Target="slides/slide66.xml"/><Relationship Id="rId92" Type="http://schemas.openxmlformats.org/officeDocument/2006/relationships/font" Target="fonts/font13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4.xml"/><Relationship Id="rId24" Type="http://schemas.openxmlformats.org/officeDocument/2006/relationships/slide" Target="slides/slide19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66" Type="http://schemas.openxmlformats.org/officeDocument/2006/relationships/slide" Target="slides/slide61.xml"/><Relationship Id="rId87" Type="http://schemas.openxmlformats.org/officeDocument/2006/relationships/font" Target="fonts/font8.fntdata"/><Relationship Id="rId61" Type="http://schemas.openxmlformats.org/officeDocument/2006/relationships/slide" Target="slides/slide56.xml"/><Relationship Id="rId82" Type="http://schemas.openxmlformats.org/officeDocument/2006/relationships/font" Target="fonts/font3.fntdata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56" Type="http://schemas.openxmlformats.org/officeDocument/2006/relationships/slide" Target="slides/slide51.xml"/><Relationship Id="rId77" Type="http://schemas.openxmlformats.org/officeDocument/2006/relationships/slide" Target="slides/slide72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72" Type="http://schemas.openxmlformats.org/officeDocument/2006/relationships/slide" Target="slides/slide67.xml"/><Relationship Id="rId93" Type="http://schemas.openxmlformats.org/officeDocument/2006/relationships/font" Target="fonts/font14.fntdata"/><Relationship Id="rId9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BA23E8-4B26-4847-82AA-716B989AA6C3}" type="datetimeFigureOut">
              <a:rPr lang="fr-FR" smtClean="0"/>
              <a:t>05/02/2025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F29E1B-11DA-4B7D-8F83-C5BDF1FFE556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771913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>
          <a:extLst>
            <a:ext uri="{FF2B5EF4-FFF2-40B4-BE49-F238E27FC236}">
              <a16:creationId xmlns:a16="http://schemas.microsoft.com/office/drawing/2014/main" id="{64BA5DBC-630B-6D2B-86EF-B2541E7914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21c9da5e15f_2_12:notes">
            <a:extLst>
              <a:ext uri="{FF2B5EF4-FFF2-40B4-BE49-F238E27FC236}">
                <a16:creationId xmlns:a16="http://schemas.microsoft.com/office/drawing/2014/main" id="{1C01961B-CCB2-14C6-E970-85FA2E43BF5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815975" y="860425"/>
            <a:ext cx="5726113" cy="42941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" name="Google Shape;66;g21c9da5e15f_2_12:notes">
            <a:extLst>
              <a:ext uri="{FF2B5EF4-FFF2-40B4-BE49-F238E27FC236}">
                <a16:creationId xmlns:a16="http://schemas.microsoft.com/office/drawing/2014/main" id="{92AAF120-4EAE-105C-0096-6AB849D218A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35898" y="5441279"/>
            <a:ext cx="5887174" cy="51548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700" tIns="104700" rIns="104700" bIns="104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sz="1300"/>
          </a:p>
        </p:txBody>
      </p:sp>
    </p:spTree>
    <p:extLst>
      <p:ext uri="{BB962C8B-B14F-4D97-AF65-F5344CB8AC3E}">
        <p14:creationId xmlns:p14="http://schemas.microsoft.com/office/powerpoint/2010/main" val="23568622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43417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39824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4406905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2906714"/>
            <a:ext cx="58293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3216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1646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2" y="1535113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2" y="2174875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1" y="1535113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1" y="2174875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01876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04171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91246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2" y="273050"/>
            <a:ext cx="2256235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9" y="273055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2" y="1435105"/>
            <a:ext cx="2256235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06933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0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5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69982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75609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43"/>
            <a:ext cx="15430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43"/>
            <a:ext cx="451485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95597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59970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37548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6" y="4406906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6" y="2906716"/>
            <a:ext cx="5829300" cy="1500188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9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1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2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3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4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51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6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69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47436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7"/>
            <a:ext cx="3028950" cy="4525964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7"/>
            <a:ext cx="3028950" cy="4525964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44660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3" y="1535114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8" indent="0">
              <a:buNone/>
              <a:defRPr sz="1350" b="1"/>
            </a:lvl3pPr>
            <a:lvl4pPr marL="1028727" indent="0">
              <a:buNone/>
              <a:defRPr sz="1200" b="1"/>
            </a:lvl4pPr>
            <a:lvl5pPr marL="1371635" indent="0">
              <a:buNone/>
              <a:defRPr sz="1200" b="1"/>
            </a:lvl5pPr>
            <a:lvl6pPr marL="1714542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3" y="2174876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3" y="1535114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8" indent="0">
              <a:buNone/>
              <a:defRPr sz="1350" b="1"/>
            </a:lvl3pPr>
            <a:lvl4pPr marL="1028727" indent="0">
              <a:buNone/>
              <a:defRPr sz="1200" b="1"/>
            </a:lvl4pPr>
            <a:lvl5pPr marL="1371635" indent="0">
              <a:buNone/>
              <a:defRPr sz="1200" b="1"/>
            </a:lvl5pPr>
            <a:lvl6pPr marL="1714542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3" y="2174876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2541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53610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887278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4" y="273050"/>
            <a:ext cx="2256236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91" y="273056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4" y="1435106"/>
            <a:ext cx="2256236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9" indent="0">
              <a:buNone/>
              <a:defRPr sz="900"/>
            </a:lvl2pPr>
            <a:lvl3pPr marL="685818" indent="0">
              <a:buNone/>
              <a:defRPr sz="750"/>
            </a:lvl3pPr>
            <a:lvl4pPr marL="1028727" indent="0">
              <a:buNone/>
              <a:defRPr sz="675"/>
            </a:lvl4pPr>
            <a:lvl5pPr marL="1371635" indent="0">
              <a:buNone/>
              <a:defRPr sz="675"/>
            </a:lvl5pPr>
            <a:lvl6pPr marL="1714542" indent="0">
              <a:buNone/>
              <a:defRPr sz="675"/>
            </a:lvl6pPr>
            <a:lvl7pPr marL="2057451" indent="0">
              <a:buNone/>
              <a:defRPr sz="675"/>
            </a:lvl7pPr>
            <a:lvl8pPr marL="2400360" indent="0">
              <a:buNone/>
              <a:defRPr sz="675"/>
            </a:lvl8pPr>
            <a:lvl9pPr marL="2743269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91599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1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6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9" indent="0">
              <a:buNone/>
              <a:defRPr sz="2100"/>
            </a:lvl2pPr>
            <a:lvl3pPr marL="685818" indent="0">
              <a:buNone/>
              <a:defRPr sz="1800"/>
            </a:lvl3pPr>
            <a:lvl4pPr marL="1028727" indent="0">
              <a:buNone/>
              <a:defRPr sz="1500"/>
            </a:lvl4pPr>
            <a:lvl5pPr marL="1371635" indent="0">
              <a:buNone/>
              <a:defRPr sz="1500"/>
            </a:lvl5pPr>
            <a:lvl6pPr marL="1714542" indent="0">
              <a:buNone/>
              <a:defRPr sz="1500"/>
            </a:lvl6pPr>
            <a:lvl7pPr marL="2057451" indent="0">
              <a:buNone/>
              <a:defRPr sz="1500"/>
            </a:lvl7pPr>
            <a:lvl8pPr marL="2400360" indent="0">
              <a:buNone/>
              <a:defRPr sz="1500"/>
            </a:lvl8pPr>
            <a:lvl9pPr marL="2743269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3"/>
          </a:xfrm>
        </p:spPr>
        <p:txBody>
          <a:bodyPr/>
          <a:lstStyle>
            <a:lvl1pPr marL="0" indent="0">
              <a:buNone/>
              <a:defRPr sz="1050"/>
            </a:lvl1pPr>
            <a:lvl2pPr marL="342909" indent="0">
              <a:buNone/>
              <a:defRPr sz="900"/>
            </a:lvl2pPr>
            <a:lvl3pPr marL="685818" indent="0">
              <a:buNone/>
              <a:defRPr sz="750"/>
            </a:lvl3pPr>
            <a:lvl4pPr marL="1028727" indent="0">
              <a:buNone/>
              <a:defRPr sz="675"/>
            </a:lvl4pPr>
            <a:lvl5pPr marL="1371635" indent="0">
              <a:buNone/>
              <a:defRPr sz="675"/>
            </a:lvl5pPr>
            <a:lvl6pPr marL="1714542" indent="0">
              <a:buNone/>
              <a:defRPr sz="675"/>
            </a:lvl6pPr>
            <a:lvl7pPr marL="2057451" indent="0">
              <a:buNone/>
              <a:defRPr sz="675"/>
            </a:lvl7pPr>
            <a:lvl8pPr marL="2400360" indent="0">
              <a:buNone/>
              <a:defRPr sz="675"/>
            </a:lvl8pPr>
            <a:lvl9pPr marL="2743269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80516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421055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45"/>
            <a:ext cx="1543050" cy="5851526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45"/>
            <a:ext cx="4514850" cy="585152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537903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870373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639355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4406905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2906714"/>
            <a:ext cx="58293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994167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883340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2" y="1535113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2" y="2174875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1" y="1535113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1" y="2174875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932865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30577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553555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2" y="273050"/>
            <a:ext cx="2256235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9" y="273055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2" y="1435105"/>
            <a:ext cx="2256235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729460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0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5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69568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509954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43"/>
            <a:ext cx="15430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43"/>
            <a:ext cx="451485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554712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74225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011144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4406901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2906714"/>
            <a:ext cx="58293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363057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1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1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761668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535113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174875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1535113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174875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485595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277082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476401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273050"/>
            <a:ext cx="2256235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273051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435101"/>
            <a:ext cx="2256235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376581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0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5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584781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054383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39"/>
            <a:ext cx="15430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39"/>
            <a:ext cx="451485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706147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sldNum" idx="12"/>
          </p:nvPr>
        </p:nvSpPr>
        <p:spPr>
          <a:xfrm>
            <a:off x="12708687" y="9326435"/>
            <a:ext cx="823050" cy="78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25" tIns="68525" rIns="68525" bIns="685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5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5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5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5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5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5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5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5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5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862233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ags" Target="../tags/tag1.xml"/><Relationship Id="rId7" Type="http://schemas.openxmlformats.org/officeDocument/2006/relationships/image" Target="../media/image4.pn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45.xml"/><Relationship Id="rId6" Type="http://schemas.openxmlformats.org/officeDocument/2006/relationships/image" Target="../media/image3.e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5"/>
            <a:ext cx="6172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2/5/2025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5"/>
            <a:ext cx="2171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5346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685783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Dosis" pitchFamily="2" charset="0"/>
          <a:ea typeface="+mj-ea"/>
          <a:cs typeface="+mj-cs"/>
        </a:defRPr>
      </a:lvl1pPr>
    </p:titleStyle>
    <p:bodyStyle>
      <a:lvl1pPr marL="257168" indent="-257168" algn="l" defTabSz="68578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Dosis" pitchFamily="2" charset="0"/>
          <a:ea typeface="+mn-ea"/>
          <a:cs typeface="+mn-cs"/>
        </a:defRPr>
      </a:lvl1pPr>
      <a:lvl2pPr marL="557199" indent="-214308" algn="l" defTabSz="685783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Dosis" pitchFamily="2" charset="0"/>
          <a:ea typeface="+mn-ea"/>
          <a:cs typeface="+mn-cs"/>
        </a:defRPr>
      </a:lvl2pPr>
      <a:lvl3pPr marL="857228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Dosis" pitchFamily="2" charset="0"/>
          <a:ea typeface="+mn-ea"/>
          <a:cs typeface="+mn-cs"/>
        </a:defRPr>
      </a:lvl3pPr>
      <a:lvl4pPr marL="1200120" indent="-171446" algn="l" defTabSz="685783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4pPr>
      <a:lvl5pPr marL="1543012" indent="-171446" algn="l" defTabSz="685783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7"/>
            <a:ext cx="6172200" cy="45259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6"/>
            <a:ext cx="16002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2/5/2025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6"/>
            <a:ext cx="21717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6"/>
            <a:ext cx="16002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49523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defTabSz="685818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Dosis" pitchFamily="2" charset="0"/>
          <a:ea typeface="+mj-ea"/>
          <a:cs typeface="+mj-cs"/>
        </a:defRPr>
      </a:lvl1pPr>
    </p:titleStyle>
    <p:bodyStyle>
      <a:lvl1pPr marL="257181" indent="-257181" algn="l" defTabSz="685818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Dosis" pitchFamily="2" charset="0"/>
          <a:ea typeface="+mn-ea"/>
          <a:cs typeface="+mn-cs"/>
        </a:defRPr>
      </a:lvl1pPr>
      <a:lvl2pPr marL="557228" indent="-214319" algn="l" defTabSz="685818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Dosis" pitchFamily="2" charset="0"/>
          <a:ea typeface="+mn-ea"/>
          <a:cs typeface="+mn-cs"/>
        </a:defRPr>
      </a:lvl2pPr>
      <a:lvl3pPr marL="857271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Dosis" pitchFamily="2" charset="0"/>
          <a:ea typeface="+mn-ea"/>
          <a:cs typeface="+mn-cs"/>
        </a:defRPr>
      </a:lvl3pPr>
      <a:lvl4pPr marL="1200180" indent="-171455" algn="l" defTabSz="685818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4pPr>
      <a:lvl5pPr marL="1543089" indent="-171455" algn="l" defTabSz="685818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5pPr>
      <a:lvl6pPr marL="1885998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907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815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722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9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18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27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35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42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51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60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69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5"/>
            <a:ext cx="6172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2/5/2025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5"/>
            <a:ext cx="2171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40382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defTabSz="685783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Dosis" pitchFamily="2" charset="0"/>
          <a:ea typeface="+mj-ea"/>
          <a:cs typeface="+mj-cs"/>
        </a:defRPr>
      </a:lvl1pPr>
    </p:titleStyle>
    <p:bodyStyle>
      <a:lvl1pPr marL="257168" indent="-257168" algn="l" defTabSz="68578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Dosis" pitchFamily="2" charset="0"/>
          <a:ea typeface="+mn-ea"/>
          <a:cs typeface="+mn-cs"/>
        </a:defRPr>
      </a:lvl1pPr>
      <a:lvl2pPr marL="557199" indent="-214308" algn="l" defTabSz="685783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Dosis" pitchFamily="2" charset="0"/>
          <a:ea typeface="+mn-ea"/>
          <a:cs typeface="+mn-cs"/>
        </a:defRPr>
      </a:lvl2pPr>
      <a:lvl3pPr marL="857228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Dosis" pitchFamily="2" charset="0"/>
          <a:ea typeface="+mn-ea"/>
          <a:cs typeface="+mn-cs"/>
        </a:defRPr>
      </a:lvl3pPr>
      <a:lvl4pPr marL="1200120" indent="-171446" algn="l" defTabSz="685783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4pPr>
      <a:lvl5pPr marL="1543012" indent="-171446" algn="l" defTabSz="685783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1"/>
            <a:ext cx="6172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1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1"/>
            <a:ext cx="2171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1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611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>
            <a:alphaModFix/>
          </a:blip>
          <a:stretch>
            <a:fillRect/>
          </a:stretch>
        </a:blip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hink-cell data - do not delete" hidden="1">
            <a:extLst>
              <a:ext uri="{FF2B5EF4-FFF2-40B4-BE49-F238E27FC236}">
                <a16:creationId xmlns:a16="http://schemas.microsoft.com/office/drawing/2014/main" id="{49D89FE3-F3AE-30C7-104E-DEBD5707BB6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1190759098"/>
              </p:ext>
            </p:extLst>
          </p:nvPr>
        </p:nvGraphicFramePr>
        <p:xfrm>
          <a:off x="1786" y="2382"/>
          <a:ext cx="1787" cy="23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95" imgH="394" progId="TCLayout.ActiveDocument.1">
                  <p:embed/>
                </p:oleObj>
              </mc:Choice>
              <mc:Fallback>
                <p:oleObj name="think-cell Slide" r:id="rId5" imgW="395" imgH="394" progId="TCLayout.ActiveDocument.1">
                  <p:embed/>
                  <p:pic>
                    <p:nvPicPr>
                      <p:cNvPr id="2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49D89FE3-F3AE-30C7-104E-DEBD5707BB6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786" y="2382"/>
                        <a:ext cx="1787" cy="238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467550" y="890051"/>
            <a:ext cx="12780900" cy="114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25" tIns="68525" rIns="68525" bIns="685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467550" y="2304950"/>
            <a:ext cx="12780900" cy="683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25" tIns="68525" rIns="68525" bIns="68525" anchor="t" anchorCtr="0">
            <a:normAutofit/>
          </a:bodyPr>
          <a:lstStyle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/>
          <p:nvPr/>
        </p:nvSpPr>
        <p:spPr>
          <a:xfrm>
            <a:off x="5531922" y="9838709"/>
            <a:ext cx="2652156" cy="2277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fld id="{00000000-1234-1234-1234-123412341234}" type="slidenum">
              <a:rPr lang="fr" sz="1200" b="0" i="0" u="none" strike="noStrike" cap="none">
                <a:solidFill>
                  <a:srgbClr val="0563C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t>‹N°›</a:t>
            </a:fld>
            <a:endParaRPr sz="1200" b="0" i="0" u="none" strike="noStrike" cap="none">
              <a:solidFill>
                <a:srgbClr val="0563C1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pic>
        <p:nvPicPr>
          <p:cNvPr id="54" name="Google Shape;54;p13" descr="Résultat de recherche d'images pour &quot;logo royaume du maroc&quot;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2645044" y="276097"/>
            <a:ext cx="602585" cy="876500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/>
        </p:nvSpPr>
        <p:spPr>
          <a:xfrm>
            <a:off x="0" y="9858167"/>
            <a:ext cx="3583800" cy="3000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38" tIns="68550" rIns="137138" bIns="685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fr" sz="1050" b="1" i="1" u="none" strike="noStrike" cap="none">
                <a:solidFill>
                  <a:srgbClr val="C00000"/>
                </a:solidFill>
                <a:latin typeface="Montserrat"/>
                <a:ea typeface="Montserrat"/>
                <a:cs typeface="Montserrat"/>
                <a:sym typeface="Montserrat"/>
              </a:rPr>
              <a:t>Document confidentiel pour usage interne</a:t>
            </a:r>
            <a:endParaRPr sz="1800" b="1" i="1" u="none" strike="noStrike" cap="none">
              <a:solidFill>
                <a:srgbClr val="C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70131096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29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slideLayout" Target="../slideLayouts/slideLayout7.xml"/><Relationship Id="rId18" Type="http://schemas.openxmlformats.org/officeDocument/2006/relationships/image" Target="../media/image9.svg"/><Relationship Id="rId3" Type="http://schemas.openxmlformats.org/officeDocument/2006/relationships/tags" Target="../tags/tag4.xml"/><Relationship Id="rId21" Type="http://schemas.openxmlformats.org/officeDocument/2006/relationships/image" Target="../media/image12.png"/><Relationship Id="rId7" Type="http://schemas.openxmlformats.org/officeDocument/2006/relationships/tags" Target="../tags/tag8.xml"/><Relationship Id="rId12" Type="http://schemas.openxmlformats.org/officeDocument/2006/relationships/tags" Target="../tags/tag13.xml"/><Relationship Id="rId17" Type="http://schemas.openxmlformats.org/officeDocument/2006/relationships/image" Target="../media/image8.png"/><Relationship Id="rId2" Type="http://schemas.openxmlformats.org/officeDocument/2006/relationships/tags" Target="../tags/tag3.xml"/><Relationship Id="rId16" Type="http://schemas.openxmlformats.org/officeDocument/2006/relationships/image" Target="../media/image7.svg"/><Relationship Id="rId20" Type="http://schemas.openxmlformats.org/officeDocument/2006/relationships/image" Target="../media/image11.svg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5" Type="http://schemas.openxmlformats.org/officeDocument/2006/relationships/tags" Target="../tags/tag6.xml"/><Relationship Id="rId15" Type="http://schemas.openxmlformats.org/officeDocument/2006/relationships/image" Target="../media/image6.png"/><Relationship Id="rId10" Type="http://schemas.openxmlformats.org/officeDocument/2006/relationships/tags" Target="../tags/tag11.xml"/><Relationship Id="rId19" Type="http://schemas.openxmlformats.org/officeDocument/2006/relationships/image" Target="../media/image10.png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21.xml"/><Relationship Id="rId13" Type="http://schemas.openxmlformats.org/officeDocument/2006/relationships/image" Target="../media/image8.png"/><Relationship Id="rId3" Type="http://schemas.openxmlformats.org/officeDocument/2006/relationships/tags" Target="../tags/tag16.xml"/><Relationship Id="rId7" Type="http://schemas.openxmlformats.org/officeDocument/2006/relationships/tags" Target="../tags/tag20.xml"/><Relationship Id="rId12" Type="http://schemas.openxmlformats.org/officeDocument/2006/relationships/image" Target="../media/image7.svg"/><Relationship Id="rId2" Type="http://schemas.openxmlformats.org/officeDocument/2006/relationships/tags" Target="../tags/tag15.xml"/><Relationship Id="rId16" Type="http://schemas.openxmlformats.org/officeDocument/2006/relationships/image" Target="../media/image14.png"/><Relationship Id="rId1" Type="http://schemas.openxmlformats.org/officeDocument/2006/relationships/tags" Target="../tags/tag14.xml"/><Relationship Id="rId6" Type="http://schemas.openxmlformats.org/officeDocument/2006/relationships/tags" Target="../tags/tag19.xml"/><Relationship Id="rId11" Type="http://schemas.openxmlformats.org/officeDocument/2006/relationships/image" Target="../media/image6.png"/><Relationship Id="rId5" Type="http://schemas.openxmlformats.org/officeDocument/2006/relationships/tags" Target="../tags/tag18.xml"/><Relationship Id="rId15" Type="http://schemas.openxmlformats.org/officeDocument/2006/relationships/image" Target="../media/image13.png"/><Relationship Id="rId10" Type="http://schemas.openxmlformats.org/officeDocument/2006/relationships/image" Target="../media/image5.jpeg"/><Relationship Id="rId4" Type="http://schemas.openxmlformats.org/officeDocument/2006/relationships/tags" Target="../tags/tag17.xml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9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tags" Target="../tags/tag24.xml"/><Relationship Id="rId7" Type="http://schemas.openxmlformats.org/officeDocument/2006/relationships/image" Target="../media/image5.jpeg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9.svg"/><Relationship Id="rId5" Type="http://schemas.openxmlformats.org/officeDocument/2006/relationships/tags" Target="../tags/tag26.xml"/><Relationship Id="rId10" Type="http://schemas.openxmlformats.org/officeDocument/2006/relationships/image" Target="../media/image8.png"/><Relationship Id="rId4" Type="http://schemas.openxmlformats.org/officeDocument/2006/relationships/tags" Target="../tags/tag25.xml"/><Relationship Id="rId9" Type="http://schemas.openxmlformats.org/officeDocument/2006/relationships/image" Target="../media/image7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34.xml"/><Relationship Id="rId13" Type="http://schemas.openxmlformats.org/officeDocument/2006/relationships/tags" Target="../tags/tag39.xml"/><Relationship Id="rId18" Type="http://schemas.openxmlformats.org/officeDocument/2006/relationships/image" Target="../media/image16.svg"/><Relationship Id="rId3" Type="http://schemas.openxmlformats.org/officeDocument/2006/relationships/tags" Target="../tags/tag29.xml"/><Relationship Id="rId21" Type="http://schemas.openxmlformats.org/officeDocument/2006/relationships/image" Target="../media/image19.svg"/><Relationship Id="rId7" Type="http://schemas.openxmlformats.org/officeDocument/2006/relationships/tags" Target="../tags/tag33.xml"/><Relationship Id="rId12" Type="http://schemas.openxmlformats.org/officeDocument/2006/relationships/tags" Target="../tags/tag38.xml"/><Relationship Id="rId17" Type="http://schemas.openxmlformats.org/officeDocument/2006/relationships/image" Target="../media/image15.png"/><Relationship Id="rId2" Type="http://schemas.openxmlformats.org/officeDocument/2006/relationships/tags" Target="../tags/tag28.xml"/><Relationship Id="rId16" Type="http://schemas.openxmlformats.org/officeDocument/2006/relationships/image" Target="../media/image5.jpeg"/><Relationship Id="rId20" Type="http://schemas.openxmlformats.org/officeDocument/2006/relationships/image" Target="../media/image18.png"/><Relationship Id="rId1" Type="http://schemas.openxmlformats.org/officeDocument/2006/relationships/tags" Target="../tags/tag27.xml"/><Relationship Id="rId6" Type="http://schemas.openxmlformats.org/officeDocument/2006/relationships/tags" Target="../tags/tag32.xml"/><Relationship Id="rId11" Type="http://schemas.openxmlformats.org/officeDocument/2006/relationships/tags" Target="../tags/tag37.xml"/><Relationship Id="rId5" Type="http://schemas.openxmlformats.org/officeDocument/2006/relationships/tags" Target="../tags/tag31.xml"/><Relationship Id="rId15" Type="http://schemas.openxmlformats.org/officeDocument/2006/relationships/slideLayout" Target="../slideLayouts/slideLayout7.xml"/><Relationship Id="rId10" Type="http://schemas.openxmlformats.org/officeDocument/2006/relationships/tags" Target="../tags/tag36.xml"/><Relationship Id="rId19" Type="http://schemas.openxmlformats.org/officeDocument/2006/relationships/image" Target="../media/image17.png"/><Relationship Id="rId4" Type="http://schemas.openxmlformats.org/officeDocument/2006/relationships/tags" Target="../tags/tag30.xml"/><Relationship Id="rId9" Type="http://schemas.openxmlformats.org/officeDocument/2006/relationships/tags" Target="../tags/tag35.xml"/><Relationship Id="rId14" Type="http://schemas.openxmlformats.org/officeDocument/2006/relationships/tags" Target="../tags/tag40.xml"/><Relationship Id="rId22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13" Type="http://schemas.openxmlformats.org/officeDocument/2006/relationships/tags" Target="../tags/tag53.xml"/><Relationship Id="rId18" Type="http://schemas.openxmlformats.org/officeDocument/2006/relationships/tags" Target="../tags/tag58.xml"/><Relationship Id="rId26" Type="http://schemas.openxmlformats.org/officeDocument/2006/relationships/image" Target="../media/image21.jpeg"/><Relationship Id="rId3" Type="http://schemas.openxmlformats.org/officeDocument/2006/relationships/tags" Target="../tags/tag43.xml"/><Relationship Id="rId21" Type="http://schemas.openxmlformats.org/officeDocument/2006/relationships/tags" Target="../tags/tag61.xml"/><Relationship Id="rId7" Type="http://schemas.openxmlformats.org/officeDocument/2006/relationships/tags" Target="../tags/tag47.xml"/><Relationship Id="rId12" Type="http://schemas.openxmlformats.org/officeDocument/2006/relationships/tags" Target="../tags/tag52.xml"/><Relationship Id="rId17" Type="http://schemas.openxmlformats.org/officeDocument/2006/relationships/tags" Target="../tags/tag57.xml"/><Relationship Id="rId25" Type="http://schemas.openxmlformats.org/officeDocument/2006/relationships/image" Target="../media/image16.svg"/><Relationship Id="rId33" Type="http://schemas.openxmlformats.org/officeDocument/2006/relationships/image" Target="../media/image28.png"/><Relationship Id="rId2" Type="http://schemas.openxmlformats.org/officeDocument/2006/relationships/tags" Target="../tags/tag42.xml"/><Relationship Id="rId16" Type="http://schemas.openxmlformats.org/officeDocument/2006/relationships/tags" Target="../tags/tag56.xml"/><Relationship Id="rId20" Type="http://schemas.openxmlformats.org/officeDocument/2006/relationships/tags" Target="../tags/tag60.xml"/><Relationship Id="rId29" Type="http://schemas.openxmlformats.org/officeDocument/2006/relationships/image" Target="../media/image24.png"/><Relationship Id="rId1" Type="http://schemas.openxmlformats.org/officeDocument/2006/relationships/tags" Target="../tags/tag41.xml"/><Relationship Id="rId6" Type="http://schemas.openxmlformats.org/officeDocument/2006/relationships/tags" Target="../tags/tag46.xml"/><Relationship Id="rId11" Type="http://schemas.openxmlformats.org/officeDocument/2006/relationships/tags" Target="../tags/tag51.xml"/><Relationship Id="rId24" Type="http://schemas.openxmlformats.org/officeDocument/2006/relationships/image" Target="../media/image15.png"/><Relationship Id="rId32" Type="http://schemas.openxmlformats.org/officeDocument/2006/relationships/image" Target="../media/image27.png"/><Relationship Id="rId5" Type="http://schemas.openxmlformats.org/officeDocument/2006/relationships/tags" Target="../tags/tag45.xml"/><Relationship Id="rId15" Type="http://schemas.openxmlformats.org/officeDocument/2006/relationships/tags" Target="../tags/tag55.xml"/><Relationship Id="rId23" Type="http://schemas.openxmlformats.org/officeDocument/2006/relationships/image" Target="../media/image5.jpeg"/><Relationship Id="rId28" Type="http://schemas.openxmlformats.org/officeDocument/2006/relationships/image" Target="../media/image23.png"/><Relationship Id="rId10" Type="http://schemas.openxmlformats.org/officeDocument/2006/relationships/tags" Target="../tags/tag50.xml"/><Relationship Id="rId19" Type="http://schemas.openxmlformats.org/officeDocument/2006/relationships/tags" Target="../tags/tag59.xml"/><Relationship Id="rId31" Type="http://schemas.openxmlformats.org/officeDocument/2006/relationships/image" Target="../media/image26.jpeg"/><Relationship Id="rId4" Type="http://schemas.openxmlformats.org/officeDocument/2006/relationships/tags" Target="../tags/tag44.xml"/><Relationship Id="rId9" Type="http://schemas.openxmlformats.org/officeDocument/2006/relationships/tags" Target="../tags/tag49.xml"/><Relationship Id="rId14" Type="http://schemas.openxmlformats.org/officeDocument/2006/relationships/tags" Target="../tags/tag54.xml"/><Relationship Id="rId22" Type="http://schemas.openxmlformats.org/officeDocument/2006/relationships/slideLayout" Target="../slideLayouts/slideLayout7.xml"/><Relationship Id="rId27" Type="http://schemas.openxmlformats.org/officeDocument/2006/relationships/image" Target="../media/image22.png"/><Relationship Id="rId30" Type="http://schemas.openxmlformats.org/officeDocument/2006/relationships/image" Target="../media/image25.jpeg"/><Relationship Id="rId8" Type="http://schemas.openxmlformats.org/officeDocument/2006/relationships/tags" Target="../tags/tag48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69.xml"/><Relationship Id="rId13" Type="http://schemas.openxmlformats.org/officeDocument/2006/relationships/tags" Target="../tags/tag74.xml"/><Relationship Id="rId18" Type="http://schemas.openxmlformats.org/officeDocument/2006/relationships/tags" Target="../tags/tag79.xml"/><Relationship Id="rId26" Type="http://schemas.openxmlformats.org/officeDocument/2006/relationships/image" Target="../media/image30.png"/><Relationship Id="rId3" Type="http://schemas.openxmlformats.org/officeDocument/2006/relationships/tags" Target="../tags/tag64.xml"/><Relationship Id="rId21" Type="http://schemas.openxmlformats.org/officeDocument/2006/relationships/slideLayout" Target="../slideLayouts/slideLayout18.xml"/><Relationship Id="rId7" Type="http://schemas.openxmlformats.org/officeDocument/2006/relationships/tags" Target="../tags/tag68.xml"/><Relationship Id="rId12" Type="http://schemas.openxmlformats.org/officeDocument/2006/relationships/tags" Target="../tags/tag73.xml"/><Relationship Id="rId17" Type="http://schemas.openxmlformats.org/officeDocument/2006/relationships/tags" Target="../tags/tag78.xml"/><Relationship Id="rId25" Type="http://schemas.openxmlformats.org/officeDocument/2006/relationships/image" Target="../media/image13.png"/><Relationship Id="rId2" Type="http://schemas.openxmlformats.org/officeDocument/2006/relationships/tags" Target="../tags/tag63.xml"/><Relationship Id="rId16" Type="http://schemas.openxmlformats.org/officeDocument/2006/relationships/tags" Target="../tags/tag77.xml"/><Relationship Id="rId20" Type="http://schemas.openxmlformats.org/officeDocument/2006/relationships/tags" Target="../tags/tag81.xml"/><Relationship Id="rId29" Type="http://schemas.openxmlformats.org/officeDocument/2006/relationships/image" Target="../media/image33.png"/><Relationship Id="rId1" Type="http://schemas.openxmlformats.org/officeDocument/2006/relationships/tags" Target="../tags/tag62.xml"/><Relationship Id="rId6" Type="http://schemas.openxmlformats.org/officeDocument/2006/relationships/tags" Target="../tags/tag67.xml"/><Relationship Id="rId11" Type="http://schemas.openxmlformats.org/officeDocument/2006/relationships/tags" Target="../tags/tag72.xml"/><Relationship Id="rId24" Type="http://schemas.openxmlformats.org/officeDocument/2006/relationships/image" Target="../media/image29.svg"/><Relationship Id="rId5" Type="http://schemas.openxmlformats.org/officeDocument/2006/relationships/tags" Target="../tags/tag66.xml"/><Relationship Id="rId15" Type="http://schemas.openxmlformats.org/officeDocument/2006/relationships/tags" Target="../tags/tag76.xml"/><Relationship Id="rId23" Type="http://schemas.openxmlformats.org/officeDocument/2006/relationships/image" Target="../media/image15.png"/><Relationship Id="rId28" Type="http://schemas.openxmlformats.org/officeDocument/2006/relationships/image" Target="../media/image32.png"/><Relationship Id="rId10" Type="http://schemas.openxmlformats.org/officeDocument/2006/relationships/tags" Target="../tags/tag71.xml"/><Relationship Id="rId19" Type="http://schemas.openxmlformats.org/officeDocument/2006/relationships/tags" Target="../tags/tag80.xml"/><Relationship Id="rId4" Type="http://schemas.openxmlformats.org/officeDocument/2006/relationships/tags" Target="../tags/tag65.xml"/><Relationship Id="rId9" Type="http://schemas.openxmlformats.org/officeDocument/2006/relationships/tags" Target="../tags/tag70.xml"/><Relationship Id="rId14" Type="http://schemas.openxmlformats.org/officeDocument/2006/relationships/tags" Target="../tags/tag75.xml"/><Relationship Id="rId22" Type="http://schemas.openxmlformats.org/officeDocument/2006/relationships/image" Target="../media/image5.jpeg"/><Relationship Id="rId27" Type="http://schemas.openxmlformats.org/officeDocument/2006/relationships/image" Target="../media/image3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image" Target="../media/image35.png"/><Relationship Id="rId3" Type="http://schemas.openxmlformats.org/officeDocument/2006/relationships/tags" Target="../tags/tag84.xml"/><Relationship Id="rId7" Type="http://schemas.openxmlformats.org/officeDocument/2006/relationships/tags" Target="../tags/tag88.xml"/><Relationship Id="rId12" Type="http://schemas.openxmlformats.org/officeDocument/2006/relationships/image" Target="../media/image34.png"/><Relationship Id="rId2" Type="http://schemas.openxmlformats.org/officeDocument/2006/relationships/tags" Target="../tags/tag83.xml"/><Relationship Id="rId1" Type="http://schemas.openxmlformats.org/officeDocument/2006/relationships/tags" Target="../tags/tag82.xml"/><Relationship Id="rId6" Type="http://schemas.openxmlformats.org/officeDocument/2006/relationships/tags" Target="../tags/tag87.xml"/><Relationship Id="rId11" Type="http://schemas.openxmlformats.org/officeDocument/2006/relationships/image" Target="../media/image29.svg"/><Relationship Id="rId5" Type="http://schemas.openxmlformats.org/officeDocument/2006/relationships/tags" Target="../tags/tag86.xml"/><Relationship Id="rId10" Type="http://schemas.openxmlformats.org/officeDocument/2006/relationships/image" Target="../media/image15.png"/><Relationship Id="rId4" Type="http://schemas.openxmlformats.org/officeDocument/2006/relationships/tags" Target="../tags/tag85.xml"/><Relationship Id="rId9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tags" Target="../tags/tag91.xml"/><Relationship Id="rId7" Type="http://schemas.openxmlformats.org/officeDocument/2006/relationships/image" Target="../media/image5.jpeg"/><Relationship Id="rId2" Type="http://schemas.openxmlformats.org/officeDocument/2006/relationships/tags" Target="../tags/tag90.xml"/><Relationship Id="rId1" Type="http://schemas.openxmlformats.org/officeDocument/2006/relationships/tags" Target="../tags/tag89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9.svg"/><Relationship Id="rId5" Type="http://schemas.openxmlformats.org/officeDocument/2006/relationships/tags" Target="../tags/tag93.xml"/><Relationship Id="rId10" Type="http://schemas.openxmlformats.org/officeDocument/2006/relationships/image" Target="../media/image8.png"/><Relationship Id="rId4" Type="http://schemas.openxmlformats.org/officeDocument/2006/relationships/tags" Target="../tags/tag92.xml"/><Relationship Id="rId9" Type="http://schemas.openxmlformats.org/officeDocument/2006/relationships/image" Target="../media/image7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tags" Target="../tags/tag101.xml"/><Relationship Id="rId13" Type="http://schemas.openxmlformats.org/officeDocument/2006/relationships/image" Target="../media/image29.svg"/><Relationship Id="rId3" Type="http://schemas.openxmlformats.org/officeDocument/2006/relationships/tags" Target="../tags/tag96.xml"/><Relationship Id="rId7" Type="http://schemas.openxmlformats.org/officeDocument/2006/relationships/tags" Target="../tags/tag100.xml"/><Relationship Id="rId12" Type="http://schemas.openxmlformats.org/officeDocument/2006/relationships/image" Target="../media/image15.png"/><Relationship Id="rId2" Type="http://schemas.openxmlformats.org/officeDocument/2006/relationships/tags" Target="../tags/tag95.xml"/><Relationship Id="rId1" Type="http://schemas.openxmlformats.org/officeDocument/2006/relationships/tags" Target="../tags/tag94.xml"/><Relationship Id="rId6" Type="http://schemas.openxmlformats.org/officeDocument/2006/relationships/tags" Target="../tags/tag99.xml"/><Relationship Id="rId11" Type="http://schemas.openxmlformats.org/officeDocument/2006/relationships/image" Target="../media/image5.jpeg"/><Relationship Id="rId5" Type="http://schemas.openxmlformats.org/officeDocument/2006/relationships/tags" Target="../tags/tag98.xml"/><Relationship Id="rId10" Type="http://schemas.openxmlformats.org/officeDocument/2006/relationships/slideLayout" Target="../slideLayouts/slideLayout7.xml"/><Relationship Id="rId4" Type="http://schemas.openxmlformats.org/officeDocument/2006/relationships/tags" Target="../tags/tag97.xml"/><Relationship Id="rId9" Type="http://schemas.openxmlformats.org/officeDocument/2006/relationships/tags" Target="../tags/tag10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tags" Target="../tags/tag105.xml"/><Relationship Id="rId7" Type="http://schemas.openxmlformats.org/officeDocument/2006/relationships/image" Target="../media/image5.jpeg"/><Relationship Id="rId2" Type="http://schemas.openxmlformats.org/officeDocument/2006/relationships/tags" Target="../tags/tag104.xml"/><Relationship Id="rId1" Type="http://schemas.openxmlformats.org/officeDocument/2006/relationships/tags" Target="../tags/tag103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9.svg"/><Relationship Id="rId5" Type="http://schemas.openxmlformats.org/officeDocument/2006/relationships/tags" Target="../tags/tag107.xml"/><Relationship Id="rId10" Type="http://schemas.openxmlformats.org/officeDocument/2006/relationships/image" Target="../media/image8.png"/><Relationship Id="rId4" Type="http://schemas.openxmlformats.org/officeDocument/2006/relationships/tags" Target="../tags/tag106.xml"/><Relationship Id="rId9" Type="http://schemas.openxmlformats.org/officeDocument/2006/relationships/image" Target="../media/image7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tags" Target="../tags/tag110.xml"/><Relationship Id="rId7" Type="http://schemas.openxmlformats.org/officeDocument/2006/relationships/slideLayout" Target="../slideLayouts/slideLayout7.xml"/><Relationship Id="rId2" Type="http://schemas.openxmlformats.org/officeDocument/2006/relationships/tags" Target="../tags/tag109.xml"/><Relationship Id="rId1" Type="http://schemas.openxmlformats.org/officeDocument/2006/relationships/tags" Target="../tags/tag108.xml"/><Relationship Id="rId6" Type="http://schemas.openxmlformats.org/officeDocument/2006/relationships/tags" Target="../tags/tag113.xml"/><Relationship Id="rId11" Type="http://schemas.openxmlformats.org/officeDocument/2006/relationships/image" Target="../media/image36.png"/><Relationship Id="rId5" Type="http://schemas.openxmlformats.org/officeDocument/2006/relationships/tags" Target="../tags/tag112.xml"/><Relationship Id="rId10" Type="http://schemas.openxmlformats.org/officeDocument/2006/relationships/image" Target="../media/image16.svg"/><Relationship Id="rId4" Type="http://schemas.openxmlformats.org/officeDocument/2006/relationships/tags" Target="../tags/tag111.xml"/><Relationship Id="rId9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tags" Target="../tags/tag121.xml"/><Relationship Id="rId13" Type="http://schemas.openxmlformats.org/officeDocument/2006/relationships/image" Target="../media/image16.svg"/><Relationship Id="rId3" Type="http://schemas.openxmlformats.org/officeDocument/2006/relationships/tags" Target="../tags/tag116.xml"/><Relationship Id="rId7" Type="http://schemas.openxmlformats.org/officeDocument/2006/relationships/tags" Target="../tags/tag120.xml"/><Relationship Id="rId12" Type="http://schemas.openxmlformats.org/officeDocument/2006/relationships/image" Target="../media/image15.png"/><Relationship Id="rId2" Type="http://schemas.openxmlformats.org/officeDocument/2006/relationships/tags" Target="../tags/tag115.xml"/><Relationship Id="rId1" Type="http://schemas.openxmlformats.org/officeDocument/2006/relationships/tags" Target="../tags/tag114.xml"/><Relationship Id="rId6" Type="http://schemas.openxmlformats.org/officeDocument/2006/relationships/tags" Target="../tags/tag119.xml"/><Relationship Id="rId11" Type="http://schemas.openxmlformats.org/officeDocument/2006/relationships/image" Target="../media/image5.jpeg"/><Relationship Id="rId5" Type="http://schemas.openxmlformats.org/officeDocument/2006/relationships/tags" Target="../tags/tag118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117.xml"/><Relationship Id="rId9" Type="http://schemas.openxmlformats.org/officeDocument/2006/relationships/tags" Target="../tags/tag12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tags" Target="../tags/tag125.xml"/><Relationship Id="rId7" Type="http://schemas.openxmlformats.org/officeDocument/2006/relationships/image" Target="../media/image5.jpeg"/><Relationship Id="rId2" Type="http://schemas.openxmlformats.org/officeDocument/2006/relationships/tags" Target="../tags/tag124.xml"/><Relationship Id="rId1" Type="http://schemas.openxmlformats.org/officeDocument/2006/relationships/tags" Target="../tags/tag123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9.svg"/><Relationship Id="rId5" Type="http://schemas.openxmlformats.org/officeDocument/2006/relationships/tags" Target="../tags/tag127.xml"/><Relationship Id="rId10" Type="http://schemas.openxmlformats.org/officeDocument/2006/relationships/image" Target="../media/image8.png"/><Relationship Id="rId4" Type="http://schemas.openxmlformats.org/officeDocument/2006/relationships/tags" Target="../tags/tag126.xml"/><Relationship Id="rId9" Type="http://schemas.openxmlformats.org/officeDocument/2006/relationships/image" Target="../media/image7.svg"/></Relationships>
</file>

<file path=ppt/slides/_rels/slide14.xml.rels><?xml version="1.0" encoding="UTF-8" standalone="yes"?>
<Relationships xmlns="http://schemas.openxmlformats.org/package/2006/relationships"><Relationship Id="rId13" Type="http://schemas.openxmlformats.org/officeDocument/2006/relationships/tags" Target="../tags/tag140.xml"/><Relationship Id="rId18" Type="http://schemas.openxmlformats.org/officeDocument/2006/relationships/tags" Target="../tags/tag145.xml"/><Relationship Id="rId26" Type="http://schemas.openxmlformats.org/officeDocument/2006/relationships/tags" Target="../tags/tag153.xml"/><Relationship Id="rId3" Type="http://schemas.openxmlformats.org/officeDocument/2006/relationships/tags" Target="../tags/tag130.xml"/><Relationship Id="rId21" Type="http://schemas.openxmlformats.org/officeDocument/2006/relationships/tags" Target="../tags/tag148.xml"/><Relationship Id="rId7" Type="http://schemas.openxmlformats.org/officeDocument/2006/relationships/tags" Target="../tags/tag134.xml"/><Relationship Id="rId12" Type="http://schemas.openxmlformats.org/officeDocument/2006/relationships/tags" Target="../tags/tag139.xml"/><Relationship Id="rId17" Type="http://schemas.openxmlformats.org/officeDocument/2006/relationships/tags" Target="../tags/tag144.xml"/><Relationship Id="rId25" Type="http://schemas.openxmlformats.org/officeDocument/2006/relationships/tags" Target="../tags/tag152.xml"/><Relationship Id="rId33" Type="http://schemas.openxmlformats.org/officeDocument/2006/relationships/image" Target="../media/image16.svg"/><Relationship Id="rId2" Type="http://schemas.openxmlformats.org/officeDocument/2006/relationships/tags" Target="../tags/tag129.xml"/><Relationship Id="rId16" Type="http://schemas.openxmlformats.org/officeDocument/2006/relationships/tags" Target="../tags/tag143.xml"/><Relationship Id="rId20" Type="http://schemas.openxmlformats.org/officeDocument/2006/relationships/tags" Target="../tags/tag147.xml"/><Relationship Id="rId29" Type="http://schemas.openxmlformats.org/officeDocument/2006/relationships/tags" Target="../tags/tag156.xml"/><Relationship Id="rId1" Type="http://schemas.openxmlformats.org/officeDocument/2006/relationships/tags" Target="../tags/tag128.xml"/><Relationship Id="rId6" Type="http://schemas.openxmlformats.org/officeDocument/2006/relationships/tags" Target="../tags/tag133.xml"/><Relationship Id="rId11" Type="http://schemas.openxmlformats.org/officeDocument/2006/relationships/tags" Target="../tags/tag138.xml"/><Relationship Id="rId24" Type="http://schemas.openxmlformats.org/officeDocument/2006/relationships/tags" Target="../tags/tag151.xml"/><Relationship Id="rId32" Type="http://schemas.openxmlformats.org/officeDocument/2006/relationships/image" Target="../media/image15.png"/><Relationship Id="rId5" Type="http://schemas.openxmlformats.org/officeDocument/2006/relationships/tags" Target="../tags/tag132.xml"/><Relationship Id="rId15" Type="http://schemas.openxmlformats.org/officeDocument/2006/relationships/tags" Target="../tags/tag142.xml"/><Relationship Id="rId23" Type="http://schemas.openxmlformats.org/officeDocument/2006/relationships/tags" Target="../tags/tag150.xml"/><Relationship Id="rId28" Type="http://schemas.openxmlformats.org/officeDocument/2006/relationships/tags" Target="../tags/tag155.xml"/><Relationship Id="rId10" Type="http://schemas.openxmlformats.org/officeDocument/2006/relationships/tags" Target="../tags/tag137.xml"/><Relationship Id="rId19" Type="http://schemas.openxmlformats.org/officeDocument/2006/relationships/tags" Target="../tags/tag146.xml"/><Relationship Id="rId31" Type="http://schemas.openxmlformats.org/officeDocument/2006/relationships/image" Target="../media/image5.jpeg"/><Relationship Id="rId4" Type="http://schemas.openxmlformats.org/officeDocument/2006/relationships/tags" Target="../tags/tag131.xml"/><Relationship Id="rId9" Type="http://schemas.openxmlformats.org/officeDocument/2006/relationships/tags" Target="../tags/tag136.xml"/><Relationship Id="rId14" Type="http://schemas.openxmlformats.org/officeDocument/2006/relationships/tags" Target="../tags/tag141.xml"/><Relationship Id="rId22" Type="http://schemas.openxmlformats.org/officeDocument/2006/relationships/tags" Target="../tags/tag149.xml"/><Relationship Id="rId27" Type="http://schemas.openxmlformats.org/officeDocument/2006/relationships/tags" Target="../tags/tag154.xml"/><Relationship Id="rId30" Type="http://schemas.openxmlformats.org/officeDocument/2006/relationships/slideLayout" Target="../slideLayouts/slideLayout7.xml"/><Relationship Id="rId8" Type="http://schemas.openxmlformats.org/officeDocument/2006/relationships/tags" Target="../tags/tag135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tags" Target="../tags/tag159.xml"/><Relationship Id="rId7" Type="http://schemas.openxmlformats.org/officeDocument/2006/relationships/image" Target="../media/image5.jpeg"/><Relationship Id="rId12" Type="http://schemas.openxmlformats.org/officeDocument/2006/relationships/image" Target="../media/image39.png"/><Relationship Id="rId2" Type="http://schemas.openxmlformats.org/officeDocument/2006/relationships/tags" Target="../tags/tag158.xml"/><Relationship Id="rId1" Type="http://schemas.openxmlformats.org/officeDocument/2006/relationships/tags" Target="../tags/tag157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38.png"/><Relationship Id="rId5" Type="http://schemas.openxmlformats.org/officeDocument/2006/relationships/tags" Target="../tags/tag161.xml"/><Relationship Id="rId10" Type="http://schemas.openxmlformats.org/officeDocument/2006/relationships/image" Target="../media/image37.png"/><Relationship Id="rId4" Type="http://schemas.openxmlformats.org/officeDocument/2006/relationships/tags" Target="../tags/tag160.xml"/><Relationship Id="rId9" Type="http://schemas.openxmlformats.org/officeDocument/2006/relationships/image" Target="../media/image16.sv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13" Type="http://schemas.openxmlformats.org/officeDocument/2006/relationships/image" Target="../media/image17.png"/><Relationship Id="rId3" Type="http://schemas.openxmlformats.org/officeDocument/2006/relationships/tags" Target="../tags/tag164.xml"/><Relationship Id="rId7" Type="http://schemas.openxmlformats.org/officeDocument/2006/relationships/slideLayout" Target="../slideLayouts/slideLayout18.xml"/><Relationship Id="rId12" Type="http://schemas.openxmlformats.org/officeDocument/2006/relationships/image" Target="../media/image9.svg"/><Relationship Id="rId2" Type="http://schemas.openxmlformats.org/officeDocument/2006/relationships/tags" Target="../tags/tag163.xml"/><Relationship Id="rId1" Type="http://schemas.openxmlformats.org/officeDocument/2006/relationships/tags" Target="../tags/tag162.xml"/><Relationship Id="rId6" Type="http://schemas.openxmlformats.org/officeDocument/2006/relationships/tags" Target="../tags/tag167.xml"/><Relationship Id="rId11" Type="http://schemas.openxmlformats.org/officeDocument/2006/relationships/image" Target="../media/image8.png"/><Relationship Id="rId5" Type="http://schemas.openxmlformats.org/officeDocument/2006/relationships/tags" Target="../tags/tag166.xml"/><Relationship Id="rId10" Type="http://schemas.openxmlformats.org/officeDocument/2006/relationships/image" Target="../media/image7.svg"/><Relationship Id="rId4" Type="http://schemas.openxmlformats.org/officeDocument/2006/relationships/tags" Target="../tags/tag165.xml"/><Relationship Id="rId9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tags" Target="../tags/tag175.xml"/><Relationship Id="rId13" Type="http://schemas.openxmlformats.org/officeDocument/2006/relationships/image" Target="../media/image16.svg"/><Relationship Id="rId3" Type="http://schemas.openxmlformats.org/officeDocument/2006/relationships/tags" Target="../tags/tag170.xml"/><Relationship Id="rId7" Type="http://schemas.openxmlformats.org/officeDocument/2006/relationships/tags" Target="../tags/tag174.xml"/><Relationship Id="rId12" Type="http://schemas.openxmlformats.org/officeDocument/2006/relationships/image" Target="../media/image15.png"/><Relationship Id="rId2" Type="http://schemas.openxmlformats.org/officeDocument/2006/relationships/tags" Target="../tags/tag169.xml"/><Relationship Id="rId16" Type="http://schemas.openxmlformats.org/officeDocument/2006/relationships/image" Target="../media/image42.png"/><Relationship Id="rId1" Type="http://schemas.openxmlformats.org/officeDocument/2006/relationships/tags" Target="../tags/tag168.xml"/><Relationship Id="rId6" Type="http://schemas.openxmlformats.org/officeDocument/2006/relationships/tags" Target="../tags/tag173.xml"/><Relationship Id="rId11" Type="http://schemas.openxmlformats.org/officeDocument/2006/relationships/image" Target="../media/image5.jpeg"/><Relationship Id="rId5" Type="http://schemas.openxmlformats.org/officeDocument/2006/relationships/tags" Target="../tags/tag172.xml"/><Relationship Id="rId15" Type="http://schemas.openxmlformats.org/officeDocument/2006/relationships/image" Target="../media/image41.svg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171.xml"/><Relationship Id="rId9" Type="http://schemas.openxmlformats.org/officeDocument/2006/relationships/tags" Target="../tags/tag176.xml"/><Relationship Id="rId14" Type="http://schemas.openxmlformats.org/officeDocument/2006/relationships/image" Target="../media/image40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tags" Target="../tags/tag184.xml"/><Relationship Id="rId13" Type="http://schemas.openxmlformats.org/officeDocument/2006/relationships/image" Target="../media/image43.png"/><Relationship Id="rId3" Type="http://schemas.openxmlformats.org/officeDocument/2006/relationships/tags" Target="../tags/tag179.xml"/><Relationship Id="rId7" Type="http://schemas.openxmlformats.org/officeDocument/2006/relationships/tags" Target="../tags/tag183.xml"/><Relationship Id="rId12" Type="http://schemas.openxmlformats.org/officeDocument/2006/relationships/image" Target="../media/image19.svg"/><Relationship Id="rId2" Type="http://schemas.openxmlformats.org/officeDocument/2006/relationships/tags" Target="../tags/tag178.xml"/><Relationship Id="rId1" Type="http://schemas.openxmlformats.org/officeDocument/2006/relationships/tags" Target="../tags/tag177.xml"/><Relationship Id="rId6" Type="http://schemas.openxmlformats.org/officeDocument/2006/relationships/tags" Target="../tags/tag182.xml"/><Relationship Id="rId11" Type="http://schemas.openxmlformats.org/officeDocument/2006/relationships/image" Target="../media/image18.png"/><Relationship Id="rId5" Type="http://schemas.openxmlformats.org/officeDocument/2006/relationships/tags" Target="../tags/tag181.xml"/><Relationship Id="rId10" Type="http://schemas.openxmlformats.org/officeDocument/2006/relationships/slideLayout" Target="../slideLayouts/slideLayout7.xml"/><Relationship Id="rId4" Type="http://schemas.openxmlformats.org/officeDocument/2006/relationships/tags" Target="../tags/tag180.xml"/><Relationship Id="rId9" Type="http://schemas.openxmlformats.org/officeDocument/2006/relationships/tags" Target="../tags/tag185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tags" Target="../tags/tag188.xml"/><Relationship Id="rId7" Type="http://schemas.openxmlformats.org/officeDocument/2006/relationships/image" Target="../media/image19.svg"/><Relationship Id="rId2" Type="http://schemas.openxmlformats.org/officeDocument/2006/relationships/tags" Target="../tags/tag187.xml"/><Relationship Id="rId1" Type="http://schemas.openxmlformats.org/officeDocument/2006/relationships/tags" Target="../tags/tag186.xml"/><Relationship Id="rId6" Type="http://schemas.openxmlformats.org/officeDocument/2006/relationships/image" Target="../media/image18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189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tags" Target="../tags/tag197.xml"/><Relationship Id="rId13" Type="http://schemas.openxmlformats.org/officeDocument/2006/relationships/image" Target="../media/image19.svg"/><Relationship Id="rId3" Type="http://schemas.openxmlformats.org/officeDocument/2006/relationships/tags" Target="../tags/tag192.xml"/><Relationship Id="rId7" Type="http://schemas.openxmlformats.org/officeDocument/2006/relationships/tags" Target="../tags/tag196.xml"/><Relationship Id="rId12" Type="http://schemas.openxmlformats.org/officeDocument/2006/relationships/image" Target="../media/image18.png"/><Relationship Id="rId2" Type="http://schemas.openxmlformats.org/officeDocument/2006/relationships/tags" Target="../tags/tag191.xml"/><Relationship Id="rId1" Type="http://schemas.openxmlformats.org/officeDocument/2006/relationships/tags" Target="../tags/tag190.xml"/><Relationship Id="rId6" Type="http://schemas.openxmlformats.org/officeDocument/2006/relationships/tags" Target="../tags/tag195.xml"/><Relationship Id="rId11" Type="http://schemas.openxmlformats.org/officeDocument/2006/relationships/slideLayout" Target="../slideLayouts/slideLayout7.xml"/><Relationship Id="rId5" Type="http://schemas.openxmlformats.org/officeDocument/2006/relationships/tags" Target="../tags/tag194.xml"/><Relationship Id="rId15" Type="http://schemas.openxmlformats.org/officeDocument/2006/relationships/image" Target="../media/image46.png"/><Relationship Id="rId10" Type="http://schemas.openxmlformats.org/officeDocument/2006/relationships/tags" Target="../tags/tag199.xml"/><Relationship Id="rId4" Type="http://schemas.openxmlformats.org/officeDocument/2006/relationships/tags" Target="../tags/tag193.xml"/><Relationship Id="rId9" Type="http://schemas.openxmlformats.org/officeDocument/2006/relationships/tags" Target="../tags/tag198.xml"/><Relationship Id="rId14" Type="http://schemas.openxmlformats.org/officeDocument/2006/relationships/image" Target="../media/image45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tags" Target="../tags/tag207.xml"/><Relationship Id="rId13" Type="http://schemas.openxmlformats.org/officeDocument/2006/relationships/image" Target="../media/image18.png"/><Relationship Id="rId3" Type="http://schemas.openxmlformats.org/officeDocument/2006/relationships/tags" Target="../tags/tag202.xml"/><Relationship Id="rId7" Type="http://schemas.openxmlformats.org/officeDocument/2006/relationships/tags" Target="../tags/tag206.xml"/><Relationship Id="rId12" Type="http://schemas.openxmlformats.org/officeDocument/2006/relationships/slideLayout" Target="../slideLayouts/slideLayout7.xml"/><Relationship Id="rId2" Type="http://schemas.openxmlformats.org/officeDocument/2006/relationships/tags" Target="../tags/tag201.xml"/><Relationship Id="rId16" Type="http://schemas.openxmlformats.org/officeDocument/2006/relationships/image" Target="../media/image46.png"/><Relationship Id="rId1" Type="http://schemas.openxmlformats.org/officeDocument/2006/relationships/tags" Target="../tags/tag200.xml"/><Relationship Id="rId6" Type="http://schemas.openxmlformats.org/officeDocument/2006/relationships/tags" Target="../tags/tag205.xml"/><Relationship Id="rId11" Type="http://schemas.openxmlformats.org/officeDocument/2006/relationships/tags" Target="../tags/tag210.xml"/><Relationship Id="rId5" Type="http://schemas.openxmlformats.org/officeDocument/2006/relationships/tags" Target="../tags/tag204.xml"/><Relationship Id="rId15" Type="http://schemas.openxmlformats.org/officeDocument/2006/relationships/image" Target="../media/image47.jpeg"/><Relationship Id="rId10" Type="http://schemas.openxmlformats.org/officeDocument/2006/relationships/tags" Target="../tags/tag209.xml"/><Relationship Id="rId4" Type="http://schemas.openxmlformats.org/officeDocument/2006/relationships/tags" Target="../tags/tag203.xml"/><Relationship Id="rId9" Type="http://schemas.openxmlformats.org/officeDocument/2006/relationships/tags" Target="../tags/tag208.xml"/><Relationship Id="rId14" Type="http://schemas.openxmlformats.org/officeDocument/2006/relationships/image" Target="../media/image19.sv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tags" Target="../tags/tag218.xml"/><Relationship Id="rId13" Type="http://schemas.openxmlformats.org/officeDocument/2006/relationships/image" Target="../media/image45.png"/><Relationship Id="rId3" Type="http://schemas.openxmlformats.org/officeDocument/2006/relationships/tags" Target="../tags/tag213.xml"/><Relationship Id="rId7" Type="http://schemas.openxmlformats.org/officeDocument/2006/relationships/tags" Target="../tags/tag217.xml"/><Relationship Id="rId12" Type="http://schemas.openxmlformats.org/officeDocument/2006/relationships/image" Target="../media/image19.svg"/><Relationship Id="rId2" Type="http://schemas.openxmlformats.org/officeDocument/2006/relationships/tags" Target="../tags/tag212.xml"/><Relationship Id="rId1" Type="http://schemas.openxmlformats.org/officeDocument/2006/relationships/tags" Target="../tags/tag211.xml"/><Relationship Id="rId6" Type="http://schemas.openxmlformats.org/officeDocument/2006/relationships/tags" Target="../tags/tag216.xml"/><Relationship Id="rId11" Type="http://schemas.openxmlformats.org/officeDocument/2006/relationships/image" Target="../media/image18.png"/><Relationship Id="rId5" Type="http://schemas.openxmlformats.org/officeDocument/2006/relationships/tags" Target="../tags/tag215.xml"/><Relationship Id="rId10" Type="http://schemas.openxmlformats.org/officeDocument/2006/relationships/slideLayout" Target="../slideLayouts/slideLayout7.xml"/><Relationship Id="rId4" Type="http://schemas.openxmlformats.org/officeDocument/2006/relationships/tags" Target="../tags/tag214.xml"/><Relationship Id="rId9" Type="http://schemas.openxmlformats.org/officeDocument/2006/relationships/tags" Target="../tags/tag219.xml"/><Relationship Id="rId14" Type="http://schemas.openxmlformats.org/officeDocument/2006/relationships/image" Target="../media/image48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tags" Target="../tags/tag222.xml"/><Relationship Id="rId7" Type="http://schemas.openxmlformats.org/officeDocument/2006/relationships/image" Target="../media/image18.png"/><Relationship Id="rId2" Type="http://schemas.openxmlformats.org/officeDocument/2006/relationships/tags" Target="../tags/tag221.xml"/><Relationship Id="rId1" Type="http://schemas.openxmlformats.org/officeDocument/2006/relationships/tags" Target="../tags/tag220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224.xml"/><Relationship Id="rId10" Type="http://schemas.openxmlformats.org/officeDocument/2006/relationships/image" Target="../media/image48.png"/><Relationship Id="rId4" Type="http://schemas.openxmlformats.org/officeDocument/2006/relationships/tags" Target="../tags/tag223.xml"/><Relationship Id="rId9" Type="http://schemas.openxmlformats.org/officeDocument/2006/relationships/image" Target="../media/image47.jpe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tags" Target="../tags/tag232.xml"/><Relationship Id="rId13" Type="http://schemas.openxmlformats.org/officeDocument/2006/relationships/image" Target="../media/image45.png"/><Relationship Id="rId3" Type="http://schemas.openxmlformats.org/officeDocument/2006/relationships/tags" Target="../tags/tag227.xml"/><Relationship Id="rId7" Type="http://schemas.openxmlformats.org/officeDocument/2006/relationships/tags" Target="../tags/tag231.xml"/><Relationship Id="rId12" Type="http://schemas.openxmlformats.org/officeDocument/2006/relationships/image" Target="../media/image19.svg"/><Relationship Id="rId2" Type="http://schemas.openxmlformats.org/officeDocument/2006/relationships/tags" Target="../tags/tag226.xml"/><Relationship Id="rId1" Type="http://schemas.openxmlformats.org/officeDocument/2006/relationships/tags" Target="../tags/tag225.xml"/><Relationship Id="rId6" Type="http://schemas.openxmlformats.org/officeDocument/2006/relationships/tags" Target="../tags/tag230.xml"/><Relationship Id="rId11" Type="http://schemas.openxmlformats.org/officeDocument/2006/relationships/image" Target="../media/image18.png"/><Relationship Id="rId5" Type="http://schemas.openxmlformats.org/officeDocument/2006/relationships/tags" Target="../tags/tag229.xml"/><Relationship Id="rId10" Type="http://schemas.openxmlformats.org/officeDocument/2006/relationships/slideLayout" Target="../slideLayouts/slideLayout7.xml"/><Relationship Id="rId4" Type="http://schemas.openxmlformats.org/officeDocument/2006/relationships/tags" Target="../tags/tag228.xml"/><Relationship Id="rId9" Type="http://schemas.openxmlformats.org/officeDocument/2006/relationships/tags" Target="../tags/tag233.xml"/><Relationship Id="rId14" Type="http://schemas.openxmlformats.org/officeDocument/2006/relationships/image" Target="../media/image49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tags" Target="../tags/tag236.xml"/><Relationship Id="rId7" Type="http://schemas.openxmlformats.org/officeDocument/2006/relationships/image" Target="../media/image18.png"/><Relationship Id="rId2" Type="http://schemas.openxmlformats.org/officeDocument/2006/relationships/tags" Target="../tags/tag235.xml"/><Relationship Id="rId1" Type="http://schemas.openxmlformats.org/officeDocument/2006/relationships/tags" Target="../tags/tag234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238.xml"/><Relationship Id="rId10" Type="http://schemas.openxmlformats.org/officeDocument/2006/relationships/image" Target="../media/image49.png"/><Relationship Id="rId4" Type="http://schemas.openxmlformats.org/officeDocument/2006/relationships/tags" Target="../tags/tag237.xml"/><Relationship Id="rId9" Type="http://schemas.openxmlformats.org/officeDocument/2006/relationships/image" Target="../media/image47.jpe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tags" Target="../tags/tag241.xml"/><Relationship Id="rId7" Type="http://schemas.openxmlformats.org/officeDocument/2006/relationships/image" Target="../media/image18.png"/><Relationship Id="rId2" Type="http://schemas.openxmlformats.org/officeDocument/2006/relationships/tags" Target="../tags/tag240.xml"/><Relationship Id="rId1" Type="http://schemas.openxmlformats.org/officeDocument/2006/relationships/tags" Target="../tags/tag239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243.xml"/><Relationship Id="rId10" Type="http://schemas.openxmlformats.org/officeDocument/2006/relationships/image" Target="../media/image49.png"/><Relationship Id="rId4" Type="http://schemas.openxmlformats.org/officeDocument/2006/relationships/tags" Target="../tags/tag242.xml"/><Relationship Id="rId9" Type="http://schemas.openxmlformats.org/officeDocument/2006/relationships/image" Target="../media/image47.jpe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tags" Target="../tags/tag251.xml"/><Relationship Id="rId13" Type="http://schemas.openxmlformats.org/officeDocument/2006/relationships/image" Target="../media/image45.png"/><Relationship Id="rId3" Type="http://schemas.openxmlformats.org/officeDocument/2006/relationships/tags" Target="../tags/tag246.xml"/><Relationship Id="rId7" Type="http://schemas.openxmlformats.org/officeDocument/2006/relationships/tags" Target="../tags/tag250.xml"/><Relationship Id="rId12" Type="http://schemas.openxmlformats.org/officeDocument/2006/relationships/image" Target="../media/image19.svg"/><Relationship Id="rId2" Type="http://schemas.openxmlformats.org/officeDocument/2006/relationships/tags" Target="../tags/tag245.xml"/><Relationship Id="rId1" Type="http://schemas.openxmlformats.org/officeDocument/2006/relationships/tags" Target="../tags/tag244.xml"/><Relationship Id="rId6" Type="http://schemas.openxmlformats.org/officeDocument/2006/relationships/tags" Target="../tags/tag249.xml"/><Relationship Id="rId11" Type="http://schemas.openxmlformats.org/officeDocument/2006/relationships/image" Target="../media/image18.png"/><Relationship Id="rId5" Type="http://schemas.openxmlformats.org/officeDocument/2006/relationships/tags" Target="../tags/tag248.xml"/><Relationship Id="rId10" Type="http://schemas.openxmlformats.org/officeDocument/2006/relationships/slideLayout" Target="../slideLayouts/slideLayout7.xml"/><Relationship Id="rId4" Type="http://schemas.openxmlformats.org/officeDocument/2006/relationships/tags" Target="../tags/tag247.xml"/><Relationship Id="rId9" Type="http://schemas.openxmlformats.org/officeDocument/2006/relationships/tags" Target="../tags/tag252.xml"/><Relationship Id="rId14" Type="http://schemas.openxmlformats.org/officeDocument/2006/relationships/image" Target="../media/image50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tags" Target="../tags/tag255.xml"/><Relationship Id="rId7" Type="http://schemas.openxmlformats.org/officeDocument/2006/relationships/image" Target="../media/image18.png"/><Relationship Id="rId2" Type="http://schemas.openxmlformats.org/officeDocument/2006/relationships/tags" Target="../tags/tag254.xml"/><Relationship Id="rId1" Type="http://schemas.openxmlformats.org/officeDocument/2006/relationships/tags" Target="../tags/tag253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257.xml"/><Relationship Id="rId10" Type="http://schemas.openxmlformats.org/officeDocument/2006/relationships/image" Target="../media/image50.png"/><Relationship Id="rId4" Type="http://schemas.openxmlformats.org/officeDocument/2006/relationships/tags" Target="../tags/tag256.xml"/><Relationship Id="rId9" Type="http://schemas.openxmlformats.org/officeDocument/2006/relationships/image" Target="../media/image47.jpe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tags" Target="../tags/tag260.xml"/><Relationship Id="rId7" Type="http://schemas.openxmlformats.org/officeDocument/2006/relationships/image" Target="../media/image18.png"/><Relationship Id="rId2" Type="http://schemas.openxmlformats.org/officeDocument/2006/relationships/tags" Target="../tags/tag259.xml"/><Relationship Id="rId1" Type="http://schemas.openxmlformats.org/officeDocument/2006/relationships/tags" Target="../tags/tag258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262.xml"/><Relationship Id="rId10" Type="http://schemas.openxmlformats.org/officeDocument/2006/relationships/image" Target="../media/image50.png"/><Relationship Id="rId4" Type="http://schemas.openxmlformats.org/officeDocument/2006/relationships/tags" Target="../tags/tag261.xml"/><Relationship Id="rId9" Type="http://schemas.openxmlformats.org/officeDocument/2006/relationships/image" Target="../media/image47.jpe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tags" Target="../tags/tag270.xml"/><Relationship Id="rId13" Type="http://schemas.openxmlformats.org/officeDocument/2006/relationships/image" Target="../media/image50.png"/><Relationship Id="rId3" Type="http://schemas.openxmlformats.org/officeDocument/2006/relationships/tags" Target="../tags/tag265.xml"/><Relationship Id="rId7" Type="http://schemas.openxmlformats.org/officeDocument/2006/relationships/tags" Target="../tags/tag269.xml"/><Relationship Id="rId12" Type="http://schemas.openxmlformats.org/officeDocument/2006/relationships/image" Target="../media/image23.png"/><Relationship Id="rId2" Type="http://schemas.openxmlformats.org/officeDocument/2006/relationships/tags" Target="../tags/tag264.xml"/><Relationship Id="rId16" Type="http://schemas.openxmlformats.org/officeDocument/2006/relationships/image" Target="../media/image46.png"/><Relationship Id="rId1" Type="http://schemas.openxmlformats.org/officeDocument/2006/relationships/tags" Target="../tags/tag263.xml"/><Relationship Id="rId6" Type="http://schemas.openxmlformats.org/officeDocument/2006/relationships/tags" Target="../tags/tag268.xml"/><Relationship Id="rId11" Type="http://schemas.openxmlformats.org/officeDocument/2006/relationships/image" Target="../media/image19.svg"/><Relationship Id="rId5" Type="http://schemas.openxmlformats.org/officeDocument/2006/relationships/tags" Target="../tags/tag267.xml"/><Relationship Id="rId15" Type="http://schemas.openxmlformats.org/officeDocument/2006/relationships/image" Target="../media/image48.png"/><Relationship Id="rId10" Type="http://schemas.openxmlformats.org/officeDocument/2006/relationships/image" Target="../media/image18.png"/><Relationship Id="rId4" Type="http://schemas.openxmlformats.org/officeDocument/2006/relationships/tags" Target="../tags/tag266.xml"/><Relationship Id="rId9" Type="http://schemas.openxmlformats.org/officeDocument/2006/relationships/slideLayout" Target="../slideLayouts/slideLayout18.xml"/><Relationship Id="rId14" Type="http://schemas.openxmlformats.org/officeDocument/2006/relationships/image" Target="../media/image49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tags" Target="../tags/tag273.xml"/><Relationship Id="rId7" Type="http://schemas.openxmlformats.org/officeDocument/2006/relationships/image" Target="../media/image22.png"/><Relationship Id="rId2" Type="http://schemas.openxmlformats.org/officeDocument/2006/relationships/tags" Target="../tags/tag272.xml"/><Relationship Id="rId1" Type="http://schemas.openxmlformats.org/officeDocument/2006/relationships/tags" Target="../tags/tag271.xml"/><Relationship Id="rId6" Type="http://schemas.openxmlformats.org/officeDocument/2006/relationships/image" Target="../media/image19.svg"/><Relationship Id="rId11" Type="http://schemas.openxmlformats.org/officeDocument/2006/relationships/image" Target="../media/image46.png"/><Relationship Id="rId5" Type="http://schemas.openxmlformats.org/officeDocument/2006/relationships/image" Target="../media/image18.png"/><Relationship Id="rId10" Type="http://schemas.openxmlformats.org/officeDocument/2006/relationships/image" Target="../media/image48.png"/><Relationship Id="rId4" Type="http://schemas.openxmlformats.org/officeDocument/2006/relationships/slideLayout" Target="../slideLayouts/slideLayout18.xml"/><Relationship Id="rId9" Type="http://schemas.openxmlformats.org/officeDocument/2006/relationships/image" Target="../media/image49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tags" Target="../tags/tag276.xml"/><Relationship Id="rId7" Type="http://schemas.openxmlformats.org/officeDocument/2006/relationships/image" Target="../media/image18.png"/><Relationship Id="rId2" Type="http://schemas.openxmlformats.org/officeDocument/2006/relationships/tags" Target="../tags/tag275.xml"/><Relationship Id="rId1" Type="http://schemas.openxmlformats.org/officeDocument/2006/relationships/tags" Target="../tags/tag274.xml"/><Relationship Id="rId6" Type="http://schemas.openxmlformats.org/officeDocument/2006/relationships/slideLayout" Target="../slideLayouts/slideLayout18.xml"/><Relationship Id="rId5" Type="http://schemas.openxmlformats.org/officeDocument/2006/relationships/tags" Target="../tags/tag278.xml"/><Relationship Id="rId10" Type="http://schemas.openxmlformats.org/officeDocument/2006/relationships/image" Target="../media/image52.png"/><Relationship Id="rId4" Type="http://schemas.openxmlformats.org/officeDocument/2006/relationships/tags" Target="../tags/tag277.xml"/><Relationship Id="rId9" Type="http://schemas.openxmlformats.org/officeDocument/2006/relationships/image" Target="../media/image51.jpe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tags" Target="../tags/tag286.xml"/><Relationship Id="rId13" Type="http://schemas.openxmlformats.org/officeDocument/2006/relationships/tags" Target="../tags/tag291.xml"/><Relationship Id="rId18" Type="http://schemas.openxmlformats.org/officeDocument/2006/relationships/image" Target="../media/image54.jpeg"/><Relationship Id="rId3" Type="http://schemas.openxmlformats.org/officeDocument/2006/relationships/tags" Target="../tags/tag281.xml"/><Relationship Id="rId7" Type="http://schemas.openxmlformats.org/officeDocument/2006/relationships/tags" Target="../tags/tag285.xml"/><Relationship Id="rId12" Type="http://schemas.openxmlformats.org/officeDocument/2006/relationships/tags" Target="../tags/tag290.xml"/><Relationship Id="rId17" Type="http://schemas.openxmlformats.org/officeDocument/2006/relationships/image" Target="../media/image53.jpeg"/><Relationship Id="rId2" Type="http://schemas.openxmlformats.org/officeDocument/2006/relationships/tags" Target="../tags/tag280.xml"/><Relationship Id="rId16" Type="http://schemas.openxmlformats.org/officeDocument/2006/relationships/image" Target="../media/image19.svg"/><Relationship Id="rId1" Type="http://schemas.openxmlformats.org/officeDocument/2006/relationships/tags" Target="../tags/tag279.xml"/><Relationship Id="rId6" Type="http://schemas.openxmlformats.org/officeDocument/2006/relationships/tags" Target="../tags/tag284.xml"/><Relationship Id="rId11" Type="http://schemas.openxmlformats.org/officeDocument/2006/relationships/tags" Target="../tags/tag289.xml"/><Relationship Id="rId5" Type="http://schemas.openxmlformats.org/officeDocument/2006/relationships/tags" Target="../tags/tag283.xml"/><Relationship Id="rId15" Type="http://schemas.openxmlformats.org/officeDocument/2006/relationships/image" Target="../media/image18.png"/><Relationship Id="rId10" Type="http://schemas.openxmlformats.org/officeDocument/2006/relationships/tags" Target="../tags/tag288.xml"/><Relationship Id="rId19" Type="http://schemas.openxmlformats.org/officeDocument/2006/relationships/image" Target="../media/image47.jpeg"/><Relationship Id="rId4" Type="http://schemas.openxmlformats.org/officeDocument/2006/relationships/tags" Target="../tags/tag282.xml"/><Relationship Id="rId9" Type="http://schemas.openxmlformats.org/officeDocument/2006/relationships/tags" Target="../tags/tag287.xml"/><Relationship Id="rId14" Type="http://schemas.openxmlformats.org/officeDocument/2006/relationships/slideLayout" Target="../slideLayouts/slideLayout18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tags" Target="../tags/tag299.xml"/><Relationship Id="rId13" Type="http://schemas.openxmlformats.org/officeDocument/2006/relationships/image" Target="../media/image19.svg"/><Relationship Id="rId3" Type="http://schemas.openxmlformats.org/officeDocument/2006/relationships/tags" Target="../tags/tag294.xml"/><Relationship Id="rId7" Type="http://schemas.openxmlformats.org/officeDocument/2006/relationships/tags" Target="../tags/tag298.xml"/><Relationship Id="rId12" Type="http://schemas.openxmlformats.org/officeDocument/2006/relationships/image" Target="../media/image18.png"/><Relationship Id="rId2" Type="http://schemas.openxmlformats.org/officeDocument/2006/relationships/tags" Target="../tags/tag293.xml"/><Relationship Id="rId1" Type="http://schemas.openxmlformats.org/officeDocument/2006/relationships/tags" Target="../tags/tag292.xml"/><Relationship Id="rId6" Type="http://schemas.openxmlformats.org/officeDocument/2006/relationships/tags" Target="../tags/tag297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296.xml"/><Relationship Id="rId15" Type="http://schemas.openxmlformats.org/officeDocument/2006/relationships/image" Target="../media/image56.png"/><Relationship Id="rId10" Type="http://schemas.openxmlformats.org/officeDocument/2006/relationships/tags" Target="../tags/tag301.xml"/><Relationship Id="rId4" Type="http://schemas.openxmlformats.org/officeDocument/2006/relationships/tags" Target="../tags/tag295.xml"/><Relationship Id="rId9" Type="http://schemas.openxmlformats.org/officeDocument/2006/relationships/tags" Target="../tags/tag300.xml"/><Relationship Id="rId14" Type="http://schemas.openxmlformats.org/officeDocument/2006/relationships/image" Target="../media/image55.jpe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13" Type="http://schemas.openxmlformats.org/officeDocument/2006/relationships/image" Target="../media/image17.png"/><Relationship Id="rId3" Type="http://schemas.openxmlformats.org/officeDocument/2006/relationships/tags" Target="../tags/tag304.xml"/><Relationship Id="rId7" Type="http://schemas.openxmlformats.org/officeDocument/2006/relationships/slideLayout" Target="../slideLayouts/slideLayout18.xml"/><Relationship Id="rId12" Type="http://schemas.openxmlformats.org/officeDocument/2006/relationships/image" Target="../media/image9.svg"/><Relationship Id="rId2" Type="http://schemas.openxmlformats.org/officeDocument/2006/relationships/tags" Target="../tags/tag303.xml"/><Relationship Id="rId1" Type="http://schemas.openxmlformats.org/officeDocument/2006/relationships/tags" Target="../tags/tag302.xml"/><Relationship Id="rId6" Type="http://schemas.openxmlformats.org/officeDocument/2006/relationships/tags" Target="../tags/tag307.xml"/><Relationship Id="rId11" Type="http://schemas.openxmlformats.org/officeDocument/2006/relationships/image" Target="../media/image8.png"/><Relationship Id="rId5" Type="http://schemas.openxmlformats.org/officeDocument/2006/relationships/tags" Target="../tags/tag306.xml"/><Relationship Id="rId10" Type="http://schemas.openxmlformats.org/officeDocument/2006/relationships/image" Target="../media/image7.svg"/><Relationship Id="rId4" Type="http://schemas.openxmlformats.org/officeDocument/2006/relationships/tags" Target="../tags/tag305.xml"/><Relationship Id="rId9" Type="http://schemas.openxmlformats.org/officeDocument/2006/relationships/image" Target="../media/image6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5.jpeg"/><Relationship Id="rId7" Type="http://schemas.openxmlformats.org/officeDocument/2006/relationships/image" Target="../media/image41.sv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08.xml"/><Relationship Id="rId6" Type="http://schemas.openxmlformats.org/officeDocument/2006/relationships/image" Target="../media/image40.png"/><Relationship Id="rId5" Type="http://schemas.openxmlformats.org/officeDocument/2006/relationships/image" Target="../media/image29.svg"/><Relationship Id="rId4" Type="http://schemas.openxmlformats.org/officeDocument/2006/relationships/image" Target="../media/image15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tags" Target="../tags/tag311.xml"/><Relationship Id="rId7" Type="http://schemas.openxmlformats.org/officeDocument/2006/relationships/image" Target="../media/image19.svg"/><Relationship Id="rId2" Type="http://schemas.openxmlformats.org/officeDocument/2006/relationships/tags" Target="../tags/tag310.xml"/><Relationship Id="rId1" Type="http://schemas.openxmlformats.org/officeDocument/2006/relationships/tags" Target="../tags/tag309.xml"/><Relationship Id="rId6" Type="http://schemas.openxmlformats.org/officeDocument/2006/relationships/image" Target="../media/image18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312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tags" Target="../tags/tag315.xml"/><Relationship Id="rId7" Type="http://schemas.openxmlformats.org/officeDocument/2006/relationships/image" Target="../media/image19.svg"/><Relationship Id="rId2" Type="http://schemas.openxmlformats.org/officeDocument/2006/relationships/tags" Target="../tags/tag314.xml"/><Relationship Id="rId1" Type="http://schemas.openxmlformats.org/officeDocument/2006/relationships/tags" Target="../tags/tag313.xml"/><Relationship Id="rId6" Type="http://schemas.openxmlformats.org/officeDocument/2006/relationships/image" Target="../media/image18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316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tags" Target="../tags/tag319.xml"/><Relationship Id="rId7" Type="http://schemas.openxmlformats.org/officeDocument/2006/relationships/image" Target="../media/image18.png"/><Relationship Id="rId2" Type="http://schemas.openxmlformats.org/officeDocument/2006/relationships/tags" Target="../tags/tag318.xml"/><Relationship Id="rId1" Type="http://schemas.openxmlformats.org/officeDocument/2006/relationships/tags" Target="../tags/tag317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321.xml"/><Relationship Id="rId4" Type="http://schemas.openxmlformats.org/officeDocument/2006/relationships/tags" Target="../tags/tag320.xml"/><Relationship Id="rId9" Type="http://schemas.openxmlformats.org/officeDocument/2006/relationships/image" Target="../media/image22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tags" Target="../tags/tag324.xml"/><Relationship Id="rId7" Type="http://schemas.openxmlformats.org/officeDocument/2006/relationships/image" Target="../media/image19.svg"/><Relationship Id="rId2" Type="http://schemas.openxmlformats.org/officeDocument/2006/relationships/tags" Target="../tags/tag323.xml"/><Relationship Id="rId1" Type="http://schemas.openxmlformats.org/officeDocument/2006/relationships/tags" Target="../tags/tag322.xml"/><Relationship Id="rId6" Type="http://schemas.openxmlformats.org/officeDocument/2006/relationships/image" Target="../media/image18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325.xml"/><Relationship Id="rId9" Type="http://schemas.openxmlformats.org/officeDocument/2006/relationships/image" Target="../media/image57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tags" Target="../tags/tag328.xml"/><Relationship Id="rId7" Type="http://schemas.openxmlformats.org/officeDocument/2006/relationships/image" Target="../media/image19.svg"/><Relationship Id="rId2" Type="http://schemas.openxmlformats.org/officeDocument/2006/relationships/tags" Target="../tags/tag327.xml"/><Relationship Id="rId1" Type="http://schemas.openxmlformats.org/officeDocument/2006/relationships/tags" Target="../tags/tag326.xml"/><Relationship Id="rId6" Type="http://schemas.openxmlformats.org/officeDocument/2006/relationships/image" Target="../media/image18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329.xml"/><Relationship Id="rId9" Type="http://schemas.openxmlformats.org/officeDocument/2006/relationships/image" Target="../media/image58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tags" Target="../tags/tag332.xml"/><Relationship Id="rId7" Type="http://schemas.openxmlformats.org/officeDocument/2006/relationships/image" Target="../media/image21.jpeg"/><Relationship Id="rId2" Type="http://schemas.openxmlformats.org/officeDocument/2006/relationships/tags" Target="../tags/tag331.xml"/><Relationship Id="rId1" Type="http://schemas.openxmlformats.org/officeDocument/2006/relationships/tags" Target="../tags/tag330.xml"/><Relationship Id="rId6" Type="http://schemas.openxmlformats.org/officeDocument/2006/relationships/image" Target="../media/image19.svg"/><Relationship Id="rId5" Type="http://schemas.openxmlformats.org/officeDocument/2006/relationships/image" Target="../media/image18.png"/><Relationship Id="rId4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tags" Target="../tags/tag335.xml"/><Relationship Id="rId7" Type="http://schemas.openxmlformats.org/officeDocument/2006/relationships/image" Target="../media/image24.png"/><Relationship Id="rId2" Type="http://schemas.openxmlformats.org/officeDocument/2006/relationships/tags" Target="../tags/tag334.xml"/><Relationship Id="rId1" Type="http://schemas.openxmlformats.org/officeDocument/2006/relationships/tags" Target="../tags/tag333.xml"/><Relationship Id="rId6" Type="http://schemas.openxmlformats.org/officeDocument/2006/relationships/image" Target="../media/image19.svg"/><Relationship Id="rId5" Type="http://schemas.openxmlformats.org/officeDocument/2006/relationships/image" Target="../media/image18.png"/><Relationship Id="rId4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tags" Target="../tags/tag338.xml"/><Relationship Id="rId7" Type="http://schemas.openxmlformats.org/officeDocument/2006/relationships/image" Target="../media/image21.jpeg"/><Relationship Id="rId2" Type="http://schemas.openxmlformats.org/officeDocument/2006/relationships/tags" Target="../tags/tag337.xml"/><Relationship Id="rId1" Type="http://schemas.openxmlformats.org/officeDocument/2006/relationships/tags" Target="../tags/tag336.xml"/><Relationship Id="rId6" Type="http://schemas.openxmlformats.org/officeDocument/2006/relationships/image" Target="../media/image19.svg"/><Relationship Id="rId5" Type="http://schemas.openxmlformats.org/officeDocument/2006/relationships/image" Target="../media/image18.png"/><Relationship Id="rId4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tags" Target="../tags/tag341.xml"/><Relationship Id="rId7" Type="http://schemas.openxmlformats.org/officeDocument/2006/relationships/image" Target="../media/image24.png"/><Relationship Id="rId2" Type="http://schemas.openxmlformats.org/officeDocument/2006/relationships/tags" Target="../tags/tag340.xml"/><Relationship Id="rId1" Type="http://schemas.openxmlformats.org/officeDocument/2006/relationships/tags" Target="../tags/tag339.xml"/><Relationship Id="rId6" Type="http://schemas.openxmlformats.org/officeDocument/2006/relationships/image" Target="../media/image19.svg"/><Relationship Id="rId5" Type="http://schemas.openxmlformats.org/officeDocument/2006/relationships/image" Target="../media/image18.png"/><Relationship Id="rId4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tags" Target="../tags/tag344.xml"/><Relationship Id="rId7" Type="http://schemas.openxmlformats.org/officeDocument/2006/relationships/image" Target="../media/image19.svg"/><Relationship Id="rId2" Type="http://schemas.openxmlformats.org/officeDocument/2006/relationships/tags" Target="../tags/tag343.xml"/><Relationship Id="rId1" Type="http://schemas.openxmlformats.org/officeDocument/2006/relationships/tags" Target="../tags/tag342.xml"/><Relationship Id="rId6" Type="http://schemas.openxmlformats.org/officeDocument/2006/relationships/image" Target="../media/image18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345.xml"/><Relationship Id="rId9" Type="http://schemas.openxmlformats.org/officeDocument/2006/relationships/image" Target="../media/image33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tags" Target="../tags/tag348.xml"/><Relationship Id="rId7" Type="http://schemas.openxmlformats.org/officeDocument/2006/relationships/image" Target="../media/image19.svg"/><Relationship Id="rId2" Type="http://schemas.openxmlformats.org/officeDocument/2006/relationships/tags" Target="../tags/tag347.xml"/><Relationship Id="rId1" Type="http://schemas.openxmlformats.org/officeDocument/2006/relationships/tags" Target="../tags/tag346.xml"/><Relationship Id="rId6" Type="http://schemas.openxmlformats.org/officeDocument/2006/relationships/image" Target="../media/image18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349.xm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tags" Target="../tags/tag352.xml"/><Relationship Id="rId7" Type="http://schemas.openxmlformats.org/officeDocument/2006/relationships/image" Target="../media/image19.svg"/><Relationship Id="rId2" Type="http://schemas.openxmlformats.org/officeDocument/2006/relationships/tags" Target="../tags/tag351.xml"/><Relationship Id="rId1" Type="http://schemas.openxmlformats.org/officeDocument/2006/relationships/tags" Target="../tags/tag350.xml"/><Relationship Id="rId6" Type="http://schemas.openxmlformats.org/officeDocument/2006/relationships/image" Target="../media/image18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353.xml"/><Relationship Id="rId9" Type="http://schemas.openxmlformats.org/officeDocument/2006/relationships/image" Target="../media/image61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tags" Target="../tags/tag361.xml"/><Relationship Id="rId13" Type="http://schemas.openxmlformats.org/officeDocument/2006/relationships/image" Target="../media/image61.png"/><Relationship Id="rId3" Type="http://schemas.openxmlformats.org/officeDocument/2006/relationships/tags" Target="../tags/tag356.xml"/><Relationship Id="rId7" Type="http://schemas.openxmlformats.org/officeDocument/2006/relationships/tags" Target="../tags/tag360.xml"/><Relationship Id="rId12" Type="http://schemas.openxmlformats.org/officeDocument/2006/relationships/image" Target="../media/image62.png"/><Relationship Id="rId2" Type="http://schemas.openxmlformats.org/officeDocument/2006/relationships/tags" Target="../tags/tag355.xml"/><Relationship Id="rId1" Type="http://schemas.openxmlformats.org/officeDocument/2006/relationships/tags" Target="../tags/tag354.xml"/><Relationship Id="rId6" Type="http://schemas.openxmlformats.org/officeDocument/2006/relationships/tags" Target="../tags/tag359.xml"/><Relationship Id="rId11" Type="http://schemas.openxmlformats.org/officeDocument/2006/relationships/image" Target="../media/image19.svg"/><Relationship Id="rId5" Type="http://schemas.openxmlformats.org/officeDocument/2006/relationships/tags" Target="../tags/tag358.xml"/><Relationship Id="rId10" Type="http://schemas.openxmlformats.org/officeDocument/2006/relationships/image" Target="../media/image18.png"/><Relationship Id="rId4" Type="http://schemas.openxmlformats.org/officeDocument/2006/relationships/tags" Target="../tags/tag357.xml"/><Relationship Id="rId9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3.png"/><Relationship Id="rId2" Type="http://schemas.openxmlformats.org/officeDocument/2006/relationships/tags" Target="../tags/tag363.xml"/><Relationship Id="rId1" Type="http://schemas.openxmlformats.org/officeDocument/2006/relationships/tags" Target="../tags/tag362.xml"/><Relationship Id="rId6" Type="http://schemas.openxmlformats.org/officeDocument/2006/relationships/image" Target="../media/image23.png"/><Relationship Id="rId5" Type="http://schemas.openxmlformats.org/officeDocument/2006/relationships/image" Target="../media/image19.svg"/><Relationship Id="rId4" Type="http://schemas.openxmlformats.org/officeDocument/2006/relationships/image" Target="../media/image18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3.png"/><Relationship Id="rId2" Type="http://schemas.openxmlformats.org/officeDocument/2006/relationships/tags" Target="../tags/tag365.xml"/><Relationship Id="rId1" Type="http://schemas.openxmlformats.org/officeDocument/2006/relationships/tags" Target="../tags/tag364.xml"/><Relationship Id="rId6" Type="http://schemas.openxmlformats.org/officeDocument/2006/relationships/image" Target="../media/image55.jpeg"/><Relationship Id="rId5" Type="http://schemas.openxmlformats.org/officeDocument/2006/relationships/image" Target="../media/image19.svg"/><Relationship Id="rId4" Type="http://schemas.openxmlformats.org/officeDocument/2006/relationships/image" Target="../media/image18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13" Type="http://schemas.openxmlformats.org/officeDocument/2006/relationships/image" Target="../media/image17.png"/><Relationship Id="rId3" Type="http://schemas.openxmlformats.org/officeDocument/2006/relationships/tags" Target="../tags/tag368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9.svg"/><Relationship Id="rId2" Type="http://schemas.openxmlformats.org/officeDocument/2006/relationships/tags" Target="../tags/tag367.xml"/><Relationship Id="rId1" Type="http://schemas.openxmlformats.org/officeDocument/2006/relationships/tags" Target="../tags/tag366.xml"/><Relationship Id="rId6" Type="http://schemas.openxmlformats.org/officeDocument/2006/relationships/tags" Target="../tags/tag371.xml"/><Relationship Id="rId11" Type="http://schemas.openxmlformats.org/officeDocument/2006/relationships/image" Target="../media/image8.png"/><Relationship Id="rId5" Type="http://schemas.openxmlformats.org/officeDocument/2006/relationships/tags" Target="../tags/tag370.xml"/><Relationship Id="rId10" Type="http://schemas.openxmlformats.org/officeDocument/2006/relationships/image" Target="../media/image7.svg"/><Relationship Id="rId4" Type="http://schemas.openxmlformats.org/officeDocument/2006/relationships/tags" Target="../tags/tag369.xml"/><Relationship Id="rId9" Type="http://schemas.openxmlformats.org/officeDocument/2006/relationships/image" Target="../media/image6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tags" Target="../tags/tag379.xml"/><Relationship Id="rId13" Type="http://schemas.openxmlformats.org/officeDocument/2006/relationships/slideLayout" Target="../slideLayouts/slideLayout40.xml"/><Relationship Id="rId18" Type="http://schemas.openxmlformats.org/officeDocument/2006/relationships/image" Target="../media/image41.svg"/><Relationship Id="rId3" Type="http://schemas.openxmlformats.org/officeDocument/2006/relationships/tags" Target="../tags/tag374.xml"/><Relationship Id="rId7" Type="http://schemas.openxmlformats.org/officeDocument/2006/relationships/tags" Target="../tags/tag378.xml"/><Relationship Id="rId12" Type="http://schemas.openxmlformats.org/officeDocument/2006/relationships/tags" Target="../tags/tag383.xml"/><Relationship Id="rId17" Type="http://schemas.openxmlformats.org/officeDocument/2006/relationships/image" Target="../media/image40.png"/><Relationship Id="rId2" Type="http://schemas.openxmlformats.org/officeDocument/2006/relationships/tags" Target="../tags/tag373.xml"/><Relationship Id="rId16" Type="http://schemas.openxmlformats.org/officeDocument/2006/relationships/image" Target="../media/image29.svg"/><Relationship Id="rId1" Type="http://schemas.openxmlformats.org/officeDocument/2006/relationships/tags" Target="../tags/tag372.xml"/><Relationship Id="rId6" Type="http://schemas.openxmlformats.org/officeDocument/2006/relationships/tags" Target="../tags/tag377.xml"/><Relationship Id="rId11" Type="http://schemas.openxmlformats.org/officeDocument/2006/relationships/tags" Target="../tags/tag382.xml"/><Relationship Id="rId5" Type="http://schemas.openxmlformats.org/officeDocument/2006/relationships/tags" Target="../tags/tag376.xml"/><Relationship Id="rId15" Type="http://schemas.openxmlformats.org/officeDocument/2006/relationships/image" Target="../media/image15.png"/><Relationship Id="rId10" Type="http://schemas.openxmlformats.org/officeDocument/2006/relationships/tags" Target="../tags/tag381.xml"/><Relationship Id="rId19" Type="http://schemas.openxmlformats.org/officeDocument/2006/relationships/image" Target="../media/image42.png"/><Relationship Id="rId4" Type="http://schemas.openxmlformats.org/officeDocument/2006/relationships/tags" Target="../tags/tag375.xml"/><Relationship Id="rId9" Type="http://schemas.openxmlformats.org/officeDocument/2006/relationships/tags" Target="../tags/tag380.xml"/><Relationship Id="rId14" Type="http://schemas.openxmlformats.org/officeDocument/2006/relationships/image" Target="../media/image5.jpe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tags" Target="../tags/tag386.xml"/><Relationship Id="rId7" Type="http://schemas.openxmlformats.org/officeDocument/2006/relationships/image" Target="../media/image18.png"/><Relationship Id="rId2" Type="http://schemas.openxmlformats.org/officeDocument/2006/relationships/tags" Target="../tags/tag385.xml"/><Relationship Id="rId1" Type="http://schemas.openxmlformats.org/officeDocument/2006/relationships/tags" Target="../tags/tag384.xml"/><Relationship Id="rId6" Type="http://schemas.openxmlformats.org/officeDocument/2006/relationships/slideLayout" Target="../slideLayouts/slideLayout29.xml"/><Relationship Id="rId11" Type="http://schemas.openxmlformats.org/officeDocument/2006/relationships/image" Target="../media/image66.png"/><Relationship Id="rId5" Type="http://schemas.openxmlformats.org/officeDocument/2006/relationships/tags" Target="../tags/tag388.xml"/><Relationship Id="rId10" Type="http://schemas.openxmlformats.org/officeDocument/2006/relationships/image" Target="../media/image65.PNG"/><Relationship Id="rId4" Type="http://schemas.openxmlformats.org/officeDocument/2006/relationships/tags" Target="../tags/tag387.xml"/><Relationship Id="rId9" Type="http://schemas.openxmlformats.org/officeDocument/2006/relationships/image" Target="../media/image64.png"/></Relationships>
</file>

<file path=ppt/slides/_rels/slide55.xml.rels><?xml version="1.0" encoding="UTF-8" standalone="yes"?>
<Relationships xmlns="http://schemas.openxmlformats.org/package/2006/relationships"><Relationship Id="rId8" Type="http://schemas.microsoft.com/office/2007/relationships/media" Target="../media/media1.wav"/><Relationship Id="rId13" Type="http://schemas.openxmlformats.org/officeDocument/2006/relationships/image" Target="../media/image66.png"/><Relationship Id="rId3" Type="http://schemas.openxmlformats.org/officeDocument/2006/relationships/tags" Target="../tags/tag391.xml"/><Relationship Id="rId7" Type="http://schemas.openxmlformats.org/officeDocument/2006/relationships/tags" Target="../tags/tag395.xml"/><Relationship Id="rId12" Type="http://schemas.openxmlformats.org/officeDocument/2006/relationships/image" Target="../media/image65.PNG"/><Relationship Id="rId2" Type="http://schemas.openxmlformats.org/officeDocument/2006/relationships/tags" Target="../tags/tag390.xml"/><Relationship Id="rId1" Type="http://schemas.openxmlformats.org/officeDocument/2006/relationships/tags" Target="../tags/tag389.xml"/><Relationship Id="rId6" Type="http://schemas.openxmlformats.org/officeDocument/2006/relationships/tags" Target="../tags/tag394.xml"/><Relationship Id="rId11" Type="http://schemas.openxmlformats.org/officeDocument/2006/relationships/image" Target="../media/image64.png"/><Relationship Id="rId5" Type="http://schemas.openxmlformats.org/officeDocument/2006/relationships/tags" Target="../tags/tag393.xml"/><Relationship Id="rId10" Type="http://schemas.openxmlformats.org/officeDocument/2006/relationships/slideLayout" Target="../slideLayouts/slideLayout29.xml"/><Relationship Id="rId4" Type="http://schemas.openxmlformats.org/officeDocument/2006/relationships/tags" Target="../tags/tag392.xml"/><Relationship Id="rId9" Type="http://schemas.openxmlformats.org/officeDocument/2006/relationships/audio" Target="../media/media1.wav"/><Relationship Id="rId14" Type="http://schemas.openxmlformats.org/officeDocument/2006/relationships/image" Target="../media/image67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tags" Target="../tags/tag403.xml"/><Relationship Id="rId13" Type="http://schemas.openxmlformats.org/officeDocument/2006/relationships/tags" Target="../tags/tag408.xml"/><Relationship Id="rId18" Type="http://schemas.openxmlformats.org/officeDocument/2006/relationships/image" Target="../media/image65.PNG"/><Relationship Id="rId3" Type="http://schemas.openxmlformats.org/officeDocument/2006/relationships/tags" Target="../tags/tag398.xml"/><Relationship Id="rId7" Type="http://schemas.openxmlformats.org/officeDocument/2006/relationships/tags" Target="../tags/tag402.xml"/><Relationship Id="rId12" Type="http://schemas.openxmlformats.org/officeDocument/2006/relationships/tags" Target="../tags/tag407.xml"/><Relationship Id="rId17" Type="http://schemas.openxmlformats.org/officeDocument/2006/relationships/image" Target="../media/image22.png"/><Relationship Id="rId2" Type="http://schemas.openxmlformats.org/officeDocument/2006/relationships/tags" Target="../tags/tag397.xml"/><Relationship Id="rId16" Type="http://schemas.openxmlformats.org/officeDocument/2006/relationships/image" Target="../media/image19.svg"/><Relationship Id="rId1" Type="http://schemas.openxmlformats.org/officeDocument/2006/relationships/tags" Target="../tags/tag396.xml"/><Relationship Id="rId6" Type="http://schemas.openxmlformats.org/officeDocument/2006/relationships/tags" Target="../tags/tag401.xml"/><Relationship Id="rId11" Type="http://schemas.openxmlformats.org/officeDocument/2006/relationships/tags" Target="../tags/tag406.xml"/><Relationship Id="rId5" Type="http://schemas.openxmlformats.org/officeDocument/2006/relationships/tags" Target="../tags/tag400.xml"/><Relationship Id="rId15" Type="http://schemas.openxmlformats.org/officeDocument/2006/relationships/image" Target="../media/image18.png"/><Relationship Id="rId10" Type="http://schemas.openxmlformats.org/officeDocument/2006/relationships/tags" Target="../tags/tag405.xml"/><Relationship Id="rId19" Type="http://schemas.openxmlformats.org/officeDocument/2006/relationships/image" Target="../media/image68.png"/><Relationship Id="rId4" Type="http://schemas.openxmlformats.org/officeDocument/2006/relationships/tags" Target="../tags/tag399.xml"/><Relationship Id="rId9" Type="http://schemas.openxmlformats.org/officeDocument/2006/relationships/tags" Target="../tags/tag404.xml"/><Relationship Id="rId14" Type="http://schemas.openxmlformats.org/officeDocument/2006/relationships/slideLayout" Target="../slideLayouts/slideLayout29.xml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13" Type="http://schemas.openxmlformats.org/officeDocument/2006/relationships/image" Target="../media/image68.png"/><Relationship Id="rId3" Type="http://schemas.openxmlformats.org/officeDocument/2006/relationships/tags" Target="../tags/tag411.xml"/><Relationship Id="rId7" Type="http://schemas.openxmlformats.org/officeDocument/2006/relationships/tags" Target="../tags/tag415.xml"/><Relationship Id="rId12" Type="http://schemas.openxmlformats.org/officeDocument/2006/relationships/image" Target="../media/image65.PNG"/><Relationship Id="rId2" Type="http://schemas.openxmlformats.org/officeDocument/2006/relationships/tags" Target="../tags/tag410.xml"/><Relationship Id="rId1" Type="http://schemas.openxmlformats.org/officeDocument/2006/relationships/tags" Target="../tags/tag409.xml"/><Relationship Id="rId6" Type="http://schemas.openxmlformats.org/officeDocument/2006/relationships/tags" Target="../tags/tag414.xml"/><Relationship Id="rId11" Type="http://schemas.openxmlformats.org/officeDocument/2006/relationships/image" Target="../media/image22.png"/><Relationship Id="rId5" Type="http://schemas.openxmlformats.org/officeDocument/2006/relationships/tags" Target="../tags/tag413.xml"/><Relationship Id="rId10" Type="http://schemas.openxmlformats.org/officeDocument/2006/relationships/image" Target="../media/image19.svg"/><Relationship Id="rId4" Type="http://schemas.openxmlformats.org/officeDocument/2006/relationships/tags" Target="../tags/tag412.xml"/><Relationship Id="rId9" Type="http://schemas.openxmlformats.org/officeDocument/2006/relationships/image" Target="../media/image18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tags" Target="../tags/tag423.xml"/><Relationship Id="rId13" Type="http://schemas.openxmlformats.org/officeDocument/2006/relationships/image" Target="../media/image18.png"/><Relationship Id="rId18" Type="http://schemas.openxmlformats.org/officeDocument/2006/relationships/image" Target="../media/image70.png"/><Relationship Id="rId3" Type="http://schemas.openxmlformats.org/officeDocument/2006/relationships/tags" Target="../tags/tag418.xml"/><Relationship Id="rId7" Type="http://schemas.openxmlformats.org/officeDocument/2006/relationships/tags" Target="../tags/tag422.xml"/><Relationship Id="rId12" Type="http://schemas.openxmlformats.org/officeDocument/2006/relationships/slideLayout" Target="../slideLayouts/slideLayout29.xml"/><Relationship Id="rId17" Type="http://schemas.openxmlformats.org/officeDocument/2006/relationships/image" Target="../media/image69.jpeg"/><Relationship Id="rId2" Type="http://schemas.openxmlformats.org/officeDocument/2006/relationships/tags" Target="../tags/tag417.xml"/><Relationship Id="rId16" Type="http://schemas.openxmlformats.org/officeDocument/2006/relationships/image" Target="../media/image66.png"/><Relationship Id="rId1" Type="http://schemas.openxmlformats.org/officeDocument/2006/relationships/tags" Target="../tags/tag416.xml"/><Relationship Id="rId6" Type="http://schemas.openxmlformats.org/officeDocument/2006/relationships/tags" Target="../tags/tag421.xml"/><Relationship Id="rId11" Type="http://schemas.openxmlformats.org/officeDocument/2006/relationships/tags" Target="../tags/tag426.xml"/><Relationship Id="rId5" Type="http://schemas.openxmlformats.org/officeDocument/2006/relationships/tags" Target="../tags/tag420.xml"/><Relationship Id="rId15" Type="http://schemas.openxmlformats.org/officeDocument/2006/relationships/image" Target="../media/image64.png"/><Relationship Id="rId10" Type="http://schemas.openxmlformats.org/officeDocument/2006/relationships/tags" Target="../tags/tag425.xml"/><Relationship Id="rId19" Type="http://schemas.openxmlformats.org/officeDocument/2006/relationships/image" Target="../media/image71.png"/><Relationship Id="rId4" Type="http://schemas.openxmlformats.org/officeDocument/2006/relationships/tags" Target="../tags/tag419.xml"/><Relationship Id="rId9" Type="http://schemas.openxmlformats.org/officeDocument/2006/relationships/tags" Target="../tags/tag424.xml"/><Relationship Id="rId14" Type="http://schemas.openxmlformats.org/officeDocument/2006/relationships/image" Target="../media/image19.sv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tags" Target="../tags/tag434.xml"/><Relationship Id="rId13" Type="http://schemas.openxmlformats.org/officeDocument/2006/relationships/image" Target="../media/image19.svg"/><Relationship Id="rId3" Type="http://schemas.openxmlformats.org/officeDocument/2006/relationships/tags" Target="../tags/tag429.xml"/><Relationship Id="rId7" Type="http://schemas.openxmlformats.org/officeDocument/2006/relationships/tags" Target="../tags/tag433.xml"/><Relationship Id="rId12" Type="http://schemas.openxmlformats.org/officeDocument/2006/relationships/image" Target="../media/image18.png"/><Relationship Id="rId17" Type="http://schemas.openxmlformats.org/officeDocument/2006/relationships/image" Target="../media/image71.png"/><Relationship Id="rId2" Type="http://schemas.openxmlformats.org/officeDocument/2006/relationships/tags" Target="../tags/tag428.xml"/><Relationship Id="rId16" Type="http://schemas.openxmlformats.org/officeDocument/2006/relationships/image" Target="../media/image69.jpeg"/><Relationship Id="rId1" Type="http://schemas.openxmlformats.org/officeDocument/2006/relationships/tags" Target="../tags/tag427.xml"/><Relationship Id="rId6" Type="http://schemas.openxmlformats.org/officeDocument/2006/relationships/tags" Target="../tags/tag432.xml"/><Relationship Id="rId11" Type="http://schemas.openxmlformats.org/officeDocument/2006/relationships/slideLayout" Target="../slideLayouts/slideLayout29.xml"/><Relationship Id="rId5" Type="http://schemas.openxmlformats.org/officeDocument/2006/relationships/tags" Target="../tags/tag431.xml"/><Relationship Id="rId15" Type="http://schemas.openxmlformats.org/officeDocument/2006/relationships/image" Target="../media/image66.png"/><Relationship Id="rId10" Type="http://schemas.openxmlformats.org/officeDocument/2006/relationships/tags" Target="../tags/tag436.xml"/><Relationship Id="rId4" Type="http://schemas.openxmlformats.org/officeDocument/2006/relationships/tags" Target="../tags/tag430.xml"/><Relationship Id="rId9" Type="http://schemas.openxmlformats.org/officeDocument/2006/relationships/tags" Target="../tags/tag435.xml"/><Relationship Id="rId14" Type="http://schemas.openxmlformats.org/officeDocument/2006/relationships/image" Target="../media/image22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tags" Target="../tags/tag444.xml"/><Relationship Id="rId13" Type="http://schemas.openxmlformats.org/officeDocument/2006/relationships/image" Target="../media/image19.svg"/><Relationship Id="rId3" Type="http://schemas.openxmlformats.org/officeDocument/2006/relationships/tags" Target="../tags/tag439.xml"/><Relationship Id="rId7" Type="http://schemas.openxmlformats.org/officeDocument/2006/relationships/tags" Target="../tags/tag443.xml"/><Relationship Id="rId12" Type="http://schemas.openxmlformats.org/officeDocument/2006/relationships/image" Target="../media/image18.png"/><Relationship Id="rId17" Type="http://schemas.openxmlformats.org/officeDocument/2006/relationships/image" Target="../media/image70.png"/><Relationship Id="rId2" Type="http://schemas.openxmlformats.org/officeDocument/2006/relationships/tags" Target="../tags/tag438.xml"/><Relationship Id="rId16" Type="http://schemas.openxmlformats.org/officeDocument/2006/relationships/image" Target="../media/image69.jpeg"/><Relationship Id="rId1" Type="http://schemas.openxmlformats.org/officeDocument/2006/relationships/tags" Target="../tags/tag437.xml"/><Relationship Id="rId6" Type="http://schemas.openxmlformats.org/officeDocument/2006/relationships/tags" Target="../tags/tag442.xml"/><Relationship Id="rId11" Type="http://schemas.openxmlformats.org/officeDocument/2006/relationships/slideLayout" Target="../slideLayouts/slideLayout29.xml"/><Relationship Id="rId5" Type="http://schemas.openxmlformats.org/officeDocument/2006/relationships/tags" Target="../tags/tag441.xml"/><Relationship Id="rId15" Type="http://schemas.openxmlformats.org/officeDocument/2006/relationships/image" Target="../media/image66.png"/><Relationship Id="rId10" Type="http://schemas.openxmlformats.org/officeDocument/2006/relationships/tags" Target="../tags/tag446.xml"/><Relationship Id="rId4" Type="http://schemas.openxmlformats.org/officeDocument/2006/relationships/tags" Target="../tags/tag440.xml"/><Relationship Id="rId9" Type="http://schemas.openxmlformats.org/officeDocument/2006/relationships/tags" Target="../tags/tag445.xml"/><Relationship Id="rId14" Type="http://schemas.openxmlformats.org/officeDocument/2006/relationships/image" Target="../media/image22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tags" Target="../tags/tag454.xml"/><Relationship Id="rId13" Type="http://schemas.openxmlformats.org/officeDocument/2006/relationships/image" Target="../media/image64.png"/><Relationship Id="rId3" Type="http://schemas.openxmlformats.org/officeDocument/2006/relationships/tags" Target="../tags/tag449.xml"/><Relationship Id="rId7" Type="http://schemas.openxmlformats.org/officeDocument/2006/relationships/tags" Target="../tags/tag453.xml"/><Relationship Id="rId12" Type="http://schemas.openxmlformats.org/officeDocument/2006/relationships/image" Target="../media/image19.svg"/><Relationship Id="rId2" Type="http://schemas.openxmlformats.org/officeDocument/2006/relationships/tags" Target="../tags/tag448.xml"/><Relationship Id="rId1" Type="http://schemas.openxmlformats.org/officeDocument/2006/relationships/tags" Target="../tags/tag447.xml"/><Relationship Id="rId6" Type="http://schemas.openxmlformats.org/officeDocument/2006/relationships/tags" Target="../tags/tag452.xml"/><Relationship Id="rId11" Type="http://schemas.openxmlformats.org/officeDocument/2006/relationships/image" Target="../media/image18.png"/><Relationship Id="rId5" Type="http://schemas.openxmlformats.org/officeDocument/2006/relationships/tags" Target="../tags/tag451.xml"/><Relationship Id="rId15" Type="http://schemas.openxmlformats.org/officeDocument/2006/relationships/image" Target="../media/image71.png"/><Relationship Id="rId10" Type="http://schemas.openxmlformats.org/officeDocument/2006/relationships/slideLayout" Target="../slideLayouts/slideLayout29.xml"/><Relationship Id="rId4" Type="http://schemas.openxmlformats.org/officeDocument/2006/relationships/tags" Target="../tags/tag450.xml"/><Relationship Id="rId9" Type="http://schemas.openxmlformats.org/officeDocument/2006/relationships/tags" Target="../tags/tag455.xml"/><Relationship Id="rId14" Type="http://schemas.openxmlformats.org/officeDocument/2006/relationships/image" Target="../media/image72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tags" Target="../tags/tag458.xml"/><Relationship Id="rId7" Type="http://schemas.openxmlformats.org/officeDocument/2006/relationships/image" Target="../media/image19.svg"/><Relationship Id="rId2" Type="http://schemas.openxmlformats.org/officeDocument/2006/relationships/tags" Target="../tags/tag457.xml"/><Relationship Id="rId1" Type="http://schemas.openxmlformats.org/officeDocument/2006/relationships/tags" Target="../tags/tag456.xml"/><Relationship Id="rId6" Type="http://schemas.openxmlformats.org/officeDocument/2006/relationships/image" Target="../media/image18.png"/><Relationship Id="rId5" Type="http://schemas.openxmlformats.org/officeDocument/2006/relationships/slideLayout" Target="../slideLayouts/slideLayout29.xml"/><Relationship Id="rId10" Type="http://schemas.openxmlformats.org/officeDocument/2006/relationships/image" Target="../media/image71.png"/><Relationship Id="rId4" Type="http://schemas.openxmlformats.org/officeDocument/2006/relationships/tags" Target="../tags/tag459.xml"/><Relationship Id="rId9" Type="http://schemas.openxmlformats.org/officeDocument/2006/relationships/image" Target="../media/image73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tags" Target="../tags/tag462.xml"/><Relationship Id="rId7" Type="http://schemas.openxmlformats.org/officeDocument/2006/relationships/image" Target="../media/image19.svg"/><Relationship Id="rId2" Type="http://schemas.openxmlformats.org/officeDocument/2006/relationships/tags" Target="../tags/tag461.xml"/><Relationship Id="rId1" Type="http://schemas.openxmlformats.org/officeDocument/2006/relationships/tags" Target="../tags/tag460.xml"/><Relationship Id="rId6" Type="http://schemas.openxmlformats.org/officeDocument/2006/relationships/image" Target="../media/image18.png"/><Relationship Id="rId11" Type="http://schemas.openxmlformats.org/officeDocument/2006/relationships/image" Target="../media/image71.png"/><Relationship Id="rId5" Type="http://schemas.openxmlformats.org/officeDocument/2006/relationships/slideLayout" Target="../slideLayouts/slideLayout29.xml"/><Relationship Id="rId10" Type="http://schemas.openxmlformats.org/officeDocument/2006/relationships/image" Target="../media/image75.PNG"/><Relationship Id="rId4" Type="http://schemas.openxmlformats.org/officeDocument/2006/relationships/tags" Target="../tags/tag463.xml"/><Relationship Id="rId9" Type="http://schemas.openxmlformats.org/officeDocument/2006/relationships/image" Target="../media/image74.PN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tags" Target="../tags/tag471.xml"/><Relationship Id="rId13" Type="http://schemas.openxmlformats.org/officeDocument/2006/relationships/image" Target="../media/image19.svg"/><Relationship Id="rId3" Type="http://schemas.openxmlformats.org/officeDocument/2006/relationships/tags" Target="../tags/tag466.xml"/><Relationship Id="rId7" Type="http://schemas.openxmlformats.org/officeDocument/2006/relationships/tags" Target="../tags/tag470.xml"/><Relationship Id="rId12" Type="http://schemas.openxmlformats.org/officeDocument/2006/relationships/image" Target="../media/image18.png"/><Relationship Id="rId17" Type="http://schemas.openxmlformats.org/officeDocument/2006/relationships/image" Target="../media/image71.png"/><Relationship Id="rId2" Type="http://schemas.openxmlformats.org/officeDocument/2006/relationships/tags" Target="../tags/tag465.xml"/><Relationship Id="rId16" Type="http://schemas.openxmlformats.org/officeDocument/2006/relationships/image" Target="../media/image77.PNG"/><Relationship Id="rId1" Type="http://schemas.openxmlformats.org/officeDocument/2006/relationships/tags" Target="../tags/tag464.xml"/><Relationship Id="rId6" Type="http://schemas.openxmlformats.org/officeDocument/2006/relationships/tags" Target="../tags/tag469.xml"/><Relationship Id="rId11" Type="http://schemas.openxmlformats.org/officeDocument/2006/relationships/slideLayout" Target="../slideLayouts/slideLayout29.xml"/><Relationship Id="rId5" Type="http://schemas.openxmlformats.org/officeDocument/2006/relationships/tags" Target="../tags/tag468.xml"/><Relationship Id="rId15" Type="http://schemas.openxmlformats.org/officeDocument/2006/relationships/image" Target="../media/image76.PNG"/><Relationship Id="rId10" Type="http://schemas.openxmlformats.org/officeDocument/2006/relationships/tags" Target="../tags/tag473.xml"/><Relationship Id="rId4" Type="http://schemas.openxmlformats.org/officeDocument/2006/relationships/tags" Target="../tags/tag467.xml"/><Relationship Id="rId9" Type="http://schemas.openxmlformats.org/officeDocument/2006/relationships/tags" Target="../tags/tag472.xml"/><Relationship Id="rId14" Type="http://schemas.openxmlformats.org/officeDocument/2006/relationships/image" Target="../media/image64.png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tags" Target="../tags/tag481.xml"/><Relationship Id="rId13" Type="http://schemas.openxmlformats.org/officeDocument/2006/relationships/image" Target="../media/image64.png"/><Relationship Id="rId3" Type="http://schemas.openxmlformats.org/officeDocument/2006/relationships/tags" Target="../tags/tag476.xml"/><Relationship Id="rId7" Type="http://schemas.openxmlformats.org/officeDocument/2006/relationships/tags" Target="../tags/tag480.xml"/><Relationship Id="rId12" Type="http://schemas.openxmlformats.org/officeDocument/2006/relationships/image" Target="../media/image19.svg"/><Relationship Id="rId2" Type="http://schemas.openxmlformats.org/officeDocument/2006/relationships/tags" Target="../tags/tag475.xml"/><Relationship Id="rId16" Type="http://schemas.openxmlformats.org/officeDocument/2006/relationships/image" Target="../media/image71.png"/><Relationship Id="rId1" Type="http://schemas.openxmlformats.org/officeDocument/2006/relationships/tags" Target="../tags/tag474.xml"/><Relationship Id="rId6" Type="http://schemas.openxmlformats.org/officeDocument/2006/relationships/tags" Target="../tags/tag479.xml"/><Relationship Id="rId11" Type="http://schemas.openxmlformats.org/officeDocument/2006/relationships/image" Target="../media/image18.png"/><Relationship Id="rId5" Type="http://schemas.openxmlformats.org/officeDocument/2006/relationships/tags" Target="../tags/tag478.xml"/><Relationship Id="rId15" Type="http://schemas.openxmlformats.org/officeDocument/2006/relationships/image" Target="../media/image75.PNG"/><Relationship Id="rId10" Type="http://schemas.openxmlformats.org/officeDocument/2006/relationships/slideLayout" Target="../slideLayouts/slideLayout29.xml"/><Relationship Id="rId4" Type="http://schemas.openxmlformats.org/officeDocument/2006/relationships/tags" Target="../tags/tag477.xml"/><Relationship Id="rId9" Type="http://schemas.openxmlformats.org/officeDocument/2006/relationships/tags" Target="../tags/tag482.xml"/><Relationship Id="rId14" Type="http://schemas.openxmlformats.org/officeDocument/2006/relationships/image" Target="../media/image76.PN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tags" Target="../tags/tag485.xml"/><Relationship Id="rId7" Type="http://schemas.openxmlformats.org/officeDocument/2006/relationships/image" Target="../media/image18.png"/><Relationship Id="rId2" Type="http://schemas.openxmlformats.org/officeDocument/2006/relationships/tags" Target="../tags/tag484.xml"/><Relationship Id="rId1" Type="http://schemas.openxmlformats.org/officeDocument/2006/relationships/tags" Target="../tags/tag483.xml"/><Relationship Id="rId6" Type="http://schemas.openxmlformats.org/officeDocument/2006/relationships/slideLayout" Target="../slideLayouts/slideLayout29.xml"/><Relationship Id="rId5" Type="http://schemas.openxmlformats.org/officeDocument/2006/relationships/tags" Target="../tags/tag487.xml"/><Relationship Id="rId4" Type="http://schemas.openxmlformats.org/officeDocument/2006/relationships/tags" Target="../tags/tag486.xml"/><Relationship Id="rId9" Type="http://schemas.openxmlformats.org/officeDocument/2006/relationships/image" Target="../media/image23.pn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tags" Target="../tags/tag495.xml"/><Relationship Id="rId13" Type="http://schemas.openxmlformats.org/officeDocument/2006/relationships/image" Target="../media/image76.PNG"/><Relationship Id="rId3" Type="http://schemas.openxmlformats.org/officeDocument/2006/relationships/tags" Target="../tags/tag490.xml"/><Relationship Id="rId7" Type="http://schemas.openxmlformats.org/officeDocument/2006/relationships/tags" Target="../tags/tag494.xml"/><Relationship Id="rId12" Type="http://schemas.openxmlformats.org/officeDocument/2006/relationships/image" Target="../media/image22.png"/><Relationship Id="rId2" Type="http://schemas.openxmlformats.org/officeDocument/2006/relationships/tags" Target="../tags/tag489.xml"/><Relationship Id="rId1" Type="http://schemas.openxmlformats.org/officeDocument/2006/relationships/tags" Target="../tags/tag488.xml"/><Relationship Id="rId6" Type="http://schemas.openxmlformats.org/officeDocument/2006/relationships/tags" Target="../tags/tag493.xml"/><Relationship Id="rId11" Type="http://schemas.openxmlformats.org/officeDocument/2006/relationships/image" Target="../media/image19.svg"/><Relationship Id="rId5" Type="http://schemas.openxmlformats.org/officeDocument/2006/relationships/tags" Target="../tags/tag492.xml"/><Relationship Id="rId15" Type="http://schemas.openxmlformats.org/officeDocument/2006/relationships/image" Target="../media/image71.png"/><Relationship Id="rId10" Type="http://schemas.openxmlformats.org/officeDocument/2006/relationships/image" Target="../media/image18.png"/><Relationship Id="rId4" Type="http://schemas.openxmlformats.org/officeDocument/2006/relationships/tags" Target="../tags/tag491.xml"/><Relationship Id="rId9" Type="http://schemas.openxmlformats.org/officeDocument/2006/relationships/slideLayout" Target="../slideLayouts/slideLayout29.xml"/><Relationship Id="rId14" Type="http://schemas.openxmlformats.org/officeDocument/2006/relationships/image" Target="../media/image75.PNG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tags" Target="../tags/tag503.xml"/><Relationship Id="rId13" Type="http://schemas.openxmlformats.org/officeDocument/2006/relationships/image" Target="../media/image22.png"/><Relationship Id="rId3" Type="http://schemas.openxmlformats.org/officeDocument/2006/relationships/tags" Target="../tags/tag498.xml"/><Relationship Id="rId7" Type="http://schemas.openxmlformats.org/officeDocument/2006/relationships/tags" Target="../tags/tag502.xml"/><Relationship Id="rId12" Type="http://schemas.openxmlformats.org/officeDocument/2006/relationships/image" Target="../media/image19.svg"/><Relationship Id="rId2" Type="http://schemas.openxmlformats.org/officeDocument/2006/relationships/tags" Target="../tags/tag497.xml"/><Relationship Id="rId16" Type="http://schemas.openxmlformats.org/officeDocument/2006/relationships/image" Target="../media/image65.PNG"/><Relationship Id="rId1" Type="http://schemas.openxmlformats.org/officeDocument/2006/relationships/tags" Target="../tags/tag496.xml"/><Relationship Id="rId6" Type="http://schemas.openxmlformats.org/officeDocument/2006/relationships/tags" Target="../tags/tag501.xml"/><Relationship Id="rId11" Type="http://schemas.openxmlformats.org/officeDocument/2006/relationships/image" Target="../media/image18.png"/><Relationship Id="rId5" Type="http://schemas.openxmlformats.org/officeDocument/2006/relationships/tags" Target="../tags/tag500.xml"/><Relationship Id="rId15" Type="http://schemas.openxmlformats.org/officeDocument/2006/relationships/image" Target="../media/image74.PNG"/><Relationship Id="rId10" Type="http://schemas.openxmlformats.org/officeDocument/2006/relationships/slideLayout" Target="../slideLayouts/slideLayout29.xml"/><Relationship Id="rId4" Type="http://schemas.openxmlformats.org/officeDocument/2006/relationships/tags" Target="../tags/tag499.xml"/><Relationship Id="rId9" Type="http://schemas.openxmlformats.org/officeDocument/2006/relationships/tags" Target="../tags/tag504.xml"/><Relationship Id="rId14" Type="http://schemas.openxmlformats.org/officeDocument/2006/relationships/image" Target="../media/image70.png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tags" Target="../tags/tag512.xml"/><Relationship Id="rId13" Type="http://schemas.openxmlformats.org/officeDocument/2006/relationships/image" Target="../media/image73.PNG"/><Relationship Id="rId3" Type="http://schemas.openxmlformats.org/officeDocument/2006/relationships/tags" Target="../tags/tag507.xml"/><Relationship Id="rId7" Type="http://schemas.openxmlformats.org/officeDocument/2006/relationships/tags" Target="../tags/tag511.xml"/><Relationship Id="rId12" Type="http://schemas.openxmlformats.org/officeDocument/2006/relationships/image" Target="../media/image22.png"/><Relationship Id="rId2" Type="http://schemas.openxmlformats.org/officeDocument/2006/relationships/tags" Target="../tags/tag506.xml"/><Relationship Id="rId1" Type="http://schemas.openxmlformats.org/officeDocument/2006/relationships/tags" Target="../tags/tag505.xml"/><Relationship Id="rId6" Type="http://schemas.openxmlformats.org/officeDocument/2006/relationships/tags" Target="../tags/tag510.xml"/><Relationship Id="rId11" Type="http://schemas.openxmlformats.org/officeDocument/2006/relationships/image" Target="../media/image19.svg"/><Relationship Id="rId5" Type="http://schemas.openxmlformats.org/officeDocument/2006/relationships/tags" Target="../tags/tag509.xml"/><Relationship Id="rId10" Type="http://schemas.openxmlformats.org/officeDocument/2006/relationships/image" Target="../media/image18.png"/><Relationship Id="rId4" Type="http://schemas.openxmlformats.org/officeDocument/2006/relationships/tags" Target="../tags/tag508.xml"/><Relationship Id="rId9" Type="http://schemas.openxmlformats.org/officeDocument/2006/relationships/slideLayout" Target="../slideLayouts/slideLayout29.xml"/><Relationship Id="rId14" Type="http://schemas.openxmlformats.org/officeDocument/2006/relationships/image" Target="../media/image50.png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gif"/><Relationship Id="rId3" Type="http://schemas.microsoft.com/office/2007/relationships/media" Target="../media/media2.mp3"/><Relationship Id="rId7" Type="http://schemas.openxmlformats.org/officeDocument/2006/relationships/image" Target="../media/image19.svg"/><Relationship Id="rId2" Type="http://schemas.openxmlformats.org/officeDocument/2006/relationships/tags" Target="../tags/tag514.xml"/><Relationship Id="rId1" Type="http://schemas.openxmlformats.org/officeDocument/2006/relationships/tags" Target="../tags/tag513.xml"/><Relationship Id="rId6" Type="http://schemas.openxmlformats.org/officeDocument/2006/relationships/image" Target="../media/image18.png"/><Relationship Id="rId5" Type="http://schemas.openxmlformats.org/officeDocument/2006/relationships/slideLayout" Target="../slideLayouts/slideLayout29.xml"/><Relationship Id="rId4" Type="http://schemas.openxmlformats.org/officeDocument/2006/relationships/audio" Target="../media/media2.mp3"/><Relationship Id="rId9" Type="http://schemas.openxmlformats.org/officeDocument/2006/relationships/image" Target="../media/image67.png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jpeg"/><Relationship Id="rId3" Type="http://schemas.openxmlformats.org/officeDocument/2006/relationships/tags" Target="../tags/tag517.xml"/><Relationship Id="rId7" Type="http://schemas.openxmlformats.org/officeDocument/2006/relationships/image" Target="../media/image79.jpg"/><Relationship Id="rId12" Type="http://schemas.openxmlformats.org/officeDocument/2006/relationships/image" Target="../media/image83.png"/><Relationship Id="rId2" Type="http://schemas.openxmlformats.org/officeDocument/2006/relationships/tags" Target="../tags/tag516.xml"/><Relationship Id="rId1" Type="http://schemas.openxmlformats.org/officeDocument/2006/relationships/tags" Target="../tags/tag515.xml"/><Relationship Id="rId6" Type="http://schemas.openxmlformats.org/officeDocument/2006/relationships/image" Target="../media/image19.svg"/><Relationship Id="rId11" Type="http://schemas.microsoft.com/office/2007/relationships/hdphoto" Target="../media/hdphoto1.wdp"/><Relationship Id="rId5" Type="http://schemas.openxmlformats.org/officeDocument/2006/relationships/image" Target="../media/image18.png"/><Relationship Id="rId10" Type="http://schemas.openxmlformats.org/officeDocument/2006/relationships/image" Target="../media/image82.png"/><Relationship Id="rId4" Type="http://schemas.openxmlformats.org/officeDocument/2006/relationships/slideLayout" Target="../slideLayouts/slideLayout29.xml"/><Relationship Id="rId9" Type="http://schemas.openxmlformats.org/officeDocument/2006/relationships/image" Target="../media/image81.jp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tags" Target="../tags/tag520.xml"/><Relationship Id="rId7" Type="http://schemas.openxmlformats.org/officeDocument/2006/relationships/image" Target="../media/image43.png"/><Relationship Id="rId2" Type="http://schemas.openxmlformats.org/officeDocument/2006/relationships/tags" Target="../tags/tag519.xml"/><Relationship Id="rId1" Type="http://schemas.openxmlformats.org/officeDocument/2006/relationships/tags" Target="../tags/tag518.xml"/><Relationship Id="rId6" Type="http://schemas.openxmlformats.org/officeDocument/2006/relationships/image" Target="../media/image19.svg"/><Relationship Id="rId5" Type="http://schemas.openxmlformats.org/officeDocument/2006/relationships/image" Target="../media/image18.png"/><Relationship Id="rId4" Type="http://schemas.openxmlformats.org/officeDocument/2006/relationships/slideLayout" Target="../slideLayouts/slideLayout18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7" Type="http://schemas.openxmlformats.org/officeDocument/2006/relationships/image" Target="../media/image84.png"/><Relationship Id="rId2" Type="http://schemas.openxmlformats.org/officeDocument/2006/relationships/slideLayout" Target="../slideLayouts/slideLayout45.xml"/><Relationship Id="rId1" Type="http://schemas.openxmlformats.org/officeDocument/2006/relationships/tags" Target="../tags/tag521.xml"/><Relationship Id="rId6" Type="http://schemas.openxmlformats.org/officeDocument/2006/relationships/hyperlink" Target="https://docs.google.com/forms/d/e/1FAIpQLSeGbEh4eCfj0ri_aqOht0VG2q1xZDER-dmv6wFZwOP759wbuA/formResponse" TargetMode="External"/><Relationship Id="rId5" Type="http://schemas.openxmlformats.org/officeDocument/2006/relationships/image" Target="../media/image3.emf"/><Relationship Id="rId4" Type="http://schemas.openxmlformats.org/officeDocument/2006/relationships/oleObject" Target="../embeddings/oleObject2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3E48B176-737A-9792-E08B-7DC87159D4F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Freeform 9"/>
          <p:cNvSpPr/>
          <p:nvPr>
            <p:custDataLst>
              <p:tags r:id="rId2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/>
          <p:cNvSpPr/>
          <p:nvPr>
            <p:custDataLst>
              <p:tags r:id="rId3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Freeform 7">
            <a:extLst>
              <a:ext uri="{FF2B5EF4-FFF2-40B4-BE49-F238E27FC236}">
                <a16:creationId xmlns:a16="http://schemas.microsoft.com/office/drawing/2014/main" id="{212C47DE-24FE-3D2A-2BF4-CF85C52978E5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0437500" y="2237707"/>
            <a:ext cx="2232407" cy="2382389"/>
          </a:xfrm>
          <a:custGeom>
            <a:avLst/>
            <a:gdLst/>
            <a:ahLst/>
            <a:cxnLst/>
            <a:rect l="l" t="t" r="r" b="b"/>
            <a:pathLst>
              <a:path w="1446572" h="1650653">
                <a:moveTo>
                  <a:pt x="0" y="0"/>
                </a:moveTo>
                <a:lnTo>
                  <a:pt x="1446572" y="0"/>
                </a:lnTo>
                <a:lnTo>
                  <a:pt x="1446572" y="1650653"/>
                </a:lnTo>
                <a:lnTo>
                  <a:pt x="0" y="1650653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a:blip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7B6C207-E5D2-BF11-2359-9226E7D84084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200401" y="4086296"/>
            <a:ext cx="6963158" cy="10306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914445">
              <a:lnSpc>
                <a:spcPts val="7869"/>
              </a:lnSpc>
              <a:defRPr/>
            </a:pPr>
            <a:r>
              <a:rPr lang="en-US" sz="8001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Français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10F4B7C3-30C1-1BB2-02D4-6F424706D304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10174729" y="2943079"/>
            <a:ext cx="2757950" cy="605935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5139"/>
              </a:lnSpc>
              <a:defRPr/>
            </a:pPr>
            <a:r>
              <a:rPr lang="en-US" sz="4001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Niveau</a:t>
            </a:r>
            <a:r>
              <a:rPr lang="en-US" sz="36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</a:t>
            </a:r>
            <a:r>
              <a:rPr lang="en-US" sz="32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   </a:t>
            </a:r>
            <a:r>
              <a:rPr lang="en-US" sz="30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 </a:t>
            </a:r>
            <a:r>
              <a:rPr lang="en-US" sz="33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        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4E4B761-C372-0F2B-E9CC-0DF7A0D44B70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10867902" y="3516626"/>
            <a:ext cx="13716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45">
              <a:defRPr/>
            </a:pPr>
            <a:r>
              <a:rPr lang="en-US" sz="6000" b="1" dirty="0">
                <a:solidFill>
                  <a:srgbClr val="FCBF18"/>
                </a:solidFill>
                <a:latin typeface="Dosis Bold"/>
              </a:rPr>
              <a:t>2</a:t>
            </a:r>
            <a:endParaRPr lang="fr-MA" sz="6000" b="1" dirty="0">
              <a:solidFill>
                <a:srgbClr val="FCBF18"/>
              </a:solidFill>
              <a:latin typeface="Dosis" pitchFamily="2" charset="0"/>
            </a:endParaRPr>
          </a:p>
        </p:txBody>
      </p:sp>
      <p:pic>
        <p:nvPicPr>
          <p:cNvPr id="8" name="Picture 2" descr="الصفحة الرئيسية">
            <a:extLst>
              <a:ext uri="{FF2B5EF4-FFF2-40B4-BE49-F238E27FC236}">
                <a16:creationId xmlns:a16="http://schemas.microsoft.com/office/drawing/2014/main" id="{C974ACDD-10FD-D838-8D0D-6B5470FEED51}"/>
              </a:ext>
            </a:extLst>
          </p:cNvPr>
          <p:cNvPicPr>
            <a:picLocks noChangeAspect="1" noChangeArrowheads="1"/>
          </p:cNvPicPr>
          <p:nvPr>
            <p:custDataLst>
              <p:tags r:id="rId8"/>
            </p:custDataLst>
          </p:nvPr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8623" y="753919"/>
            <a:ext cx="6963158" cy="1055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411D2F2D-4AAE-4EEF-B851-D408755FBC0C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3771711" y="7148621"/>
            <a:ext cx="6172578" cy="966680"/>
          </a:xfrm>
          <a:prstGeom prst="roundRect">
            <a:avLst>
              <a:gd name="adj" fmla="val 32324"/>
            </a:avLst>
          </a:prstGeom>
          <a:solidFill>
            <a:srgbClr val="215968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2" name="TextBox 7">
            <a:extLst>
              <a:ext uri="{FF2B5EF4-FFF2-40B4-BE49-F238E27FC236}">
                <a16:creationId xmlns:a16="http://schemas.microsoft.com/office/drawing/2014/main" id="{D13C3FE6-2C2A-82BC-D09A-A78C99C5328D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3771711" y="7328993"/>
            <a:ext cx="6172578" cy="6059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5139"/>
              </a:lnSpc>
              <a:defRPr/>
            </a:pPr>
            <a:r>
              <a:rPr lang="en-US" sz="4001" dirty="0" err="1">
                <a:solidFill>
                  <a:prstClr val="white"/>
                </a:solidFill>
                <a:latin typeface="Dosis Bold"/>
              </a:rPr>
              <a:t>Semaine</a:t>
            </a:r>
            <a:r>
              <a:rPr lang="en-US" sz="4001" dirty="0">
                <a:solidFill>
                  <a:prstClr val="white"/>
                </a:solidFill>
                <a:latin typeface="Dosis Bold"/>
              </a:rPr>
              <a:t> 4 - Séance 2</a:t>
            </a:r>
          </a:p>
        </p:txBody>
      </p:sp>
      <p:sp>
        <p:nvSpPr>
          <p:cNvPr id="13" name="TextBox 3">
            <a:extLst>
              <a:ext uri="{FF2B5EF4-FFF2-40B4-BE49-F238E27FC236}">
                <a16:creationId xmlns:a16="http://schemas.microsoft.com/office/drawing/2014/main" id="{A3E8B26A-E360-4F3F-FCFA-79DC61061806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2599772" y="5354312"/>
            <a:ext cx="8164415" cy="8932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45">
              <a:lnSpc>
                <a:spcPts val="7869"/>
              </a:lnSpc>
              <a:defRPr/>
            </a:pPr>
            <a:r>
              <a:rPr lang="en-US" sz="4400" b="1" dirty="0" err="1">
                <a:solidFill>
                  <a:srgbClr val="F79646">
                    <a:lumMod val="75000"/>
                  </a:srgbClr>
                </a:solidFill>
                <a:latin typeface="Dosis" pitchFamily="2" charset="0"/>
                <a:cs typeface="DokChampa" panose="020B0604020202020204" pitchFamily="34" charset="-34"/>
              </a:rPr>
              <a:t>Période</a:t>
            </a:r>
            <a:r>
              <a:rPr lang="en-US" sz="44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  <a:cs typeface="DokChampa" panose="020B0604020202020204" pitchFamily="34" charset="-34"/>
              </a:rPr>
              <a:t> 2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B17E0C8-16BE-B035-04C3-D705EA2163D5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3894705" y="8574280"/>
            <a:ext cx="5924186" cy="10618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685800">
              <a:spcAft>
                <a:spcPts val="1800"/>
              </a:spcAft>
            </a:pPr>
            <a:r>
              <a:rPr lang="fr-FR" sz="2400" b="1" i="1" dirty="0">
                <a:solidFill>
                  <a:prstClr val="white">
                    <a:lumMod val="50000"/>
                  </a:prstClr>
                </a:solidFill>
                <a:latin typeface="Calibri"/>
              </a:rPr>
              <a:t>Écoles Pionnières – Année scolaire 2024-2025</a:t>
            </a:r>
          </a:p>
          <a:p>
            <a:pPr algn="ctr" defTabSz="685800">
              <a:spcAft>
                <a:spcPts val="1800"/>
              </a:spcAft>
            </a:pPr>
            <a:r>
              <a:rPr lang="fr-FR" sz="2400" i="1" dirty="0">
                <a:solidFill>
                  <a:prstClr val="white">
                    <a:lumMod val="50000"/>
                  </a:prstClr>
                </a:solidFill>
                <a:latin typeface="Calibri"/>
              </a:rPr>
              <a:t>Version en cours d’amélioration. </a:t>
            </a:r>
          </a:p>
        </p:txBody>
      </p:sp>
    </p:spTree>
    <p:extLst>
      <p:ext uri="{BB962C8B-B14F-4D97-AF65-F5344CB8AC3E}">
        <p14:creationId xmlns:p14="http://schemas.microsoft.com/office/powerpoint/2010/main" val="35861699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E8590B-F6CF-70CD-6E72-F5ABDBC900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D57E4082-F9D7-0AF5-296D-96E1BB8E53E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E1B37076-2361-6711-89A3-907EE4DD2144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458380" y="3592489"/>
            <a:ext cx="12799240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spcAft>
                <a:spcPts val="1800"/>
              </a:spcAft>
              <a:defRPr/>
            </a:pPr>
            <a:r>
              <a:rPr lang="fr-FR" sz="5400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        </a:t>
            </a:r>
            <a:r>
              <a:rPr lang="fr-FR" sz="42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Ce support est optimisé pour un visionnage en mode diaporama sur un écran d’ordinateur. </a:t>
            </a:r>
            <a:endParaRPr lang="ar-MA" sz="54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8940B444-C795-AF51-E15B-D70F755F0AC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DBD3357F-7577-9817-B590-13AEBCBCE043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2901C97-7D2E-EE20-D308-59045434FE99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C9A77FA-585D-127F-845B-8EBC71313FA3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677748" y="1237915"/>
            <a:ext cx="2360504" cy="205878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FA3FF9E-96AB-CA64-0E5A-B49A3A31BB7F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/>
          <a:srcRect t="3549" r="25825"/>
          <a:stretch/>
        </p:blipFill>
        <p:spPr>
          <a:xfrm>
            <a:off x="2569153" y="5661395"/>
            <a:ext cx="8969576" cy="1454457"/>
          </a:xfrm>
          <a:prstGeom prst="roundRect">
            <a:avLst/>
          </a:prstGeom>
          <a:ln>
            <a:solidFill>
              <a:schemeClr val="accent5">
                <a:lumMod val="50000"/>
              </a:schemeClr>
            </a:solidFill>
          </a:ln>
        </p:spPr>
      </p:pic>
      <p:sp>
        <p:nvSpPr>
          <p:cNvPr id="13" name="Ellipse 12">
            <a:extLst>
              <a:ext uri="{FF2B5EF4-FFF2-40B4-BE49-F238E27FC236}">
                <a16:creationId xmlns:a16="http://schemas.microsoft.com/office/drawing/2014/main" id="{31DAD90C-01DC-919D-FDFB-9AC4E695309E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2373218" y="5739229"/>
            <a:ext cx="1363695" cy="1298789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4050" dirty="0"/>
          </a:p>
        </p:txBody>
      </p:sp>
    </p:spTree>
    <p:extLst>
      <p:ext uri="{BB962C8B-B14F-4D97-AF65-F5344CB8AC3E}">
        <p14:creationId xmlns:p14="http://schemas.microsoft.com/office/powerpoint/2010/main" val="26029975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E8590B-F6CF-70CD-6E72-F5ABDBC900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D57E4082-F9D7-0AF5-296D-96E1BB8E53E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E1B37076-2361-6711-89A3-907EE4DD2144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685802" y="4168131"/>
            <a:ext cx="12769469" cy="10515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914445">
              <a:lnSpc>
                <a:spcPts val="8229"/>
              </a:lnSpc>
              <a:spcAft>
                <a:spcPts val="3000"/>
              </a:spcAft>
              <a:defRPr/>
            </a:pPr>
            <a:r>
              <a:rPr lang="fr-FR" sz="72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           Orientations générales</a:t>
            </a:r>
            <a:endParaRPr lang="ar-MA" sz="72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8940B444-C795-AF51-E15B-D70F755F0AC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DBD3357F-7577-9817-B590-13AEBCBCE043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2901C97-7D2E-EE20-D308-59045434FE99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32901161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>
            <p:custDataLst>
              <p:tags r:id="rId1"/>
            </p:custDataLst>
          </p:nvPr>
        </p:nvSpPr>
        <p:spPr>
          <a:xfrm>
            <a:off x="0" y="13485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t="-5555" b="-5555"/>
            </a:stretch>
          </a:blipFill>
        </p:spPr>
        <p:txBody>
          <a:bodyPr/>
          <a:lstStyle/>
          <a:p>
            <a:pPr algn="just" defTabSz="685835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/>
          <p:cNvGrpSpPr/>
          <p:nvPr>
            <p:custDataLst>
              <p:tags r:id="rId2"/>
            </p:custDataLst>
          </p:nvPr>
        </p:nvGrpSpPr>
        <p:grpSpPr>
          <a:xfrm>
            <a:off x="381000" y="1104900"/>
            <a:ext cx="12954000" cy="8394366"/>
            <a:chOff x="0" y="0"/>
            <a:chExt cx="3895412" cy="25551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/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/>
          <p:cNvSpPr/>
          <p:nvPr>
            <p:custDataLst>
              <p:tags r:id="rId3"/>
            </p:custDataLst>
          </p:nvPr>
        </p:nvSpPr>
        <p:spPr>
          <a:xfrm>
            <a:off x="594626" y="44130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/>
          <p:cNvSpPr txBox="1"/>
          <p:nvPr>
            <p:custDataLst>
              <p:tags r:id="rId4"/>
            </p:custDataLst>
          </p:nvPr>
        </p:nvSpPr>
        <p:spPr>
          <a:xfrm>
            <a:off x="3276600" y="2476501"/>
            <a:ext cx="8019621" cy="5123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</a:pPr>
            <a:r>
              <a:rPr lang="fr-FR" sz="3200" b="1" dirty="0">
                <a:solidFill>
                  <a:srgbClr val="106585"/>
                </a:solidFill>
                <a:latin typeface="Dosis" pitchFamily="2" charset="0"/>
              </a:rPr>
              <a:t>Conventions pour l’usage des supports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4050696-8E39-F1CF-ABF8-86FF935959D5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8229601" y="528735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/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11" name="Freeform 7">
            <a:extLst>
              <a:ext uri="{FF2B5EF4-FFF2-40B4-BE49-F238E27FC236}">
                <a16:creationId xmlns:a16="http://schemas.microsoft.com/office/drawing/2014/main" id="{7289EC27-7BBE-1564-F14F-8F211F9440ED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1776932" y="3666801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2180162-B144-7FD4-BB9F-A0EAFFD8A3D0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9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66524" y="3762221"/>
            <a:ext cx="1374914" cy="762000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5B715999-34C4-2141-4830-610FF1FFFA47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4606084" y="3955716"/>
            <a:ext cx="5416073" cy="523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/>
            <a:r>
              <a:rPr lang="fr-FR" sz="2801" b="1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Pages réservées à l’enseignant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3F8696B5-768D-1B28-07DD-B75235E312F3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9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66524" y="5351607"/>
            <a:ext cx="1374914" cy="762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10E672A-213D-5DC3-723E-374E00223365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4606083" y="5545103"/>
            <a:ext cx="8401995" cy="523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/>
            <a:r>
              <a:rPr lang="fr-FR" sz="2801" b="1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Explications et consignes à dire aux élèves</a:t>
            </a:r>
          </a:p>
        </p:txBody>
      </p:sp>
      <p:sp>
        <p:nvSpPr>
          <p:cNvPr id="21" name="Freeform 8">
            <a:extLst>
              <a:ext uri="{FF2B5EF4-FFF2-40B4-BE49-F238E27FC236}">
                <a16:creationId xmlns:a16="http://schemas.microsoft.com/office/drawing/2014/main" id="{953CC148-4B93-BBCE-4E28-D9EC27DDD162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 rot="10800000" flipH="1">
            <a:off x="1910312" y="5545103"/>
            <a:ext cx="929375" cy="627953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/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023503FF-8B75-175E-D636-720EC89779C2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9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76601" y="7033208"/>
            <a:ext cx="1374914" cy="762000"/>
          </a:xfrm>
          <a:prstGeom prst="rect">
            <a:avLst/>
          </a:prstGeom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5E1446DD-0BB2-867F-17EC-2511CA95D91E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4713291" y="7169141"/>
            <a:ext cx="8019621" cy="523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/>
            <a:r>
              <a:rPr lang="fr-FR" sz="2801" b="1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Audio enregistré (déclenchement automatique)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02ABBF97-DB21-AAF2-60D3-362648DC1197}"/>
              </a:ext>
            </a:extLst>
          </p:cNvPr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22"/>
          <a:stretch>
            <a:fillRect/>
          </a:stretch>
        </p:blipFill>
        <p:spPr>
          <a:xfrm>
            <a:off x="1718466" y="6989980"/>
            <a:ext cx="1543266" cy="1171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6183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F84DB-06AD-D0E2-8538-3F09DE4C4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9D27F43D-2AAC-3924-3C8D-F1B03F83B31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8286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3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just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B314923F-69FD-5D4C-611C-138FFCB9BA7A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1104900"/>
            <a:ext cx="12954000" cy="8394366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E5EB3374-A76C-2A54-6038-72818B2CDB51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just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1758D412-727A-87EE-D7AD-DF9242B11ED6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marL="0" marR="0" lvl="0" indent="0" algn="just" defTabSz="685835" rtl="0" eaLnBrk="1" fontAlgn="auto" latinLnBrk="0" hangingPunct="1">
                <a:lnSpc>
                  <a:spcPts val="2408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AFDA5764-B6A4-60C6-DCDA-6856AC1D5FD1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94626" y="44130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1EA470B7-E062-15E0-33DE-CF45AE1EF649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399060" y="1865441"/>
            <a:ext cx="7271961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just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Pictogrammes pour la gestion de la leçon. 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D3FF3D4-5F97-F646-3844-63C78EA24D12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8229601" y="528735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l’enseignant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9A451E6-42B1-DFF1-7AE4-A7F2056EC01F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58491" y="4756182"/>
            <a:ext cx="37968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Modelage. </a:t>
            </a:r>
          </a:p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Les élèves écoutent.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EE9A24F-D8C5-7E23-497C-A5D00EB35DFD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000" y="2954900"/>
            <a:ext cx="1636031" cy="1631801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5BB7C58-97F4-D723-60E8-49521E84193F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4116140" y="2982989"/>
            <a:ext cx="2566257" cy="1711679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9EC96FEE-CB37-D47D-DC7D-94A02B44A065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3592846" y="4828793"/>
            <a:ext cx="3304035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Questions directes.</a:t>
            </a:r>
          </a:p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désigne des élèves.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B73E3A4-703C-71EA-8A0D-2E42F69B21D4}"/>
              </a:ext>
            </a:extLst>
          </p:cNvPr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586454" y="2977902"/>
            <a:ext cx="1747521" cy="1466991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97A78D7E-4EA3-8F6B-EB49-9380B2CCBAAD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9379758" y="4770770"/>
            <a:ext cx="43085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Répétition chorale.</a:t>
            </a:r>
          </a:p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Toute la classe participe. 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ACD71421-7E63-0887-15F3-9B3C58CC5617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9"/>
          <a:stretch>
            <a:fillRect/>
          </a:stretch>
        </p:blipFill>
        <p:spPr>
          <a:xfrm>
            <a:off x="4320256" y="6354876"/>
            <a:ext cx="1849217" cy="1142676"/>
          </a:xfrm>
          <a:prstGeom prst="roundRect">
            <a:avLst>
              <a:gd name="adj" fmla="val 31362"/>
            </a:avLst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519DECAF-6F46-F2D9-3C43-0C5075904C4D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3377366" y="7796685"/>
            <a:ext cx="39154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Passage au tableau. </a:t>
            </a:r>
          </a:p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Un élève réalise la tâche.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91BAC82B-025C-D00A-B7BA-2FDECC2C4E40}"/>
              </a:ext>
            </a:extLst>
          </p:cNvPr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3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313" y="6218106"/>
            <a:ext cx="1412672" cy="1337688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BC7C708A-7CF6-ABB8-7BF8-C9174CC9466A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104402" y="7824352"/>
            <a:ext cx="354956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silencieuse.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A30520AD-873E-13AF-FDF7-426FBF1C62A8}"/>
              </a:ext>
            </a:extLst>
          </p:cNvPr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3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0225" y="6234380"/>
            <a:ext cx="1846817" cy="1291715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FC81664E-77EA-659F-4F1A-E015F091A3C5}"/>
              </a:ext>
            </a:extLst>
          </p:cNvPr>
          <p:cNvSpPr txBox="1"/>
          <p:nvPr>
            <p:custDataLst>
              <p:tags r:id="rId17"/>
            </p:custDataLst>
          </p:nvPr>
        </p:nvSpPr>
        <p:spPr>
          <a:xfrm>
            <a:off x="7101466" y="7711353"/>
            <a:ext cx="3495701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Pratique autonome.</a:t>
            </a:r>
          </a:p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circule entre les rangs.  </a:t>
            </a:r>
          </a:p>
        </p:txBody>
      </p:sp>
      <p:pic>
        <p:nvPicPr>
          <p:cNvPr id="18" name="Image 17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DA3012CF-2363-2ED8-3431-EDCB4ED9ADCA}"/>
              </a:ext>
            </a:extLst>
          </p:cNvPr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3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364686" y="6013321"/>
            <a:ext cx="1250264" cy="1512774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E9A6834E-AFB5-023D-9381-B94F5B6F48A0}"/>
              </a:ext>
            </a:extLst>
          </p:cNvPr>
          <p:cNvSpPr txBox="1"/>
          <p:nvPr>
            <p:custDataLst>
              <p:tags r:id="rId19"/>
            </p:custDataLst>
          </p:nvPr>
        </p:nvSpPr>
        <p:spPr>
          <a:xfrm>
            <a:off x="10220479" y="7796189"/>
            <a:ext cx="330403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Observation. </a:t>
            </a:r>
          </a:p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Les élèves observent. 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7DCA9C8A-9242-4256-6CC5-A41CF76EF40C}"/>
              </a:ext>
            </a:extLst>
          </p:cNvPr>
          <p:cNvGrpSpPr/>
          <p:nvPr>
            <p:custDataLst>
              <p:tags r:id="rId20"/>
            </p:custDataLst>
          </p:nvPr>
        </p:nvGrpSpPr>
        <p:grpSpPr>
          <a:xfrm>
            <a:off x="7355492" y="3122272"/>
            <a:ext cx="1961535" cy="1238864"/>
            <a:chOff x="7152968" y="2374490"/>
            <a:chExt cx="1961535" cy="1238864"/>
          </a:xfrm>
        </p:grpSpPr>
        <p:sp>
          <p:nvSpPr>
            <p:cNvPr id="21" name="Bulle narrative : ronde 20">
              <a:extLst>
                <a:ext uri="{FF2B5EF4-FFF2-40B4-BE49-F238E27FC236}">
                  <a16:creationId xmlns:a16="http://schemas.microsoft.com/office/drawing/2014/main" id="{9FF31181-CF52-0696-E904-1C18160AA31D}"/>
                </a:ext>
              </a:extLst>
            </p:cNvPr>
            <p:cNvSpPr/>
            <p:nvPr/>
          </p:nvSpPr>
          <p:spPr>
            <a:xfrm>
              <a:off x="7152968" y="2374490"/>
              <a:ext cx="1961535" cy="1224116"/>
            </a:xfrm>
            <a:prstGeom prst="wedgeEllipseCallou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7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CEB0F0D4-5E2D-4A78-A130-A420495590DD}"/>
                </a:ext>
              </a:extLst>
            </p:cNvPr>
            <p:cNvPicPr>
              <a:picLocks noChangeAspect="1"/>
            </p:cNvPicPr>
            <p:nvPr/>
          </p:nvPicPr>
          <p:blipFill>
            <a:blip r:embed="rId3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340077" y="2415547"/>
              <a:ext cx="1553200" cy="1197807"/>
            </a:xfrm>
            <a:prstGeom prst="rect">
              <a:avLst/>
            </a:prstGeom>
          </p:spPr>
        </p:pic>
      </p:grpSp>
      <p:sp>
        <p:nvSpPr>
          <p:cNvPr id="25" name="ZoneTexte 24">
            <a:extLst>
              <a:ext uri="{FF2B5EF4-FFF2-40B4-BE49-F238E27FC236}">
                <a16:creationId xmlns:a16="http://schemas.microsoft.com/office/drawing/2014/main" id="{05BDA0A1-C1DE-3363-14D1-25382633DF61}"/>
              </a:ext>
            </a:extLst>
          </p:cNvPr>
          <p:cNvSpPr txBox="1"/>
          <p:nvPr>
            <p:custDataLst>
              <p:tags r:id="rId21"/>
            </p:custDataLst>
          </p:nvPr>
        </p:nvSpPr>
        <p:spPr>
          <a:xfrm>
            <a:off x="6811905" y="4785518"/>
            <a:ext cx="3048710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Dites-le en arabe</a:t>
            </a:r>
          </a:p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Les élèves disent le mot en arabe. </a:t>
            </a:r>
          </a:p>
        </p:txBody>
      </p:sp>
    </p:spTree>
    <p:extLst>
      <p:ext uri="{BB962C8B-B14F-4D97-AF65-F5344CB8AC3E}">
        <p14:creationId xmlns:p14="http://schemas.microsoft.com/office/powerpoint/2010/main" val="26352967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CB165543-4DBF-48F7-57E1-EF9DF479B2E5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0"/>
            <a:ext cx="13716000" cy="10287000"/>
            <a:chOff x="0" y="0"/>
            <a:chExt cx="13716000" cy="10287000"/>
          </a:xfrm>
        </p:grpSpPr>
        <p:sp>
          <p:nvSpPr>
            <p:cNvPr id="10" name="Freeform 2">
              <a:extLst>
                <a:ext uri="{FF2B5EF4-FFF2-40B4-BE49-F238E27FC236}">
                  <a16:creationId xmlns:a16="http://schemas.microsoft.com/office/drawing/2014/main" id="{F708FCD2-6BF9-00A9-A27E-4ABFC613E86D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custGeom>
              <a:avLst/>
              <a:gdLst/>
              <a:ahLst/>
              <a:cxnLst/>
              <a:rect l="l" t="t" r="r" b="b"/>
              <a:pathLst>
                <a:path w="18288000" h="10287000">
                  <a:moveTo>
                    <a:pt x="0" y="0"/>
                  </a:moveTo>
                  <a:lnTo>
                    <a:pt x="18288000" y="0"/>
                  </a:lnTo>
                  <a:lnTo>
                    <a:pt x="18288000" y="10287000"/>
                  </a:lnTo>
                  <a:lnTo>
                    <a:pt x="0" y="10287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2"/>
              <a:stretch>
                <a:fillRect t="-5555" b="-5555"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CF0E36C0-C341-AACC-60EE-1249E2D9C505}"/>
                </a:ext>
              </a:extLst>
            </p:cNvPr>
            <p:cNvGrpSpPr/>
            <p:nvPr/>
          </p:nvGrpSpPr>
          <p:grpSpPr>
            <a:xfrm>
              <a:off x="800100" y="353997"/>
              <a:ext cx="12001500" cy="9132906"/>
              <a:chOff x="800100" y="353997"/>
              <a:chExt cx="12001500" cy="9132906"/>
            </a:xfrm>
          </p:grpSpPr>
          <p:grpSp>
            <p:nvGrpSpPr>
              <p:cNvPr id="12" name="Group 3">
                <a:extLst>
                  <a:ext uri="{FF2B5EF4-FFF2-40B4-BE49-F238E27FC236}">
                    <a16:creationId xmlns:a16="http://schemas.microsoft.com/office/drawing/2014/main" id="{6856C84E-5D28-B1BE-B422-DE634E79C01D}"/>
                  </a:ext>
                </a:extLst>
              </p:cNvPr>
              <p:cNvGrpSpPr/>
              <p:nvPr/>
            </p:nvGrpSpPr>
            <p:grpSpPr>
              <a:xfrm>
                <a:off x="800100" y="876302"/>
                <a:ext cx="12001500" cy="8610601"/>
                <a:chOff x="0" y="-485141"/>
                <a:chExt cx="3895412" cy="3519867"/>
              </a:xfrm>
            </p:grpSpPr>
            <p:sp>
              <p:nvSpPr>
                <p:cNvPr id="14" name="Freeform 4">
                  <a:extLst>
                    <a:ext uri="{FF2B5EF4-FFF2-40B4-BE49-F238E27FC236}">
                      <a16:creationId xmlns:a16="http://schemas.microsoft.com/office/drawing/2014/main" id="{E467593A-A3AA-574E-C98C-D79D5650552D}"/>
                    </a:ext>
                  </a:extLst>
                </p:cNvPr>
                <p:cNvSpPr/>
                <p:nvPr/>
              </p:nvSpPr>
              <p:spPr>
                <a:xfrm>
                  <a:off x="0" y="-485141"/>
                  <a:ext cx="3895412" cy="35198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5412" h="2555175">
                      <a:moveTo>
                        <a:pt x="6703" y="0"/>
                      </a:moveTo>
                      <a:lnTo>
                        <a:pt x="3888710" y="0"/>
                      </a:lnTo>
                      <a:cubicBezTo>
                        <a:pt x="3892411" y="0"/>
                        <a:pt x="3895412" y="3001"/>
                        <a:pt x="3895412" y="6703"/>
                      </a:cubicBezTo>
                      <a:lnTo>
                        <a:pt x="3895412" y="2548473"/>
                      </a:lnTo>
                      <a:cubicBezTo>
                        <a:pt x="3895412" y="2550250"/>
                        <a:pt x="3894706" y="2551955"/>
                        <a:pt x="3893449" y="2553212"/>
                      </a:cubicBezTo>
                      <a:cubicBezTo>
                        <a:pt x="3892192" y="2554469"/>
                        <a:pt x="3890487" y="2555175"/>
                        <a:pt x="3888710" y="2555175"/>
                      </a:cubicBezTo>
                      <a:lnTo>
                        <a:pt x="6703" y="2555175"/>
                      </a:lnTo>
                      <a:cubicBezTo>
                        <a:pt x="4925" y="2555175"/>
                        <a:pt x="3220" y="2554469"/>
                        <a:pt x="1963" y="2553212"/>
                      </a:cubicBezTo>
                      <a:cubicBezTo>
                        <a:pt x="706" y="2551955"/>
                        <a:pt x="0" y="2550250"/>
                        <a:pt x="0" y="2548473"/>
                      </a:cubicBezTo>
                      <a:lnTo>
                        <a:pt x="0" y="6703"/>
                      </a:lnTo>
                      <a:cubicBezTo>
                        <a:pt x="0" y="4925"/>
                        <a:pt x="706" y="3220"/>
                        <a:pt x="1963" y="1963"/>
                      </a:cubicBezTo>
                      <a:cubicBezTo>
                        <a:pt x="3220" y="706"/>
                        <a:pt x="4925" y="0"/>
                        <a:pt x="6703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9050">
                  <a:solidFill>
                    <a:srgbClr val="000000"/>
                  </a:solidFill>
                </a:ln>
              </p:spPr>
              <p:txBody>
                <a:bodyPr/>
                <a:lstStyle/>
                <a:p>
                  <a:pPr defTabSz="914445">
                    <a:defRPr/>
                  </a:pPr>
                  <a:endParaRPr lang="fr-MA"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15" name="TextBox 5">
                  <a:extLst>
                    <a:ext uri="{FF2B5EF4-FFF2-40B4-BE49-F238E27FC236}">
                      <a16:creationId xmlns:a16="http://schemas.microsoft.com/office/drawing/2014/main" id="{EBF35789-EF5A-9231-2393-AA2D13C5F56A}"/>
                    </a:ext>
                  </a:extLst>
                </p:cNvPr>
                <p:cNvSpPr txBox="1"/>
                <p:nvPr/>
              </p:nvSpPr>
              <p:spPr>
                <a:xfrm>
                  <a:off x="0" y="-47625"/>
                  <a:ext cx="812800" cy="860425"/>
                </a:xfrm>
                <a:prstGeom prst="rect">
                  <a:avLst/>
                </a:prstGeom>
              </p:spPr>
              <p:txBody>
                <a:bodyPr lIns="38100" tIns="38100" rIns="38100" bIns="38100" rtlCol="0" anchor="ctr"/>
                <a:lstStyle/>
                <a:p>
                  <a:pPr algn="ctr" defTabSz="914445">
                    <a:lnSpc>
                      <a:spcPts val="2408"/>
                    </a:lnSpc>
                    <a:defRPr/>
                  </a:pPr>
                  <a:endParaRPr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</p:grpSp>
          <p:sp>
            <p:nvSpPr>
              <p:cNvPr id="13" name="Freeform 7">
                <a:extLst>
                  <a:ext uri="{FF2B5EF4-FFF2-40B4-BE49-F238E27FC236}">
                    <a16:creationId xmlns:a16="http://schemas.microsoft.com/office/drawing/2014/main" id="{04888450-80DC-3049-7195-02CD36824DB4}"/>
                  </a:ext>
                </a:extLst>
              </p:cNvPr>
              <p:cNvSpPr/>
              <p:nvPr/>
            </p:nvSpPr>
            <p:spPr>
              <a:xfrm>
                <a:off x="914402" y="353997"/>
                <a:ext cx="929375" cy="892200"/>
              </a:xfrm>
              <a:custGeom>
                <a:avLst/>
                <a:gdLst/>
                <a:ahLst/>
                <a:cxnLst/>
                <a:rect l="l" t="t" r="r" b="b"/>
                <a:pathLst>
                  <a:path w="1239167" h="1189600">
                    <a:moveTo>
                      <a:pt x="0" y="0"/>
                    </a:moveTo>
                    <a:lnTo>
                      <a:pt x="1239167" y="0"/>
                    </a:lnTo>
                    <a:lnTo>
                      <a:pt x="1239167" y="1189600"/>
                    </a:lnTo>
                    <a:lnTo>
                      <a:pt x="0" y="118960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23">
                  <a:extLst>
                    <a:ext uri="{96DAC541-7B7A-43D3-8B79-37D633B846F1}">
                      <asvg:svgBlip xmlns:asvg="http://schemas.microsoft.com/office/drawing/2016/SVG/main" r:embed="rId24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914445">
                  <a:defRPr/>
                </a:pPr>
                <a:endParaRPr lang="fr-MA" sz="1350" dirty="0">
                  <a:solidFill>
                    <a:prstClr val="black"/>
                  </a:solidFill>
                  <a:latin typeface="Dosis" pitchFamily="2" charset="0"/>
                </a:endParaRPr>
              </a:p>
            </p:txBody>
          </p:sp>
        </p:grpSp>
      </p:grpSp>
      <p:sp>
        <p:nvSpPr>
          <p:cNvPr id="9" name="TextBox 9"/>
          <p:cNvSpPr txBox="1"/>
          <p:nvPr>
            <p:custDataLst>
              <p:tags r:id="rId2"/>
            </p:custDataLst>
          </p:nvPr>
        </p:nvSpPr>
        <p:spPr>
          <a:xfrm>
            <a:off x="3097817" y="5585909"/>
            <a:ext cx="7520366" cy="538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69">
              <a:lnSpc>
                <a:spcPts val="4200"/>
              </a:lnSpc>
              <a:defRPr/>
            </a:pPr>
            <a:r>
              <a:rPr lang="en-US" sz="3600" b="1" dirty="0">
                <a:solidFill>
                  <a:srgbClr val="1F497D"/>
                </a:solidFill>
                <a:latin typeface="Dosis" pitchFamily="2" charset="0"/>
              </a:rPr>
              <a:t>Matériel didactique</a:t>
            </a:r>
          </a:p>
        </p:txBody>
      </p:sp>
      <p:sp>
        <p:nvSpPr>
          <p:cNvPr id="2" name="TextBox 9">
            <a:extLst>
              <a:ext uri="{FF2B5EF4-FFF2-40B4-BE49-F238E27FC236}">
                <a16:creationId xmlns:a16="http://schemas.microsoft.com/office/drawing/2014/main" id="{EFB9B008-41AC-BDC5-4B91-5A497B148B44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800100" y="1407111"/>
            <a:ext cx="12001500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4200"/>
              </a:lnSpc>
              <a:defRPr/>
            </a:pPr>
            <a:r>
              <a:rPr lang="en-US" sz="3600" b="1" dirty="0">
                <a:solidFill>
                  <a:srgbClr val="1F497D"/>
                </a:solidFill>
                <a:latin typeface="Dosis" pitchFamily="2" charset="0"/>
              </a:rPr>
              <a:t>Matériel technique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915D381-18F3-43EC-F8E3-6D3664766858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5"/>
          <a:stretch>
            <a:fillRect/>
          </a:stretch>
        </p:blipFill>
        <p:spPr>
          <a:xfrm>
            <a:off x="2204900" y="2644612"/>
            <a:ext cx="1912502" cy="1668047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79441BD0-3475-3561-9867-7AA9199CD64C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1811857" y="4394611"/>
            <a:ext cx="2504181" cy="538610"/>
          </a:xfrm>
          <a:prstGeom prst="roundRect">
            <a:avLst>
              <a:gd name="adj" fmla="val 32258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5AF469B-2419-1460-4D0E-2A3F112415EB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2394902" y="4393589"/>
            <a:ext cx="1425005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fr-FR" sz="2250" b="1" dirty="0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PC + PPT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3544874-45A9-6686-34C5-F066052CB44F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5612942" y="4407713"/>
            <a:ext cx="2269574" cy="538610"/>
          </a:xfrm>
          <a:prstGeom prst="roundRect">
            <a:avLst>
              <a:gd name="adj" fmla="val 32258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2E08D40C-2D68-A73A-2381-029481DAF740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6027753" y="4446212"/>
            <a:ext cx="1343701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fr-FR" sz="2250" b="1" dirty="0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Pointeur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F31C257C-687C-6F5D-9E7D-C97F5E15A1EC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307662" y="2170848"/>
            <a:ext cx="2232162" cy="2229782"/>
          </a:xfrm>
          <a:prstGeom prst="rect">
            <a:avLst/>
          </a:prstGeom>
        </p:spPr>
      </p:pic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CC74D983-3D6D-C529-D40A-5A387E869EC4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8683290" y="4374481"/>
            <a:ext cx="3254772" cy="549254"/>
          </a:xfrm>
          <a:prstGeom prst="roundRect">
            <a:avLst>
              <a:gd name="adj" fmla="val 32258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CDA954E7-6A2C-C5AF-3AE0-19B26D8976ED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8976816" y="4400630"/>
            <a:ext cx="2582566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fr-FR" sz="2250" b="1" dirty="0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Projection ajustée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E53E6545-78B9-1C0F-4AE2-7DEF0DA141E8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7"/>
          <a:stretch>
            <a:fillRect/>
          </a:stretch>
        </p:blipFill>
        <p:spPr>
          <a:xfrm>
            <a:off x="8730084" y="2895119"/>
            <a:ext cx="3160415" cy="992903"/>
          </a:xfrm>
          <a:prstGeom prst="rect">
            <a:avLst/>
          </a:prstGeom>
        </p:spPr>
      </p:pic>
      <p:grpSp>
        <p:nvGrpSpPr>
          <p:cNvPr id="28" name="Groupe 27">
            <a:extLst>
              <a:ext uri="{FF2B5EF4-FFF2-40B4-BE49-F238E27FC236}">
                <a16:creationId xmlns:a16="http://schemas.microsoft.com/office/drawing/2014/main" id="{9D132A3B-F0F2-35FE-99DC-A96843AFCA2E}"/>
              </a:ext>
            </a:extLst>
          </p:cNvPr>
          <p:cNvGrpSpPr/>
          <p:nvPr>
            <p:custDataLst>
              <p:tags r:id="rId13"/>
            </p:custDataLst>
          </p:nvPr>
        </p:nvGrpSpPr>
        <p:grpSpPr>
          <a:xfrm>
            <a:off x="4508617" y="8682834"/>
            <a:ext cx="1779566" cy="538610"/>
            <a:chOff x="5802255" y="5807067"/>
            <a:chExt cx="1186377" cy="359073"/>
          </a:xfrm>
        </p:grpSpPr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C804A669-72C6-3FA1-5791-E7CB5CA77B20}"/>
                </a:ext>
              </a:extLst>
            </p:cNvPr>
            <p:cNvSpPr/>
            <p:nvPr>
              <p:custDataLst>
                <p:tags r:id="rId19"/>
              </p:custDataLst>
            </p:nvPr>
          </p:nvSpPr>
          <p:spPr>
            <a:xfrm>
              <a:off x="5802255" y="5807067"/>
              <a:ext cx="1186377" cy="359073"/>
            </a:xfrm>
            <a:prstGeom prst="roundRect">
              <a:avLst>
                <a:gd name="adj" fmla="val 32258"/>
              </a:avLst>
            </a:prstGeom>
            <a:solidFill>
              <a:schemeClr val="bg1">
                <a:lumMod val="95000"/>
              </a:schemeClr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FR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4BFB723B-1198-9769-D313-3CDD4CA76B05}"/>
                </a:ext>
              </a:extLst>
            </p:cNvPr>
            <p:cNvSpPr txBox="1"/>
            <p:nvPr>
              <p:custDataLst>
                <p:tags r:id="rId20"/>
              </p:custDataLst>
            </p:nvPr>
          </p:nvSpPr>
          <p:spPr>
            <a:xfrm>
              <a:off x="5936723" y="5815168"/>
              <a:ext cx="926061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>
                <a:defRPr/>
              </a:pPr>
              <a:r>
                <a:rPr lang="fr-FR" sz="2250" b="1" dirty="0">
                  <a:solidFill>
                    <a:srgbClr val="4BACC6">
                      <a:lumMod val="50000"/>
                    </a:srgb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Livret  </a:t>
              </a:r>
            </a:p>
          </p:txBody>
        </p:sp>
      </p:grpSp>
      <p:sp>
        <p:nvSpPr>
          <p:cNvPr id="36" name="ZoneTexte 35">
            <a:extLst>
              <a:ext uri="{FF2B5EF4-FFF2-40B4-BE49-F238E27FC236}">
                <a16:creationId xmlns:a16="http://schemas.microsoft.com/office/drawing/2014/main" id="{D3E0DBCB-E98C-6943-0AAE-117B0145F952}"/>
              </a:ext>
            </a:extLst>
          </p:cNvPr>
          <p:cNvSpPr txBox="1"/>
          <p:nvPr>
            <p:custDataLst>
              <p:tags r:id="rId14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256C08F-FE2D-887C-5E62-41F4AC8B3721}"/>
              </a:ext>
            </a:extLst>
          </p:cNvPr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2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400030" y="6777206"/>
            <a:ext cx="1789002" cy="1383142"/>
          </a:xfrm>
          <a:prstGeom prst="rect">
            <a:avLst/>
          </a:prstGeom>
        </p:spPr>
      </p:pic>
      <p:grpSp>
        <p:nvGrpSpPr>
          <p:cNvPr id="20" name="Groupe 19">
            <a:extLst>
              <a:ext uri="{FF2B5EF4-FFF2-40B4-BE49-F238E27FC236}">
                <a16:creationId xmlns:a16="http://schemas.microsoft.com/office/drawing/2014/main" id="{7E9C0502-A7A0-8331-FC77-BD2C8A83A92A}"/>
              </a:ext>
            </a:extLst>
          </p:cNvPr>
          <p:cNvGrpSpPr/>
          <p:nvPr>
            <p:custDataLst>
              <p:tags r:id="rId16"/>
            </p:custDataLst>
          </p:nvPr>
        </p:nvGrpSpPr>
        <p:grpSpPr>
          <a:xfrm>
            <a:off x="7485754" y="8644972"/>
            <a:ext cx="1779566" cy="538610"/>
            <a:chOff x="5802255" y="5807067"/>
            <a:chExt cx="1186377" cy="359073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C0574431-818E-FFD3-517F-8DDEF3199CC3}"/>
                </a:ext>
              </a:extLst>
            </p:cNvPr>
            <p:cNvSpPr/>
            <p:nvPr>
              <p:custDataLst>
                <p:tags r:id="rId17"/>
              </p:custDataLst>
            </p:nvPr>
          </p:nvSpPr>
          <p:spPr>
            <a:xfrm>
              <a:off x="5802255" y="5807067"/>
              <a:ext cx="1186377" cy="359073"/>
            </a:xfrm>
            <a:prstGeom prst="roundRect">
              <a:avLst>
                <a:gd name="adj" fmla="val 32258"/>
              </a:avLst>
            </a:prstGeom>
            <a:solidFill>
              <a:schemeClr val="bg1">
                <a:lumMod val="95000"/>
              </a:schemeClr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FR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D7CDBCFE-A308-E8B1-B716-E2FC5EEA178C}"/>
                </a:ext>
              </a:extLst>
            </p:cNvPr>
            <p:cNvSpPr txBox="1"/>
            <p:nvPr>
              <p:custDataLst>
                <p:tags r:id="rId18"/>
              </p:custDataLst>
            </p:nvPr>
          </p:nvSpPr>
          <p:spPr>
            <a:xfrm>
              <a:off x="5936723" y="5815168"/>
              <a:ext cx="926061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>
                <a:defRPr/>
              </a:pPr>
              <a:r>
                <a:rPr lang="fr-FR" sz="2250" b="1" dirty="0">
                  <a:solidFill>
                    <a:srgbClr val="4BACC6">
                      <a:lumMod val="50000"/>
                    </a:srgb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Ardoise </a:t>
              </a:r>
            </a:p>
          </p:txBody>
        </p:sp>
      </p:grpSp>
      <p:pic>
        <p:nvPicPr>
          <p:cNvPr id="26" name="Image 25">
            <a:extLst>
              <a:ext uri="{FF2B5EF4-FFF2-40B4-BE49-F238E27FC236}">
                <a16:creationId xmlns:a16="http://schemas.microsoft.com/office/drawing/2014/main" id="{BDB9595C-E795-D3E9-61B5-BE9E1EB3EFCA}"/>
              </a:ext>
            </a:extLst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4751136" y="6512688"/>
            <a:ext cx="1317434" cy="1860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3962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D18098-65E3-31C9-CE7D-49857F7476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41B91B76-2A60-DF51-1350-92E0875FBDC5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0"/>
            <a:ext cx="13716000" cy="10287000"/>
            <a:chOff x="0" y="0"/>
            <a:chExt cx="13716000" cy="10287000"/>
          </a:xfrm>
        </p:grpSpPr>
        <p:sp>
          <p:nvSpPr>
            <p:cNvPr id="10" name="Freeform 2">
              <a:extLst>
                <a:ext uri="{FF2B5EF4-FFF2-40B4-BE49-F238E27FC236}">
                  <a16:creationId xmlns:a16="http://schemas.microsoft.com/office/drawing/2014/main" id="{C219C2DB-1D6E-A29D-F77C-09590E1A3393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custGeom>
              <a:avLst/>
              <a:gdLst/>
              <a:ahLst/>
              <a:cxnLst/>
              <a:rect l="l" t="t" r="r" b="b"/>
              <a:pathLst>
                <a:path w="18288000" h="10287000">
                  <a:moveTo>
                    <a:pt x="0" y="0"/>
                  </a:moveTo>
                  <a:lnTo>
                    <a:pt x="18288000" y="0"/>
                  </a:lnTo>
                  <a:lnTo>
                    <a:pt x="18288000" y="10287000"/>
                  </a:lnTo>
                  <a:lnTo>
                    <a:pt x="0" y="10287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t="-5555" b="-5555"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D43D12F6-0094-868E-4887-AD45CB6FD089}"/>
                </a:ext>
              </a:extLst>
            </p:cNvPr>
            <p:cNvGrpSpPr/>
            <p:nvPr/>
          </p:nvGrpSpPr>
          <p:grpSpPr>
            <a:xfrm>
              <a:off x="800100" y="353997"/>
              <a:ext cx="12001500" cy="9132906"/>
              <a:chOff x="800100" y="353997"/>
              <a:chExt cx="12001500" cy="9132906"/>
            </a:xfrm>
          </p:grpSpPr>
          <p:grpSp>
            <p:nvGrpSpPr>
              <p:cNvPr id="12" name="Group 3">
                <a:extLst>
                  <a:ext uri="{FF2B5EF4-FFF2-40B4-BE49-F238E27FC236}">
                    <a16:creationId xmlns:a16="http://schemas.microsoft.com/office/drawing/2014/main" id="{7AC9F87B-A6FC-0F3F-8438-E3DE63D8BB21}"/>
                  </a:ext>
                </a:extLst>
              </p:cNvPr>
              <p:cNvGrpSpPr/>
              <p:nvPr/>
            </p:nvGrpSpPr>
            <p:grpSpPr>
              <a:xfrm>
                <a:off x="800100" y="876302"/>
                <a:ext cx="12001500" cy="8610601"/>
                <a:chOff x="0" y="-485141"/>
                <a:chExt cx="3895412" cy="3519867"/>
              </a:xfrm>
            </p:grpSpPr>
            <p:sp>
              <p:nvSpPr>
                <p:cNvPr id="14" name="Freeform 4">
                  <a:extLst>
                    <a:ext uri="{FF2B5EF4-FFF2-40B4-BE49-F238E27FC236}">
                      <a16:creationId xmlns:a16="http://schemas.microsoft.com/office/drawing/2014/main" id="{DC44881D-FFE1-709C-0B11-CCA9D335342A}"/>
                    </a:ext>
                  </a:extLst>
                </p:cNvPr>
                <p:cNvSpPr/>
                <p:nvPr/>
              </p:nvSpPr>
              <p:spPr>
                <a:xfrm>
                  <a:off x="0" y="-485141"/>
                  <a:ext cx="3895412" cy="35198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5412" h="2555175">
                      <a:moveTo>
                        <a:pt x="6703" y="0"/>
                      </a:moveTo>
                      <a:lnTo>
                        <a:pt x="3888710" y="0"/>
                      </a:lnTo>
                      <a:cubicBezTo>
                        <a:pt x="3892411" y="0"/>
                        <a:pt x="3895412" y="3001"/>
                        <a:pt x="3895412" y="6703"/>
                      </a:cubicBezTo>
                      <a:lnTo>
                        <a:pt x="3895412" y="2548473"/>
                      </a:lnTo>
                      <a:cubicBezTo>
                        <a:pt x="3895412" y="2550250"/>
                        <a:pt x="3894706" y="2551955"/>
                        <a:pt x="3893449" y="2553212"/>
                      </a:cubicBezTo>
                      <a:cubicBezTo>
                        <a:pt x="3892192" y="2554469"/>
                        <a:pt x="3890487" y="2555175"/>
                        <a:pt x="3888710" y="2555175"/>
                      </a:cubicBezTo>
                      <a:lnTo>
                        <a:pt x="6703" y="2555175"/>
                      </a:lnTo>
                      <a:cubicBezTo>
                        <a:pt x="4925" y="2555175"/>
                        <a:pt x="3220" y="2554469"/>
                        <a:pt x="1963" y="2553212"/>
                      </a:cubicBezTo>
                      <a:cubicBezTo>
                        <a:pt x="706" y="2551955"/>
                        <a:pt x="0" y="2550250"/>
                        <a:pt x="0" y="2548473"/>
                      </a:cubicBezTo>
                      <a:lnTo>
                        <a:pt x="0" y="6703"/>
                      </a:lnTo>
                      <a:cubicBezTo>
                        <a:pt x="0" y="4925"/>
                        <a:pt x="706" y="3220"/>
                        <a:pt x="1963" y="1963"/>
                      </a:cubicBezTo>
                      <a:cubicBezTo>
                        <a:pt x="3220" y="706"/>
                        <a:pt x="4925" y="0"/>
                        <a:pt x="6703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9050">
                  <a:solidFill>
                    <a:srgbClr val="000000"/>
                  </a:solidFill>
                </a:ln>
              </p:spPr>
              <p:txBody>
                <a:bodyPr/>
                <a:lstStyle/>
                <a:p>
                  <a:pPr defTabSz="914445">
                    <a:defRPr/>
                  </a:pPr>
                  <a:endParaRPr lang="fr-MA"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15" name="TextBox 5">
                  <a:extLst>
                    <a:ext uri="{FF2B5EF4-FFF2-40B4-BE49-F238E27FC236}">
                      <a16:creationId xmlns:a16="http://schemas.microsoft.com/office/drawing/2014/main" id="{6DEF2B2F-E576-DFFD-8399-E50C22FC7DF7}"/>
                    </a:ext>
                  </a:extLst>
                </p:cNvPr>
                <p:cNvSpPr txBox="1"/>
                <p:nvPr/>
              </p:nvSpPr>
              <p:spPr>
                <a:xfrm>
                  <a:off x="0" y="-47625"/>
                  <a:ext cx="812800" cy="860425"/>
                </a:xfrm>
                <a:prstGeom prst="rect">
                  <a:avLst/>
                </a:prstGeom>
              </p:spPr>
              <p:txBody>
                <a:bodyPr lIns="38100" tIns="38100" rIns="38100" bIns="38100" rtlCol="0" anchor="ctr"/>
                <a:lstStyle/>
                <a:p>
                  <a:pPr algn="ctr" defTabSz="914445">
                    <a:lnSpc>
                      <a:spcPts val="2408"/>
                    </a:lnSpc>
                    <a:defRPr/>
                  </a:pPr>
                  <a:endParaRPr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</p:grpSp>
          <p:sp>
            <p:nvSpPr>
              <p:cNvPr id="13" name="Freeform 7">
                <a:extLst>
                  <a:ext uri="{FF2B5EF4-FFF2-40B4-BE49-F238E27FC236}">
                    <a16:creationId xmlns:a16="http://schemas.microsoft.com/office/drawing/2014/main" id="{232A479E-7CF0-BB20-7403-63D5CD4EAC07}"/>
                  </a:ext>
                </a:extLst>
              </p:cNvPr>
              <p:cNvSpPr/>
              <p:nvPr/>
            </p:nvSpPr>
            <p:spPr>
              <a:xfrm>
                <a:off x="914402" y="353997"/>
                <a:ext cx="929375" cy="892200"/>
              </a:xfrm>
              <a:custGeom>
                <a:avLst/>
                <a:gdLst/>
                <a:ahLst/>
                <a:cxnLst/>
                <a:rect l="l" t="t" r="r" b="b"/>
                <a:pathLst>
                  <a:path w="1239167" h="1189600">
                    <a:moveTo>
                      <a:pt x="0" y="0"/>
                    </a:moveTo>
                    <a:lnTo>
                      <a:pt x="1239167" y="0"/>
                    </a:lnTo>
                    <a:lnTo>
                      <a:pt x="1239167" y="1189600"/>
                    </a:lnTo>
                    <a:lnTo>
                      <a:pt x="0" y="118960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10">
                  <a:extLst>
                    <a:ext uri="{96DAC541-7B7A-43D3-8B79-37D633B846F1}">
                      <asvg:svgBlip xmlns:asvg="http://schemas.microsoft.com/office/drawing/2016/SVG/main" r:embed="rId11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914445">
                  <a:defRPr/>
                </a:pPr>
                <a:endParaRPr lang="fr-MA" sz="1350" dirty="0">
                  <a:solidFill>
                    <a:prstClr val="black"/>
                  </a:solidFill>
                  <a:latin typeface="Dosis" pitchFamily="2" charset="0"/>
                </a:endParaRPr>
              </a:p>
            </p:txBody>
          </p:sp>
        </p:grpSp>
      </p:grpSp>
      <p:sp>
        <p:nvSpPr>
          <p:cNvPr id="2" name="TextBox 9">
            <a:extLst>
              <a:ext uri="{FF2B5EF4-FFF2-40B4-BE49-F238E27FC236}">
                <a16:creationId xmlns:a16="http://schemas.microsoft.com/office/drawing/2014/main" id="{1C340341-1BB1-F6E8-6167-449AF8F84741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800100" y="1617969"/>
            <a:ext cx="12001500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4200"/>
              </a:lnSpc>
              <a:defRPr/>
            </a:pPr>
            <a:r>
              <a:rPr lang="en-US" sz="3600" b="1" dirty="0">
                <a:solidFill>
                  <a:srgbClr val="1F497D"/>
                </a:solidFill>
                <a:latin typeface="Dosis" pitchFamily="2" charset="0"/>
              </a:rPr>
              <a:t>Exemples de projections bien ajustées 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20E6E7F1-8C5D-A744-2451-2C3AAAA8DF2C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683F1D80-5E5D-94B9-BC94-826AC18B6CA8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/>
          <a:srcRect t="8226" b="4216"/>
          <a:stretch/>
        </p:blipFill>
        <p:spPr>
          <a:xfrm>
            <a:off x="3404621" y="3061171"/>
            <a:ext cx="6601130" cy="2723317"/>
          </a:xfrm>
          <a:prstGeom prst="roundRect">
            <a:avLst>
              <a:gd name="adj" fmla="val 12597"/>
            </a:avLst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D9E8320-52FD-BC9F-E33E-E6E63E539781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/>
          <a:srcRect t="3047"/>
          <a:stretch/>
        </p:blipFill>
        <p:spPr>
          <a:xfrm>
            <a:off x="3159371" y="6660789"/>
            <a:ext cx="7142603" cy="1917889"/>
          </a:xfrm>
          <a:prstGeom prst="roundRect">
            <a:avLst>
              <a:gd name="adj" fmla="val 13055"/>
            </a:avLst>
          </a:prstGeom>
        </p:spPr>
      </p:pic>
      <p:cxnSp>
        <p:nvCxnSpPr>
          <p:cNvPr id="34" name="Connecteur droit avec flèche 33">
            <a:extLst>
              <a:ext uri="{FF2B5EF4-FFF2-40B4-BE49-F238E27FC236}">
                <a16:creationId xmlns:a16="http://schemas.microsoft.com/office/drawing/2014/main" id="{A0A45337-F82C-CDA1-7832-70798E696A51}"/>
              </a:ext>
            </a:extLst>
          </p:cNvPr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4530436" y="6306793"/>
            <a:ext cx="831273" cy="872837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avec flèche 36">
            <a:extLst>
              <a:ext uri="{FF2B5EF4-FFF2-40B4-BE49-F238E27FC236}">
                <a16:creationId xmlns:a16="http://schemas.microsoft.com/office/drawing/2014/main" id="{533E49BF-E1DF-DE67-87C6-6B4EA6B194BD}"/>
              </a:ext>
            </a:extLst>
          </p:cNvPr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4530436" y="2883526"/>
            <a:ext cx="1039091" cy="1050482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9740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F4D853-9A8B-A09C-2310-C37E1BAF10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1DE7BB3E-6390-1C50-18A4-BCDFD52D118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71520CC2-BAA8-D301-162C-A465799DA8D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-1" y="4165441"/>
            <a:ext cx="13716001" cy="9853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8229"/>
              </a:lnSpc>
              <a:spcAft>
                <a:spcPts val="3000"/>
              </a:spcAft>
              <a:defRPr/>
            </a:pPr>
            <a:r>
              <a:rPr lang="fr-FR" sz="60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Organisation pédagogique</a:t>
            </a:r>
            <a:endParaRPr lang="ar-MA" sz="60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3B6A7112-7B25-F615-C8CD-747F1AABA08D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33373C81-CB0E-8516-83E4-138442C67415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78C0463-A237-1630-B010-0DB99E1AECC8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12052677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A4F410-4BCC-4A6A-8C64-D566F24309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AD7AECF-C1BF-8311-9244-8E3BB4CA504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BEFCFD14-1E82-0356-EC79-E7FFE0D2C156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441300"/>
            <a:ext cx="12954000" cy="9057966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AA8565BE-8587-EE12-0FDD-11E6991B9488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9AA32D00-B2D8-2293-F056-5AE587E26A74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B34FD747-C30E-E0AB-6CD3-9EEE522E0C1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686384" y="31341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1B319638-CFCF-BEE0-C1A3-DB5071C1CBF4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211267" y="831689"/>
            <a:ext cx="7238546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4199"/>
              </a:lnSpc>
              <a:defRPr/>
            </a:pPr>
            <a:r>
              <a:rPr lang="fr-FR" sz="3200" b="1" dirty="0">
                <a:solidFill>
                  <a:srgbClr val="106585"/>
                </a:solidFill>
                <a:latin typeface="Dosis" pitchFamily="2" charset="0"/>
              </a:rPr>
              <a:t>Organisation pédagogique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94B8504D-C843-3262-D2C0-142A1F25F357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735183" y="1586275"/>
            <a:ext cx="12192000" cy="5407034"/>
          </a:xfrm>
          <a:prstGeom prst="roundRect">
            <a:avLst>
              <a:gd name="adj" fmla="val 8353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3" name="TextBox 10">
            <a:extLst>
              <a:ext uri="{FF2B5EF4-FFF2-40B4-BE49-F238E27FC236}">
                <a16:creationId xmlns:a16="http://schemas.microsoft.com/office/drawing/2014/main" id="{1DD44DDA-8376-1144-5CA4-E9AC843407BA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834798" y="1777649"/>
            <a:ext cx="11963400" cy="5323798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L'enseignement du français en 2</a:t>
            </a:r>
            <a:r>
              <a:rPr lang="fr-FR" sz="2400" baseline="30000" noProof="1">
                <a:solidFill>
                  <a:srgbClr val="106585"/>
                </a:solidFill>
                <a:latin typeface="Dosis" pitchFamily="2" charset="0"/>
              </a:rPr>
              <a:t>ème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 année a pour objectif d'amener les élèves au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palier 4 en lecture</a:t>
            </a:r>
            <a:r>
              <a:rPr lang="fr-FR" sz="2400" b="1" noProof="1">
                <a:solidFill>
                  <a:srgbClr val="106585"/>
                </a:solidFill>
                <a:latin typeface="Dosis" pitchFamily="2" charset="0"/>
              </a:rPr>
              <a:t> 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pour être capables de lire des mots avec des graphèmes complexes, ainsi qu'au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niveau A1  à l’oral et à l’écrit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, en compréhension et en production. 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L’année scolaire est structurée en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5 périodes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 de 6 semaines. Les 5 premières semaines de chaque période sont dédiées à l’étude d’un thème, tandis que la sixième semaine est consacrée au rebrassage et à l’évaluation des compétences acquises. 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La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première période 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est réservée au rebrassage des apprentissages des années précédentes, selon une approche spiralaire, afin de consolider les bases requises pour les périodes suivantes.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Lors de cette première période, chaque séance suit une organisation commune autour de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quatre activités clés 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: vocabulaire, outils de langue, lecture et écriture. 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endParaRPr lang="fr-FR" sz="2100" noProof="1">
              <a:solidFill>
                <a:prstClr val="black">
                  <a:lumMod val="85000"/>
                  <a:lumOff val="15000"/>
                </a:prstClr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8437462-F7F5-AE53-D834-01EDCFD32DC3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831317" y="4821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50000"/>
                    <a:lumOff val="50000"/>
                  </a:prstClr>
                </a:solidFill>
                <a:latin typeface="Calibri"/>
              </a:rPr>
              <a:t>Pour l’enseignant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5FB32DC9-3DD7-DDE8-5057-C00C962270D0}"/>
              </a:ext>
            </a:extLst>
          </p:cNvPr>
          <p:cNvGrpSpPr/>
          <p:nvPr>
            <p:custDataLst>
              <p:tags r:id="rId8"/>
            </p:custDataLst>
          </p:nvPr>
        </p:nvGrpSpPr>
        <p:grpSpPr>
          <a:xfrm>
            <a:off x="686382" y="7234442"/>
            <a:ext cx="12256725" cy="2071133"/>
            <a:chOff x="457588" y="4537445"/>
            <a:chExt cx="8171150" cy="1380755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6449314D-753C-6389-7F12-91793FC4DFA6}"/>
                </a:ext>
              </a:extLst>
            </p:cNvPr>
            <p:cNvSpPr/>
            <p:nvPr/>
          </p:nvSpPr>
          <p:spPr>
            <a:xfrm>
              <a:off x="457588" y="4537445"/>
              <a:ext cx="8160533" cy="1380755"/>
            </a:xfrm>
            <a:prstGeom prst="roundRect">
              <a:avLst/>
            </a:prstGeom>
            <a:solidFill>
              <a:srgbClr val="FFFFCC"/>
            </a:solidFill>
            <a:ln>
              <a:solidFill>
                <a:schemeClr val="bg1">
                  <a:lumMod val="65000"/>
                </a:schemeClr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45">
                <a:defRPr/>
              </a:pPr>
              <a:endParaRPr lang="fr-FR" sz="18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8" name="TextBox 10">
              <a:extLst>
                <a:ext uri="{FF2B5EF4-FFF2-40B4-BE49-F238E27FC236}">
                  <a16:creationId xmlns:a16="http://schemas.microsoft.com/office/drawing/2014/main" id="{B20CFC84-9C14-5078-FD01-23AF13E02E32}"/>
                </a:ext>
              </a:extLst>
            </p:cNvPr>
            <p:cNvSpPr txBox="1"/>
            <p:nvPr/>
          </p:nvSpPr>
          <p:spPr>
            <a:xfrm>
              <a:off x="537925" y="4699000"/>
              <a:ext cx="4034075" cy="1058446"/>
            </a:xfrm>
            <a:prstGeom prst="round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 1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Rebrassage spiralaire </a:t>
              </a:r>
            </a:p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2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Mon école </a:t>
              </a:r>
            </a:p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3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Ma famille et ma maison</a:t>
              </a:r>
              <a:endParaRPr lang="fr-FR" sz="21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47CEF19C-EABA-3900-4506-32DB619CEF11}"/>
                </a:ext>
              </a:extLst>
            </p:cNvPr>
            <p:cNvSpPr txBox="1"/>
            <p:nvPr/>
          </p:nvSpPr>
          <p:spPr>
            <a:xfrm>
              <a:off x="4340662" y="4710249"/>
              <a:ext cx="4288076" cy="6591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4 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Mon corps et mon alimentation</a:t>
              </a:r>
            </a:p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5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Ma journée</a:t>
              </a:r>
            </a:p>
          </p:txBody>
        </p:sp>
      </p:grpSp>
      <p:sp>
        <p:nvSpPr>
          <p:cNvPr id="14" name="ZoneTexte 13">
            <a:extLst>
              <a:ext uri="{FF2B5EF4-FFF2-40B4-BE49-F238E27FC236}">
                <a16:creationId xmlns:a16="http://schemas.microsoft.com/office/drawing/2014/main" id="{1E8C8F29-02E0-6C7F-38D9-50B44C9015A8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9856200" y="6383618"/>
            <a:ext cx="7735527" cy="1338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br>
              <a:rPr lang="fr-FR" dirty="0">
                <a:solidFill>
                  <a:prstClr val="black"/>
                </a:solidFill>
                <a:latin typeface="Calibri"/>
              </a:rPr>
            </a:br>
            <a:br>
              <a:rPr lang="fr-FR" dirty="0">
                <a:solidFill>
                  <a:prstClr val="black"/>
                </a:solidFill>
                <a:latin typeface="Calibri"/>
              </a:rPr>
            </a:br>
            <a:endParaRPr lang="fr-FR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599304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3E48B176-737A-9792-E08B-7DC87159D4F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/>
          <p:cNvSpPr txBox="1"/>
          <p:nvPr>
            <p:custDataLst>
              <p:tags r:id="rId2"/>
            </p:custDataLst>
          </p:nvPr>
        </p:nvSpPr>
        <p:spPr>
          <a:xfrm>
            <a:off x="641110" y="4460417"/>
            <a:ext cx="12769469" cy="9853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914445">
              <a:lnSpc>
                <a:spcPts val="8229"/>
              </a:lnSpc>
              <a:spcAft>
                <a:spcPts val="3000"/>
              </a:spcAft>
              <a:defRPr/>
            </a:pPr>
            <a:r>
              <a:rPr lang="fr-FR" sz="60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             Programme de la période 2</a:t>
            </a:r>
            <a:endParaRPr lang="ar-MA" sz="60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/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/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C1086E2-7A06-62F6-C796-804478648CEF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28892481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F2AB2B-E08D-FD95-174D-B5C4931270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B62C3D07-5313-E483-D4BA-5D8B351EF0E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6668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F8835C2D-3F07-748D-8E88-CE32FBAC10A4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-26983"/>
            <a:ext cx="12954000" cy="9771484"/>
            <a:chOff x="0" y="-47625"/>
            <a:chExt cx="3895412" cy="2602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D5959232-B229-B6AC-ADE5-27BA78E7320C}"/>
                </a:ext>
              </a:extLst>
            </p:cNvPr>
            <p:cNvSpPr/>
            <p:nvPr/>
          </p:nvSpPr>
          <p:spPr>
            <a:xfrm>
              <a:off x="0" y="190027"/>
              <a:ext cx="3895412" cy="2365148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BD7FB049-5BEA-0DDC-E3DE-2C34D32F9155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54FA5C11-2166-6EFA-09E1-A9E569F1D7B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061989" y="315096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9F867EC-A436-557F-BE85-94A4D1391017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9067236" y="181198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12" name="TextBox 9">
            <a:extLst>
              <a:ext uri="{FF2B5EF4-FFF2-40B4-BE49-F238E27FC236}">
                <a16:creationId xmlns:a16="http://schemas.microsoft.com/office/drawing/2014/main" id="{ECC94E17-0C62-CC81-3A06-A8B33AC96558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409522" y="1228610"/>
            <a:ext cx="12954000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4199"/>
              </a:lnSpc>
              <a:spcAft>
                <a:spcPts val="1800"/>
              </a:spcAft>
              <a:defRPr/>
            </a:pPr>
            <a:r>
              <a:rPr lang="fr-FR" sz="3600" b="1" dirty="0">
                <a:solidFill>
                  <a:srgbClr val="106585"/>
                </a:solidFill>
                <a:latin typeface="Dosis" pitchFamily="2" charset="0"/>
              </a:rPr>
              <a:t>Attendus de la période 2 </a:t>
            </a:r>
          </a:p>
        </p:txBody>
      </p:sp>
      <p:sp>
        <p:nvSpPr>
          <p:cNvPr id="15" name="TextBox 9">
            <a:extLst>
              <a:ext uri="{FF2B5EF4-FFF2-40B4-BE49-F238E27FC236}">
                <a16:creationId xmlns:a16="http://schemas.microsoft.com/office/drawing/2014/main" id="{231ED9A6-5C3B-580D-7650-184F1CB14D9B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671806" y="8686080"/>
            <a:ext cx="13897946" cy="4750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685835">
              <a:lnSpc>
                <a:spcPts val="4199"/>
              </a:lnSpc>
              <a:defRPr/>
            </a:pPr>
            <a:r>
              <a:rPr lang="fr-FR" sz="2100" b="1" dirty="0">
                <a:solidFill>
                  <a:srgbClr val="5C9ED1"/>
                </a:solidFill>
                <a:latin typeface="Dosis" pitchFamily="2" charset="0"/>
              </a:rPr>
              <a:t>CO: </a:t>
            </a:r>
            <a:r>
              <a:rPr lang="fr-FR" sz="210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Compréhension Orale  </a:t>
            </a:r>
            <a:r>
              <a:rPr lang="fr-FR" sz="2100" b="1" dirty="0">
                <a:solidFill>
                  <a:srgbClr val="5C9ED1"/>
                </a:solidFill>
                <a:latin typeface="Dosis" pitchFamily="2" charset="0"/>
              </a:rPr>
              <a:t>PO: </a:t>
            </a:r>
            <a:r>
              <a:rPr lang="fr-FR" sz="210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Production Orale  </a:t>
            </a:r>
            <a:r>
              <a:rPr lang="fr-FR" sz="2100" b="1" dirty="0">
                <a:solidFill>
                  <a:srgbClr val="5C9ED1"/>
                </a:solidFill>
                <a:latin typeface="Dosis" pitchFamily="2" charset="0"/>
              </a:rPr>
              <a:t>LF: </a:t>
            </a:r>
            <a:r>
              <a:rPr lang="fr-FR" sz="210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Lecture-Fluence  </a:t>
            </a:r>
            <a:r>
              <a:rPr lang="fr-FR" sz="2100" b="1" dirty="0">
                <a:solidFill>
                  <a:srgbClr val="5C9ED1"/>
                </a:solidFill>
                <a:latin typeface="Dosis" pitchFamily="2" charset="0"/>
              </a:rPr>
              <a:t>PE: </a:t>
            </a:r>
            <a:r>
              <a:rPr lang="fr-FR" sz="210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Production Ecrite   </a:t>
            </a:r>
            <a:r>
              <a:rPr lang="fr-FR" sz="2100" b="1" dirty="0">
                <a:solidFill>
                  <a:srgbClr val="5C9ED1"/>
                </a:solidFill>
                <a:latin typeface="Dosis" pitchFamily="2" charset="0"/>
              </a:rPr>
              <a:t>OL: </a:t>
            </a:r>
            <a:r>
              <a:rPr lang="fr-FR" sz="210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Outils de Langue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0E2C5A6F-8B7B-DCF9-2158-B166AD2CDC6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507463" y="2087275"/>
            <a:ext cx="8701074" cy="6341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45292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F2AB2B-E08D-FD95-174D-B5C4931270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B62C3D07-5313-E483-D4BA-5D8B351EF0E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259080"/>
            <a:ext cx="13716000" cy="1054608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just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F8835C2D-3F07-748D-8E88-CE32FBAC10A4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151812"/>
            <a:ext cx="12954000" cy="9592689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D5959232-B229-B6AC-ADE5-27BA78E7320C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just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BD7FB049-5BEA-0DDC-E3DE-2C34D32F9155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marL="0" marR="0" lvl="0" indent="0" algn="just" defTabSz="685835" rtl="0" eaLnBrk="1" fontAlgn="auto" latinLnBrk="0" hangingPunct="1">
                <a:lnSpc>
                  <a:spcPts val="2408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54FA5C11-2166-6EFA-09E1-A9E569F1D7B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09539" y="-25908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9F867EC-A436-557F-BE85-94A4D1391017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9067236" y="-294369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l’enseignant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1C5B658-B5A3-9509-A0B7-C410DEE8338C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3083926" y="3351362"/>
            <a:ext cx="7902872" cy="4651620"/>
          </a:xfrm>
          <a:prstGeom prst="roundRect">
            <a:avLst>
              <a:gd name="adj" fmla="val 9885"/>
            </a:avLst>
          </a:prstGeom>
          <a:solidFill>
            <a:srgbClr val="FFFFCC"/>
          </a:solidFill>
          <a:ln>
            <a:solidFill>
              <a:schemeClr val="bg1">
                <a:lumMod val="65000"/>
              </a:schemeClr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extBox 10">
            <a:extLst>
              <a:ext uri="{FF2B5EF4-FFF2-40B4-BE49-F238E27FC236}">
                <a16:creationId xmlns:a16="http://schemas.microsoft.com/office/drawing/2014/main" id="{67B8B06D-75C4-F895-FF45-3E9EBF1A2B95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3688461" y="4389093"/>
            <a:ext cx="6657853" cy="158766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531840" marR="0" lvl="0" indent="-342917" algn="just" defTabSz="685835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Semaine 1  :   Où sont les élèves ?</a:t>
            </a:r>
          </a:p>
          <a:p>
            <a:pPr marL="531840" marR="0" lvl="0" indent="-342917" algn="just" defTabSz="685835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Semaine 2 :  Qu’est-ce que tu fais à l’école  ?</a:t>
            </a:r>
          </a:p>
          <a:p>
            <a:pPr marL="531840" marR="0" lvl="0" indent="-342917" algn="just" defTabSz="685835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Semaine 3 :   Quand est-ce que tu as français ?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564B3988-DB73-5A36-57CC-8242BB4DDEDA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3629464" y="6031316"/>
            <a:ext cx="7071573" cy="15273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31840" marR="0" lvl="0" indent="-342917" algn="just" defTabSz="685835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Semaine 4 : 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F81BD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Qu’est-ce que tu dois faire à l’école ?</a:t>
            </a:r>
          </a:p>
          <a:p>
            <a:pPr marL="531840" marR="0" lvl="0" indent="-342917" algn="just" defTabSz="685835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Semaine 5 :  Qu’est-ce que tu aimes faire à l’école ?</a:t>
            </a:r>
          </a:p>
          <a:p>
            <a:pPr marL="531840" marR="0" lvl="0" indent="-342917" algn="just" defTabSz="685835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Semaine 6 :  Révision et évaluation </a:t>
            </a:r>
          </a:p>
        </p:txBody>
      </p:sp>
      <p:sp>
        <p:nvSpPr>
          <p:cNvPr id="15" name="TextBox 9">
            <a:extLst>
              <a:ext uri="{FF2B5EF4-FFF2-40B4-BE49-F238E27FC236}">
                <a16:creationId xmlns:a16="http://schemas.microsoft.com/office/drawing/2014/main" id="{3B8EEA35-906C-F5B1-42FC-BFFBD1ED65A9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509538" y="1609842"/>
            <a:ext cx="12954000" cy="12599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3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Programmation thématique de la période 2 </a:t>
            </a:r>
          </a:p>
          <a:p>
            <a:pPr marL="0" marR="0" lvl="0" indent="0" algn="ctr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000" b="1" i="0" u="none" strike="noStrike" kern="1200" cap="none" spc="0" normalizeH="0" baseline="0" noProof="0" dirty="0">
                <a:ln>
                  <a:noFill/>
                </a:ln>
                <a:solidFill>
                  <a:srgbClr val="4F81BD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Thème : « Mon école »</a:t>
            </a:r>
          </a:p>
        </p:txBody>
      </p:sp>
      <p:sp>
        <p:nvSpPr>
          <p:cNvPr id="16" name="TextBox 9">
            <a:extLst>
              <a:ext uri="{FF2B5EF4-FFF2-40B4-BE49-F238E27FC236}">
                <a16:creationId xmlns:a16="http://schemas.microsoft.com/office/drawing/2014/main" id="{40D96284-86EB-E4B0-178E-351340DA94F7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575748" y="3582463"/>
            <a:ext cx="12954000" cy="4818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4F81BD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Sous-thèmes : </a:t>
            </a:r>
          </a:p>
        </p:txBody>
      </p:sp>
    </p:spTree>
    <p:extLst>
      <p:ext uri="{BB962C8B-B14F-4D97-AF65-F5344CB8AC3E}">
        <p14:creationId xmlns:p14="http://schemas.microsoft.com/office/powerpoint/2010/main" val="2786147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3356E9-2DD3-2CAF-FE5E-788FEF4BFF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35CA1DC7-0F89-BB7D-4856-C9A04512711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641A55F0-50AB-8A73-84FB-C8B71F701479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473266" y="4159577"/>
            <a:ext cx="12769469" cy="9791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8229"/>
              </a:lnSpc>
              <a:spcAft>
                <a:spcPts val="3000"/>
              </a:spcAft>
              <a:defRPr/>
            </a:pPr>
            <a:r>
              <a:rPr lang="fr-FR" sz="66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Programme de la semaine</a:t>
            </a: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75D01213-5235-E4EE-5DDD-00C1129E940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037C1E40-66EF-1C75-CFA0-1BF7F13110DE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23C687E-9055-5979-2EEC-7B7FBE1E5CF5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16532388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D26EA7-462D-C43A-9F07-ED4E12358D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54917E2-7B11-EB88-0AF5-5F10224C35E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1"/>
            <a:stretch>
              <a:fillRect t="-5555" b="-5555"/>
            </a:stretch>
          </a:blipFill>
        </p:spPr>
        <p:txBody>
          <a:bodyPr/>
          <a:lstStyle/>
          <a:p>
            <a:pPr algn="just" defTabSz="685869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0591482F-C33D-2BF2-A6E4-D76C48BF1DE1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779174"/>
            <a:ext cx="12954000" cy="8891376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B13234C7-1B92-8C5D-0939-3A437A86C193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ctr" defTabSz="685869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D2ACC2D9-6F4B-148B-BA4E-64A92990B16A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ctr" defTabSz="685869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9802089F-EB4B-1103-F7FA-08E30DBF0C1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91223" y="215597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2">
              <a:extLst>
                <a:ext uri="{96DAC541-7B7A-43D3-8B79-37D633B846F1}">
                  <asvg:svgBlip xmlns:asvg="http://schemas.microsoft.com/office/drawing/2016/SVG/main" r:embed="rId3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69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A9F1370A-3C49-0AA2-BC0F-7ECBE758889C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81000" y="1202790"/>
            <a:ext cx="12954000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4199"/>
              </a:lnSpc>
              <a:defRPr/>
            </a:pPr>
            <a:r>
              <a:rPr lang="fr-FR" sz="3200" b="1" dirty="0">
                <a:solidFill>
                  <a:srgbClr val="106585"/>
                </a:solidFill>
                <a:latin typeface="Dosis" pitchFamily="2" charset="0"/>
              </a:rPr>
              <a:t>Organisation de la semaine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A6FBDA94-9A55-AA4A-70CC-B30F4794DF16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868948" y="2660253"/>
            <a:ext cx="5405315" cy="1829709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srgbClr val="106584"/>
              </a:solidFill>
              <a:latin typeface="Calibri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157D1591-2A7A-F913-EF24-F44780F10E4E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867273" y="2281628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5958A974-6352-CF26-B135-C4EBE8F331CA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79308" y="2356207"/>
            <a:ext cx="2076215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1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4" name="TextBox 10">
            <a:extLst>
              <a:ext uri="{FF2B5EF4-FFF2-40B4-BE49-F238E27FC236}">
                <a16:creationId xmlns:a16="http://schemas.microsoft.com/office/drawing/2014/main" id="{CF6F5EDA-2010-DE82-6861-37413D6195E6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1027076" y="3118970"/>
            <a:ext cx="5181600" cy="906631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Vocabulaire</a:t>
            </a:r>
          </a:p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Écoute active du dialogue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5E2D54C8-A8D0-C0DF-587F-8E92B28B7783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879310" y="5154815"/>
            <a:ext cx="5398229" cy="165681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94367586-0F7C-1D58-72E0-A907A2E2204E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879306" y="4835300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E46C0A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TextBox 10">
            <a:extLst>
              <a:ext uri="{FF2B5EF4-FFF2-40B4-BE49-F238E27FC236}">
                <a16:creationId xmlns:a16="http://schemas.microsoft.com/office/drawing/2014/main" id="{C8D8F739-8705-558E-14F2-0F607342DC94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879308" y="4907267"/>
            <a:ext cx="2076215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2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TextBox 10">
            <a:extLst>
              <a:ext uri="{FF2B5EF4-FFF2-40B4-BE49-F238E27FC236}">
                <a16:creationId xmlns:a16="http://schemas.microsoft.com/office/drawing/2014/main" id="{CB3056E3-C8B9-F253-13FB-F0E94E45DF48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1027078" y="5374106"/>
            <a:ext cx="5138603" cy="141740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rgbClr val="106584"/>
                </a:solidFill>
                <a:latin typeface="Dosis" pitchFamily="2" charset="0"/>
              </a:rPr>
              <a:t>Vocabulaire</a:t>
            </a:r>
          </a:p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rgbClr val="106584"/>
                </a:solidFill>
                <a:latin typeface="Dosis" pitchFamily="2" charset="0"/>
              </a:rPr>
              <a:t>Lecture</a:t>
            </a:r>
          </a:p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rgbClr val="106584"/>
                </a:solidFill>
                <a:latin typeface="Dosis" pitchFamily="2" charset="0"/>
              </a:rPr>
              <a:t>Actes de parole </a:t>
            </a: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EF6A7BB9-02C4-E499-7C22-CA0AA5E0338E}"/>
              </a:ext>
            </a:extLst>
          </p:cNvPr>
          <p:cNvSpPr/>
          <p:nvPr>
            <p:custDataLst>
              <p:tags r:id="rId13"/>
            </p:custDataLst>
          </p:nvPr>
        </p:nvSpPr>
        <p:spPr>
          <a:xfrm>
            <a:off x="879308" y="7428084"/>
            <a:ext cx="5421092" cy="1829709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E7088AB2-F340-6AC3-995E-379617155FD6}"/>
              </a:ext>
            </a:extLst>
          </p:cNvPr>
          <p:cNvSpPr/>
          <p:nvPr>
            <p:custDataLst>
              <p:tags r:id="rId14"/>
            </p:custDataLst>
          </p:nvPr>
        </p:nvSpPr>
        <p:spPr>
          <a:xfrm>
            <a:off x="867270" y="7095292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TextBox 10">
            <a:extLst>
              <a:ext uri="{FF2B5EF4-FFF2-40B4-BE49-F238E27FC236}">
                <a16:creationId xmlns:a16="http://schemas.microsoft.com/office/drawing/2014/main" id="{E2A56A2D-497F-BE0F-2034-E12FBD7B19DB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1198517" y="7733630"/>
            <a:ext cx="4796703" cy="141740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Lecture</a:t>
            </a:r>
          </a:p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Actes de parole </a:t>
            </a:r>
          </a:p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Activités d’écriture</a:t>
            </a: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6C494A8F-181A-DF4D-982C-B5CD87D0C1B3}"/>
              </a:ext>
            </a:extLst>
          </p:cNvPr>
          <p:cNvSpPr/>
          <p:nvPr>
            <p:custDataLst>
              <p:tags r:id="rId16"/>
            </p:custDataLst>
          </p:nvPr>
        </p:nvSpPr>
        <p:spPr>
          <a:xfrm>
            <a:off x="7118982" y="2660253"/>
            <a:ext cx="5521239" cy="1829709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4D02EE39-3D3F-9C7E-7746-40970F43C904}"/>
              </a:ext>
            </a:extLst>
          </p:cNvPr>
          <p:cNvSpPr/>
          <p:nvPr>
            <p:custDataLst>
              <p:tags r:id="rId17"/>
            </p:custDataLst>
          </p:nvPr>
        </p:nvSpPr>
        <p:spPr>
          <a:xfrm>
            <a:off x="7118982" y="2281628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0" name="TextBox 10">
            <a:extLst>
              <a:ext uri="{FF2B5EF4-FFF2-40B4-BE49-F238E27FC236}">
                <a16:creationId xmlns:a16="http://schemas.microsoft.com/office/drawing/2014/main" id="{17921F4B-54C5-AAF9-9E82-E046EB86A5C1}"/>
              </a:ext>
            </a:extLst>
          </p:cNvPr>
          <p:cNvSpPr txBox="1"/>
          <p:nvPr>
            <p:custDataLst>
              <p:tags r:id="rId18"/>
            </p:custDataLst>
          </p:nvPr>
        </p:nvSpPr>
        <p:spPr>
          <a:xfrm>
            <a:off x="7118982" y="2357008"/>
            <a:ext cx="2088249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4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1" name="TextBox 10">
            <a:extLst>
              <a:ext uri="{FF2B5EF4-FFF2-40B4-BE49-F238E27FC236}">
                <a16:creationId xmlns:a16="http://schemas.microsoft.com/office/drawing/2014/main" id="{817AEF75-A9F9-AF27-32AF-70479EF7BFBF}"/>
              </a:ext>
            </a:extLst>
          </p:cNvPr>
          <p:cNvSpPr txBox="1"/>
          <p:nvPr>
            <p:custDataLst>
              <p:tags r:id="rId19"/>
            </p:custDataLst>
          </p:nvPr>
        </p:nvSpPr>
        <p:spPr>
          <a:xfrm>
            <a:off x="7322351" y="2959118"/>
            <a:ext cx="5054430" cy="141740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Lecture</a:t>
            </a:r>
          </a:p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Actes de parole </a:t>
            </a:r>
          </a:p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Activités d’écriture</a:t>
            </a: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10D6DB2F-D74E-757C-5150-9C07C41D1654}"/>
              </a:ext>
            </a:extLst>
          </p:cNvPr>
          <p:cNvSpPr/>
          <p:nvPr>
            <p:custDataLst>
              <p:tags r:id="rId20"/>
            </p:custDataLst>
          </p:nvPr>
        </p:nvSpPr>
        <p:spPr>
          <a:xfrm>
            <a:off x="7164438" y="5154815"/>
            <a:ext cx="5521239" cy="1549301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B42C1C5E-E1D5-BCEE-2E40-496805D8A2FC}"/>
              </a:ext>
            </a:extLst>
          </p:cNvPr>
          <p:cNvSpPr/>
          <p:nvPr>
            <p:custDataLst>
              <p:tags r:id="rId21"/>
            </p:custDataLst>
          </p:nvPr>
        </p:nvSpPr>
        <p:spPr>
          <a:xfrm>
            <a:off x="7118982" y="4835300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4" name="TextBox 10">
            <a:extLst>
              <a:ext uri="{FF2B5EF4-FFF2-40B4-BE49-F238E27FC236}">
                <a16:creationId xmlns:a16="http://schemas.microsoft.com/office/drawing/2014/main" id="{B1661B79-F159-C036-4A43-4881CC26DF20}"/>
              </a:ext>
            </a:extLst>
          </p:cNvPr>
          <p:cNvSpPr txBox="1"/>
          <p:nvPr>
            <p:custDataLst>
              <p:tags r:id="rId22"/>
            </p:custDataLst>
          </p:nvPr>
        </p:nvSpPr>
        <p:spPr>
          <a:xfrm>
            <a:off x="7118982" y="4907267"/>
            <a:ext cx="2088249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5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5" name="TextBox 10">
            <a:extLst>
              <a:ext uri="{FF2B5EF4-FFF2-40B4-BE49-F238E27FC236}">
                <a16:creationId xmlns:a16="http://schemas.microsoft.com/office/drawing/2014/main" id="{0BE592F4-404B-9350-A1A3-1943A53CEB8F}"/>
              </a:ext>
            </a:extLst>
          </p:cNvPr>
          <p:cNvSpPr txBox="1"/>
          <p:nvPr>
            <p:custDataLst>
              <p:tags r:id="rId23"/>
            </p:custDataLst>
          </p:nvPr>
        </p:nvSpPr>
        <p:spPr>
          <a:xfrm>
            <a:off x="7382421" y="5532764"/>
            <a:ext cx="4994361" cy="906631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Appropriation des actes de parole</a:t>
            </a:r>
          </a:p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Activités d’écriture</a:t>
            </a: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49A775F8-78C6-3BB4-2D21-01DE5AF2AD5B}"/>
              </a:ext>
            </a:extLst>
          </p:cNvPr>
          <p:cNvSpPr/>
          <p:nvPr>
            <p:custDataLst>
              <p:tags r:id="rId24"/>
            </p:custDataLst>
          </p:nvPr>
        </p:nvSpPr>
        <p:spPr>
          <a:xfrm>
            <a:off x="7164438" y="7428083"/>
            <a:ext cx="5521239" cy="1549301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7" name="Rectangle : coins arrondis 36">
            <a:extLst>
              <a:ext uri="{FF2B5EF4-FFF2-40B4-BE49-F238E27FC236}">
                <a16:creationId xmlns:a16="http://schemas.microsoft.com/office/drawing/2014/main" id="{589764F6-37CA-963E-2EED-E12AD8468618}"/>
              </a:ext>
            </a:extLst>
          </p:cNvPr>
          <p:cNvSpPr/>
          <p:nvPr>
            <p:custDataLst>
              <p:tags r:id="rId25"/>
            </p:custDataLst>
          </p:nvPr>
        </p:nvSpPr>
        <p:spPr>
          <a:xfrm>
            <a:off x="7118982" y="7095292"/>
            <a:ext cx="2088249" cy="538610"/>
          </a:xfrm>
          <a:prstGeom prst="roundRect">
            <a:avLst>
              <a:gd name="adj" fmla="val 32324"/>
            </a:avLst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8" name="TextBox 10">
            <a:extLst>
              <a:ext uri="{FF2B5EF4-FFF2-40B4-BE49-F238E27FC236}">
                <a16:creationId xmlns:a16="http://schemas.microsoft.com/office/drawing/2014/main" id="{361575BF-65D0-716D-E24F-6310280C6CF2}"/>
              </a:ext>
            </a:extLst>
          </p:cNvPr>
          <p:cNvSpPr txBox="1"/>
          <p:nvPr>
            <p:custDataLst>
              <p:tags r:id="rId26"/>
            </p:custDataLst>
          </p:nvPr>
        </p:nvSpPr>
        <p:spPr>
          <a:xfrm>
            <a:off x="7118982" y="7157231"/>
            <a:ext cx="2088249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6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9" name="TextBox 10">
            <a:extLst>
              <a:ext uri="{FF2B5EF4-FFF2-40B4-BE49-F238E27FC236}">
                <a16:creationId xmlns:a16="http://schemas.microsoft.com/office/drawing/2014/main" id="{E1162664-CD36-5CA8-4EBB-D33ACFA7041E}"/>
              </a:ext>
            </a:extLst>
          </p:cNvPr>
          <p:cNvSpPr txBox="1"/>
          <p:nvPr>
            <p:custDataLst>
              <p:tags r:id="rId27"/>
            </p:custDataLst>
          </p:nvPr>
        </p:nvSpPr>
        <p:spPr>
          <a:xfrm>
            <a:off x="7382421" y="8021069"/>
            <a:ext cx="4616907" cy="395853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Révision de la semaine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7CCAA73-75BC-153F-62F2-C117C5FF911F}"/>
              </a:ext>
            </a:extLst>
          </p:cNvPr>
          <p:cNvSpPr txBox="1"/>
          <p:nvPr>
            <p:custDataLst>
              <p:tags r:id="rId28"/>
            </p:custDataLst>
          </p:nvPr>
        </p:nvSpPr>
        <p:spPr>
          <a:xfrm>
            <a:off x="8794006" y="103890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MA" sz="2000" i="1" dirty="0">
                <a:solidFill>
                  <a:prstClr val="black">
                    <a:lumMod val="50000"/>
                    <a:lumOff val="50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76F5DDA-3373-F94C-6266-5693F1D011A1}"/>
              </a:ext>
            </a:extLst>
          </p:cNvPr>
          <p:cNvSpPr txBox="1"/>
          <p:nvPr>
            <p:custDataLst>
              <p:tags r:id="rId29"/>
            </p:custDataLst>
          </p:nvPr>
        </p:nvSpPr>
        <p:spPr>
          <a:xfrm>
            <a:off x="879306" y="7182769"/>
            <a:ext cx="2076213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69">
              <a:lnSpc>
                <a:spcPts val="3026"/>
              </a:lnSpc>
              <a:defRPr/>
            </a:pPr>
            <a:r>
              <a:rPr lang="en-US" sz="2801" dirty="0">
                <a:solidFill>
                  <a:srgbClr val="8DC63F"/>
                </a:solidFill>
                <a:latin typeface="Dosis" pitchFamily="2" charset="0"/>
              </a:rPr>
              <a:t>   </a:t>
            </a: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3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55509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C2D792-9661-6DE2-F93A-CE24F24712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AB37AE72-DC16-3C78-995C-4740D41AEB3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1896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just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4291967E-5785-70E4-C0C7-61B2213E2273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758002"/>
            <a:ext cx="12954000" cy="8875604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5846EB5E-0791-9E8A-8414-9D2BA4FB24EE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just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54538ACF-B9E6-7444-3F8C-7FA6C4BFC867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marL="0" marR="0" lvl="0" indent="0" algn="just" defTabSz="685835" rtl="0" eaLnBrk="1" fontAlgn="auto" latinLnBrk="0" hangingPunct="1">
                <a:lnSpc>
                  <a:spcPts val="2408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32F5C805-999C-9E73-E861-0A7A6376180F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645454" y="246774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0DA22D1-6F2D-80F8-E798-214474E162BF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8950689" y="109221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l’enseignant</a:t>
            </a:r>
          </a:p>
        </p:txBody>
      </p:sp>
      <p:sp>
        <p:nvSpPr>
          <p:cNvPr id="12" name="TextBox 9">
            <a:extLst>
              <a:ext uri="{FF2B5EF4-FFF2-40B4-BE49-F238E27FC236}">
                <a16:creationId xmlns:a16="http://schemas.microsoft.com/office/drawing/2014/main" id="{BE74FF86-0289-553A-32AE-8779741EB249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81001" y="1631585"/>
            <a:ext cx="12954000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Contenus de la semaine 4</a:t>
            </a: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6EE50F04-18D1-3CDD-90CB-19AC570A9358}"/>
              </a:ext>
            </a:extLst>
          </p:cNvPr>
          <p:cNvGrpSpPr/>
          <p:nvPr/>
        </p:nvGrpSpPr>
        <p:grpSpPr>
          <a:xfrm>
            <a:off x="645454" y="2914912"/>
            <a:ext cx="12493254" cy="5483342"/>
            <a:chOff x="585323" y="2887772"/>
            <a:chExt cx="12493254" cy="5483342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EF3B2A8D-7AA9-96FA-DFB2-EA06C271975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585323" y="2887773"/>
              <a:ext cx="3981055" cy="5483341"/>
            </a:xfrm>
            <a:prstGeom prst="rect">
              <a:avLst/>
            </a:prstGeom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DD6F07A9-B5B2-F739-8572-D28ECB9EDCD9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4867472" y="2887773"/>
              <a:ext cx="3981055" cy="5444241"/>
            </a:xfrm>
            <a:prstGeom prst="rect">
              <a:avLst/>
            </a:prstGeom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113549CE-A611-901E-DC17-BB1314517FE6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9104950" y="2887772"/>
              <a:ext cx="3973627" cy="544424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117744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064483-EBED-AFC3-42E7-5B7C51F320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CFE0239B-D923-8B2C-30A6-614C7B99098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5442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558391A5-78BE-3019-8AFF-6B37DCA6C38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406746" y="3149471"/>
            <a:ext cx="9363209" cy="42934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914445">
              <a:lnSpc>
                <a:spcPct val="150000"/>
              </a:lnSpc>
              <a:defRPr/>
            </a:pPr>
            <a:r>
              <a:rPr lang="fr-FR" sz="42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  <a:cs typeface="Calibri" panose="020F0502020204030204" pitchFamily="34" charset="0"/>
              </a:rPr>
              <a:t>1. Vocabulaire </a:t>
            </a:r>
          </a:p>
          <a:p>
            <a:pPr marL="0" marR="0" lvl="0" indent="0" algn="l" defTabSz="91444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2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2. Lecture 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0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Identifier et lire le graphème : </a:t>
            </a:r>
            <a:r>
              <a:rPr lang="de-DE" sz="30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 </a:t>
            </a:r>
            <a:r>
              <a:rPr lang="de-DE" sz="3000" dirty="0" err="1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oi</a:t>
            </a:r>
            <a:r>
              <a:rPr lang="fr-FR" sz="30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.</a:t>
            </a:r>
          </a:p>
          <a:p>
            <a:pPr defTabSz="914445">
              <a:lnSpc>
                <a:spcPct val="150000"/>
              </a:lnSpc>
              <a:defRPr/>
            </a:pPr>
            <a:r>
              <a:rPr lang="fr-FR" sz="42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2. Actes de parole</a:t>
            </a:r>
          </a:p>
          <a:p>
            <a:pPr defTabSz="914445">
              <a:defRPr/>
            </a:pPr>
            <a:r>
              <a:rPr lang="fr-FR" sz="30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Qu’est-ce que tu dois faire à l’école ?</a:t>
            </a:r>
          </a:p>
          <a:p>
            <a:pPr defTabSz="914445">
              <a:defRPr/>
            </a:pPr>
            <a:r>
              <a:rPr lang="fr-FR" sz="30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Le verbe devoir au présent.</a:t>
            </a: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AC814555-9B2E-7EEA-2022-DADBF62D63D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76AA2F05-5E5A-A966-E62E-14E3DE5DD47E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0ED06D3-C6F5-6B1F-790C-9D323CD5D902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457682" y="3366869"/>
            <a:ext cx="1497114" cy="762000"/>
          </a:xfrm>
          <a:prstGeom prst="rect">
            <a:avLst/>
          </a:prstGeom>
        </p:spPr>
      </p:pic>
      <p:sp>
        <p:nvSpPr>
          <p:cNvPr id="5" name="TextBox 9">
            <a:extLst>
              <a:ext uri="{FF2B5EF4-FFF2-40B4-BE49-F238E27FC236}">
                <a16:creationId xmlns:a16="http://schemas.microsoft.com/office/drawing/2014/main" id="{DFFE1A9C-85C8-638B-99FB-BDBD5944D865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-1" y="1217498"/>
            <a:ext cx="13716001" cy="11156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  <a:defRPr/>
            </a:pPr>
            <a:endParaRPr lang="fr-FR" sz="6000" b="1" dirty="0">
              <a:solidFill>
                <a:srgbClr val="215968"/>
              </a:solidFill>
              <a:latin typeface="Dosis" pitchFamily="2" charset="0"/>
            </a:endParaRPr>
          </a:p>
          <a:p>
            <a:pPr algn="ctr" defTabSz="685835">
              <a:lnSpc>
                <a:spcPts val="4199"/>
              </a:lnSpc>
              <a:defRPr/>
            </a:pPr>
            <a:r>
              <a:rPr lang="fr-FR" sz="6000" b="1" dirty="0">
                <a:solidFill>
                  <a:srgbClr val="215968"/>
                </a:solidFill>
                <a:latin typeface="Dosis" pitchFamily="2" charset="0"/>
              </a:rPr>
              <a:t>Séance 2</a:t>
            </a:r>
          </a:p>
        </p:txBody>
      </p:sp>
    </p:spTree>
    <p:extLst>
      <p:ext uri="{BB962C8B-B14F-4D97-AF65-F5344CB8AC3E}">
        <p14:creationId xmlns:p14="http://schemas.microsoft.com/office/powerpoint/2010/main" val="3479873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B33D89-E7EB-40FF-CF5A-67891382CE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5C1A6AA9-C3B1-4A03-25C0-BBE980C6C813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3810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just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0D44030F-92D5-5155-F355-E8C7E15D60C5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1104900"/>
            <a:ext cx="12954000" cy="8394366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F0452C29-99B7-8199-E0D2-7FA9B3CE6D38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just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B326A109-A75D-CF93-446A-F83CED64A5AC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marL="0" marR="0" lvl="0" indent="0" algn="just" defTabSz="685800" rtl="0" eaLnBrk="1" fontAlgn="auto" latinLnBrk="0" hangingPunct="1">
                <a:lnSpc>
                  <a:spcPts val="2408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C1B858CF-CB87-B56A-234E-C5EEFE1D0F20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94625" y="44130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650BDE26-F7F8-B9CB-3168-206425D2A581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4971621" y="2167870"/>
            <a:ext cx="5029200" cy="5123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just" defTabSz="685800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relia"/>
                <a:ea typeface="+mn-ea"/>
                <a:cs typeface="+mn-cs"/>
              </a:rPr>
              <a:t>Objectifs de l’activité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29180C3-8241-7001-16E0-7FBD10F76BD5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8686236" y="441300"/>
            <a:ext cx="66435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Dosis"/>
                <a:ea typeface="+mn-ea"/>
                <a:cs typeface="+mn-cs"/>
              </a:rPr>
              <a:t>Pour l’enseignant</a:t>
            </a:r>
          </a:p>
        </p:txBody>
      </p: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0F15267E-B8FE-08AE-4F3F-7E36AA92DBD4}"/>
              </a:ext>
            </a:extLst>
          </p:cNvPr>
          <p:cNvGrpSpPr/>
          <p:nvPr>
            <p:custDataLst>
              <p:tags r:id="rId6"/>
            </p:custDataLst>
          </p:nvPr>
        </p:nvGrpSpPr>
        <p:grpSpPr>
          <a:xfrm>
            <a:off x="981636" y="3572769"/>
            <a:ext cx="11752727" cy="4200876"/>
            <a:chOff x="1021947" y="3100970"/>
            <a:chExt cx="11752727" cy="3654320"/>
          </a:xfrm>
        </p:grpSpPr>
        <p:sp>
          <p:nvSpPr>
            <p:cNvPr id="25" name="Freeform 17">
              <a:extLst>
                <a:ext uri="{FF2B5EF4-FFF2-40B4-BE49-F238E27FC236}">
                  <a16:creationId xmlns:a16="http://schemas.microsoft.com/office/drawing/2014/main" id="{02D21C84-53F1-7BB4-221B-E998AA8D854A}"/>
                </a:ext>
              </a:extLst>
            </p:cNvPr>
            <p:cNvSpPr/>
            <p:nvPr/>
          </p:nvSpPr>
          <p:spPr>
            <a:xfrm rot="10800000" flipH="1">
              <a:off x="1021947" y="3100970"/>
              <a:ext cx="11752727" cy="3654320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9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26" name="Freeform 17">
              <a:extLst>
                <a:ext uri="{FF2B5EF4-FFF2-40B4-BE49-F238E27FC236}">
                  <a16:creationId xmlns:a16="http://schemas.microsoft.com/office/drawing/2014/main" id="{CF97475C-256F-4F9A-39B9-48493C5B2BE1}"/>
                </a:ext>
              </a:extLst>
            </p:cNvPr>
            <p:cNvSpPr/>
            <p:nvPr/>
          </p:nvSpPr>
          <p:spPr>
            <a:xfrm>
              <a:off x="1255693" y="3189998"/>
              <a:ext cx="706508" cy="3565292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 l="-109199" t="-6937" r="-896458" b="-829367"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9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pic>
        <p:nvPicPr>
          <p:cNvPr id="27" name="Image 26">
            <a:extLst>
              <a:ext uri="{FF2B5EF4-FFF2-40B4-BE49-F238E27FC236}">
                <a16:creationId xmlns:a16="http://schemas.microsoft.com/office/drawing/2014/main" id="{7B5027DB-2000-F021-9FED-7B6245E801F8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1480250" y="4327858"/>
            <a:ext cx="504425" cy="549068"/>
          </a:xfrm>
          <a:prstGeom prst="rect">
            <a:avLst/>
          </a:prstGeom>
        </p:spPr>
      </p:pic>
      <p:sp>
        <p:nvSpPr>
          <p:cNvPr id="28" name="TextBox 10">
            <a:extLst>
              <a:ext uri="{FF2B5EF4-FFF2-40B4-BE49-F238E27FC236}">
                <a16:creationId xmlns:a16="http://schemas.microsoft.com/office/drawing/2014/main" id="{84DD528D-EB98-ECE4-6F2D-CB50C4FB8A3F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2422019" y="4269267"/>
            <a:ext cx="9875000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685835">
              <a:defRPr/>
            </a:pPr>
            <a:r>
              <a:rPr lang="fr-FR" sz="3200" b="1" dirty="0">
                <a:solidFill>
                  <a:srgbClr val="1F497D"/>
                </a:solidFill>
                <a:latin typeface="Dosis" pitchFamily="2" charset="0"/>
              </a:rPr>
              <a:t>Comprendre et produire les mots du vocabulaire. </a:t>
            </a:r>
          </a:p>
        </p:txBody>
      </p:sp>
      <p:sp>
        <p:nvSpPr>
          <p:cNvPr id="29" name="TextBox 10">
            <a:extLst>
              <a:ext uri="{FF2B5EF4-FFF2-40B4-BE49-F238E27FC236}">
                <a16:creationId xmlns:a16="http://schemas.microsoft.com/office/drawing/2014/main" id="{B5BEF4F0-E29B-45FC-F13B-6B9F91CE5157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2331062" y="4696437"/>
            <a:ext cx="9994129" cy="2055882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914445">
              <a:lnSpc>
                <a:spcPct val="150000"/>
              </a:lnSpc>
              <a:defRPr/>
            </a:pPr>
            <a:r>
              <a:rPr lang="fr-FR" sz="2800" b="1" dirty="0">
                <a:solidFill>
                  <a:srgbClr val="0070C0"/>
                </a:solidFill>
                <a:latin typeface="Dosis" pitchFamily="2" charset="0"/>
                <a:cs typeface="Calibri" panose="020F0502020204030204" pitchFamily="34" charset="0"/>
              </a:rPr>
              <a:t>Une étoile – le miroir – un oiseau – la voiture – le tiroir -  la boite –</a:t>
            </a:r>
          </a:p>
          <a:p>
            <a:pPr defTabSz="914445">
              <a:lnSpc>
                <a:spcPct val="150000"/>
              </a:lnSpc>
              <a:defRPr/>
            </a:pPr>
            <a:r>
              <a:rPr lang="fr-FR" sz="2800" b="1" dirty="0">
                <a:solidFill>
                  <a:srgbClr val="0070C0"/>
                </a:solidFill>
                <a:latin typeface="Dosis" pitchFamily="2" charset="0"/>
                <a:cs typeface="Calibri" panose="020F0502020204030204" pitchFamily="34" charset="0"/>
              </a:rPr>
              <a:t>le soir – marcher – travailler - lever la main – écouter – parler/dire –courir – crier - se disputer. </a:t>
            </a:r>
          </a:p>
        </p:txBody>
      </p:sp>
    </p:spTree>
    <p:extLst>
      <p:ext uri="{BB962C8B-B14F-4D97-AF65-F5344CB8AC3E}">
        <p14:creationId xmlns:p14="http://schemas.microsoft.com/office/powerpoint/2010/main" val="13245313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82BF15-BB8E-989A-E985-B85960309E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EF208EB-CBC0-D417-8786-FCDD4B590EA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F09CB912-DCEA-98D8-0632-D26B86380239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C71B6C95-808C-274D-88CD-53626543F258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67803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C6AC0830-E62D-97D2-A32A-6FDEE5945A34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469B0D59-FCFA-73A1-A5F7-BB29DECD18D2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5BBD8E0A-9302-BA3F-35EF-51D7975A006A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E013A098-CA5F-A92B-10C3-E6DD7614B986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6D0B8788-CC1A-A112-6526-1B40637EC622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DEA6562E-F05C-00F7-13C2-2F5E359BE3F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41786" y="779888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9926730-19A1-3596-B730-AE339E499EB9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74975" y="687484"/>
            <a:ext cx="120760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Bonjour les enfants. Nous allons commencer une nouvelle leçon de français.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E388BA8-E9EE-DE41-DCA3-773498CEA85C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3059771" y="2695098"/>
            <a:ext cx="7596461" cy="6237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04466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F7ABAD-6D4F-5884-D500-D3BA349F70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DED65CE5-908B-FB32-AAB5-F056B9D6EC8A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43519" y="86612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98DA2D2-6A9D-C73B-C833-76727114B786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19554" y="759064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91">
              <a:spcAft>
                <a:spcPts val="9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Soyez attentifs ! Nous allons apprendre des mots en français.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E39558C-94AB-CA03-FA1F-8FB1A793970E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4072812" y="3168311"/>
            <a:ext cx="5855106" cy="4727576"/>
          </a:xfrm>
          <a:prstGeom prst="rect">
            <a:avLst/>
          </a:prstGeom>
        </p:spPr>
      </p:pic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497FA96E-8FFB-0B11-8236-33257B8F38D8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2871935160"/>
              </p:ext>
            </p:extLst>
          </p:nvPr>
        </p:nvGraphicFramePr>
        <p:xfrm>
          <a:off x="678313" y="-14288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Actes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505692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BB7B1C-86BB-E72F-82E8-C8B0A2969B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3439E31-34F3-6263-FEBF-89DD44A8642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633C7279-180B-4530-16E6-F5FEDFE4B9E0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BEB1458-C123-10B3-0B9D-E129CB0A1280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18CC863C-7BCE-A1C7-F567-FC71E33114A9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59BA5EC4-C613-60EF-F8F8-B6DD3AEDE8A7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C8F67561-9233-5781-8B92-3C9E9742EFDC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29AB78CE-BD38-477B-7B7A-B27C42AAD25E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44DAB726-C1F7-3DE0-4A0B-661D324F2B97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6A56E60E-1CA1-ABB0-3A3A-48BEDD53FF1C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8119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AA53370F-A957-6F1A-FA05-B6B051767BA3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75259" y="755234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54309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C’est quoi ? Dites le mot en arabe.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4EE9BF7-5FFB-BE2F-8DE4-16D7BF175560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11096624" y="559935"/>
            <a:ext cx="1746251" cy="1235154"/>
          </a:xfrm>
          <a:prstGeom prst="rect">
            <a:avLst/>
          </a:prstGeom>
        </p:spPr>
      </p:pic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FC2B7B3B-CBF5-501D-F1F5-9C4AA9A20F3C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1222280" y="-28576"/>
          <a:ext cx="1130785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392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565392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3" name="Image 12">
            <a:extLst>
              <a:ext uri="{FF2B5EF4-FFF2-40B4-BE49-F238E27FC236}">
                <a16:creationId xmlns:a16="http://schemas.microsoft.com/office/drawing/2014/main" id="{B8AD490F-7EFA-EDD3-96A8-1D659EF0A2EA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286158" y="3109912"/>
            <a:ext cx="5443629" cy="4494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21657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478360-AA6E-7E01-18B6-E3FACC0E6D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19C6B36-959A-75D2-3D29-5E7F5AB9499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D01734E3-C1D4-2A9B-216F-14409370C6C0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B81DDC8-981B-14F4-1589-0A33686725AA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BFBC6A2F-3C79-4E30-A383-52EC942E109B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6CF6A044-A440-A4E9-5DDC-FFAE287F48B3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9EB7E568-8494-4E2E-683A-D88ED6AEDB2E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2F2EE418-E89A-DCD4-2BD0-2FD4F29E46AF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E5FFBB21-A300-F433-1122-F374A157B317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921825AD-DB9F-1641-0AD6-4AC724AC5F8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65837" y="68686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78F24AB-D1A6-5F61-5DDC-5B4915849117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57718" y="585974"/>
            <a:ext cx="11887200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5430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La boite.</a:t>
            </a:r>
          </a:p>
          <a:p>
            <a:pPr marL="0" marR="0" lvl="0" indent="0" algn="l" defTabSz="15430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répéter?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DD0C92B-C732-3225-0219-E849AC768231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6858000" y="4404836"/>
            <a:ext cx="571809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6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la b</a:t>
            </a:r>
            <a:r>
              <a:rPr kumimoji="0" lang="fr-FR" sz="90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oi</a:t>
            </a:r>
            <a:r>
              <a:rPr kumimoji="0" lang="fr-FR" sz="90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te</a:t>
            </a:r>
            <a:endParaRPr kumimoji="0" lang="fr-FR" sz="9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35A5CF5-6894-72C2-B746-E21D01D548A1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0027" y="487304"/>
            <a:ext cx="1446339" cy="1442600"/>
          </a:xfrm>
          <a:prstGeom prst="rect">
            <a:avLst/>
          </a:prstGeom>
        </p:spPr>
      </p:pic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0279AE9E-EE52-79B8-B8B3-D796709F7A4D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</p:nvPr>
        </p:nvGraphicFramePr>
        <p:xfrm>
          <a:off x="1222280" y="-28576"/>
          <a:ext cx="1130785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392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565392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4" name="Image 13">
            <a:extLst>
              <a:ext uri="{FF2B5EF4-FFF2-40B4-BE49-F238E27FC236}">
                <a16:creationId xmlns:a16="http://schemas.microsoft.com/office/drawing/2014/main" id="{069AB1B0-1EB1-11B4-B629-DAAD0048AD2D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429421" y="3157507"/>
            <a:ext cx="5443629" cy="4494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510326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914C2E-6352-FBB9-5B71-9DEF69C6E1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2DC6917-2085-8A14-46CA-528239B5DFDB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44D04B46-B087-D731-A721-32D8C021AFEB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D914C56E-025D-0F9F-68FC-1DB1827A8AF8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6B74E908-0446-5E7C-ABDE-733CFCA8DABE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3FDEFA9C-6462-7D98-95AA-FCAA311126C6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DF517B7D-12E3-0571-D0D8-AC8072571306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AE3504A4-47A1-1F67-39BD-021328C494E9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C843A2B9-261B-04A6-3BEC-D05BFD8BC61A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CE3DEE1F-BE1A-CA89-F94E-90282F87281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8119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4126601D-139F-8A7E-F778-C7E5336F23A3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75259" y="755234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91">
              <a:spcAft>
                <a:spcPts val="9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C’est quel moment de la journée ? Dites le mot en arabe. 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5998CCD-E435-02DC-864F-817F44FED0E1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096624" y="559935"/>
            <a:ext cx="1746251" cy="1235154"/>
          </a:xfrm>
          <a:prstGeom prst="rect">
            <a:avLst/>
          </a:prstGeom>
        </p:spPr>
      </p:pic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F8AE997E-2FB8-9964-7329-DF61C4C3319B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4005660763"/>
              </p:ext>
            </p:extLst>
          </p:nvPr>
        </p:nvGraphicFramePr>
        <p:xfrm>
          <a:off x="678313" y="-14288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Actes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2" name="Image 11">
            <a:extLst>
              <a:ext uri="{FF2B5EF4-FFF2-40B4-BE49-F238E27FC236}">
                <a16:creationId xmlns:a16="http://schemas.microsoft.com/office/drawing/2014/main" id="{2E3B6AD8-E5D4-58B1-CE81-421C1A1FC8D7}"/>
              </a:ext>
            </a:extLst>
          </p:cNvPr>
          <p:cNvPicPr>
            <a:picLocks noChangeAspect="1"/>
          </p:cNvPicPr>
          <p:nvPr/>
        </p:nvPicPr>
        <p:blipFill>
          <a:blip r:embed="rId14"/>
          <a:srcRect r="12329" b="19566"/>
          <a:stretch/>
        </p:blipFill>
        <p:spPr>
          <a:xfrm>
            <a:off x="4630018" y="3541786"/>
            <a:ext cx="4940702" cy="3334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713167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0F9750-43E3-F110-BE8D-AEA783F7BD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31101583-5E12-9B42-CEEB-FA48553B77B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665837" y="68686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94C2501-8904-1881-2D98-BB78A9BB0559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157718" y="585974"/>
            <a:ext cx="11887200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13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Le soir.</a:t>
            </a:r>
          </a:p>
          <a:p>
            <a:pPr defTabSz="1543013">
              <a:spcAft>
                <a:spcPts val="9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881D2D2-B8FC-9787-3D5F-B65E2219B8E6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6372225" y="4404836"/>
            <a:ext cx="620387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90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le s</a:t>
            </a:r>
            <a:r>
              <a:rPr lang="fr-FR" sz="9000" b="1" dirty="0">
                <a:solidFill>
                  <a:schemeClr val="accent6">
                    <a:lumMod val="75000"/>
                  </a:schemeClr>
                </a:solidFill>
                <a:latin typeface="Dosis" pitchFamily="2" charset="0"/>
              </a:rPr>
              <a:t>oi</a:t>
            </a:r>
            <a:r>
              <a:rPr lang="fr-FR" sz="90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r </a:t>
            </a:r>
            <a:endParaRPr lang="fr-FR" sz="9900" b="1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FAB8CEA-1CE1-F008-DF63-8BA6FCEE432B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0027" y="487304"/>
            <a:ext cx="1446339" cy="1442600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5DAA494A-5948-4EB9-FA31-3B2BA3F9D5F3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4005660763"/>
              </p:ext>
            </p:extLst>
          </p:nvPr>
        </p:nvGraphicFramePr>
        <p:xfrm>
          <a:off x="678313" y="-14288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Actes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8" name="Image 7">
            <a:extLst>
              <a:ext uri="{FF2B5EF4-FFF2-40B4-BE49-F238E27FC236}">
                <a16:creationId xmlns:a16="http://schemas.microsoft.com/office/drawing/2014/main" id="{3CED5A95-2BAE-1269-9C59-7E75CF415214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r="12329" b="19566"/>
          <a:stretch/>
        </p:blipFill>
        <p:spPr>
          <a:xfrm>
            <a:off x="1431523" y="3322330"/>
            <a:ext cx="4940702" cy="3334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952227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9DDB39-3AF0-6005-C25A-3D8D4CC38D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BF2E7B9-E7B7-2444-B711-51D52EA2F2F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CAF6F742-4E13-8DAE-EA41-9E09B59904B5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357CF69-8B0A-2DBF-15C8-44D281488702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414EFEB8-857E-5640-E26A-4504722C2C81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C7A8051B-0B5B-5154-E2A4-AAF54A75A63C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2A72F785-AA9E-926D-7912-D952A92F7597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D77A1A24-A18F-394D-0850-C4C61627DCBD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E9A35CCA-0F8C-FF74-0D26-A574EB1893D8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E0EBE1FE-DAFA-8AF7-CC7A-CA6FBADE2088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8119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EC6B0872-F766-E1A4-3F90-E6628BA9F7B5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75259" y="755234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91">
              <a:spcAft>
                <a:spcPts val="9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Que fait le garçon? Dites le mot en arabe. 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F5636E6-F550-C3E8-5663-38120B2F93B0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096624" y="559935"/>
            <a:ext cx="1746251" cy="1235154"/>
          </a:xfrm>
          <a:prstGeom prst="rect">
            <a:avLst/>
          </a:prstGeom>
        </p:spPr>
      </p:pic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4B83D9D9-96A7-958E-D3EC-048135A8333A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4005660763"/>
              </p:ext>
            </p:extLst>
          </p:nvPr>
        </p:nvGraphicFramePr>
        <p:xfrm>
          <a:off x="678313" y="-14288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Actes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9" name="Image 8">
            <a:extLst>
              <a:ext uri="{FF2B5EF4-FFF2-40B4-BE49-F238E27FC236}">
                <a16:creationId xmlns:a16="http://schemas.microsoft.com/office/drawing/2014/main" id="{37B5665B-5436-A47A-921C-2E71836DA86A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462272" y="2817079"/>
            <a:ext cx="4515993" cy="4652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568619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92B378-294D-6D98-4184-02B3633110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D286FE69-BAAF-74B9-DFAF-094986881D0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665837" y="68686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4FAC429-8A7D-3AC6-E39A-9B66A93AD6DB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157718" y="585974"/>
            <a:ext cx="11887200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13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Le garçon marche.</a:t>
            </a:r>
          </a:p>
          <a:p>
            <a:pPr defTabSz="1543013">
              <a:spcAft>
                <a:spcPts val="9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21F1FD6-2DAE-788A-F826-4FE4B54A6CA6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2141982" y="1991591"/>
            <a:ext cx="894054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60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Le garçon marche.</a:t>
            </a:r>
            <a:endParaRPr lang="fr-FR" sz="6000" b="1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847D2D6-F101-DC98-0268-6C401EB6A703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0027" y="487304"/>
            <a:ext cx="1446339" cy="1442600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50C643A9-90FB-BCAA-7262-A9B526A45EFF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4005660763"/>
              </p:ext>
            </p:extLst>
          </p:nvPr>
        </p:nvGraphicFramePr>
        <p:xfrm>
          <a:off x="678313" y="-14288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Actes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3" name="Image 2">
            <a:extLst>
              <a:ext uri="{FF2B5EF4-FFF2-40B4-BE49-F238E27FC236}">
                <a16:creationId xmlns:a16="http://schemas.microsoft.com/office/drawing/2014/main" id="{04F46222-7A56-1696-E25B-9CA6DC1ED1C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31420" y="3731479"/>
            <a:ext cx="4578825" cy="4717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98123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6EA072-A285-178B-9DE6-6028265150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1A284502-398F-4D1C-2807-704F1D61815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665837" y="68686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9EE5A9A-95C1-94BF-341E-B07531137F65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157718" y="585974"/>
            <a:ext cx="11887200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13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C’est le verbe marcher.</a:t>
            </a:r>
          </a:p>
          <a:p>
            <a:pPr defTabSz="1543013">
              <a:spcAft>
                <a:spcPts val="9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3B84DDC-D1B9-9C26-EEDC-8A3042A7D5C0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5543551" y="4404836"/>
            <a:ext cx="703254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90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marcher</a:t>
            </a:r>
            <a:endParaRPr lang="fr-FR" sz="9900" b="1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7BBFD66-7D2A-0D08-DDCC-64F38C383A42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0027" y="487304"/>
            <a:ext cx="1446339" cy="1442600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F5CF8CDA-796E-A35C-D909-8C4FC8ABFAAE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678313" y="-14288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Actes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3" name="Image 2">
            <a:extLst>
              <a:ext uri="{FF2B5EF4-FFF2-40B4-BE49-F238E27FC236}">
                <a16:creationId xmlns:a16="http://schemas.microsoft.com/office/drawing/2014/main" id="{B4778ED9-4C18-970D-4A18-880BDD5D158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3004" y="2817079"/>
            <a:ext cx="4578825" cy="4717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77361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394CEC-6D20-9762-0F9C-1E8EEF454B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1FCD24F-AAF2-5C22-63A2-7CC9A5869B93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F4BF16B7-2D14-CD6D-8C06-EEC8D4EB0C0F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B8555405-6DB7-A168-E3FF-075385E5BC6D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C2A31F2F-2B62-8BFB-3BF7-745F8B54DEBD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582DDF00-63C6-781F-B440-C3E0FB97EBB1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6FD31916-0E6A-668C-D013-D4D0185BC60F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F5405F42-34E4-F0F9-7055-06BF744899B4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A492822B-7202-A704-4631-8662A4473DAD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858FA545-AE0C-732E-4DD0-150803C86461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8119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70E8CEEB-7A69-8925-6DE6-28F59392C34F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75259" y="755234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91">
              <a:spcAft>
                <a:spcPts val="9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Que fait l’élève? Dites le mot en arabe. 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BF9822F-CA96-C5AF-094F-A7184219026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096624" y="559935"/>
            <a:ext cx="1746251" cy="1235154"/>
          </a:xfrm>
          <a:prstGeom prst="rect">
            <a:avLst/>
          </a:prstGeom>
        </p:spPr>
      </p:pic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F535FBC0-924B-7A92-5E6D-3B333839347E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678313" y="-14288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Actes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2" name="Image 11">
            <a:extLst>
              <a:ext uri="{FF2B5EF4-FFF2-40B4-BE49-F238E27FC236}">
                <a16:creationId xmlns:a16="http://schemas.microsoft.com/office/drawing/2014/main" id="{92ACEF5B-9BA3-A5E8-61AC-03DF77BAD8C3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266041" y="3305270"/>
            <a:ext cx="5183917" cy="3676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000124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7689FB-50BB-2CAD-BE4E-1EE3BD8584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F794AC13-8808-0E48-BFE7-323489ACD3A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665837" y="68686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16F37A3-6CE5-F083-E5E3-E501B213611A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157718" y="585974"/>
            <a:ext cx="11887200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13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L’élève travaille.</a:t>
            </a:r>
          </a:p>
          <a:p>
            <a:pPr defTabSz="1543013">
              <a:spcAft>
                <a:spcPts val="9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répéter?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3242DF9-28B5-289A-C38A-E7EBE3CBD277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0027" y="487304"/>
            <a:ext cx="1446339" cy="1442600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F9BF3414-D512-F825-85F0-9CAF4942177D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678313" y="-14288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Actes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9" name="Image 8">
            <a:extLst>
              <a:ext uri="{FF2B5EF4-FFF2-40B4-BE49-F238E27FC236}">
                <a16:creationId xmlns:a16="http://schemas.microsoft.com/office/drawing/2014/main" id="{5A5B1101-7E9A-D601-796D-A006717B081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534652" y="3864864"/>
            <a:ext cx="4646694" cy="329545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57B9135-E7CD-5876-397E-B1EE9F3753BF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2141982" y="1991591"/>
            <a:ext cx="894054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60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L’élève travaille.</a:t>
            </a:r>
            <a:endParaRPr lang="fr-FR" sz="6000" b="1" dirty="0">
              <a:solidFill>
                <a:prstClr val="black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077172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A3A68B-A93E-1995-674A-CB695F91C6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0E689B59-B47C-CB8D-FE4C-8E446259ADF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665837" y="68686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315F610-BFFF-539F-83AE-0FD9C5D4A878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157718" y="585974"/>
            <a:ext cx="11887200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13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C’est le verbe travailler.</a:t>
            </a:r>
          </a:p>
          <a:p>
            <a:pPr defTabSz="1543013">
              <a:spcAft>
                <a:spcPts val="9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1322451-99CA-3CCA-965B-C4A5BFC6A34F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5543551" y="4404836"/>
            <a:ext cx="703254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90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travailler</a:t>
            </a:r>
            <a:endParaRPr lang="fr-FR" sz="9900" b="1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E16781F-A0D4-DDAA-9B9B-FADB54AADA81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0027" y="487304"/>
            <a:ext cx="1446339" cy="1442600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C9F5FD9C-267A-94DA-5D48-9A2F7D842743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678313" y="-14288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Actes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9" name="Image 8">
            <a:extLst>
              <a:ext uri="{FF2B5EF4-FFF2-40B4-BE49-F238E27FC236}">
                <a16:creationId xmlns:a16="http://schemas.microsoft.com/office/drawing/2014/main" id="{4AB7E235-B5BA-E233-9CDD-CEB179C2BC7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545717" y="3340608"/>
            <a:ext cx="4646694" cy="3295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317324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26BD76-BBFD-4E58-5329-A67A52551D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F833F2F8-A9F2-4D83-83D2-3EBB5EEE2B6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68866" y="85321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6C508B9-CC17-9F62-F72C-54E113A3BAC8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292328" y="771385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Répétons ensemble </a:t>
            </a:r>
            <a:r>
              <a:rPr kumimoji="0" lang="fr-FR" sz="2400" b="1" i="0" u="sng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les mots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DBE2FE99-E0AF-C1C5-461D-D04579A52D4C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588093" y="529841"/>
            <a:ext cx="1530246" cy="1284596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3A430AD-3609-3668-AD9E-A7E70074E370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659598" y="4299511"/>
            <a:ext cx="50083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la boite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A01595E-E6C7-27C5-2E28-5602CA02EA15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7048074" y="4124410"/>
            <a:ext cx="33954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le soir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4B6EDE0E-8130-FFC8-649D-802A4BB4D09E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3086101" y="8160367"/>
            <a:ext cx="26942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marcher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971136F2-DCE3-38A8-3419-7804ADD4A76C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7578426" y="8160367"/>
            <a:ext cx="25583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travailler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77F7DFEC-BF49-7C0F-EFFD-F93090322FFE}"/>
              </a:ext>
            </a:extLst>
          </p:cNvPr>
          <p:cNvGraphicFramePr>
            <a:graphicFrameLocks noGrp="1"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4005660763"/>
              </p:ext>
            </p:extLst>
          </p:nvPr>
        </p:nvGraphicFramePr>
        <p:xfrm>
          <a:off x="678313" y="-14288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Actes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3" name="Image 2">
            <a:extLst>
              <a:ext uri="{FF2B5EF4-FFF2-40B4-BE49-F238E27FC236}">
                <a16:creationId xmlns:a16="http://schemas.microsoft.com/office/drawing/2014/main" id="{73CABB34-0331-1F43-8F39-9E2F87C6D50D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257674" y="5790838"/>
            <a:ext cx="3358298" cy="2381722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268A2A0-CF7A-95E8-9CE0-BAC1AB4BCE2B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838998" y="5587834"/>
            <a:ext cx="2694235" cy="2775878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D734A09-4A57-7BF0-3E9C-AD7E79CE5B66}"/>
              </a:ext>
            </a:extLst>
          </p:cNvPr>
          <p:cNvPicPr>
            <a:picLocks noChangeAspect="1"/>
          </p:cNvPicPr>
          <p:nvPr/>
        </p:nvPicPr>
        <p:blipFill>
          <a:blip r:embed="rId15"/>
          <a:srcRect r="12329" b="19566"/>
          <a:stretch/>
        </p:blipFill>
        <p:spPr>
          <a:xfrm>
            <a:off x="7317166" y="2399600"/>
            <a:ext cx="2567453" cy="1732786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793F49B2-9485-F482-1746-5D7C56FB836A}"/>
              </a:ext>
            </a:extLst>
          </p:cNvPr>
          <p:cNvPicPr>
            <a:picLocks noChangeAspect="1"/>
          </p:cNvPicPr>
          <p:nvPr/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838998" y="2239134"/>
            <a:ext cx="2674603" cy="2208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004648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DA4E99-54AB-7C5E-DEE5-E84FAEC0A5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37ABB1F6-4788-12CA-B1FE-DD26644E512A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68866" y="85321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27ABB395-3C62-721B-A36C-DB2A8FFD4023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73641" y="589043"/>
            <a:ext cx="100448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chaque image, je vais désigner un élève pour dire le mot.</a:t>
            </a:r>
          </a:p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C’est quel mot ? 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7D5AED8-F6EA-AF66-C3E0-78194FB86FAB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172825" y="554302"/>
            <a:ext cx="2133930" cy="1423319"/>
          </a:xfrm>
          <a:prstGeom prst="rect">
            <a:avLst/>
          </a:prstGeom>
        </p:spPr>
      </p:pic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B8A1C1DC-4E5B-9766-FEA1-3411719CAF5D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4005660763"/>
              </p:ext>
            </p:extLst>
          </p:nvPr>
        </p:nvGraphicFramePr>
        <p:xfrm>
          <a:off x="678313" y="-14288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Actes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6" name="Image 5">
            <a:extLst>
              <a:ext uri="{FF2B5EF4-FFF2-40B4-BE49-F238E27FC236}">
                <a16:creationId xmlns:a16="http://schemas.microsoft.com/office/drawing/2014/main" id="{C2E6125A-0B1B-915D-939A-6CF38705712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57674" y="6010656"/>
            <a:ext cx="3048348" cy="2161904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C4AC7E6-6559-856A-5710-828971F4DB3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838998" y="5587834"/>
            <a:ext cx="2694235" cy="2775878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8231B2D-D7C2-8A4A-5589-F961C38D8B3D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r="12329" b="19566"/>
          <a:stretch/>
        </p:blipFill>
        <p:spPr>
          <a:xfrm>
            <a:off x="7317166" y="2399600"/>
            <a:ext cx="2567453" cy="173278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744FECC-26C4-139D-7B58-23CC5AD46517}"/>
              </a:ext>
            </a:extLst>
          </p:cNvPr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838998" y="2239134"/>
            <a:ext cx="2674603" cy="2208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266707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787934-CAA7-87A8-46B4-64629D6F94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DA61CD82-DB2E-5A6F-696C-A97D16437D2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66838" y="72724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72D6534-EF35-D2B7-2D7C-AF79B992BF70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42265" y="620677"/>
            <a:ext cx="83418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Prenez vos livrets à la page 15.</a:t>
            </a:r>
            <a:endParaRPr lang="fr-FR" sz="2400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FD2188CF-947C-C9DD-463C-5380E3CDE0E7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95227" y="620677"/>
            <a:ext cx="1331066" cy="1157762"/>
          </a:xfrm>
          <a:prstGeom prst="rect">
            <a:avLst/>
          </a:prstGeom>
          <a:ln w="19050">
            <a:noFill/>
          </a:ln>
          <a:effectLst/>
        </p:spPr>
      </p:pic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7218CE3C-B88D-6C2F-4E56-F3057BB66C53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4005660763"/>
              </p:ext>
            </p:extLst>
          </p:nvPr>
        </p:nvGraphicFramePr>
        <p:xfrm>
          <a:off x="678313" y="-14288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Actes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8" name="Image 7">
            <a:extLst>
              <a:ext uri="{FF2B5EF4-FFF2-40B4-BE49-F238E27FC236}">
                <a16:creationId xmlns:a16="http://schemas.microsoft.com/office/drawing/2014/main" id="{48D0821D-EBEF-B366-9637-42C40BD2AD9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090607" y="1778439"/>
            <a:ext cx="5534783" cy="757809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AC18FB5-F14C-42B5-47FA-094776A5FD5B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3914776" y="2535937"/>
            <a:ext cx="5887592" cy="319430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6870051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526849-3C1D-417B-AB01-A21CC731F1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4918281F-B0AE-0484-B340-F9CBBF260A7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12880" y="79722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8D618DA0-2E82-7990-78A9-2556FECD4224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72816" y="677515"/>
            <a:ext cx="83418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Je vais vous montrer comment faire l’activité. </a:t>
            </a:r>
            <a:endParaRPr lang="fr-FR" sz="2400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5" name="Image 4" descr="Une image contenant dessin, dessin humoristique, croquis, Dessin d’enfant&#10;&#10;Description générée automatiquement">
            <a:extLst>
              <a:ext uri="{FF2B5EF4-FFF2-40B4-BE49-F238E27FC236}">
                <a16:creationId xmlns:a16="http://schemas.microsoft.com/office/drawing/2014/main" id="{F387A88C-A997-DF9E-1946-9E8933F13083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5120" y="3888013"/>
            <a:ext cx="4895859" cy="3614669"/>
          </a:xfrm>
          <a:prstGeom prst="rect">
            <a:avLst/>
          </a:prstGeom>
        </p:spPr>
      </p:pic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B5CE506C-E183-191F-4479-480A2844B03B}"/>
              </a:ext>
            </a:extLst>
          </p:cNvPr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3843609" y="3456598"/>
            <a:ext cx="973392" cy="923966"/>
          </a:xfrm>
          <a:prstGeom prst="straightConnector1">
            <a:avLst/>
          </a:prstGeom>
          <a:ln w="5715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32CD3C4D-132F-B2C7-6EA5-A72798597A17}"/>
              </a:ext>
            </a:extLst>
          </p:cNvPr>
          <p:cNvCxnSpPr>
            <a:cxnSpLocks/>
          </p:cNvCxnSpPr>
          <p:nvPr>
            <p:custDataLst>
              <p:tags r:id="rId5"/>
            </p:custDataLst>
          </p:nvPr>
        </p:nvCxnSpPr>
        <p:spPr>
          <a:xfrm flipH="1">
            <a:off x="8834283" y="3465002"/>
            <a:ext cx="973392" cy="983567"/>
          </a:xfrm>
          <a:prstGeom prst="straightConnector1">
            <a:avLst/>
          </a:prstGeom>
          <a:ln w="5715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2" descr="Afbeeldingen over Circle Font – Blader in stockfoto's, vectoren en video's  over 1,068,626 | Adobe Stock">
            <a:extLst>
              <a:ext uri="{FF2B5EF4-FFF2-40B4-BE49-F238E27FC236}">
                <a16:creationId xmlns:a16="http://schemas.microsoft.com/office/drawing/2014/main" id="{E9692C5A-D53D-ABB5-A192-4153C0D40E5B}"/>
              </a:ext>
            </a:extLst>
          </p:cNvPr>
          <p:cNvPicPr>
            <a:picLocks noChangeAspect="1" noChangeArrowheads="1"/>
          </p:cNvPicPr>
          <p:nvPr>
            <p:custDataLst>
              <p:tags r:id="rId6"/>
            </p:custDataLst>
          </p:nvPr>
        </p:nvPicPr>
        <p:blipFill rotWithShape="1">
          <a:blip r:embed="rId18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91" t="12958" r="75238" b="50000"/>
          <a:stretch/>
        </p:blipFill>
        <p:spPr bwMode="auto">
          <a:xfrm>
            <a:off x="941479" y="2486110"/>
            <a:ext cx="969497" cy="831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Afbeeldingen over Circle Font – Blader in stockfoto's, vectoren en video's  over 1,068,626 | Adobe Stock">
            <a:extLst>
              <a:ext uri="{FF2B5EF4-FFF2-40B4-BE49-F238E27FC236}">
                <a16:creationId xmlns:a16="http://schemas.microsoft.com/office/drawing/2014/main" id="{1320F66A-7AAC-5E27-6F5C-40E818A7D679}"/>
              </a:ext>
            </a:extLst>
          </p:cNvPr>
          <p:cNvPicPr>
            <a:picLocks noChangeAspect="1" noChangeArrowheads="1"/>
          </p:cNvPicPr>
          <p:nvPr>
            <p:custDataLst>
              <p:tags r:id="rId7"/>
            </p:custDataLst>
          </p:nvPr>
        </p:nvPicPr>
        <p:blipFill rotWithShape="1">
          <a:blip r:embed="rId18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59" t="12958" r="59007" b="50000"/>
          <a:stretch/>
        </p:blipFill>
        <p:spPr bwMode="auto">
          <a:xfrm>
            <a:off x="7628935" y="2484065"/>
            <a:ext cx="874646" cy="831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Afbeeldingen over Circle Font – Blader in stockfoto's, vectoren en video's  over 1,068,626 | Adobe Stock">
            <a:extLst>
              <a:ext uri="{FF2B5EF4-FFF2-40B4-BE49-F238E27FC236}">
                <a16:creationId xmlns:a16="http://schemas.microsoft.com/office/drawing/2014/main" id="{9CF810B7-1B67-929D-A0FD-1DB06AAE1142}"/>
              </a:ext>
            </a:extLst>
          </p:cNvPr>
          <p:cNvPicPr>
            <a:picLocks noChangeAspect="1" noChangeArrowheads="1"/>
          </p:cNvPicPr>
          <p:nvPr>
            <p:custDataLst>
              <p:tags r:id="rId8"/>
            </p:custDataLst>
          </p:nvPr>
        </p:nvPicPr>
        <p:blipFill rotWithShape="1">
          <a:blip r:embed="rId18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788" t="12958" r="41278" b="50000"/>
          <a:stretch/>
        </p:blipFill>
        <p:spPr bwMode="auto">
          <a:xfrm>
            <a:off x="4513217" y="7942850"/>
            <a:ext cx="874646" cy="831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FE0FA34-2647-FE5A-BCCD-EBB9B08F69AD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1881062" y="2484065"/>
            <a:ext cx="3606921" cy="833883"/>
          </a:xfrm>
          <a:prstGeom prst="roundRect">
            <a:avLst>
              <a:gd name="adj" fmla="val 32258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fr-FR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  <a:ea typeface="Cambria" panose="02040503050406030204" pitchFamily="18" charset="0"/>
              </a:rPr>
              <a:t>Je montre l’image.</a:t>
            </a: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D38E6F25-F40C-550B-3CF1-9527F159BD89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8532294" y="2436306"/>
            <a:ext cx="3606921" cy="833883"/>
          </a:xfrm>
          <a:prstGeom prst="roundRect">
            <a:avLst>
              <a:gd name="adj" fmla="val 32258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fr-FR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  <a:ea typeface="Cambria" panose="02040503050406030204" pitchFamily="18" charset="0"/>
              </a:rPr>
              <a:t>Je dis le mot.</a:t>
            </a: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6D20A895-513D-8ABC-4DF2-9CEF7C1B015F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>
            <a:off x="5383155" y="7946358"/>
            <a:ext cx="3606921" cy="833883"/>
          </a:xfrm>
          <a:prstGeom prst="roundRect">
            <a:avLst>
              <a:gd name="adj" fmla="val 32258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fr-FR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  <a:ea typeface="Cambria" panose="02040503050406030204" pitchFamily="18" charset="0"/>
              </a:rPr>
              <a:t>On échange les rôles.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6BA0C41-70C6-EF49-75E6-417D4D1497A6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13953" y="600007"/>
            <a:ext cx="1446339" cy="1442600"/>
          </a:xfrm>
          <a:prstGeom prst="rect">
            <a:avLst/>
          </a:prstGeom>
        </p:spPr>
      </p:pic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37CBC8BF-96F0-EC94-38E3-E1F93B675F61}"/>
              </a:ext>
            </a:extLst>
          </p:cNvPr>
          <p:cNvGraphicFramePr>
            <a:graphicFrameLocks noGrp="1"/>
          </p:cNvGraphicFramePr>
          <p:nvPr>
            <p:custDataLst>
              <p:tags r:id="rId13"/>
            </p:custDataLst>
            <p:extLst>
              <p:ext uri="{D42A27DB-BD31-4B8C-83A1-F6EECF244321}">
                <p14:modId xmlns:p14="http://schemas.microsoft.com/office/powerpoint/2010/main" val="4005660763"/>
              </p:ext>
            </p:extLst>
          </p:nvPr>
        </p:nvGraphicFramePr>
        <p:xfrm>
          <a:off x="678313" y="-14288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Actes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921868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19CB1F-EB96-27B2-D078-EA9F7240C7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C7F2048-FBDE-3182-0242-2BB35DD34BD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395FC657-BF0E-A815-D81D-0889F7D24129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2CA2A951-09A3-2C3F-4458-FA494C8D0095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49201A4C-F8E5-C66A-8FAE-ABF29762637C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C78E2851-1756-93B6-842D-3874870578C7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782D6A3E-57A4-8E94-BDAD-17E9A90172EC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43ECB7E3-38F5-1F83-FADF-42A14226E7C8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BEC5C872-16A8-E4C7-B962-D70BA98BB806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B44712B6-5EAD-FB70-878F-DAD00D76658C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12880" y="79722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CA19588-1407-E14F-216A-6C18C8F53406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512980" y="671386"/>
            <a:ext cx="91508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Maintenant, travaillez en binômes. Je vais circuler pour vous aider.</a:t>
            </a:r>
            <a:endParaRPr lang="fr-FR" sz="2400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5" name="Image 4" descr="Une image contenant dessin, dessin humoristique, croquis, Dessin d’enfant&#10;&#10;Description générée automatiquement">
            <a:extLst>
              <a:ext uri="{FF2B5EF4-FFF2-40B4-BE49-F238E27FC236}">
                <a16:creationId xmlns:a16="http://schemas.microsoft.com/office/drawing/2014/main" id="{510AD80D-172B-FD33-CB30-6327F867B113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86080" y="779977"/>
            <a:ext cx="1598255" cy="1180010"/>
          </a:xfrm>
          <a:prstGeom prst="rect">
            <a:avLst/>
          </a:prstGeom>
        </p:spPr>
      </p:pic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40831FF6-1E9E-07DA-2848-7CF1D97205DF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4005660763"/>
              </p:ext>
            </p:extLst>
          </p:nvPr>
        </p:nvGraphicFramePr>
        <p:xfrm>
          <a:off x="678313" y="-14288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Actes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4" name="Image 13">
            <a:extLst>
              <a:ext uri="{FF2B5EF4-FFF2-40B4-BE49-F238E27FC236}">
                <a16:creationId xmlns:a16="http://schemas.microsoft.com/office/drawing/2014/main" id="{B2196187-DBA7-8537-F114-673C6A96BB20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512980" y="2349614"/>
            <a:ext cx="10806112" cy="6476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929595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B6EB96-9C0F-2A54-F50C-FB5F79F4E2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B8FEC772-26A6-FC04-11CE-33337783CC7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5442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8251B03D-64DC-5B6E-171E-28C47A9BA957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406746" y="3149471"/>
            <a:ext cx="9363209" cy="42934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914445">
              <a:lnSpc>
                <a:spcPct val="150000"/>
              </a:lnSpc>
              <a:defRPr/>
            </a:pPr>
            <a:r>
              <a:rPr lang="fr-FR" sz="42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1. Vocabulaire </a:t>
            </a:r>
          </a:p>
          <a:p>
            <a:pPr marL="0" marR="0" lvl="0" indent="0" algn="l" defTabSz="91444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2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  <a:cs typeface="Calibri" panose="020F0502020204030204" pitchFamily="34" charset="0"/>
              </a:rPr>
              <a:t>2</a:t>
            </a:r>
            <a:r>
              <a:rPr kumimoji="0" lang="fr-FR" sz="42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. Lecture 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0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Identifier et lire le graphème : </a:t>
            </a:r>
            <a:r>
              <a:rPr lang="de-DE" sz="3000" b="1" dirty="0" err="1">
                <a:solidFill>
                  <a:srgbClr val="5C9ED1"/>
                </a:solidFill>
                <a:latin typeface="Dosis" pitchFamily="2" charset="0"/>
                <a:cs typeface="Calibri" panose="020F0502020204030204" pitchFamily="34" charset="0"/>
              </a:rPr>
              <a:t>oi</a:t>
            </a:r>
            <a:r>
              <a:rPr kumimoji="0" lang="fr-FR" sz="30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.</a:t>
            </a:r>
            <a:endParaRPr lang="fr-FR" sz="42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defTabSz="914445">
              <a:lnSpc>
                <a:spcPct val="150000"/>
              </a:lnSpc>
              <a:defRPr/>
            </a:pPr>
            <a:r>
              <a:rPr lang="fr-FR" sz="42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2. Actes de parole</a:t>
            </a:r>
          </a:p>
          <a:p>
            <a:pPr defTabSz="914445">
              <a:defRPr/>
            </a:pPr>
            <a:r>
              <a:rPr lang="fr-FR" sz="30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Qu’est-ce que tu dois faire à l’école ?</a:t>
            </a:r>
          </a:p>
          <a:p>
            <a:pPr defTabSz="914445">
              <a:defRPr/>
            </a:pPr>
            <a:r>
              <a:rPr lang="fr-FR" sz="30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Le verbe devoir au présent.</a:t>
            </a: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EA9896AC-3A83-C0DB-010E-68CE8C6378A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B84874E4-2692-84BE-1461-89A6DCE46F87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94EF67F-FE4D-3241-AA1D-4FE402D57526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429107" y="4290796"/>
            <a:ext cx="1497114" cy="762000"/>
          </a:xfrm>
          <a:prstGeom prst="rect">
            <a:avLst/>
          </a:prstGeom>
        </p:spPr>
      </p:pic>
      <p:sp>
        <p:nvSpPr>
          <p:cNvPr id="5" name="TextBox 9">
            <a:extLst>
              <a:ext uri="{FF2B5EF4-FFF2-40B4-BE49-F238E27FC236}">
                <a16:creationId xmlns:a16="http://schemas.microsoft.com/office/drawing/2014/main" id="{69852C12-A91A-8F58-C645-B95325DBE863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-1" y="1217498"/>
            <a:ext cx="13716001" cy="11156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  <a:defRPr/>
            </a:pPr>
            <a:endParaRPr lang="fr-FR" sz="6000" b="1" dirty="0">
              <a:solidFill>
                <a:srgbClr val="215968"/>
              </a:solidFill>
              <a:latin typeface="Dosis" pitchFamily="2" charset="0"/>
            </a:endParaRPr>
          </a:p>
          <a:p>
            <a:pPr algn="ctr" defTabSz="685835">
              <a:lnSpc>
                <a:spcPts val="4199"/>
              </a:lnSpc>
              <a:defRPr/>
            </a:pPr>
            <a:r>
              <a:rPr lang="fr-FR" sz="6000" b="1" dirty="0">
                <a:solidFill>
                  <a:srgbClr val="215968"/>
                </a:solidFill>
                <a:latin typeface="Dosis" pitchFamily="2" charset="0"/>
              </a:rPr>
              <a:t>Séance 2</a:t>
            </a:r>
          </a:p>
        </p:txBody>
      </p:sp>
    </p:spTree>
    <p:extLst>
      <p:ext uri="{BB962C8B-B14F-4D97-AF65-F5344CB8AC3E}">
        <p14:creationId xmlns:p14="http://schemas.microsoft.com/office/powerpoint/2010/main" val="240748984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4236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just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381000" y="948440"/>
            <a:ext cx="12954000" cy="8550826"/>
            <a:chOff x="0" y="-47625"/>
            <a:chExt cx="3895412" cy="260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just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marL="0" marR="0" lvl="0" indent="0" algn="just" defTabSz="685800" rtl="0" eaLnBrk="1" fontAlgn="auto" latinLnBrk="0" hangingPunct="1">
                <a:lnSpc>
                  <a:spcPts val="2408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/>
          <p:cNvSpPr/>
          <p:nvPr/>
        </p:nvSpPr>
        <p:spPr>
          <a:xfrm>
            <a:off x="594625" y="44130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2" name="Freeform 17">
            <a:extLst>
              <a:ext uri="{FF2B5EF4-FFF2-40B4-BE49-F238E27FC236}">
                <a16:creationId xmlns:a16="http://schemas.microsoft.com/office/drawing/2014/main" id="{C1D261BA-3ABE-2DE1-E789-F4046D0C8328}"/>
              </a:ext>
            </a:extLst>
          </p:cNvPr>
          <p:cNvSpPr/>
          <p:nvPr/>
        </p:nvSpPr>
        <p:spPr>
          <a:xfrm rot="10800000" flipH="1">
            <a:off x="1143000" y="4038634"/>
            <a:ext cx="11430000" cy="3304116"/>
          </a:xfrm>
          <a:custGeom>
            <a:avLst/>
            <a:gdLst/>
            <a:ahLst/>
            <a:cxnLst/>
            <a:rect l="l" t="t" r="r" b="b"/>
            <a:pathLst>
              <a:path w="3062465" h="1213150">
                <a:moveTo>
                  <a:pt x="0" y="0"/>
                </a:moveTo>
                <a:lnTo>
                  <a:pt x="3062465" y="0"/>
                </a:lnTo>
                <a:lnTo>
                  <a:pt x="3062465" y="1213150"/>
                </a:lnTo>
                <a:lnTo>
                  <a:pt x="0" y="121315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8" name="Freeform 17">
            <a:extLst>
              <a:ext uri="{FF2B5EF4-FFF2-40B4-BE49-F238E27FC236}">
                <a16:creationId xmlns:a16="http://schemas.microsoft.com/office/drawing/2014/main" id="{395C32B6-3F71-2033-BA88-FCA970C59DCF}"/>
              </a:ext>
            </a:extLst>
          </p:cNvPr>
          <p:cNvSpPr/>
          <p:nvPr/>
        </p:nvSpPr>
        <p:spPr>
          <a:xfrm>
            <a:off x="1386491" y="4151035"/>
            <a:ext cx="706508" cy="3166298"/>
          </a:xfrm>
          <a:custGeom>
            <a:avLst/>
            <a:gdLst/>
            <a:ahLst/>
            <a:cxnLst/>
            <a:rect l="l" t="t" r="r" b="b"/>
            <a:pathLst>
              <a:path w="3062465" h="1213150">
                <a:moveTo>
                  <a:pt x="0" y="0"/>
                </a:moveTo>
                <a:lnTo>
                  <a:pt x="3062465" y="0"/>
                </a:lnTo>
                <a:lnTo>
                  <a:pt x="3062465" y="1213150"/>
                </a:lnTo>
                <a:lnTo>
                  <a:pt x="0" y="121315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109199" t="-6937" r="-896458" b="-829367"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4050696-8E39-F1CF-ABF8-86FF935959D5}"/>
              </a:ext>
            </a:extLst>
          </p:cNvPr>
          <p:cNvSpPr txBox="1"/>
          <p:nvPr/>
        </p:nvSpPr>
        <p:spPr>
          <a:xfrm>
            <a:off x="8686236" y="441300"/>
            <a:ext cx="66435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l’enseignant</a:t>
            </a: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6D1AA5F5-9721-BDFB-5D84-C9B03241E66C}"/>
              </a:ext>
            </a:extLst>
          </p:cNvPr>
          <p:cNvSpPr txBox="1"/>
          <p:nvPr/>
        </p:nvSpPr>
        <p:spPr>
          <a:xfrm>
            <a:off x="2433080" y="4346618"/>
            <a:ext cx="9676964" cy="71508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fr-FR" sz="3200" b="1" dirty="0">
                <a:solidFill>
                  <a:srgbClr val="1F497D"/>
                </a:solidFill>
                <a:latin typeface="Dosis" pitchFamily="2" charset="0"/>
              </a:rPr>
              <a:t>Identifier et l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ire </a:t>
            </a:r>
            <a:r>
              <a:rPr lang="fr-FR" sz="3200" b="1" dirty="0">
                <a:solidFill>
                  <a:srgbClr val="1F497D"/>
                </a:solidFill>
                <a:latin typeface="Dosis" pitchFamily="2" charset="0"/>
              </a:rPr>
              <a:t>le graphème : </a:t>
            </a:r>
            <a:r>
              <a:rPr lang="de-DE" sz="3200" b="1" dirty="0" err="1">
                <a:solidFill>
                  <a:srgbClr val="1F497D"/>
                </a:solidFill>
                <a:latin typeface="Dosis" pitchFamily="2" charset="0"/>
              </a:rPr>
              <a:t>oi</a:t>
            </a:r>
            <a:r>
              <a:rPr lang="de-DE" sz="3200" b="1" dirty="0">
                <a:solidFill>
                  <a:srgbClr val="1F497D"/>
                </a:solidFill>
                <a:latin typeface="Dosis" pitchFamily="2" charset="0"/>
              </a:rPr>
              <a:t>.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7DC9482D-72A9-DA35-D737-3002438D080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17911" y="4535346"/>
            <a:ext cx="504425" cy="549067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B4AFBA3-EC5E-1CE4-6891-6CBC740805C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17910" y="5971197"/>
            <a:ext cx="504425" cy="549067"/>
          </a:xfrm>
          <a:prstGeom prst="rect">
            <a:avLst/>
          </a:prstGeom>
        </p:spPr>
      </p:pic>
      <p:sp>
        <p:nvSpPr>
          <p:cNvPr id="13" name="TextBox 10">
            <a:extLst>
              <a:ext uri="{FF2B5EF4-FFF2-40B4-BE49-F238E27FC236}">
                <a16:creationId xmlns:a16="http://schemas.microsoft.com/office/drawing/2014/main" id="{0AFE9E04-D97F-1B61-F8D8-C8511468312C}"/>
              </a:ext>
            </a:extLst>
          </p:cNvPr>
          <p:cNvSpPr txBox="1"/>
          <p:nvPr/>
        </p:nvSpPr>
        <p:spPr>
          <a:xfrm>
            <a:off x="2433080" y="5805175"/>
            <a:ext cx="9962438" cy="71508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Lire des mots contenant</a:t>
            </a:r>
            <a:r>
              <a:rPr lang="fr-FR" sz="3200" b="1" dirty="0">
                <a:solidFill>
                  <a:srgbClr val="1F497D"/>
                </a:solidFill>
                <a:latin typeface="Dosis" pitchFamily="2" charset="0"/>
              </a:rPr>
              <a:t> : </a:t>
            </a:r>
            <a:r>
              <a:rPr lang="de-DE" sz="3200" b="1" dirty="0" err="1">
                <a:solidFill>
                  <a:srgbClr val="1F497D"/>
                </a:solidFill>
                <a:latin typeface="Dosis" pitchFamily="2" charset="0"/>
              </a:rPr>
              <a:t>oi</a:t>
            </a:r>
            <a:r>
              <a:rPr lang="de-DE" sz="3200" b="1" dirty="0">
                <a:solidFill>
                  <a:srgbClr val="1F497D"/>
                </a:solidFill>
                <a:latin typeface="Dosis" pitchFamily="2" charset="0"/>
              </a:rPr>
              <a:t>.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9" name="TextBox 9">
            <a:extLst>
              <a:ext uri="{FF2B5EF4-FFF2-40B4-BE49-F238E27FC236}">
                <a16:creationId xmlns:a16="http://schemas.microsoft.com/office/drawing/2014/main" id="{9E5A1651-2C0E-65E8-A77B-B9EF555C898A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4971621" y="2167870"/>
            <a:ext cx="5029200" cy="5123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just" defTabSz="685800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relia"/>
                <a:ea typeface="+mn-ea"/>
                <a:cs typeface="+mn-cs"/>
              </a:rPr>
              <a:t>Objectifs de l’activité </a:t>
            </a:r>
          </a:p>
        </p:txBody>
      </p:sp>
    </p:spTree>
    <p:extLst>
      <p:ext uri="{BB962C8B-B14F-4D97-AF65-F5344CB8AC3E}">
        <p14:creationId xmlns:p14="http://schemas.microsoft.com/office/powerpoint/2010/main" val="101119301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8">
            <a:extLst>
              <a:ext uri="{FF2B5EF4-FFF2-40B4-BE49-F238E27FC236}">
                <a16:creationId xmlns:a16="http://schemas.microsoft.com/office/drawing/2014/main" id="{125365E5-D216-81D6-85F6-62E2BE99437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678313" y="75481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E4BAE81-A412-C082-3964-92609A61287D}"/>
              </a:ext>
            </a:extLst>
          </p:cNvPr>
          <p:cNvSpPr txBox="1"/>
          <p:nvPr/>
        </p:nvSpPr>
        <p:spPr>
          <a:xfrm>
            <a:off x="1340426" y="562591"/>
            <a:ext cx="11887200" cy="589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l" defTabSz="685834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Aujourd’hui, n</a:t>
            </a:r>
            <a:r>
              <a:rPr kumimoji="0" lang="fr-FR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ous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allons apprendre à lire des mots 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contenant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ce graphème. 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6D608B9-EEA9-037B-BE4D-E29FA237B3BF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04800" y="4212476"/>
            <a:ext cx="13106398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56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3000" b="1" dirty="0">
                <a:solidFill>
                  <a:schemeClr val="accent5">
                    <a:lumMod val="50000"/>
                  </a:schemeClr>
                </a:solidFill>
                <a:latin typeface="Dosis" pitchFamily="2" charset="0"/>
              </a:rPr>
              <a:t>oi</a:t>
            </a:r>
            <a:endParaRPr kumimoji="0" lang="fr-FR" sz="13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5CFC971-BC77-7616-B581-781D875CC8A6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27552" y="399946"/>
            <a:ext cx="1636031" cy="1631801"/>
          </a:xfrm>
          <a:prstGeom prst="rect">
            <a:avLst/>
          </a:prstGeom>
        </p:spPr>
      </p:pic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27D1F2E5-DB13-2BC5-772E-5CF62A34CFE6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276616419"/>
              </p:ext>
            </p:ext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Actes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3647818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8">
            <a:extLst>
              <a:ext uri="{FF2B5EF4-FFF2-40B4-BE49-F238E27FC236}">
                <a16:creationId xmlns:a16="http://schemas.microsoft.com/office/drawing/2014/main" id="{125365E5-D216-81D6-85F6-62E2BE99437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685800" y="828678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6D608B9-EEA9-037B-BE4D-E29FA237B3BF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106856" y="3555754"/>
            <a:ext cx="7502287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56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9900" b="1" dirty="0">
                <a:solidFill>
                  <a:schemeClr val="accent5">
                    <a:lumMod val="50000"/>
                  </a:schemeClr>
                </a:solidFill>
                <a:latin typeface="Dosis" pitchFamily="2" charset="0"/>
              </a:rPr>
              <a:t>oi      </a:t>
            </a:r>
            <a:r>
              <a:rPr kumimoji="0" lang="fr-FR" sz="199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2D33D97-6BB9-25B5-AB79-1B03A05F1F27}"/>
              </a:ext>
            </a:extLst>
          </p:cNvPr>
          <p:cNvSpPr txBox="1"/>
          <p:nvPr/>
        </p:nvSpPr>
        <p:spPr>
          <a:xfrm>
            <a:off x="1371598" y="583000"/>
            <a:ext cx="11658603" cy="589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l" defTabSz="685834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C’est le son « oi ». Les lettres o-i ensemble font le son « oi ».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3DAC4747-4D0C-35A3-EE71-003F22CA9DCD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27552" y="399946"/>
            <a:ext cx="1636031" cy="1631801"/>
          </a:xfrm>
          <a:prstGeom prst="rect">
            <a:avLst/>
          </a:prstGeom>
        </p:spPr>
      </p:pic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id="{02459F79-BB27-0FB3-361F-75A8A676E8B3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3288555449"/>
              </p:ext>
            </p:ext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Révision du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Actes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6034379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884091-E15D-1BB6-AF78-D8B9B762A1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468B468B-E77E-495C-D8D2-B48DD9F1A07B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463836" y="578762"/>
            <a:ext cx="11529396" cy="8694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oi. </a:t>
            </a:r>
          </a:p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Qui veut répéter ?  </a:t>
            </a:r>
            <a:endParaRPr kumimoji="0" lang="fr-FR" sz="2250" b="1" i="0" u="none" strike="noStrike" kern="1200" cap="none" spc="0" normalizeH="0" baseline="0" noProof="0" dirty="0">
              <a:ln>
                <a:noFill/>
              </a:ln>
              <a:solidFill>
                <a:srgbClr val="A6A6A6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Freeform 8">
            <a:extLst>
              <a:ext uri="{FF2B5EF4-FFF2-40B4-BE49-F238E27FC236}">
                <a16:creationId xmlns:a16="http://schemas.microsoft.com/office/drawing/2014/main" id="{5826FE9C-8D61-A019-B9BE-178D6B7A23B0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757062" y="702106"/>
            <a:ext cx="465218" cy="327295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3F2333C2-5C7E-82C0-5ED2-FC7F16778865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3829962976"/>
              </p:ext>
            </p:ext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Révision du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Actes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7" name="Image 6">
            <a:extLst>
              <a:ext uri="{FF2B5EF4-FFF2-40B4-BE49-F238E27FC236}">
                <a16:creationId xmlns:a16="http://schemas.microsoft.com/office/drawing/2014/main" id="{FD3AF820-F703-0848-EB60-DA60884413C6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132461" y="587312"/>
            <a:ext cx="1860771" cy="1241124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6360F96-67B0-FFD1-88AA-4443FF299A58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106856" y="3555754"/>
            <a:ext cx="7502287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56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9900" b="1" dirty="0">
                <a:solidFill>
                  <a:schemeClr val="accent5">
                    <a:lumMod val="50000"/>
                  </a:schemeClr>
                </a:solidFill>
                <a:latin typeface="Dosis" pitchFamily="2" charset="0"/>
              </a:rPr>
              <a:t>oi      </a:t>
            </a:r>
            <a:r>
              <a:rPr kumimoji="0" lang="fr-FR" sz="199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8871912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09625" y="79073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1B6CC79-D1D4-DCFF-80F1-78C39615E2D0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95425" y="701228"/>
            <a:ext cx="11811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« oi » comme dans le mot « oiseau ». Qui veut lire le mot ?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BF4DD64-EAAF-10CE-D4EC-8D1666929AC3}"/>
              </a:ext>
            </a:extLst>
          </p:cNvPr>
          <p:cNvSpPr/>
          <p:nvPr/>
        </p:nvSpPr>
        <p:spPr>
          <a:xfrm>
            <a:off x="1038224" y="4195474"/>
            <a:ext cx="7648576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685800">
              <a:defRPr/>
            </a:pPr>
            <a:r>
              <a:rPr lang="fr-FR" sz="12400" b="1" dirty="0">
                <a:solidFill>
                  <a:schemeClr val="accent6">
                    <a:lumMod val="75000"/>
                  </a:schemeClr>
                </a:solidFill>
                <a:latin typeface="Dosis" pitchFamily="2" charset="0"/>
              </a:rPr>
              <a:t>oi</a:t>
            </a:r>
            <a:r>
              <a:rPr lang="fr-FR" sz="12400" b="1" dirty="0">
                <a:solidFill>
                  <a:srgbClr val="215968"/>
                </a:solidFill>
                <a:latin typeface="Dosis" pitchFamily="2" charset="0"/>
              </a:rPr>
              <a:t>seau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FFEAC2C-29C3-04A9-E493-51A13FFA4EAB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336116" y="544065"/>
            <a:ext cx="1860771" cy="1241124"/>
          </a:xfrm>
          <a:prstGeom prst="rect">
            <a:avLst/>
          </a:prstGeom>
        </p:spPr>
      </p:pic>
      <p:graphicFrame>
        <p:nvGraphicFramePr>
          <p:cNvPr id="11" name="Tableau 10">
            <a:extLst>
              <a:ext uri="{FF2B5EF4-FFF2-40B4-BE49-F238E27FC236}">
                <a16:creationId xmlns:a16="http://schemas.microsoft.com/office/drawing/2014/main" id="{BA5AE14C-AE08-AB6C-4092-C3FEB3DEEF2B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963815146"/>
              </p:ext>
            </p:ext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Révision du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Actes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3" name="Image 2">
            <a:extLst>
              <a:ext uri="{FF2B5EF4-FFF2-40B4-BE49-F238E27FC236}">
                <a16:creationId xmlns:a16="http://schemas.microsoft.com/office/drawing/2014/main" id="{40B02936-C2AC-064F-9CF4-F5A88715FD06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865588" y="3476355"/>
            <a:ext cx="3911883" cy="3334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086788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68E19D-8510-4913-689D-4F7200CA8E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1AEE058D-C84B-DC0D-AB21-E267B3F78B8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09625" y="79073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EAC272C-7AD8-913E-F379-7A9961045CCB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95425" y="701228"/>
            <a:ext cx="11811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« oi » comme dans le mot « tiroir ». Qui veut lire le mot ?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25B8C50-0D51-2CD5-11D4-FE94030CE823}"/>
              </a:ext>
            </a:extLst>
          </p:cNvPr>
          <p:cNvSpPr/>
          <p:nvPr/>
        </p:nvSpPr>
        <p:spPr>
          <a:xfrm>
            <a:off x="448046" y="4332634"/>
            <a:ext cx="7648576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685800">
              <a:defRPr/>
            </a:pPr>
            <a:r>
              <a:rPr lang="fr-FR" sz="12400" b="1" dirty="0">
                <a:solidFill>
                  <a:srgbClr val="215968"/>
                </a:solidFill>
                <a:latin typeface="Dosis" pitchFamily="2" charset="0"/>
              </a:rPr>
              <a:t>tir</a:t>
            </a:r>
            <a:r>
              <a:rPr lang="fr-FR" sz="12400" b="1" dirty="0">
                <a:solidFill>
                  <a:schemeClr val="accent6">
                    <a:lumMod val="75000"/>
                  </a:schemeClr>
                </a:solidFill>
                <a:latin typeface="Dosis" pitchFamily="2" charset="0"/>
              </a:rPr>
              <a:t>oi</a:t>
            </a:r>
            <a:r>
              <a:rPr lang="fr-FR" sz="12400" b="1" dirty="0">
                <a:solidFill>
                  <a:srgbClr val="215968"/>
                </a:solidFill>
                <a:latin typeface="Dosis" pitchFamily="2" charset="0"/>
              </a:rPr>
              <a:t>r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475CD82-3A1A-32A5-3C63-D1E3C748CBDB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336116" y="544065"/>
            <a:ext cx="1860771" cy="1241124"/>
          </a:xfrm>
          <a:prstGeom prst="rect">
            <a:avLst/>
          </a:prstGeom>
        </p:spPr>
      </p:pic>
      <p:graphicFrame>
        <p:nvGraphicFramePr>
          <p:cNvPr id="11" name="Tableau 10">
            <a:extLst>
              <a:ext uri="{FF2B5EF4-FFF2-40B4-BE49-F238E27FC236}">
                <a16:creationId xmlns:a16="http://schemas.microsoft.com/office/drawing/2014/main" id="{087D712D-3831-084F-5292-524C8488F372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Révision du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Actes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7" name="Image 6">
            <a:extLst>
              <a:ext uri="{FF2B5EF4-FFF2-40B4-BE49-F238E27FC236}">
                <a16:creationId xmlns:a16="http://schemas.microsoft.com/office/drawing/2014/main" id="{D589D320-C125-A6B2-DCAF-C9D12BEA0362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529204" y="3716299"/>
            <a:ext cx="4630617" cy="3339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620670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B04D72-A753-6E95-9B45-1E193184EA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8">
            <a:extLst>
              <a:ext uri="{FF2B5EF4-FFF2-40B4-BE49-F238E27FC236}">
                <a16:creationId xmlns:a16="http://schemas.microsoft.com/office/drawing/2014/main" id="{F4F1C54A-9318-98FE-5EF0-702E6842925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685800" y="828678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3B2F098-642A-8BB9-B6A5-EEE97269A690}"/>
              </a:ext>
            </a:extLst>
          </p:cNvPr>
          <p:cNvSpPr txBox="1"/>
          <p:nvPr/>
        </p:nvSpPr>
        <p:spPr>
          <a:xfrm>
            <a:off x="1371598" y="583000"/>
            <a:ext cx="11658603" cy="589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l" defTabSz="685834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Ecoutez comment je lis. 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6A739272-A5A5-EE91-FDAA-0C86FBFFC2F5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27552" y="399946"/>
            <a:ext cx="1636031" cy="1631801"/>
          </a:xfrm>
          <a:prstGeom prst="rect">
            <a:avLst/>
          </a:prstGeom>
        </p:spPr>
      </p:pic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id="{C74384B2-98EC-FFD1-6F8C-7D3E5314A873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3527087081"/>
              </p:ext>
            </p:ext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Révision du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Actes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C02E221F-7A87-FFA6-CA21-67BF9E4D72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5157296"/>
              </p:ext>
            </p:extLst>
          </p:nvPr>
        </p:nvGraphicFramePr>
        <p:xfrm>
          <a:off x="571497" y="3496697"/>
          <a:ext cx="12573003" cy="4391092"/>
        </p:xfrm>
        <a:graphic>
          <a:graphicData uri="http://schemas.openxmlformats.org/drawingml/2006/table">
            <a:tbl>
              <a:tblPr firstRow="1" bandRow="1"/>
              <a:tblGrid>
                <a:gridCol w="4364910">
                  <a:extLst>
                    <a:ext uri="{9D8B030D-6E8A-4147-A177-3AD203B41FA5}">
                      <a16:colId xmlns:a16="http://schemas.microsoft.com/office/drawing/2014/main" val="2189832709"/>
                    </a:ext>
                  </a:extLst>
                </a:gridCol>
                <a:gridCol w="4155224">
                  <a:extLst>
                    <a:ext uri="{9D8B030D-6E8A-4147-A177-3AD203B41FA5}">
                      <a16:colId xmlns:a16="http://schemas.microsoft.com/office/drawing/2014/main" val="1066833792"/>
                    </a:ext>
                  </a:extLst>
                </a:gridCol>
                <a:gridCol w="4052869">
                  <a:extLst>
                    <a:ext uri="{9D8B030D-6E8A-4147-A177-3AD203B41FA5}">
                      <a16:colId xmlns:a16="http://schemas.microsoft.com/office/drawing/2014/main" val="2426016804"/>
                    </a:ext>
                  </a:extLst>
                </a:gridCol>
              </a:tblGrid>
              <a:tr h="2195546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3429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6858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0287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3716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17145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0574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24003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27432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kumimoji="0" lang="fr-FR" sz="88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215968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</a:t>
                      </a:r>
                      <a:r>
                        <a:rPr kumimoji="0" lang="fr-FR" sz="88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oi</a:t>
                      </a:r>
                      <a:endParaRPr kumimoji="0" lang="fr-MA" sz="88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3429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6858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0287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3716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17145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0574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24003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27432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kumimoji="0" lang="fr-FR" sz="8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15968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r>
                        <a:rPr kumimoji="0" lang="fr-FR" sz="8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oi</a:t>
                      </a:r>
                      <a:endParaRPr kumimoji="0" lang="fr-MA" sz="88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3429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6858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0287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3716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17145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0574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24003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27432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kumimoji="0" lang="fr-MA" sz="8800" b="1" i="0" u="none" strike="noStrike" kern="1200" cap="none" spc="0" normalizeH="0" baseline="0" dirty="0" err="1">
                          <a:ln>
                            <a:noFill/>
                          </a:ln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oi</a:t>
                      </a:r>
                      <a:r>
                        <a:rPr kumimoji="0" lang="fr-MA" sz="8800" b="1" i="0" u="none" strike="noStrike" kern="1200" cap="none" spc="0" normalizeH="0" baseline="0" dirty="0" err="1">
                          <a:ln>
                            <a:noFill/>
                          </a:ln>
                          <a:solidFill>
                            <a:srgbClr val="215968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</a:t>
                      </a:r>
                      <a:endParaRPr kumimoji="0" lang="fr-MA" sz="88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8857346"/>
                  </a:ext>
                </a:extLst>
              </a:tr>
              <a:tr h="2195546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kumimoji="0" lang="fr-FR" sz="8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15968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</a:t>
                      </a:r>
                      <a:r>
                        <a:rPr kumimoji="0" lang="fr-FR" sz="8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oi</a:t>
                      </a:r>
                      <a:endParaRPr kumimoji="0" lang="fr-MA" sz="88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215968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kumimoji="0" lang="fr-FR" sz="88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215968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</a:t>
                      </a:r>
                      <a:r>
                        <a:rPr kumimoji="0" lang="fr-FR" sz="88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oi</a:t>
                      </a:r>
                      <a:r>
                        <a:rPr kumimoji="0" lang="fr-FR" sz="8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15968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kumimoji="0" lang="fr-MA" sz="88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215968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kumimoji="0" lang="fr-FR" sz="8800" b="1" i="0" u="none" strike="noStrike" kern="1200" cap="none" spc="0" normalizeH="0" baseline="0" dirty="0" err="1">
                          <a:ln>
                            <a:noFill/>
                          </a:ln>
                          <a:solidFill>
                            <a:srgbClr val="215968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</a:t>
                      </a:r>
                      <a:r>
                        <a:rPr kumimoji="0" lang="fr-FR" sz="8800" b="1" i="0" u="none" strike="noStrike" kern="1200" cap="none" spc="0" normalizeH="0" baseline="0" dirty="0" err="1">
                          <a:ln>
                            <a:noFill/>
                          </a:ln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oi</a:t>
                      </a:r>
                      <a:endParaRPr kumimoji="0" lang="fr-MA" sz="88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79431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3793343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85F566-9184-9411-CAEA-DFDD9A34F1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8">
            <a:extLst>
              <a:ext uri="{FF2B5EF4-FFF2-40B4-BE49-F238E27FC236}">
                <a16:creationId xmlns:a16="http://schemas.microsoft.com/office/drawing/2014/main" id="{F466FE40-C277-39EA-31A9-ADEC81B3DBC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685800" y="828678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D4DF63E-C2A4-637C-B425-9A19F87B4205}"/>
              </a:ext>
            </a:extLst>
          </p:cNvPr>
          <p:cNvSpPr txBox="1"/>
          <p:nvPr/>
        </p:nvSpPr>
        <p:spPr>
          <a:xfrm>
            <a:off x="1371598" y="754181"/>
            <a:ext cx="116586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l" defTabSz="685834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passer au tableau pour lire ces syllabes ? </a:t>
            </a:r>
          </a:p>
        </p:txBody>
      </p:sp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id="{50921209-8CA0-2A68-6886-7FA464C4E8BE}"/>
              </a:ext>
            </a:extLst>
          </p:cNvPr>
          <p:cNvGraphicFramePr>
            <a:graphicFrameLocks noGrp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031271921"/>
              </p:ext>
            </p:ext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Révision du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Actes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3" name="Image 2">
            <a:extLst>
              <a:ext uri="{FF2B5EF4-FFF2-40B4-BE49-F238E27FC236}">
                <a16:creationId xmlns:a16="http://schemas.microsoft.com/office/drawing/2014/main" id="{0294E6FF-1B05-09DF-3238-7D17C2E726AE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11295283" y="656546"/>
            <a:ext cx="1849217" cy="1142676"/>
          </a:xfrm>
          <a:prstGeom prst="roundRect">
            <a:avLst>
              <a:gd name="adj" fmla="val 31362"/>
            </a:avLst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B329872E-D5E5-9509-BC18-DDDE08E44E7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8275694"/>
              </p:ext>
            </p:extLst>
          </p:nvPr>
        </p:nvGraphicFramePr>
        <p:xfrm>
          <a:off x="571497" y="3496697"/>
          <a:ext cx="12573003" cy="4391092"/>
        </p:xfrm>
        <a:graphic>
          <a:graphicData uri="http://schemas.openxmlformats.org/drawingml/2006/table">
            <a:tbl>
              <a:tblPr firstRow="1" bandRow="1"/>
              <a:tblGrid>
                <a:gridCol w="4364910">
                  <a:extLst>
                    <a:ext uri="{9D8B030D-6E8A-4147-A177-3AD203B41FA5}">
                      <a16:colId xmlns:a16="http://schemas.microsoft.com/office/drawing/2014/main" val="2189832709"/>
                    </a:ext>
                  </a:extLst>
                </a:gridCol>
                <a:gridCol w="4155224">
                  <a:extLst>
                    <a:ext uri="{9D8B030D-6E8A-4147-A177-3AD203B41FA5}">
                      <a16:colId xmlns:a16="http://schemas.microsoft.com/office/drawing/2014/main" val="1066833792"/>
                    </a:ext>
                  </a:extLst>
                </a:gridCol>
                <a:gridCol w="4052869">
                  <a:extLst>
                    <a:ext uri="{9D8B030D-6E8A-4147-A177-3AD203B41FA5}">
                      <a16:colId xmlns:a16="http://schemas.microsoft.com/office/drawing/2014/main" val="2426016804"/>
                    </a:ext>
                  </a:extLst>
                </a:gridCol>
              </a:tblGrid>
              <a:tr h="2195546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3429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6858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0287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3716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17145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0574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24003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27432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kumimoji="0" lang="fr-FR" sz="88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215968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</a:t>
                      </a:r>
                      <a:r>
                        <a:rPr kumimoji="0" lang="fr-FR" sz="88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oi</a:t>
                      </a:r>
                      <a:endParaRPr kumimoji="0" lang="fr-MA" sz="88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3429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6858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0287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3716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17145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0574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24003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27432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kumimoji="0" lang="fr-FR" sz="8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15968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r>
                        <a:rPr kumimoji="0" lang="fr-FR" sz="8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oi</a:t>
                      </a:r>
                      <a:endParaRPr kumimoji="0" lang="fr-MA" sz="88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3429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6858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0287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3716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17145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0574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24003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27432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kumimoji="0" lang="fr-MA" sz="8800" b="1" i="0" u="none" strike="noStrike" kern="1200" cap="none" spc="0" normalizeH="0" baseline="0" dirty="0" err="1">
                          <a:ln>
                            <a:noFill/>
                          </a:ln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oi</a:t>
                      </a:r>
                      <a:r>
                        <a:rPr kumimoji="0" lang="fr-MA" sz="8800" b="1" i="0" u="none" strike="noStrike" kern="1200" cap="none" spc="0" normalizeH="0" baseline="0" dirty="0" err="1">
                          <a:ln>
                            <a:noFill/>
                          </a:ln>
                          <a:solidFill>
                            <a:srgbClr val="215968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</a:t>
                      </a:r>
                      <a:endParaRPr kumimoji="0" lang="fr-MA" sz="88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8857346"/>
                  </a:ext>
                </a:extLst>
              </a:tr>
              <a:tr h="2195546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kumimoji="0" lang="fr-FR" sz="8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15968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</a:t>
                      </a:r>
                      <a:r>
                        <a:rPr kumimoji="0" lang="fr-FR" sz="8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oi</a:t>
                      </a:r>
                      <a:endParaRPr kumimoji="0" lang="fr-MA" sz="88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215968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kumimoji="0" lang="fr-FR" sz="88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215968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</a:t>
                      </a:r>
                      <a:r>
                        <a:rPr kumimoji="0" lang="fr-FR" sz="88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oi</a:t>
                      </a:r>
                      <a:r>
                        <a:rPr kumimoji="0" lang="fr-FR" sz="8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15968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kumimoji="0" lang="fr-MA" sz="88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215968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kumimoji="0" lang="fr-FR" sz="8800" b="1" i="0" u="none" strike="noStrike" kern="1200" cap="none" spc="0" normalizeH="0" baseline="0" dirty="0" err="1">
                          <a:ln>
                            <a:noFill/>
                          </a:ln>
                          <a:solidFill>
                            <a:srgbClr val="215968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</a:t>
                      </a:r>
                      <a:r>
                        <a:rPr kumimoji="0" lang="fr-FR" sz="8800" b="1" i="0" u="none" strike="noStrike" kern="1200" cap="none" spc="0" normalizeH="0" baseline="0" dirty="0" err="1">
                          <a:ln>
                            <a:noFill/>
                          </a:ln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oi</a:t>
                      </a:r>
                      <a:endParaRPr kumimoji="0" lang="fr-MA" sz="88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79431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7414435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AC0F5E-6E3E-0D56-DE90-BAAA875088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8">
            <a:extLst>
              <a:ext uri="{FF2B5EF4-FFF2-40B4-BE49-F238E27FC236}">
                <a16:creationId xmlns:a16="http://schemas.microsoft.com/office/drawing/2014/main" id="{146E51A6-F136-B633-743E-7DB4C247BAA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685800" y="828678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A03601D-591E-0365-6BEE-3C2873609B33}"/>
              </a:ext>
            </a:extLst>
          </p:cNvPr>
          <p:cNvSpPr txBox="1"/>
          <p:nvPr/>
        </p:nvSpPr>
        <p:spPr>
          <a:xfrm>
            <a:off x="1371598" y="583000"/>
            <a:ext cx="11658603" cy="589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l" defTabSz="685834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Ecoutez comment je lis. 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2F28415D-601A-A74C-8DAF-5B66D305DC15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27552" y="399946"/>
            <a:ext cx="1636031" cy="1631801"/>
          </a:xfrm>
          <a:prstGeom prst="rect">
            <a:avLst/>
          </a:prstGeom>
        </p:spPr>
      </p:pic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id="{C76BC694-FBAB-192C-517D-3E860EC2F904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Révision du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Actes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C6C9886D-F9D8-3E07-9CA1-B9CC07EE0E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0361351"/>
              </p:ext>
            </p:extLst>
          </p:nvPr>
        </p:nvGraphicFramePr>
        <p:xfrm>
          <a:off x="571497" y="3496697"/>
          <a:ext cx="12573003" cy="4391092"/>
        </p:xfrm>
        <a:graphic>
          <a:graphicData uri="http://schemas.openxmlformats.org/drawingml/2006/table">
            <a:tbl>
              <a:tblPr firstRow="1" bandRow="1"/>
              <a:tblGrid>
                <a:gridCol w="3832863">
                  <a:extLst>
                    <a:ext uri="{9D8B030D-6E8A-4147-A177-3AD203B41FA5}">
                      <a16:colId xmlns:a16="http://schemas.microsoft.com/office/drawing/2014/main" val="2189832709"/>
                    </a:ext>
                  </a:extLst>
                </a:gridCol>
                <a:gridCol w="4687271">
                  <a:extLst>
                    <a:ext uri="{9D8B030D-6E8A-4147-A177-3AD203B41FA5}">
                      <a16:colId xmlns:a16="http://schemas.microsoft.com/office/drawing/2014/main" val="1066833792"/>
                    </a:ext>
                  </a:extLst>
                </a:gridCol>
                <a:gridCol w="4052869">
                  <a:extLst>
                    <a:ext uri="{9D8B030D-6E8A-4147-A177-3AD203B41FA5}">
                      <a16:colId xmlns:a16="http://schemas.microsoft.com/office/drawing/2014/main" val="2426016804"/>
                    </a:ext>
                  </a:extLst>
                </a:gridCol>
              </a:tblGrid>
              <a:tr h="2195546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3429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6858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0287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3716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17145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0574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24003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27432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8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15968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</a:t>
                      </a:r>
                      <a:r>
                        <a:rPr kumimoji="0" lang="fr-FR" sz="8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oi</a:t>
                      </a:r>
                      <a:r>
                        <a:rPr kumimoji="0" lang="fr-FR" sz="8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15968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</a:t>
                      </a:r>
                      <a:endParaRPr kumimoji="0" lang="fr-MA" sz="80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215968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3429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6858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0287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3716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17145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0574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24003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27432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kumimoji="0" lang="fr-FR" sz="8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15968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</a:t>
                      </a:r>
                      <a:r>
                        <a:rPr kumimoji="0" lang="fr-FR" sz="8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oi</a:t>
                      </a:r>
                      <a:r>
                        <a:rPr kumimoji="0" lang="fr-FR" sz="8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15968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ture</a:t>
                      </a:r>
                      <a:endParaRPr kumimoji="0" lang="fr-MA" sz="80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3429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6858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0287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3716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17145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0574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24003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27432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kumimoji="0" lang="fr-MA" sz="80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215968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ét</a:t>
                      </a:r>
                      <a:r>
                        <a:rPr kumimoji="0" lang="fr-MA" sz="80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oi</a:t>
                      </a:r>
                      <a:r>
                        <a:rPr kumimoji="0" lang="fr-MA" sz="80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215968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le</a:t>
                      </a:r>
                      <a:endParaRPr kumimoji="0" lang="fr-MA" sz="80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8857346"/>
                  </a:ext>
                </a:extLst>
              </a:tr>
              <a:tr h="2195546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kumimoji="0" lang="fr-FR" sz="8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15968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  mir</a:t>
                      </a:r>
                      <a:r>
                        <a:rPr kumimoji="0" lang="fr-FR" sz="8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oi</a:t>
                      </a:r>
                      <a:r>
                        <a:rPr kumimoji="0" lang="fr-FR" sz="8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15968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</a:t>
                      </a:r>
                      <a:endParaRPr kumimoji="0" lang="fr-MA" sz="80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kumimoji="0" lang="fr-FR" sz="8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 oi</a:t>
                      </a:r>
                      <a:r>
                        <a:rPr kumimoji="0" lang="fr-FR" sz="8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15968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seau</a:t>
                      </a:r>
                      <a:r>
                        <a:rPr kumimoji="0" lang="fr-FR" sz="8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15968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kumimoji="0" lang="fr-MA" sz="80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215968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kumimoji="0" lang="fr-FR" sz="8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15968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   b</a:t>
                      </a:r>
                      <a:r>
                        <a:rPr kumimoji="0" lang="fr-FR" sz="8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oi</a:t>
                      </a:r>
                      <a:r>
                        <a:rPr kumimoji="0" lang="fr-FR" sz="8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15968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</a:t>
                      </a:r>
                      <a:endParaRPr kumimoji="0" lang="fr-MA" sz="80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79431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314970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8A42A7-6B96-7B3A-1342-10E3CB6721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8">
            <a:extLst>
              <a:ext uri="{FF2B5EF4-FFF2-40B4-BE49-F238E27FC236}">
                <a16:creationId xmlns:a16="http://schemas.microsoft.com/office/drawing/2014/main" id="{5E8F7B66-8C0F-F4F9-43B0-86D5C14A939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685800" y="828678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333397D-1FEF-C3AE-F909-270E4CB5D856}"/>
              </a:ext>
            </a:extLst>
          </p:cNvPr>
          <p:cNvSpPr txBox="1"/>
          <p:nvPr/>
        </p:nvSpPr>
        <p:spPr>
          <a:xfrm>
            <a:off x="1371598" y="754181"/>
            <a:ext cx="116586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l" defTabSz="685834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passer au tableau pour lire ces mots ? </a:t>
            </a:r>
          </a:p>
        </p:txBody>
      </p:sp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id="{CB381F71-A143-CDF4-9EF7-1FFA1C95C7DA}"/>
              </a:ext>
            </a:extLst>
          </p:cNvPr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Révision du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Actes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3" name="Image 2">
            <a:extLst>
              <a:ext uri="{FF2B5EF4-FFF2-40B4-BE49-F238E27FC236}">
                <a16:creationId xmlns:a16="http://schemas.microsoft.com/office/drawing/2014/main" id="{4DC1E3DD-7800-809A-B017-58629C4FC4F1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11295283" y="656546"/>
            <a:ext cx="1849217" cy="1142676"/>
          </a:xfrm>
          <a:prstGeom prst="roundRect">
            <a:avLst>
              <a:gd name="adj" fmla="val 31362"/>
            </a:avLst>
          </a:prstGeom>
        </p:spPr>
      </p:pic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C574EAFD-830D-8522-20CA-33DB689FB05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9788812"/>
              </p:ext>
            </p:extLst>
          </p:nvPr>
        </p:nvGraphicFramePr>
        <p:xfrm>
          <a:off x="571497" y="3496697"/>
          <a:ext cx="12573003" cy="4391092"/>
        </p:xfrm>
        <a:graphic>
          <a:graphicData uri="http://schemas.openxmlformats.org/drawingml/2006/table">
            <a:tbl>
              <a:tblPr firstRow="1" bandRow="1"/>
              <a:tblGrid>
                <a:gridCol w="3832863">
                  <a:extLst>
                    <a:ext uri="{9D8B030D-6E8A-4147-A177-3AD203B41FA5}">
                      <a16:colId xmlns:a16="http://schemas.microsoft.com/office/drawing/2014/main" val="2189832709"/>
                    </a:ext>
                  </a:extLst>
                </a:gridCol>
                <a:gridCol w="4687271">
                  <a:extLst>
                    <a:ext uri="{9D8B030D-6E8A-4147-A177-3AD203B41FA5}">
                      <a16:colId xmlns:a16="http://schemas.microsoft.com/office/drawing/2014/main" val="1066833792"/>
                    </a:ext>
                  </a:extLst>
                </a:gridCol>
                <a:gridCol w="4052869">
                  <a:extLst>
                    <a:ext uri="{9D8B030D-6E8A-4147-A177-3AD203B41FA5}">
                      <a16:colId xmlns:a16="http://schemas.microsoft.com/office/drawing/2014/main" val="2426016804"/>
                    </a:ext>
                  </a:extLst>
                </a:gridCol>
              </a:tblGrid>
              <a:tr h="2195546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3429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6858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0287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3716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17145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0574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24003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27432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8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15968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</a:t>
                      </a:r>
                      <a:r>
                        <a:rPr kumimoji="0" lang="fr-FR" sz="8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oi</a:t>
                      </a:r>
                      <a:r>
                        <a:rPr kumimoji="0" lang="fr-FR" sz="8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15968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</a:t>
                      </a:r>
                      <a:endParaRPr kumimoji="0" lang="fr-MA" sz="80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215968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3429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6858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0287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3716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17145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0574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24003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27432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kumimoji="0" lang="fr-FR" sz="8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15968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</a:t>
                      </a:r>
                      <a:r>
                        <a:rPr kumimoji="0" lang="fr-FR" sz="8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oi</a:t>
                      </a:r>
                      <a:r>
                        <a:rPr kumimoji="0" lang="fr-FR" sz="8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15968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ture</a:t>
                      </a:r>
                      <a:endParaRPr kumimoji="0" lang="fr-MA" sz="80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3429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6858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0287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3716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17145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0574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24003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27432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kumimoji="0" lang="fr-MA" sz="80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215968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ét</a:t>
                      </a:r>
                      <a:r>
                        <a:rPr kumimoji="0" lang="fr-MA" sz="80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oi</a:t>
                      </a:r>
                      <a:r>
                        <a:rPr kumimoji="0" lang="fr-MA" sz="80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215968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le</a:t>
                      </a:r>
                      <a:endParaRPr kumimoji="0" lang="fr-MA" sz="80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8857346"/>
                  </a:ext>
                </a:extLst>
              </a:tr>
              <a:tr h="2195546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kumimoji="0" lang="fr-FR" sz="8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15968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  mir</a:t>
                      </a:r>
                      <a:r>
                        <a:rPr kumimoji="0" lang="fr-FR" sz="8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oi</a:t>
                      </a:r>
                      <a:r>
                        <a:rPr kumimoji="0" lang="fr-FR" sz="8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15968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</a:t>
                      </a:r>
                      <a:endParaRPr kumimoji="0" lang="fr-MA" sz="80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kumimoji="0" lang="fr-FR" sz="8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 oi</a:t>
                      </a:r>
                      <a:r>
                        <a:rPr kumimoji="0" lang="fr-FR" sz="8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15968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seau</a:t>
                      </a:r>
                      <a:r>
                        <a:rPr kumimoji="0" lang="fr-FR" sz="8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15968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kumimoji="0" lang="fr-MA" sz="80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215968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kumimoji="0" lang="fr-FR" sz="8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15968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   b</a:t>
                      </a:r>
                      <a:r>
                        <a:rPr kumimoji="0" lang="fr-FR" sz="8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oi</a:t>
                      </a:r>
                      <a:r>
                        <a:rPr kumimoji="0" lang="fr-FR" sz="8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15968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</a:t>
                      </a:r>
                      <a:endParaRPr kumimoji="0" lang="fr-MA" sz="80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79431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6731279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25EE3C-0552-3C9A-85D5-A5225BBA6F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FFFF8468-C116-9493-5F59-453A7E21975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705597" y="722301"/>
            <a:ext cx="465218" cy="327295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6AC1C3B-B4BC-F4A8-4769-F9489EE47C5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46424" y="634508"/>
            <a:ext cx="125575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Prenez le livret et </a:t>
            </a:r>
            <a:r>
              <a:rPr lang="fr-FR" sz="2400" b="1" dirty="0">
                <a:solidFill>
                  <a:srgbClr val="A6A6A6"/>
                </a:solidFill>
                <a:latin typeface="Calibri "/>
              </a:rPr>
              <a:t>le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 crayon. </a:t>
            </a:r>
          </a:p>
        </p:txBody>
      </p:sp>
      <p:pic>
        <p:nvPicPr>
          <p:cNvPr id="4" name="Image 3" descr="Une image contenant dessin, croquis, briquet, illustration&#10;&#10;Description générée automatiquement">
            <a:extLst>
              <a:ext uri="{FF2B5EF4-FFF2-40B4-BE49-F238E27FC236}">
                <a16:creationId xmlns:a16="http://schemas.microsoft.com/office/drawing/2014/main" id="{FBD81DAC-D87E-86B9-1E52-43A3D9317D6C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5992" y="4190466"/>
            <a:ext cx="2010942" cy="2472598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6F215D6-58DF-DB64-654A-74438A42DA5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12906" y="2716590"/>
            <a:ext cx="4227798" cy="5971660"/>
          </a:xfrm>
          <a:prstGeom prst="rect">
            <a:avLst/>
          </a:prstGeom>
        </p:spPr>
      </p:pic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D382C63C-9774-36EA-47C6-ECD63ABCECC8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3460545982"/>
              </p:ext>
            </p:ext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Révision du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Actes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1816445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67058C-8E98-495E-88ED-9BBCBD96F0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2CDE8A98-23DB-5BB4-E159-A36095AA01C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727368" y="765843"/>
            <a:ext cx="465218" cy="327295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EE6ABE2-07A0-C90F-A88D-835E1444A59F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02882" y="699821"/>
            <a:ext cx="125575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Allez à la page 16. </a:t>
            </a: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6C236FAA-BB58-8036-9AF7-70598DF54C6C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3460545982"/>
              </p:ext>
            </p:ext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Révision du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Actes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grpSp>
        <p:nvGrpSpPr>
          <p:cNvPr id="9" name="Groupe 8">
            <a:extLst>
              <a:ext uri="{FF2B5EF4-FFF2-40B4-BE49-F238E27FC236}">
                <a16:creationId xmlns:a16="http://schemas.microsoft.com/office/drawing/2014/main" id="{A54F5F46-2241-B9A8-23D7-746525207756}"/>
              </a:ext>
            </a:extLst>
          </p:cNvPr>
          <p:cNvGrpSpPr/>
          <p:nvPr/>
        </p:nvGrpSpPr>
        <p:grpSpPr>
          <a:xfrm>
            <a:off x="3925476" y="1792300"/>
            <a:ext cx="5865046" cy="7794879"/>
            <a:chOff x="3925476" y="1478403"/>
            <a:chExt cx="5865046" cy="7794879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D925B613-A7FA-C1BB-E841-66CA2FF5AD5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033685" y="1478403"/>
              <a:ext cx="5698606" cy="7794879"/>
            </a:xfrm>
            <a:prstGeom prst="rect">
              <a:avLst/>
            </a:prstGeom>
          </p:spPr>
        </p:pic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6E39246C-B3F7-0A93-D3A6-5226BEF01942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>
            <a:xfrm>
              <a:off x="3925476" y="2757872"/>
              <a:ext cx="5865046" cy="1476671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7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9605662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B3F552-6007-9678-8D38-A4D43FD546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 8">
            <a:extLst>
              <a:ext uri="{FF2B5EF4-FFF2-40B4-BE49-F238E27FC236}">
                <a16:creationId xmlns:a16="http://schemas.microsoft.com/office/drawing/2014/main" id="{A833183A-43AA-8BA4-2B4B-28A61467370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743741" y="681459"/>
            <a:ext cx="415520" cy="28641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067F983-10DE-2614-5071-A4917FD2BD57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10159" y="584599"/>
            <a:ext cx="11529396" cy="8848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Activité 1 : Entourez le graphème </a:t>
            </a:r>
            <a:r>
              <a:rPr lang="fr-FR" sz="2450" b="1" dirty="0">
                <a:solidFill>
                  <a:prstClr val="white">
                    <a:lumMod val="65000"/>
                  </a:prstClr>
                </a:solidFill>
                <a:latin typeface="Calibri "/>
              </a:rPr>
              <a:t>oi </a:t>
            </a:r>
            <a:r>
              <a:rPr kumimoji="0" lang="fr-FR" sz="24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comme dans l’exemple.</a:t>
            </a:r>
          </a:p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 Je vais circuler entre les rangs pour vous aider.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A3E8ED49-88C7-882E-71BA-D23D8AA761F2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3924" y="824665"/>
            <a:ext cx="1733762" cy="1212640"/>
          </a:xfrm>
          <a:prstGeom prst="rect">
            <a:avLst/>
          </a:prstGeom>
        </p:spPr>
      </p:pic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25782747-FF77-97BA-0EB3-8A0647D935F3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3460545982"/>
              </p:ext>
            </p:ext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Révision du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Actes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3" name="Image 12">
            <a:extLst>
              <a:ext uri="{FF2B5EF4-FFF2-40B4-BE49-F238E27FC236}">
                <a16:creationId xmlns:a16="http://schemas.microsoft.com/office/drawing/2014/main" id="{5B54FD21-F2DB-8D7D-8BB7-6ED2B37B1BC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8313" y="3949065"/>
            <a:ext cx="12519260" cy="2951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392120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DF3DD4-4470-4E67-5A82-B25C436E80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 8">
            <a:extLst>
              <a:ext uri="{FF2B5EF4-FFF2-40B4-BE49-F238E27FC236}">
                <a16:creationId xmlns:a16="http://schemas.microsoft.com/office/drawing/2014/main" id="{462A8E6E-A056-AA6A-BEE2-7771A83FD75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728662" y="805384"/>
            <a:ext cx="415520" cy="28641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B1A36DE-E18E-FED3-DE08-359889507A9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11358" y="713911"/>
            <a:ext cx="11529396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Activité 1. Correction </a:t>
            </a:r>
          </a:p>
        </p:txBody>
      </p:sp>
      <p:pic>
        <p:nvPicPr>
          <p:cNvPr id="12" name="Image 11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0253F318-BD53-0D24-BA45-80D96DFA0B87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899192" y="524034"/>
            <a:ext cx="1062221" cy="1512774"/>
          </a:xfrm>
          <a:prstGeom prst="rect">
            <a:avLst/>
          </a:prstGeom>
        </p:spPr>
      </p:pic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F8FBDE41-62D9-E646-41D6-72928444AB2D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3460545982"/>
              </p:ext>
            </p:ext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Révision du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Actes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grpSp>
        <p:nvGrpSpPr>
          <p:cNvPr id="17" name="Groupe 16">
            <a:extLst>
              <a:ext uri="{FF2B5EF4-FFF2-40B4-BE49-F238E27FC236}">
                <a16:creationId xmlns:a16="http://schemas.microsoft.com/office/drawing/2014/main" id="{6991D13F-581A-F444-3C55-6243BC5B1E0F}"/>
              </a:ext>
            </a:extLst>
          </p:cNvPr>
          <p:cNvGrpSpPr/>
          <p:nvPr/>
        </p:nvGrpSpPr>
        <p:grpSpPr>
          <a:xfrm>
            <a:off x="243583" y="3421654"/>
            <a:ext cx="13228578" cy="3132776"/>
            <a:chOff x="243582" y="3421654"/>
            <a:chExt cx="13289567" cy="3132776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54E76CB4-FCDE-C06B-5804-BCAAD1D5DDA9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43582" y="3421654"/>
              <a:ext cx="13289567" cy="3132776"/>
            </a:xfrm>
            <a:prstGeom prst="rect">
              <a:avLst/>
            </a:prstGeom>
          </p:spPr>
        </p:pic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EE30A21D-D7C5-A825-2FD1-4A96A126B7A3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>
            <a:xfrm>
              <a:off x="4767943" y="4988042"/>
              <a:ext cx="410311" cy="524759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/>
                <a:ea typeface="+mn-ea"/>
                <a:cs typeface="+mn-cs"/>
              </a:endParaRPr>
            </a:p>
          </p:txBody>
        </p:sp>
        <p:sp>
          <p:nvSpPr>
            <p:cNvPr id="9" name="Ellipse 8">
              <a:extLst>
                <a:ext uri="{FF2B5EF4-FFF2-40B4-BE49-F238E27FC236}">
                  <a16:creationId xmlns:a16="http://schemas.microsoft.com/office/drawing/2014/main" id="{72CC4567-D88F-8564-C2FE-DC36AD115380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7068847" y="4988043"/>
              <a:ext cx="410311" cy="524758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/>
                <a:ea typeface="+mn-ea"/>
                <a:cs typeface="+mn-cs"/>
              </a:endParaRP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A1D3B264-3902-A550-BE86-36FFBE64339D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9422923" y="4988042"/>
              <a:ext cx="410311" cy="487577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/>
                <a:ea typeface="+mn-ea"/>
                <a:cs typeface="+mn-cs"/>
              </a:endParaRPr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4900497A-346E-CC09-315A-7B745DB196D8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12188911" y="4988041"/>
              <a:ext cx="410311" cy="487577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5151226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CC3E04-281C-266E-28DD-AAD462C885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 8">
            <a:extLst>
              <a:ext uri="{FF2B5EF4-FFF2-40B4-BE49-F238E27FC236}">
                <a16:creationId xmlns:a16="http://schemas.microsoft.com/office/drawing/2014/main" id="{F5F03F8E-BED3-FEB5-A31A-97A836498901}"/>
              </a:ext>
            </a:extLst>
          </p:cNvPr>
          <p:cNvSpPr/>
          <p:nvPr/>
        </p:nvSpPr>
        <p:spPr>
          <a:xfrm>
            <a:off x="728662" y="801987"/>
            <a:ext cx="415520" cy="28641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25862F3-1BD0-BC76-44F3-179172B6C79E}"/>
              </a:ext>
            </a:extLst>
          </p:cNvPr>
          <p:cNvSpPr txBox="1"/>
          <p:nvPr/>
        </p:nvSpPr>
        <p:spPr>
          <a:xfrm>
            <a:off x="1411357" y="710514"/>
            <a:ext cx="11947455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Activité 2. Je vais lire les syllabes et les mots. Répétez après moi.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E5CB70E-92DD-D381-93CE-2014A46E71EE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537987" y="647490"/>
            <a:ext cx="1492309" cy="1252748"/>
          </a:xfrm>
          <a:prstGeom prst="rect">
            <a:avLst/>
          </a:prstGeom>
        </p:spPr>
      </p:pic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89415F35-5DD9-53F2-57DB-B857DC1EE044}"/>
              </a:ext>
            </a:extLst>
          </p:cNvPr>
          <p:cNvGraphicFramePr>
            <a:graphicFrameLocks noGrp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460545982"/>
              </p:ext>
            </p:ext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Révision du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Actes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2" name="Image 1">
            <a:extLst>
              <a:ext uri="{FF2B5EF4-FFF2-40B4-BE49-F238E27FC236}">
                <a16:creationId xmlns:a16="http://schemas.microsoft.com/office/drawing/2014/main" id="{21085561-7ECF-80C2-412B-FA72E5AB21A4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24379" y="3749040"/>
            <a:ext cx="12921024" cy="2442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794664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C096E7-F47A-4738-A2F7-8CC03751F1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 8">
            <a:extLst>
              <a:ext uri="{FF2B5EF4-FFF2-40B4-BE49-F238E27FC236}">
                <a16:creationId xmlns:a16="http://schemas.microsoft.com/office/drawing/2014/main" id="{58D9DB80-58A8-F02A-7EE1-1EA4AC42ABAD}"/>
              </a:ext>
            </a:extLst>
          </p:cNvPr>
          <p:cNvSpPr/>
          <p:nvPr/>
        </p:nvSpPr>
        <p:spPr>
          <a:xfrm>
            <a:off x="728662" y="773411"/>
            <a:ext cx="415520" cy="28641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43FD07F-E8D4-5755-DD07-E0DAAF271910}"/>
              </a:ext>
            </a:extLst>
          </p:cNvPr>
          <p:cNvSpPr txBox="1"/>
          <p:nvPr/>
        </p:nvSpPr>
        <p:spPr>
          <a:xfrm>
            <a:off x="1411357" y="610498"/>
            <a:ext cx="9732893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Maintenant, lisez les syllabes et les mots à votre voisin. Ensuite, échangez les rôles. Je vais circuler pour vous aider.</a:t>
            </a:r>
          </a:p>
        </p:txBody>
      </p:sp>
      <p:pic>
        <p:nvPicPr>
          <p:cNvPr id="3" name="Image 2" descr="Une image contenant dessin, dessin humoristique, croquis, Dessin d’enfant&#10;&#10;Description générée automatiquement">
            <a:extLst>
              <a:ext uri="{FF2B5EF4-FFF2-40B4-BE49-F238E27FC236}">
                <a16:creationId xmlns:a16="http://schemas.microsoft.com/office/drawing/2014/main" id="{6B3125EC-0EC8-CFE4-1128-AA0C68D9CD2C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86080" y="779977"/>
            <a:ext cx="1598255" cy="1180010"/>
          </a:xfrm>
          <a:prstGeom prst="rect">
            <a:avLst/>
          </a:prstGeom>
        </p:spPr>
      </p:pic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298CB8C3-3A34-0E59-7376-2BE7E7BABEDB}"/>
              </a:ext>
            </a:extLst>
          </p:cNvPr>
          <p:cNvGraphicFramePr>
            <a:graphicFrameLocks noGrp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460545982"/>
              </p:ext>
            </p:ext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Révision du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Actes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F4DEE3D9-C146-04BD-69F9-A0C03B28D489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24379" y="3749040"/>
            <a:ext cx="12921024" cy="2442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700172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606EED-2A12-24E7-918B-F32E36DCB7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04BB2C30-808A-8BA3-3F59-8BF6C9A648B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5442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41A21071-54FC-8D54-2A62-2F0C8D717C39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406746" y="3149471"/>
            <a:ext cx="9363209" cy="42934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914445">
              <a:lnSpc>
                <a:spcPct val="150000"/>
              </a:lnSpc>
              <a:defRPr/>
            </a:pPr>
            <a:r>
              <a:rPr lang="fr-FR" sz="42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1</a:t>
            </a:r>
            <a:r>
              <a:rPr lang="fr-FR" sz="42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. </a:t>
            </a:r>
            <a:r>
              <a:rPr lang="fr-FR" sz="42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Vocabulaire </a:t>
            </a:r>
          </a:p>
          <a:p>
            <a:pPr marL="0" marR="0" lvl="0" indent="0" algn="l" defTabSz="91444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2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2</a:t>
            </a:r>
            <a:r>
              <a:rPr kumimoji="0" lang="fr-FR" sz="42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. Lecture 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00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Identifier et lire le graphème : </a:t>
            </a:r>
            <a:r>
              <a:rPr kumimoji="0" lang="de-DE" sz="3000" i="0" u="none" strike="noStrike" kern="1200" cap="none" spc="0" normalizeH="0" baseline="0" noProof="0" dirty="0" err="1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oi</a:t>
            </a:r>
            <a:endParaRPr lang="fr-FR" sz="4200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defTabSz="914445">
              <a:lnSpc>
                <a:spcPct val="150000"/>
              </a:lnSpc>
              <a:defRPr/>
            </a:pPr>
            <a:r>
              <a:rPr lang="fr-FR" sz="42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  <a:cs typeface="Calibri" panose="020F0502020204030204" pitchFamily="34" charset="0"/>
              </a:rPr>
              <a:t>2. Actes de parole</a:t>
            </a:r>
          </a:p>
          <a:p>
            <a:pPr defTabSz="914445">
              <a:defRPr/>
            </a:pPr>
            <a:r>
              <a:rPr lang="fr-FR" sz="3000" b="1" dirty="0">
                <a:solidFill>
                  <a:srgbClr val="5C9ED1"/>
                </a:solidFill>
                <a:latin typeface="Dosis" pitchFamily="2" charset="0"/>
                <a:cs typeface="Calibri" panose="020F0502020204030204" pitchFamily="34" charset="0"/>
              </a:rPr>
              <a:t>Qu’est-ce que tu dois faire à l’école ?</a:t>
            </a:r>
          </a:p>
          <a:p>
            <a:pPr defTabSz="914445">
              <a:defRPr/>
            </a:pPr>
            <a:r>
              <a:rPr lang="fr-FR" sz="3000" b="1" dirty="0">
                <a:solidFill>
                  <a:srgbClr val="5C9ED1"/>
                </a:solidFill>
                <a:latin typeface="Dosis" pitchFamily="2" charset="0"/>
                <a:cs typeface="Calibri" panose="020F0502020204030204" pitchFamily="34" charset="0"/>
              </a:rPr>
              <a:t>Le verbe devoir au présent.</a:t>
            </a: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8E272674-D056-C0EC-51D2-0A634EE1E1E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92C1A09C-F9DD-1BE4-B4EF-F221EE2440DD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F91647D-380E-AC9E-CE9A-64FCC8F5566A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500544" y="5662396"/>
            <a:ext cx="1497114" cy="762000"/>
          </a:xfrm>
          <a:prstGeom prst="rect">
            <a:avLst/>
          </a:prstGeom>
        </p:spPr>
      </p:pic>
      <p:sp>
        <p:nvSpPr>
          <p:cNvPr id="5" name="TextBox 9">
            <a:extLst>
              <a:ext uri="{FF2B5EF4-FFF2-40B4-BE49-F238E27FC236}">
                <a16:creationId xmlns:a16="http://schemas.microsoft.com/office/drawing/2014/main" id="{7A47C909-90AC-8CF0-B002-4842DA83AF10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-1" y="1217498"/>
            <a:ext cx="13716001" cy="11156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  <a:defRPr/>
            </a:pPr>
            <a:endParaRPr lang="fr-FR" sz="6000" b="1" dirty="0">
              <a:solidFill>
                <a:srgbClr val="215968"/>
              </a:solidFill>
              <a:latin typeface="Dosis" pitchFamily="2" charset="0"/>
            </a:endParaRPr>
          </a:p>
          <a:p>
            <a:pPr algn="ctr" defTabSz="685835">
              <a:lnSpc>
                <a:spcPts val="4199"/>
              </a:lnSpc>
              <a:defRPr/>
            </a:pPr>
            <a:r>
              <a:rPr lang="fr-FR" sz="6000" b="1" dirty="0">
                <a:solidFill>
                  <a:srgbClr val="215968"/>
                </a:solidFill>
                <a:latin typeface="Dosis" pitchFamily="2" charset="0"/>
              </a:rPr>
              <a:t>Séance 2</a:t>
            </a:r>
          </a:p>
        </p:txBody>
      </p:sp>
    </p:spTree>
    <p:extLst>
      <p:ext uri="{BB962C8B-B14F-4D97-AF65-F5344CB8AC3E}">
        <p14:creationId xmlns:p14="http://schemas.microsoft.com/office/powerpoint/2010/main" val="308600616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>
            <p:custDataLst>
              <p:tags r:id="rId1"/>
            </p:custDataLst>
          </p:nvPr>
        </p:nvSpPr>
        <p:spPr>
          <a:xfrm>
            <a:off x="0" y="-3810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/>
          <p:cNvGrpSpPr/>
          <p:nvPr>
            <p:custDataLst>
              <p:tags r:id="rId2"/>
            </p:custDataLst>
          </p:nvPr>
        </p:nvGrpSpPr>
        <p:grpSpPr>
          <a:xfrm>
            <a:off x="381000" y="733455"/>
            <a:ext cx="12954000" cy="8765811"/>
            <a:chOff x="0" y="0"/>
            <a:chExt cx="3895412" cy="25551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/>
          <p:cNvSpPr/>
          <p:nvPr>
            <p:custDataLst>
              <p:tags r:id="rId3"/>
            </p:custDataLst>
          </p:nvPr>
        </p:nvSpPr>
        <p:spPr>
          <a:xfrm>
            <a:off x="596222" y="136251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/>
          <p:cNvSpPr txBox="1"/>
          <p:nvPr>
            <p:custDataLst>
              <p:tags r:id="rId4"/>
            </p:custDataLst>
          </p:nvPr>
        </p:nvSpPr>
        <p:spPr>
          <a:xfrm>
            <a:off x="4747428" y="1822448"/>
            <a:ext cx="5029200" cy="5123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  <a:defRPr/>
            </a:pPr>
            <a:r>
              <a:rPr lang="fr-FR" sz="3200" dirty="0">
                <a:solidFill>
                  <a:srgbClr val="106585"/>
                </a:solidFill>
                <a:latin typeface="Carelia"/>
              </a:rPr>
              <a:t>Objectifs de l’activité 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7C03ED0A-C5B0-D998-5D5C-0C9D119281B4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981638" y="3335592"/>
            <a:ext cx="11752727" cy="4200876"/>
            <a:chOff x="1021947" y="3100970"/>
            <a:chExt cx="11752727" cy="3654320"/>
          </a:xfrm>
        </p:grpSpPr>
        <p:sp>
          <p:nvSpPr>
            <p:cNvPr id="12" name="Freeform 17">
              <a:extLst>
                <a:ext uri="{FF2B5EF4-FFF2-40B4-BE49-F238E27FC236}">
                  <a16:creationId xmlns:a16="http://schemas.microsoft.com/office/drawing/2014/main" id="{C1D261BA-3ABE-2DE1-E789-F4046D0C8328}"/>
                </a:ext>
              </a:extLst>
            </p:cNvPr>
            <p:cNvSpPr/>
            <p:nvPr/>
          </p:nvSpPr>
          <p:spPr>
            <a:xfrm rot="10800000" flipH="1">
              <a:off x="1021947" y="3100970"/>
              <a:ext cx="11752727" cy="3654320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>
                <a:extLs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9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395C32B6-3F71-2033-BA88-FCA970C59DCF}"/>
                </a:ext>
              </a:extLst>
            </p:cNvPr>
            <p:cNvSpPr/>
            <p:nvPr/>
          </p:nvSpPr>
          <p:spPr>
            <a:xfrm>
              <a:off x="1255693" y="3189998"/>
              <a:ext cx="706508" cy="3565292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>
                <a:extLs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 l="-109199" t="-6937" r="-896458" b="-829367"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9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pic>
        <p:nvPicPr>
          <p:cNvPr id="19" name="Image 18">
            <a:extLst>
              <a:ext uri="{FF2B5EF4-FFF2-40B4-BE49-F238E27FC236}">
                <a16:creationId xmlns:a16="http://schemas.microsoft.com/office/drawing/2014/main" id="{CCC5F9BE-BCEA-3D50-20D4-F48CE3775C75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9"/>
          <a:stretch>
            <a:fillRect/>
          </a:stretch>
        </p:blipFill>
        <p:spPr>
          <a:xfrm>
            <a:off x="1480252" y="3990665"/>
            <a:ext cx="504425" cy="549068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4050696-8E39-F1CF-ABF8-86FF935959D5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749151" y="333345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Dosis"/>
              </a:rPr>
              <a:t>Pour l’enseignant</a:t>
            </a: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6D1AA5F5-9721-BDFB-5D84-C9B03241E66C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2507530" y="4010714"/>
            <a:ext cx="9875000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685835">
              <a:defRPr/>
            </a:pPr>
            <a:r>
              <a:rPr lang="fr-FR" sz="3200" b="1" dirty="0">
                <a:solidFill>
                  <a:srgbClr val="4F81BD">
                    <a:lumMod val="50000"/>
                  </a:srgbClr>
                </a:solidFill>
                <a:latin typeface="Dosis" pitchFamily="2" charset="0"/>
              </a:rPr>
              <a:t>S’approprier l’acte de parole : </a:t>
            </a:r>
          </a:p>
        </p:txBody>
      </p:sp>
      <p:sp>
        <p:nvSpPr>
          <p:cNvPr id="8" name="TextBox 10">
            <a:extLst>
              <a:ext uri="{FF2B5EF4-FFF2-40B4-BE49-F238E27FC236}">
                <a16:creationId xmlns:a16="http://schemas.microsoft.com/office/drawing/2014/main" id="{6D1AA5F5-9721-BDFB-5D84-C9B03241E66C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2507530" y="4641486"/>
            <a:ext cx="8678662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914490">
              <a:defRPr/>
            </a:pPr>
            <a:r>
              <a:rPr lang="fr-FR" sz="3200" b="1" kern="100" dirty="0">
                <a:solidFill>
                  <a:srgbClr val="106585"/>
                </a:solidFill>
                <a:latin typeface="Dosis" pitchFamily="2" charset="0"/>
                <a:cs typeface="Arial" panose="020B0604020202020204" pitchFamily="34" charset="0"/>
              </a:rPr>
              <a:t>Qu’est-ce que tu dois faire à l’école ?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A7C75934-EA09-FAF7-A0F8-3A93E9B0AD9D}"/>
              </a:ext>
            </a:extLst>
          </p:cNvPr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9"/>
          <a:stretch>
            <a:fillRect/>
          </a:stretch>
        </p:blipFill>
        <p:spPr>
          <a:xfrm>
            <a:off x="1525597" y="5880388"/>
            <a:ext cx="504425" cy="549068"/>
          </a:xfrm>
          <a:prstGeom prst="rect">
            <a:avLst/>
          </a:prstGeom>
        </p:spPr>
      </p:pic>
      <p:sp>
        <p:nvSpPr>
          <p:cNvPr id="15" name="TextBox 10">
            <a:extLst>
              <a:ext uri="{FF2B5EF4-FFF2-40B4-BE49-F238E27FC236}">
                <a16:creationId xmlns:a16="http://schemas.microsoft.com/office/drawing/2014/main" id="{940A627E-03E1-78D4-52F2-DAEFE422D83B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2552875" y="5914725"/>
            <a:ext cx="9875000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685835">
              <a:defRPr/>
            </a:pPr>
            <a:r>
              <a:rPr lang="fr-FR" sz="3200" b="1" dirty="0">
                <a:solidFill>
                  <a:srgbClr val="4F81BD">
                    <a:lumMod val="50000"/>
                  </a:srgbClr>
                </a:solidFill>
                <a:latin typeface="Dosis" pitchFamily="2" charset="0"/>
              </a:rPr>
              <a:t>Utiliser des outils de langue : </a:t>
            </a:r>
          </a:p>
        </p:txBody>
      </p:sp>
      <p:sp>
        <p:nvSpPr>
          <p:cNvPr id="16" name="TextBox 10">
            <a:extLst>
              <a:ext uri="{FF2B5EF4-FFF2-40B4-BE49-F238E27FC236}">
                <a16:creationId xmlns:a16="http://schemas.microsoft.com/office/drawing/2014/main" id="{2DA6B2EC-A123-8022-FC7A-ECF860402227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2624958" y="6545497"/>
            <a:ext cx="8443805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914490">
              <a:defRPr/>
            </a:pPr>
            <a:r>
              <a:rPr lang="fr-FR" sz="3200" b="1" kern="100" dirty="0">
                <a:solidFill>
                  <a:srgbClr val="106585"/>
                </a:solidFill>
                <a:latin typeface="Dosis" pitchFamily="2" charset="0"/>
                <a:cs typeface="Arial" panose="020B0604020202020204" pitchFamily="34" charset="0"/>
              </a:rPr>
              <a:t>Le verbe devoir au présent.</a:t>
            </a:r>
          </a:p>
        </p:txBody>
      </p:sp>
    </p:spTree>
    <p:extLst>
      <p:ext uri="{BB962C8B-B14F-4D97-AF65-F5344CB8AC3E}">
        <p14:creationId xmlns:p14="http://schemas.microsoft.com/office/powerpoint/2010/main" val="164316395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7090A0-7D28-47D0-1F6A-F1A39FB743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FB101090-FFFF-110A-367C-B3258319D3F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12880" y="79722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4DD41D1-CBD3-A388-722D-730911CECCD7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28572" y="736196"/>
            <a:ext cx="96663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Voici Karim et Rita. Nous allons réécouter leur dialogue. Soyez attentifs. 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EF862B41-83E7-A96B-363F-062037AA7192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798559" y="543874"/>
            <a:ext cx="1427019" cy="157546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938B2BE-7438-CE1C-3FD3-D5DE9F8B8908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2413802264"/>
              </p:ext>
            </p:ext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Révision du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Actes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6" name="Image 5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49E4E06B-5016-BDA2-3AEC-0F1B28AFF15F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4299" y="3506708"/>
            <a:ext cx="3276735" cy="5054384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F3B5DD9-EC90-CD4D-7C69-D2C26A2AB07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189766" y="3945842"/>
            <a:ext cx="3421911" cy="4150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003237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7D1722-C290-4661-6AD5-91378327A3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511AE82C-208F-6491-6223-DD244B737BD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071563" y="749000"/>
            <a:ext cx="88159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i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Diffusion automatique.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69A0AAA-BCE5-3E93-CD8D-671C2DEE0279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742933" y="456293"/>
            <a:ext cx="1427019" cy="157546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CE46DA95-1770-3FCF-3A17-7E3D01D148E6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2374625" y="-21771"/>
          <a:ext cx="8966750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8337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483375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2" name="Image 1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53DAF97D-8616-F1D4-471D-A2C5DA0BDD0F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2973" y="4521663"/>
            <a:ext cx="2988006" cy="505438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A03FF5E-CEAA-11B0-E7B5-009C5FB64114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446764" y="4973777"/>
            <a:ext cx="2988006" cy="4150156"/>
          </a:xfrm>
          <a:prstGeom prst="rect">
            <a:avLst/>
          </a:prstGeom>
        </p:spPr>
      </p:pic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378555C7-9AD3-7D45-A189-3DA864B9B4AE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3113417681"/>
              </p:ext>
            </p:ext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Actes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12" name="Bulle narrative : ronde 11">
            <a:extLst>
              <a:ext uri="{FF2B5EF4-FFF2-40B4-BE49-F238E27FC236}">
                <a16:creationId xmlns:a16="http://schemas.microsoft.com/office/drawing/2014/main" id="{8959B1AF-687C-2EEE-C0BA-B866D224D6DA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2175638" y="2524792"/>
            <a:ext cx="2228282" cy="1569923"/>
          </a:xfrm>
          <a:prstGeom prst="wedgeEllipseCallout">
            <a:avLst>
              <a:gd name="adj1" fmla="val 41240"/>
              <a:gd name="adj2" fmla="val 74684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68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3" name="Bulle narrative : ronde 12">
            <a:extLst>
              <a:ext uri="{FF2B5EF4-FFF2-40B4-BE49-F238E27FC236}">
                <a16:creationId xmlns:a16="http://schemas.microsoft.com/office/drawing/2014/main" id="{1624D37D-781A-2EE9-4EFF-83F4D657688E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9186118" y="2544527"/>
            <a:ext cx="2228282" cy="1569923"/>
          </a:xfrm>
          <a:prstGeom prst="wedgeEllipseCallout">
            <a:avLst>
              <a:gd name="adj1" fmla="val -43465"/>
              <a:gd name="adj2" fmla="val 69012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68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14" name="Parcours_2_Pd2_S4_s1_Dialogue">
            <a:hlinkClick r:id="" action="ppaction://media"/>
            <a:extLst>
              <a:ext uri="{FF2B5EF4-FFF2-40B4-BE49-F238E27FC236}">
                <a16:creationId xmlns:a16="http://schemas.microsoft.com/office/drawing/2014/main" id="{ACB70F64-5B47-7124-BF6F-770D4325B322}"/>
              </a:ext>
            </a:extLst>
          </p:cNvPr>
          <p:cNvPicPr>
            <a:picLocks noChangeAspect="1"/>
          </p:cNvPicPr>
          <p:nvPr>
            <a:audioFile r:link="rId9"/>
            <p:extLst>
              <p:ext uri="{DAA4B4D4-6D71-4841-9C94-3DE7FCFB9230}">
                <p14:media xmlns:p14="http://schemas.microsoft.com/office/powerpoint/2010/main" r:embed="rId8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0854012" y="979832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732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086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3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9" dur="3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7" presetClass="emph" presetSubtype="1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11" dur="625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2" dur="625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7" presetClass="emph" presetSubtype="1" nodeType="withEffect">
                                  <p:stCondLst>
                                    <p:cond delay="9700"/>
                                  </p:stCondLst>
                                  <p:childTnLst>
                                    <p:set>
                                      <p:cBhvr>
                                        <p:cTn id="14" dur="39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5" dur="39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7" presetClass="emph" presetSubtype="1" nodeType="withEffect">
                                  <p:stCondLst>
                                    <p:cond delay="13700"/>
                                  </p:stCondLst>
                                  <p:childTnLst>
                                    <p:set>
                                      <p:cBhvr>
                                        <p:cTn id="17" dur="42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8" dur="42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7" presetClass="emph" presetSubtype="1" nodeType="withEffect">
                                  <p:stCondLst>
                                    <p:cond delay="17900"/>
                                  </p:stCondLst>
                                  <p:childTnLst>
                                    <p:set>
                                      <p:cBhvr>
                                        <p:cTn id="20" dur="39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1" dur="39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7" presetClass="emph" presetSubtype="1" nodeType="withEffect">
                                  <p:stCondLst>
                                    <p:cond delay="22000"/>
                                  </p:stCondLst>
                                  <p:childTnLst>
                                    <p:set>
                                      <p:cBhvr>
                                        <p:cTn id="23" dur="375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4" dur="375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77EC01-0778-4A48-44A9-0B8052BB4B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F93A28A-C6A7-39B7-613D-D143D1041FA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6D0A61DE-42F7-49F4-3C2E-1B73664F0233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4D010A4-732A-0546-E614-7E5514659CD0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10A88E2B-FE47-91C5-6281-8639DA94B7C6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660BA5DD-76D1-DEBE-8A94-389E6E39B400}"/>
                  </a:ext>
                </a:extLst>
              </p:cNvPr>
              <p:cNvSpPr/>
              <p:nvPr>
                <p:custDataLst>
                  <p:tags r:id="rId11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C211FD8A-A229-5B1E-156A-307974F5639C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5CC9FF05-1E46-38B3-6D49-AAC0BEFC6AA6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5BA2CE80-8859-8D1A-1D3B-37589BBFF098}"/>
                    </a:ext>
                  </a:extLst>
                </p:cNvPr>
                <p:cNvSpPr/>
                <p:nvPr>
                  <p:custDataLst>
                    <p:tags r:id="rId13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BB3408BA-4127-8D01-33D0-4C0183DC11F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31387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5A4D4E0-F9A5-FEE2-4A8B-A996933048E0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97552" y="759062"/>
            <a:ext cx="108698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 Rita dit « Qu’est-ce que tu dois faire à l’école ? Qui veut répéter ?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291E208-EC68-6BA8-1E36-6FEDCA1F1A79}"/>
              </a:ext>
            </a:extLst>
          </p:cNvPr>
          <p:cNvPicPr>
            <a:picLocks noChangeAspect="1"/>
          </p:cNvPicPr>
          <p:nvPr/>
        </p:nvPicPr>
        <p:blipFill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412611" y="464582"/>
            <a:ext cx="1894143" cy="1263383"/>
          </a:xfrm>
          <a:prstGeom prst="rect">
            <a:avLst/>
          </a:prstGeom>
        </p:spPr>
      </p:pic>
      <p:sp>
        <p:nvSpPr>
          <p:cNvPr id="12" name="Bulle narrative : ronde 11">
            <a:extLst>
              <a:ext uri="{FF2B5EF4-FFF2-40B4-BE49-F238E27FC236}">
                <a16:creationId xmlns:a16="http://schemas.microsoft.com/office/drawing/2014/main" id="{1EF1832A-1FA4-2FCD-1426-18662807524F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2368439" y="2474470"/>
            <a:ext cx="3932903" cy="1527188"/>
          </a:xfrm>
          <a:prstGeom prst="wedgeEllipseCallout">
            <a:avLst>
              <a:gd name="adj1" fmla="val 18965"/>
              <a:gd name="adj2" fmla="val 72113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82BACE3-2C0A-A095-EC45-61F4F53DB695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2678395" y="2704118"/>
            <a:ext cx="3312989" cy="10583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45">
              <a:lnSpc>
                <a:spcPct val="107000"/>
              </a:lnSpc>
              <a:defRPr/>
            </a:pPr>
            <a:r>
              <a:rPr lang="fr-FR" sz="3000" b="1" dirty="0">
                <a:solidFill>
                  <a:srgbClr val="215968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Qu’est-ce que </a:t>
            </a:r>
            <a:r>
              <a:rPr lang="fr-FR" sz="30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tu dois </a:t>
            </a:r>
            <a:r>
              <a:rPr lang="fr-FR" sz="3000" b="1" dirty="0">
                <a:solidFill>
                  <a:srgbClr val="215968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faire à l’école ?</a:t>
            </a:r>
            <a:endParaRPr lang="fr-MA" sz="3000" b="1" dirty="0">
              <a:solidFill>
                <a:srgbClr val="215968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8" name="Tableau 17">
            <a:extLst>
              <a:ext uri="{FF2B5EF4-FFF2-40B4-BE49-F238E27FC236}">
                <a16:creationId xmlns:a16="http://schemas.microsoft.com/office/drawing/2014/main" id="{B38A3B60-7ECC-2F5B-FD7E-C6F9FA915721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3966847401"/>
              </p:ext>
            </p:extLst>
          </p:nvPr>
        </p:nvGraphicFramePr>
        <p:xfrm>
          <a:off x="678313" y="-14288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Révision du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Actes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22" name="Image 21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F63ECE70-4BAD-4354-BA23-956DB75BDD59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2973" y="4521663"/>
            <a:ext cx="2988006" cy="5054384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FEC20074-0CAC-2379-9344-6B84939BC74A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921150" y="4897575"/>
            <a:ext cx="2485044" cy="4123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463382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12FD84-3560-B2A5-9FE5-EA49F56844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62B82F33-2205-6895-2DC3-8CEEF247650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31387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C895399-8C71-FD3B-3564-595C974B386E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297552" y="759062"/>
            <a:ext cx="108698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 Que signifie « Qu’est-ce que tu dois faire à l’école ? » en arabe ?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8C92668-5E2D-08A5-DA84-A777F3A7FE7F}"/>
              </a:ext>
            </a:extLst>
          </p:cNvPr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412611" y="464582"/>
            <a:ext cx="1894143" cy="1263383"/>
          </a:xfrm>
          <a:prstGeom prst="rect">
            <a:avLst/>
          </a:prstGeom>
        </p:spPr>
      </p:pic>
      <p:sp>
        <p:nvSpPr>
          <p:cNvPr id="12" name="Bulle narrative : ronde 11">
            <a:extLst>
              <a:ext uri="{FF2B5EF4-FFF2-40B4-BE49-F238E27FC236}">
                <a16:creationId xmlns:a16="http://schemas.microsoft.com/office/drawing/2014/main" id="{4ED2A7C1-FDF1-7F2C-B4FC-CC3CF228BC9F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2368439" y="2474470"/>
            <a:ext cx="3932903" cy="1527188"/>
          </a:xfrm>
          <a:prstGeom prst="wedgeEllipseCallout">
            <a:avLst>
              <a:gd name="adj1" fmla="val 18965"/>
              <a:gd name="adj2" fmla="val 72113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graphicFrame>
        <p:nvGraphicFramePr>
          <p:cNvPr id="24" name="Tableau 23">
            <a:extLst>
              <a:ext uri="{FF2B5EF4-FFF2-40B4-BE49-F238E27FC236}">
                <a16:creationId xmlns:a16="http://schemas.microsoft.com/office/drawing/2014/main" id="{7F01861C-7137-65EC-8C63-578A4F147BCB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3966847401"/>
              </p:ext>
            </p:extLst>
          </p:nvPr>
        </p:nvGraphicFramePr>
        <p:xfrm>
          <a:off x="678313" y="-14288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Révision du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Actes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8" name="Image 7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6400A7C0-F9BC-84CF-080E-029B88CF4E1D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2973" y="4521663"/>
            <a:ext cx="2988006" cy="5054384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2D25959-93BB-574D-CC93-E1C753F7747C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921150" y="4897575"/>
            <a:ext cx="2485044" cy="412367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0874A363-431C-3410-2DCB-3A010EF2E827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2678395" y="2704118"/>
            <a:ext cx="3312989" cy="10583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45">
              <a:lnSpc>
                <a:spcPct val="107000"/>
              </a:lnSpc>
              <a:defRPr/>
            </a:pPr>
            <a:r>
              <a:rPr lang="fr-FR" sz="3000" b="1" dirty="0">
                <a:solidFill>
                  <a:srgbClr val="215968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Qu’est-ce que </a:t>
            </a:r>
            <a:r>
              <a:rPr lang="fr-FR" sz="30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tu dois </a:t>
            </a:r>
            <a:r>
              <a:rPr lang="fr-FR" sz="3000" b="1" dirty="0">
                <a:solidFill>
                  <a:srgbClr val="215968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faire à l’école ?</a:t>
            </a:r>
            <a:endParaRPr lang="fr-MA" sz="3000" b="1" dirty="0">
              <a:solidFill>
                <a:srgbClr val="215968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846321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B8C1DB-3236-97FD-78C7-EC4474F4F6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7B3EB95-903D-00DE-0AEC-0D580D77327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892C9B0-EB44-E9C9-9648-850957DE0504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D7F80675-93BB-8BAB-912F-6B248A9B7CF6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7781001-1A3B-349A-CCF0-14B526E2BC8B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36741ADE-376D-FF0E-9B35-2CD01177E5DF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580AD9EA-7F1A-6887-1AE9-146380348CB3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1A7112D7-7BC5-0916-8059-4F26E4B52BF1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8EB25381-6011-AB8C-86DC-39309DF4FEF1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5E8C6E96-53EF-4B60-4258-7029194513A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0745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98087AA-60B0-0F32-93BB-63A1AC3D54BC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097977" y="694626"/>
            <a:ext cx="11811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Karim dit : « A l’école, Je dois écouter la maitresse et lever le doigt avant de parler.» </a:t>
            </a:r>
          </a:p>
          <a:p>
            <a:pPr defTabSz="914490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 ? </a:t>
            </a:r>
          </a:p>
        </p:txBody>
      </p:sp>
      <p:sp>
        <p:nvSpPr>
          <p:cNvPr id="12" name="Bulle narrative : ronde 11">
            <a:extLst>
              <a:ext uri="{FF2B5EF4-FFF2-40B4-BE49-F238E27FC236}">
                <a16:creationId xmlns:a16="http://schemas.microsoft.com/office/drawing/2014/main" id="{F053813D-729A-D966-FBA7-D8FD190E9218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8200606" y="2512182"/>
            <a:ext cx="3904308" cy="2184412"/>
          </a:xfrm>
          <a:prstGeom prst="wedgeEllipseCallout">
            <a:avLst>
              <a:gd name="adj1" fmla="val -26826"/>
              <a:gd name="adj2" fmla="val 65187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49E7659E-E0CA-ACB6-3FC8-D36DAEE8153F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8200606" y="2605198"/>
            <a:ext cx="3730841" cy="2046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45">
              <a:lnSpc>
                <a:spcPct val="107000"/>
              </a:lnSpc>
              <a:defRPr/>
            </a:pPr>
            <a:r>
              <a:rPr lang="fr-MA" sz="3000" b="1" dirty="0">
                <a:solidFill>
                  <a:srgbClr val="215968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A l’école, </a:t>
            </a:r>
            <a:r>
              <a:rPr lang="fr-MA" sz="30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Je dois</a:t>
            </a:r>
            <a:r>
              <a:rPr lang="fr-MA" sz="3000" b="1" dirty="0">
                <a:solidFill>
                  <a:srgbClr val="215968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écouter la maitresse et lever le doigt avant de parler.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CDC9054-5439-18F2-3598-2D86B73A1CFA}"/>
              </a:ext>
            </a:extLst>
          </p:cNvPr>
          <p:cNvPicPr>
            <a:picLocks noChangeAspect="1"/>
          </p:cNvPicPr>
          <p:nvPr/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31447" y="417350"/>
            <a:ext cx="1274595" cy="1407186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0857133-2D30-DF72-1A3F-AD41968A33C6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446764" y="4973777"/>
            <a:ext cx="2988006" cy="4150156"/>
          </a:xfrm>
          <a:prstGeom prst="rect">
            <a:avLst/>
          </a:prstGeom>
        </p:spPr>
      </p:pic>
      <p:graphicFrame>
        <p:nvGraphicFramePr>
          <p:cNvPr id="20" name="Tableau 19">
            <a:extLst>
              <a:ext uri="{FF2B5EF4-FFF2-40B4-BE49-F238E27FC236}">
                <a16:creationId xmlns:a16="http://schemas.microsoft.com/office/drawing/2014/main" id="{912525DF-518F-8CAD-6226-26DC115F019D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3966847401"/>
              </p:ext>
            </p:extLst>
          </p:nvPr>
        </p:nvGraphicFramePr>
        <p:xfrm>
          <a:off x="678313" y="-14288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Révision du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Actes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6" name="Image 15" descr="Une image contenant chaussures, garçon, habits, personne&#10;&#10;Description générée automatiquement">
            <a:extLst>
              <a:ext uri="{FF2B5EF4-FFF2-40B4-BE49-F238E27FC236}">
                <a16:creationId xmlns:a16="http://schemas.microsoft.com/office/drawing/2014/main" id="{4C3C06BE-BB03-6E2A-7003-B6A348814295}"/>
              </a:ext>
            </a:extLst>
          </p:cNvPr>
          <p:cNvPicPr>
            <a:picLocks noChangeAspect="1"/>
          </p:cNvPicPr>
          <p:nvPr/>
        </p:nvPicPr>
        <p:blipFill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110" t="50812" r="67028" b="3274"/>
          <a:stretch/>
        </p:blipFill>
        <p:spPr>
          <a:xfrm>
            <a:off x="5184399" y="4450612"/>
            <a:ext cx="5531170" cy="4813946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3850B21-C7B0-6B58-ACA1-F842F2CF0220}"/>
              </a:ext>
            </a:extLst>
          </p:cNvPr>
          <p:cNvPicPr>
            <a:picLocks noChangeAspect="1"/>
          </p:cNvPicPr>
          <p:nvPr/>
        </p:nvPicPr>
        <p:blipFill>
          <a:blip r:embed="rId1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576560" y="6827149"/>
            <a:ext cx="1354887" cy="1502576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8AE115FF-570C-30A1-C9A0-00EDC56405B8}"/>
              </a:ext>
            </a:extLst>
          </p:cNvPr>
          <p:cNvPicPr>
            <a:picLocks noChangeAspect="1"/>
          </p:cNvPicPr>
          <p:nvPr/>
        </p:nvPicPr>
        <p:blipFill>
          <a:blip r:embed="rId1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119881" y="4928825"/>
            <a:ext cx="2407255" cy="1553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906861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281B42-D721-A910-F00D-189F81ACA1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2FE06DF-4BC6-23DD-5DB9-AEEBA073BFB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4131CE91-2550-90FA-59B4-D3B7B1DBB62C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-14288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BF6E1BB-5819-688E-D15D-7196EF7B398D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1DB6AC22-29B2-16B4-8A76-8B95986F1A52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6CF68277-2AA8-21B5-F8B8-04B71A4E3A51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90622002-4A7A-A27B-576C-1E6A852E41E1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5B136885-6B1E-3FB1-25F4-60C1AF258E31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0D26E02A-799B-7DB0-0323-CBFF0E2AE058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2B9D2794-C6E1-98D1-7BC5-CE6BA5A68D8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0745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E83001E-99A8-4706-D39E-935F97D24E5A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307080" y="798995"/>
            <a:ext cx="119114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Que signifie : « A l’école, je dois écouter la maitresse. » en arabe ?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041B438-A08F-111B-FD02-C9492592D4A7}"/>
              </a:ext>
            </a:extLst>
          </p:cNvPr>
          <p:cNvPicPr>
            <a:picLocks noChangeAspect="1"/>
          </p:cNvPicPr>
          <p:nvPr/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412611" y="464582"/>
            <a:ext cx="1894143" cy="1263383"/>
          </a:xfrm>
          <a:prstGeom prst="rect">
            <a:avLst/>
          </a:prstGeom>
        </p:spPr>
      </p:pic>
      <p:sp>
        <p:nvSpPr>
          <p:cNvPr id="9" name="Bulle narrative : ronde 8">
            <a:extLst>
              <a:ext uri="{FF2B5EF4-FFF2-40B4-BE49-F238E27FC236}">
                <a16:creationId xmlns:a16="http://schemas.microsoft.com/office/drawing/2014/main" id="{34666278-79F8-DCC5-F5D8-57BF9A2C61A1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8296106" y="2448085"/>
            <a:ext cx="3853543" cy="1883642"/>
          </a:xfrm>
          <a:prstGeom prst="wedgeEllipseCallout">
            <a:avLst>
              <a:gd name="adj1" fmla="val -26826"/>
              <a:gd name="adj2" fmla="val 65187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graphicFrame>
        <p:nvGraphicFramePr>
          <p:cNvPr id="18" name="Tableau 17">
            <a:extLst>
              <a:ext uri="{FF2B5EF4-FFF2-40B4-BE49-F238E27FC236}">
                <a16:creationId xmlns:a16="http://schemas.microsoft.com/office/drawing/2014/main" id="{12C54492-2C4B-A9BA-3411-433022539007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3966847401"/>
              </p:ext>
            </p:extLst>
          </p:nvPr>
        </p:nvGraphicFramePr>
        <p:xfrm>
          <a:off x="678313" y="-14288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Révision du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Actes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4" name="Image 13">
            <a:extLst>
              <a:ext uri="{FF2B5EF4-FFF2-40B4-BE49-F238E27FC236}">
                <a16:creationId xmlns:a16="http://schemas.microsoft.com/office/drawing/2014/main" id="{C90E9304-D790-BD0C-3C18-2528509ED778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446764" y="4973777"/>
            <a:ext cx="2988006" cy="4150156"/>
          </a:xfrm>
          <a:prstGeom prst="rect">
            <a:avLst/>
          </a:prstGeom>
        </p:spPr>
      </p:pic>
      <p:pic>
        <p:nvPicPr>
          <p:cNvPr id="20" name="Image 19" descr="Une image contenant chaussures, garçon, habits, personne&#10;&#10;Description générée automatiquement">
            <a:extLst>
              <a:ext uri="{FF2B5EF4-FFF2-40B4-BE49-F238E27FC236}">
                <a16:creationId xmlns:a16="http://schemas.microsoft.com/office/drawing/2014/main" id="{1C2C1249-52FD-FD0B-C664-39891CD2485D}"/>
              </a:ext>
            </a:extLst>
          </p:cNvPr>
          <p:cNvPicPr>
            <a:picLocks noChangeAspect="1"/>
          </p:cNvPicPr>
          <p:nvPr/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110" t="50812" r="67028" b="3274"/>
          <a:stretch/>
        </p:blipFill>
        <p:spPr>
          <a:xfrm>
            <a:off x="5184399" y="4450612"/>
            <a:ext cx="5531170" cy="4813946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3BEEDA2F-B6A7-6DFE-7328-CBB954DA6166}"/>
              </a:ext>
            </a:extLst>
          </p:cNvPr>
          <p:cNvSpPr txBox="1"/>
          <p:nvPr/>
        </p:nvSpPr>
        <p:spPr>
          <a:xfrm>
            <a:off x="8420804" y="2836255"/>
            <a:ext cx="385354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fr-MA" sz="30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A l’école, </a:t>
            </a:r>
            <a:r>
              <a:rPr kumimoji="0" lang="fr-MA" sz="30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Je dois</a:t>
            </a:r>
            <a:r>
              <a:rPr kumimoji="0" lang="fr-MA" sz="30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écouter la maitress</a:t>
            </a:r>
            <a:r>
              <a:rPr lang="fr-MA" sz="3000" b="1" dirty="0">
                <a:solidFill>
                  <a:srgbClr val="215968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e.</a:t>
            </a:r>
            <a:r>
              <a:rPr kumimoji="0" lang="fr-MA" sz="30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</a:t>
            </a:r>
            <a:endParaRPr lang="fr-MA" dirty="0"/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338EF450-A130-2B4B-FDA8-5A1C489673CD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0241945" y="4572038"/>
            <a:ext cx="2425776" cy="1565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560586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79A258-9DDD-DBF9-BB1D-A7E39A02CA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51A9283-A603-C59E-6083-54A1982310F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C02DD88-9719-34D8-335E-3EEF8B05DA27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68546C0-CE7F-5897-FD8F-68FBAB0A8825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B7D53274-603A-C040-1F9B-C077B5837CA6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F6387057-9AA6-3728-D1C0-7FC0CBE056A9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0A39C2E6-4364-36E4-DC4A-3BA96F397D6D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46829155-9425-8508-9617-E63E69E698CB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F0B2D3C1-831F-983D-BCAD-A5D87BD9E51C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413256CE-2309-CB7C-C253-F3F90E867621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0745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5A6F345-19D6-5466-68AF-603BA6D7BD1D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307080" y="798995"/>
            <a:ext cx="119114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Que signifie : « Je dois lever le doigt avant de parler. » en arabe ?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B355840-35FA-6348-4818-A979E311D799}"/>
              </a:ext>
            </a:extLst>
          </p:cNvPr>
          <p:cNvPicPr>
            <a:picLocks noChangeAspect="1"/>
          </p:cNvPicPr>
          <p:nvPr/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412611" y="464582"/>
            <a:ext cx="1894143" cy="1263383"/>
          </a:xfrm>
          <a:prstGeom prst="rect">
            <a:avLst/>
          </a:prstGeom>
        </p:spPr>
      </p:pic>
      <p:sp>
        <p:nvSpPr>
          <p:cNvPr id="9" name="Bulle narrative : ronde 8">
            <a:extLst>
              <a:ext uri="{FF2B5EF4-FFF2-40B4-BE49-F238E27FC236}">
                <a16:creationId xmlns:a16="http://schemas.microsoft.com/office/drawing/2014/main" id="{CDECEFBF-614D-8715-4D72-146DBCE80729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8296107" y="2512183"/>
            <a:ext cx="3635340" cy="1819544"/>
          </a:xfrm>
          <a:prstGeom prst="wedgeEllipseCallout">
            <a:avLst>
              <a:gd name="adj1" fmla="val -26826"/>
              <a:gd name="adj2" fmla="val 65187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graphicFrame>
        <p:nvGraphicFramePr>
          <p:cNvPr id="18" name="Tableau 17">
            <a:extLst>
              <a:ext uri="{FF2B5EF4-FFF2-40B4-BE49-F238E27FC236}">
                <a16:creationId xmlns:a16="http://schemas.microsoft.com/office/drawing/2014/main" id="{37E58890-5780-60DB-EC40-183C7334AC5A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678313" y="-14288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Révision du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Actes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4" name="Image 13">
            <a:extLst>
              <a:ext uri="{FF2B5EF4-FFF2-40B4-BE49-F238E27FC236}">
                <a16:creationId xmlns:a16="http://schemas.microsoft.com/office/drawing/2014/main" id="{78C10183-542F-15BB-053C-B81B97CE14B9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446764" y="4973777"/>
            <a:ext cx="2988006" cy="4150156"/>
          </a:xfrm>
          <a:prstGeom prst="rect">
            <a:avLst/>
          </a:prstGeom>
        </p:spPr>
      </p:pic>
      <p:pic>
        <p:nvPicPr>
          <p:cNvPr id="20" name="Image 19" descr="Une image contenant chaussures, garçon, habits, personne&#10;&#10;Description générée automatiquement">
            <a:extLst>
              <a:ext uri="{FF2B5EF4-FFF2-40B4-BE49-F238E27FC236}">
                <a16:creationId xmlns:a16="http://schemas.microsoft.com/office/drawing/2014/main" id="{3F54626B-AA31-6B62-7356-5F88B7047190}"/>
              </a:ext>
            </a:extLst>
          </p:cNvPr>
          <p:cNvPicPr>
            <a:picLocks noChangeAspect="1"/>
          </p:cNvPicPr>
          <p:nvPr/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110" t="50812" r="67028" b="3274"/>
          <a:stretch/>
        </p:blipFill>
        <p:spPr>
          <a:xfrm>
            <a:off x="5184399" y="4450612"/>
            <a:ext cx="5531170" cy="4813946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7DCAE79A-229B-3358-42CA-E8AF4E898C3E}"/>
              </a:ext>
            </a:extLst>
          </p:cNvPr>
          <p:cNvSpPr txBox="1"/>
          <p:nvPr/>
        </p:nvSpPr>
        <p:spPr>
          <a:xfrm>
            <a:off x="8385814" y="2898636"/>
            <a:ext cx="346969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30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Je</a:t>
            </a:r>
            <a:r>
              <a:rPr lang="fr-MA" sz="3000" b="1" dirty="0">
                <a:solidFill>
                  <a:srgbClr val="F79646">
                    <a:lumMod val="75000"/>
                  </a:srgb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dois </a:t>
            </a:r>
            <a:r>
              <a:rPr kumimoji="0" lang="fr-MA" sz="30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lever le doigt avant de parler.</a:t>
            </a:r>
            <a:endParaRPr lang="fr-MA" dirty="0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28240746-74FB-0BB8-EE78-76509816A811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0515600" y="5270626"/>
            <a:ext cx="1539325" cy="1707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843541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5D72F4-01C3-4B9F-D343-F4CB4278F0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21FFAAEE-C14A-F436-7C4C-E58FE4D64A22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75A22BF-E8D0-7D8E-3BD9-8FB744D0A06F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BCD18B5F-BBAC-16C0-5CBB-ACCC14E14037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C1CC7D43-9E32-FEC2-5A6B-DD903E1D4F31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E185FC68-F9EE-84C6-2E97-8888B5E92D28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2C759DAC-37EE-F2AE-3358-2758BB4E6452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87EE3A16-7ED6-51D5-4C8F-DBA531E7127E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3" name="Freeform 8">
            <a:extLst>
              <a:ext uri="{FF2B5EF4-FFF2-40B4-BE49-F238E27FC236}">
                <a16:creationId xmlns:a16="http://schemas.microsoft.com/office/drawing/2014/main" id="{E60204CE-BE59-3266-26A2-4C56D9D165EE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664466" y="76372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B771B2C-0A62-C44C-F9B4-2EA87D2A5F11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250012" y="665818"/>
            <a:ext cx="124206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Imad doit écouter la maitresse. Qui veut répéter ?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E38FAEE-F224-037C-3E50-B0DCC50BA659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77786" y="2726391"/>
            <a:ext cx="129718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Imad </a:t>
            </a:r>
            <a:r>
              <a:rPr lang="fr-FR" sz="54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doit </a:t>
            </a: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écouter la maitresse.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09EB771E-8CDA-CAD9-D270-2BC67640D47E}"/>
              </a:ext>
            </a:extLst>
          </p:cNvPr>
          <p:cNvPicPr>
            <a:picLocks noChangeAspect="1"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31447" y="417350"/>
            <a:ext cx="1274595" cy="1407186"/>
          </a:xfrm>
          <a:prstGeom prst="rect">
            <a:avLst/>
          </a:prstGeom>
        </p:spPr>
      </p:pic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4979CFEA-B627-3269-E0B4-4646B26E4C68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3966847401"/>
              </p:ext>
            </p:extLst>
          </p:nvPr>
        </p:nvGraphicFramePr>
        <p:xfrm>
          <a:off x="678313" y="-14288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Révision du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Actes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2" name="Image 11">
            <a:extLst>
              <a:ext uri="{FF2B5EF4-FFF2-40B4-BE49-F238E27FC236}">
                <a16:creationId xmlns:a16="http://schemas.microsoft.com/office/drawing/2014/main" id="{554DB8C4-ADEC-94C0-4B32-E13C2739C0C0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flipH="1">
            <a:off x="5200187" y="4339119"/>
            <a:ext cx="1657813" cy="4284049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AEC5D3C-2520-1660-06D0-C3721AC02F9B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0241945" y="4572038"/>
            <a:ext cx="2425776" cy="1565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392272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55288C-6A05-2ABA-23C8-303C64B47F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8">
            <a:extLst>
              <a:ext uri="{FF2B5EF4-FFF2-40B4-BE49-F238E27FC236}">
                <a16:creationId xmlns:a16="http://schemas.microsoft.com/office/drawing/2014/main" id="{63521844-7DC1-A3B4-F8CD-FEC5EC2DF93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664466" y="76372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34B9CC2-7102-FAE3-A2E9-238BDD3F7C6D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250012" y="665818"/>
            <a:ext cx="124206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Imad dit : « Je dois écouter la maitresse.» Qui veut répéter en faisant le geste 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6DB7B76-C87C-5A42-2912-2A7686E5CE5F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2798672" y="2683346"/>
            <a:ext cx="81186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FR" sz="4800" b="1" dirty="0">
                <a:solidFill>
                  <a:srgbClr val="215968"/>
                </a:solidFill>
                <a:latin typeface="Dosis" pitchFamily="2" charset="0"/>
              </a:rPr>
              <a:t>Je </a:t>
            </a:r>
            <a:r>
              <a:rPr lang="fr-FR" sz="48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dois </a:t>
            </a:r>
            <a:r>
              <a:rPr lang="fr-FR" sz="4800" b="1" dirty="0">
                <a:solidFill>
                  <a:srgbClr val="215968"/>
                </a:solidFill>
                <a:latin typeface="Dosis" pitchFamily="2" charset="0"/>
              </a:rPr>
              <a:t>écouter la maitresse.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E04AB10-E2D0-CE83-BEB4-04C8E419B74F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412611" y="464582"/>
            <a:ext cx="1894143" cy="1263383"/>
          </a:xfrm>
          <a:prstGeom prst="rect">
            <a:avLst/>
          </a:prstGeom>
        </p:spPr>
      </p:pic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65C5E7A9-6656-1368-E5F8-E916D7B29372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3966847401"/>
              </p:ext>
            </p:extLst>
          </p:nvPr>
        </p:nvGraphicFramePr>
        <p:xfrm>
          <a:off x="678313" y="-14288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Révision du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Actes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2" name="Image 1" descr="Une image contenant clipart, habits, sourire, dessin humoristique&#10;&#10;Description générée automatiquement">
            <a:extLst>
              <a:ext uri="{FF2B5EF4-FFF2-40B4-BE49-F238E27FC236}">
                <a16:creationId xmlns:a16="http://schemas.microsoft.com/office/drawing/2014/main" id="{E00779EB-2EFE-A774-D1C6-041D3164AA1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743874" y="4308080"/>
            <a:ext cx="2937551" cy="4444034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1EA7F98-52D0-2BAB-AEE8-35CF95FE24C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241945" y="4572038"/>
            <a:ext cx="2425776" cy="1565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923737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E6DC30-926B-C753-B4D7-1072A8A1EC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8">
            <a:extLst>
              <a:ext uri="{FF2B5EF4-FFF2-40B4-BE49-F238E27FC236}">
                <a16:creationId xmlns:a16="http://schemas.microsoft.com/office/drawing/2014/main" id="{FBBD5B94-D26D-764D-B82D-EBE6665921A3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664466" y="76372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7CFCE84-85BF-E920-559C-E393E70ADB2D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121666" y="634608"/>
            <a:ext cx="124206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Imad dit à </a:t>
            </a:r>
            <a:r>
              <a:rPr lang="fr-FR" sz="2400" b="1" dirty="0" err="1">
                <a:solidFill>
                  <a:prstClr val="white">
                    <a:lumMod val="65000"/>
                  </a:prstClr>
                </a:solidFill>
                <a:latin typeface="Calibri"/>
              </a:rPr>
              <a:t>karima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 : « Tu dois écouter la maitresse.» Qui veut répéter en faisant le geste 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A7B95F9-27A0-699A-30C4-083AAE905751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2798672" y="2683346"/>
            <a:ext cx="81186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FR" sz="4800" b="1" dirty="0">
                <a:solidFill>
                  <a:srgbClr val="215968"/>
                </a:solidFill>
                <a:latin typeface="Dosis" pitchFamily="2" charset="0"/>
              </a:rPr>
              <a:t>Tu </a:t>
            </a:r>
            <a:r>
              <a:rPr lang="fr-FR" sz="48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dois </a:t>
            </a:r>
            <a:r>
              <a:rPr lang="fr-FR" sz="4800" b="1" dirty="0">
                <a:solidFill>
                  <a:srgbClr val="215968"/>
                </a:solidFill>
                <a:latin typeface="Dosis" pitchFamily="2" charset="0"/>
              </a:rPr>
              <a:t>écouter la maitresse.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26ADA62-191E-5DE9-69FB-7295C3B5DF7D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720649" y="653246"/>
            <a:ext cx="1821619" cy="1215010"/>
          </a:xfrm>
          <a:prstGeom prst="rect">
            <a:avLst/>
          </a:prstGeom>
        </p:spPr>
      </p:pic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D33F2E80-48E0-7FDC-C0C6-613ED0B64AB3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678313" y="-14288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Révision du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Actes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5" name="Image 4" descr="Une image contenant clipart, sourire, habits, illustration&#10;&#10;Description générée automatiquement">
            <a:extLst>
              <a:ext uri="{FF2B5EF4-FFF2-40B4-BE49-F238E27FC236}">
                <a16:creationId xmlns:a16="http://schemas.microsoft.com/office/drawing/2014/main" id="{FAD548F5-C46D-A14C-128B-44BAF2F6777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6510" y="4430486"/>
            <a:ext cx="2316572" cy="3918616"/>
          </a:xfrm>
          <a:prstGeom prst="rect">
            <a:avLst/>
          </a:prstGeom>
        </p:spPr>
      </p:pic>
      <p:pic>
        <p:nvPicPr>
          <p:cNvPr id="8" name="Image 7" descr="Une image contenant dessin, clipart, illustration, dessin humoristique&#10;&#10;Description générée automatiquement">
            <a:extLst>
              <a:ext uri="{FF2B5EF4-FFF2-40B4-BE49-F238E27FC236}">
                <a16:creationId xmlns:a16="http://schemas.microsoft.com/office/drawing/2014/main" id="{89A318F2-574E-3AE4-08FD-8F9CAEBF6F4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9605" y="4443776"/>
            <a:ext cx="2404819" cy="4067891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B8E8818-33F8-5171-D779-5156D474B0A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241945" y="4572038"/>
            <a:ext cx="2425776" cy="1565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539083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96B979-5928-BC68-319C-F12D73A34F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0B1D1664-D56E-451C-8201-125231456A3E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D452A867-3047-5F6F-06BB-2B539534C780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EEDD4BAA-DDF3-CB20-9EB5-5392B359ACEA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FC23E3F5-F34A-15CF-30A6-80033B19A5DE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DD7C1759-6AE8-A84D-3D89-CD47989B7C46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0C477721-8C59-CEAC-1392-2F049CFA5FDB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4816E787-CD5F-3810-AF21-9FF54CE1F091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3" name="Freeform 8">
            <a:extLst>
              <a:ext uri="{FF2B5EF4-FFF2-40B4-BE49-F238E27FC236}">
                <a16:creationId xmlns:a16="http://schemas.microsoft.com/office/drawing/2014/main" id="{CCD59353-7ACA-3333-C9F0-ECE0B0EE37F3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664466" y="76372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1C108D4-3883-5CA6-603B-A1D1B9231B3A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250012" y="665818"/>
            <a:ext cx="124206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Imad dit : « Il doit écouter la maitresse.» Qui veut répéter en faisant le geste 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47A881A-0F11-C9D7-D501-05959143614F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095477" y="2659490"/>
            <a:ext cx="79341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Il</a:t>
            </a:r>
            <a:r>
              <a:rPr lang="fr-FR" sz="5400" b="1" dirty="0">
                <a:solidFill>
                  <a:srgbClr val="FF0000"/>
                </a:solidFill>
                <a:latin typeface="Dosis" pitchFamily="2" charset="0"/>
              </a:rPr>
              <a:t> </a:t>
            </a:r>
            <a:r>
              <a:rPr lang="fr-FR" sz="54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doit </a:t>
            </a: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écouter la maitresse.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4D80094-B0FE-0857-F9EB-62959C61488C}"/>
              </a:ext>
            </a:extLst>
          </p:cNvPr>
          <p:cNvPicPr>
            <a:picLocks noChangeAspect="1"/>
          </p:cNvPicPr>
          <p:nvPr/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31447" y="417350"/>
            <a:ext cx="1274595" cy="1407186"/>
          </a:xfrm>
          <a:prstGeom prst="rect">
            <a:avLst/>
          </a:prstGeom>
        </p:spPr>
      </p:pic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45684D19-0BB4-70AF-CB24-AC4D5A810A5C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678313" y="-14288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Révision du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Actes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5" name="Image 4" descr="Une image contenant clipart, sourire, habits, dessin humoristique&#10;&#10;Description générée automatiquement">
            <a:extLst>
              <a:ext uri="{FF2B5EF4-FFF2-40B4-BE49-F238E27FC236}">
                <a16:creationId xmlns:a16="http://schemas.microsoft.com/office/drawing/2014/main" id="{9745C6FA-080C-6AA1-9912-F3F255A8ADC8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6639" y="4270946"/>
            <a:ext cx="2425775" cy="4103339"/>
          </a:xfrm>
          <a:prstGeom prst="rect">
            <a:avLst/>
          </a:prstGeom>
        </p:spPr>
      </p:pic>
      <p:pic>
        <p:nvPicPr>
          <p:cNvPr id="12" name="Image 11" descr="Une image contenant dessin humoristique, clipart, jeune enfant, garçon&#10;&#10;Description générée automatiquement">
            <a:extLst>
              <a:ext uri="{FF2B5EF4-FFF2-40B4-BE49-F238E27FC236}">
                <a16:creationId xmlns:a16="http://schemas.microsoft.com/office/drawing/2014/main" id="{3BADA9CE-1774-7431-A782-10920E5DA0CF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0400" y="4270946"/>
            <a:ext cx="2133600" cy="3836175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194D0BC6-0C59-E543-19A0-4C85363F595B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0241945" y="4572038"/>
            <a:ext cx="2425776" cy="1565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94515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9C7BD8-7986-033D-C818-C22DC738CC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E12F61A2-1B38-3E17-7863-2F46C6426C21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77C48B3-3890-8402-75E8-E4E0426B3829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C0F3CA00-EC5A-79AB-6DFD-A332054B38DD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28694649-1F49-3920-D8F4-AA30713012EA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9C3DAFC6-3FD3-DDD0-1B82-1657D5E89557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3CF95C2E-78EB-BE78-F136-462083D0E19F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10C90546-53BE-2769-AA7E-3912439E28E8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3" name="Freeform 8">
            <a:extLst>
              <a:ext uri="{FF2B5EF4-FFF2-40B4-BE49-F238E27FC236}">
                <a16:creationId xmlns:a16="http://schemas.microsoft.com/office/drawing/2014/main" id="{9B9AD1C3-843D-FCC9-A5A4-BD027422C9AE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664466" y="76372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4B85065-DCA6-B479-9F03-7EC957126935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250012" y="665818"/>
            <a:ext cx="124206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Imad dit : « Elle doit écouter la maitresse.» Qui veut répéter en faisant le geste 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F2F9401-0C7A-ACE3-9D03-2E3413C4AAA4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2932192" y="2817767"/>
            <a:ext cx="866109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Elle</a:t>
            </a:r>
            <a:r>
              <a:rPr lang="fr-FR" sz="5400" b="1" dirty="0">
                <a:solidFill>
                  <a:srgbClr val="FF0000"/>
                </a:solidFill>
                <a:latin typeface="Dosis" pitchFamily="2" charset="0"/>
              </a:rPr>
              <a:t> </a:t>
            </a:r>
            <a:r>
              <a:rPr lang="fr-FR" sz="54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doit </a:t>
            </a: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écouter la maitresse.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F5C7D1A-E4B8-C823-B7E0-C0331FC2415B}"/>
              </a:ext>
            </a:extLst>
          </p:cNvPr>
          <p:cNvPicPr>
            <a:picLocks noChangeAspect="1"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31447" y="417350"/>
            <a:ext cx="1274595" cy="1407186"/>
          </a:xfrm>
          <a:prstGeom prst="rect">
            <a:avLst/>
          </a:prstGeom>
        </p:spPr>
      </p:pic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DAB95F8B-9AFC-78E4-5D63-0C41BD7EC850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678313" y="-14288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Révision du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Actes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5" name="Image 4" descr="Une image contenant clipart, sourire, habits, dessin humoristique&#10;&#10;Description générée automatiquement">
            <a:extLst>
              <a:ext uri="{FF2B5EF4-FFF2-40B4-BE49-F238E27FC236}">
                <a16:creationId xmlns:a16="http://schemas.microsoft.com/office/drawing/2014/main" id="{1F020495-D0D5-DA08-CABF-0508F0F2A147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6639" y="4270946"/>
            <a:ext cx="2425775" cy="4103339"/>
          </a:xfrm>
          <a:prstGeom prst="rect">
            <a:avLst/>
          </a:prstGeom>
        </p:spPr>
      </p:pic>
      <p:pic>
        <p:nvPicPr>
          <p:cNvPr id="13" name="Image 12" descr="Une image contenant dessin, clipart, illustration, dessin humoristique&#10;&#10;Description générée automatiquement">
            <a:extLst>
              <a:ext uri="{FF2B5EF4-FFF2-40B4-BE49-F238E27FC236}">
                <a16:creationId xmlns:a16="http://schemas.microsoft.com/office/drawing/2014/main" id="{CBE65235-C39C-C944-F0CA-D154FE1E7DAE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3800" y="4595345"/>
            <a:ext cx="2061061" cy="3486405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9A9A18C-8260-EC15-E9F7-0BB97378DC66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0780266" y="4924734"/>
            <a:ext cx="2425776" cy="1565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63559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89B360-1049-0E4B-E5E6-D92BA99EA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8">
            <a:extLst>
              <a:ext uri="{FF2B5EF4-FFF2-40B4-BE49-F238E27FC236}">
                <a16:creationId xmlns:a16="http://schemas.microsoft.com/office/drawing/2014/main" id="{2D852D82-2E57-B497-E69D-6A0632C653F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902399" y="80571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34C9091-6E10-3217-CD29-F2A97957429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01401" y="711578"/>
            <a:ext cx="103926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A retenir !  le verbe devoir au présent. Répétons ensemble. 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05812576-24D8-C525-0C24-299749F6C156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2738622" y="2111427"/>
            <a:ext cx="80129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FR" sz="4800" b="1" dirty="0">
                <a:solidFill>
                  <a:srgbClr val="215968"/>
                </a:solidFill>
                <a:latin typeface="Dosis" pitchFamily="2" charset="0"/>
              </a:rPr>
              <a:t>Le verbe </a:t>
            </a:r>
            <a:r>
              <a:rPr lang="fr-FR" sz="48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devoir</a:t>
            </a:r>
            <a:r>
              <a:rPr lang="fr-FR" sz="4800" b="1" dirty="0">
                <a:solidFill>
                  <a:srgbClr val="215968"/>
                </a:solidFill>
                <a:latin typeface="Dosis" pitchFamily="2" charset="0"/>
              </a:rPr>
              <a:t> au présent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A3961FA-1E9E-5F13-55F2-67E921BA3D3C}"/>
              </a:ext>
            </a:extLst>
          </p:cNvPr>
          <p:cNvSpPr/>
          <p:nvPr/>
        </p:nvSpPr>
        <p:spPr>
          <a:xfrm>
            <a:off x="3418115" y="2942423"/>
            <a:ext cx="5567390" cy="4519081"/>
          </a:xfrm>
          <a:prstGeom prst="roundRect">
            <a:avLst>
              <a:gd name="adj" fmla="val 11808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D096D84-64E8-2DE1-ABAB-858EE153B61E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4115910" y="3543536"/>
            <a:ext cx="4207668" cy="38010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Bef>
                <a:spcPts val="900"/>
              </a:spcBef>
              <a:defRPr/>
            </a:pPr>
            <a:r>
              <a:rPr lang="fr-FR" sz="4000" b="1" dirty="0">
                <a:solidFill>
                  <a:srgbClr val="215968"/>
                </a:solidFill>
                <a:latin typeface="Dosis" pitchFamily="2" charset="0"/>
              </a:rPr>
              <a:t>Je</a:t>
            </a:r>
            <a:r>
              <a:rPr lang="fr-FR" sz="40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 </a:t>
            </a:r>
            <a:r>
              <a:rPr lang="fr-FR" sz="4000" b="1" dirty="0">
                <a:solidFill>
                  <a:schemeClr val="accent6">
                    <a:lumMod val="75000"/>
                  </a:schemeClr>
                </a:solidFill>
                <a:latin typeface="Dosis" pitchFamily="2" charset="0"/>
              </a:rPr>
              <a:t>doi</a:t>
            </a:r>
            <a:r>
              <a:rPr lang="fr-FR" sz="4000" b="1" dirty="0">
                <a:solidFill>
                  <a:srgbClr val="FF0000"/>
                </a:solidFill>
                <a:latin typeface="Dosis" pitchFamily="2" charset="0"/>
              </a:rPr>
              <a:t>s</a:t>
            </a:r>
            <a:r>
              <a:rPr lang="fr-FR" sz="40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 </a:t>
            </a:r>
          </a:p>
          <a:p>
            <a:pPr defTabSz="914445">
              <a:spcBef>
                <a:spcPts val="900"/>
              </a:spcBef>
              <a:defRPr/>
            </a:pPr>
            <a:r>
              <a:rPr lang="fr-FR" sz="4000" b="1" dirty="0">
                <a:solidFill>
                  <a:srgbClr val="215968"/>
                </a:solidFill>
                <a:latin typeface="Dosis" pitchFamily="2" charset="0"/>
              </a:rPr>
              <a:t>Tu</a:t>
            </a:r>
            <a:r>
              <a:rPr lang="fr-FR" sz="40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  </a:t>
            </a:r>
            <a:r>
              <a:rPr lang="fr-FR" sz="4000" b="1" dirty="0">
                <a:solidFill>
                  <a:schemeClr val="accent6">
                    <a:lumMod val="75000"/>
                  </a:schemeClr>
                </a:solidFill>
                <a:latin typeface="Dosis" pitchFamily="2" charset="0"/>
              </a:rPr>
              <a:t>doi</a:t>
            </a:r>
            <a:r>
              <a:rPr lang="fr-FR" sz="4000" b="1" dirty="0">
                <a:solidFill>
                  <a:srgbClr val="FF0000"/>
                </a:solidFill>
                <a:latin typeface="Dosis" pitchFamily="2" charset="0"/>
              </a:rPr>
              <a:t>s</a:t>
            </a:r>
            <a:r>
              <a:rPr lang="fr-FR" sz="40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 </a:t>
            </a:r>
          </a:p>
          <a:p>
            <a:pPr defTabSz="914445">
              <a:spcBef>
                <a:spcPts val="900"/>
              </a:spcBef>
              <a:spcAft>
                <a:spcPts val="900"/>
              </a:spcAft>
              <a:defRPr/>
            </a:pPr>
            <a:r>
              <a:rPr lang="fr-FR" sz="4000" b="1" dirty="0">
                <a:solidFill>
                  <a:srgbClr val="215968"/>
                </a:solidFill>
                <a:latin typeface="Dosis" pitchFamily="2" charset="0"/>
              </a:rPr>
              <a:t>Il </a:t>
            </a:r>
            <a:r>
              <a:rPr lang="fr-FR" sz="4000" b="1" dirty="0">
                <a:solidFill>
                  <a:schemeClr val="accent6">
                    <a:lumMod val="75000"/>
                  </a:schemeClr>
                </a:solidFill>
                <a:latin typeface="Dosis" pitchFamily="2" charset="0"/>
              </a:rPr>
              <a:t>doi</a:t>
            </a:r>
            <a:r>
              <a:rPr lang="fr-FR" sz="4000" b="1" dirty="0">
                <a:solidFill>
                  <a:srgbClr val="FF0000"/>
                </a:solidFill>
                <a:latin typeface="Dosis" pitchFamily="2" charset="0"/>
              </a:rPr>
              <a:t>t</a:t>
            </a:r>
            <a:r>
              <a:rPr lang="fr-FR" sz="4000" b="1" dirty="0">
                <a:solidFill>
                  <a:srgbClr val="215968"/>
                </a:solidFill>
                <a:latin typeface="Dosis" pitchFamily="2" charset="0"/>
              </a:rPr>
              <a:t> </a:t>
            </a:r>
          </a:p>
          <a:p>
            <a:pPr defTabSz="914445">
              <a:spcBef>
                <a:spcPts val="900"/>
              </a:spcBef>
              <a:spcAft>
                <a:spcPts val="900"/>
              </a:spcAft>
              <a:defRPr/>
            </a:pPr>
            <a:r>
              <a:rPr lang="fr-FR" sz="4000" b="1" dirty="0">
                <a:solidFill>
                  <a:srgbClr val="215968"/>
                </a:solidFill>
                <a:latin typeface="Dosis" pitchFamily="2" charset="0"/>
              </a:rPr>
              <a:t>Elle </a:t>
            </a:r>
            <a:r>
              <a:rPr lang="fr-FR" sz="4000" b="1" dirty="0">
                <a:solidFill>
                  <a:schemeClr val="accent6">
                    <a:lumMod val="75000"/>
                  </a:schemeClr>
                </a:solidFill>
                <a:latin typeface="Dosis" pitchFamily="2" charset="0"/>
              </a:rPr>
              <a:t>doi</a:t>
            </a:r>
            <a:r>
              <a:rPr lang="fr-FR" sz="4000" b="1" dirty="0">
                <a:solidFill>
                  <a:srgbClr val="FF0000"/>
                </a:solidFill>
                <a:latin typeface="Dosis" pitchFamily="2" charset="0"/>
              </a:rPr>
              <a:t>t</a:t>
            </a:r>
          </a:p>
          <a:p>
            <a:pPr defTabSz="914445">
              <a:spcBef>
                <a:spcPts val="900"/>
              </a:spcBef>
              <a:spcAft>
                <a:spcPts val="900"/>
              </a:spcAft>
              <a:defRPr/>
            </a:pPr>
            <a:endParaRPr lang="fr-FR" sz="3600" b="1" dirty="0">
              <a:solidFill>
                <a:srgbClr val="F79646">
                  <a:lumMod val="75000"/>
                </a:srgbClr>
              </a:solidFill>
              <a:latin typeface="Dosis" pitchFamily="2" charset="0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384F697-B4E0-D58B-371C-6E6C9C179A97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371845" y="742156"/>
            <a:ext cx="1530246" cy="1284596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6E0FA632-CAE4-2F98-B103-49C8009E0C24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3959461768"/>
              </p:ext>
            </p:extLst>
          </p:nvPr>
        </p:nvGraphicFramePr>
        <p:xfrm>
          <a:off x="678313" y="-14288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Révision du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Actes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56737964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E38010-942D-050F-77B1-6E47560852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4F8FCB41-88A7-3ECC-E47E-C65DD531F7E7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B878166E-AF23-FF42-EB3A-1DA8870DFCD1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A6E14C7C-6295-B6E3-8433-97D640195D2D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FBF74192-9EE5-3EEA-E955-F57B00A689CE}"/>
                  </a:ext>
                </a:extLst>
              </p:cNvPr>
              <p:cNvSpPr/>
              <p:nvPr>
                <p:custDataLst>
                  <p:tags r:id="rId6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F1E32129-E4EA-58D7-41E1-7F59D2A8C925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F812304D-C316-7D6B-E197-A7B61752A996}"/>
                    </a:ext>
                  </a:extLst>
                </p:cNvPr>
                <p:cNvSpPr/>
                <p:nvPr>
                  <p:custDataLst>
                    <p:tags r:id="rId7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58B8FCF8-C0AA-615A-950E-3F6E64215D81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3" name="Freeform 8">
            <a:extLst>
              <a:ext uri="{FF2B5EF4-FFF2-40B4-BE49-F238E27FC236}">
                <a16:creationId xmlns:a16="http://schemas.microsoft.com/office/drawing/2014/main" id="{A6E383EB-B9E7-C772-31CC-88A8242D0B19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664466" y="76372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6240224-6436-4FB2-9DF0-EC9B94BA5C1C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250012" y="665818"/>
            <a:ext cx="124206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Que dit Imad ? Qui veut répondre ? 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CFFE9E54-E3D6-9321-3A0B-52E137076FE6}"/>
              </a:ext>
            </a:extLst>
          </p:cNvPr>
          <p:cNvPicPr>
            <a:picLocks noChangeAspect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412611" y="464582"/>
            <a:ext cx="1894143" cy="1263383"/>
          </a:xfrm>
          <a:prstGeom prst="rect">
            <a:avLst/>
          </a:prstGeom>
        </p:spPr>
      </p:pic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537C07BF-7899-86AE-DB83-BA778001BDB9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3966847401"/>
              </p:ext>
            </p:extLst>
          </p:nvPr>
        </p:nvGraphicFramePr>
        <p:xfrm>
          <a:off x="678313" y="-14288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Révision du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Actes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9" name="Image 8" descr="Une image contenant clipart, sourire, habits, dessin humoristique&#10;&#10;Description générée automatiquement">
            <a:extLst>
              <a:ext uri="{FF2B5EF4-FFF2-40B4-BE49-F238E27FC236}">
                <a16:creationId xmlns:a16="http://schemas.microsoft.com/office/drawing/2014/main" id="{546705A9-54AD-9F31-843F-ADD3D8861CF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9921" y="3041261"/>
            <a:ext cx="2895220" cy="4897432"/>
          </a:xfrm>
          <a:prstGeom prst="rect">
            <a:avLst/>
          </a:prstGeom>
        </p:spPr>
      </p:pic>
      <p:pic>
        <p:nvPicPr>
          <p:cNvPr id="16" name="Image 15" descr="Une image contenant dessin, clipart, illustration, dessin humoristique&#10;&#10;Description générée automatiquement">
            <a:extLst>
              <a:ext uri="{FF2B5EF4-FFF2-40B4-BE49-F238E27FC236}">
                <a16:creationId xmlns:a16="http://schemas.microsoft.com/office/drawing/2014/main" id="{73193A45-0730-3291-8370-9DE6A4CD6E65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9045" y="3812707"/>
            <a:ext cx="2404819" cy="4067891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0B56480-9A76-32BF-4007-390E88099BA9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0322733" y="4718166"/>
            <a:ext cx="2714953" cy="1751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72030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7DA729-F63F-DD43-4EB8-78787D7053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57539819-8580-E5F0-53FF-DA737B386C79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1A2D306-1251-E28D-7966-B7EE65AEA0ED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C9DE511F-F736-593E-BA16-C4AD2A1A9DCA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DCB001F3-3CC5-9C51-CF27-76CD8867AD0F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DA35A4D7-D7C1-77EA-D929-521662948846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AC0C6872-32F6-C36A-8517-1F5FCD188DD4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575FF3C0-4352-F6B1-A9C9-F852FDACD96D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3" name="Freeform 8">
            <a:extLst>
              <a:ext uri="{FF2B5EF4-FFF2-40B4-BE49-F238E27FC236}">
                <a16:creationId xmlns:a16="http://schemas.microsoft.com/office/drawing/2014/main" id="{E80734A5-0662-1DB6-D5C0-57C1F10153BF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664466" y="76372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8479DE0-3C22-B5C8-3324-7267C0AF4968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250012" y="665818"/>
            <a:ext cx="124206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Que dit Imad ? Qui veut répondre ? 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CF83E8BB-739D-B360-1ED5-78846524EAE7}"/>
              </a:ext>
            </a:extLst>
          </p:cNvPr>
          <p:cNvPicPr>
            <a:picLocks noChangeAspect="1"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412611" y="464582"/>
            <a:ext cx="1894143" cy="1263383"/>
          </a:xfrm>
          <a:prstGeom prst="rect">
            <a:avLst/>
          </a:prstGeom>
        </p:spPr>
      </p:pic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BE89E387-1A8C-CD03-D8D7-8385AC4075C6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678313" y="-14288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Révision du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Actes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3" name="Image 12">
            <a:extLst>
              <a:ext uri="{FF2B5EF4-FFF2-40B4-BE49-F238E27FC236}">
                <a16:creationId xmlns:a16="http://schemas.microsoft.com/office/drawing/2014/main" id="{4DE14C59-27EA-3311-CBFF-DD6024116630}"/>
              </a:ext>
            </a:extLst>
          </p:cNvPr>
          <p:cNvPicPr>
            <a:picLocks noChangeAspect="1"/>
          </p:cNvPicPr>
          <p:nvPr/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866120" y="5008289"/>
            <a:ext cx="1641521" cy="1820455"/>
          </a:xfrm>
          <a:prstGeom prst="rect">
            <a:avLst/>
          </a:prstGeom>
        </p:spPr>
      </p:pic>
      <p:pic>
        <p:nvPicPr>
          <p:cNvPr id="5" name="Image 4" descr="Une image contenant clipart, sourire, habits, illustration&#10;&#10;Description générée automatiquement">
            <a:extLst>
              <a:ext uri="{FF2B5EF4-FFF2-40B4-BE49-F238E27FC236}">
                <a16:creationId xmlns:a16="http://schemas.microsoft.com/office/drawing/2014/main" id="{CE25A0B6-05B0-0E0C-F43F-122AEC843631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3070" y="3806062"/>
            <a:ext cx="2316572" cy="3918616"/>
          </a:xfrm>
          <a:prstGeom prst="rect">
            <a:avLst/>
          </a:prstGeom>
        </p:spPr>
      </p:pic>
      <p:pic>
        <p:nvPicPr>
          <p:cNvPr id="14" name="Image 13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48C9C4F6-4136-1E8E-4611-15C0591A6F72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2448" y="3567645"/>
            <a:ext cx="2629427" cy="4447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867952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1D7EAA-4EDB-F36B-C5B1-F9DBB99EFE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C1963E79-BD4B-665C-2584-CC6968E5A2CD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F605F6E-6D45-7F9D-C43D-EB18091361F9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6BF656FE-E51E-AE15-1C7F-37BE5BE90B21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4C6F1A6D-632A-19CA-AC74-F9D50479B002}"/>
                  </a:ext>
                </a:extLst>
              </p:cNvPr>
              <p:cNvSpPr/>
              <p:nvPr>
                <p:custDataLst>
                  <p:tags r:id="rId6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EB72D28A-CCCE-D291-EB70-04687CB35C7E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CDB83D2A-6560-65BA-BC37-7ADD3B578321}"/>
                    </a:ext>
                  </a:extLst>
                </p:cNvPr>
                <p:cNvSpPr/>
                <p:nvPr>
                  <p:custDataLst>
                    <p:tags r:id="rId7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7C3BEFC3-6657-5CAD-1EC8-F68B25A7D703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3" name="Freeform 8">
            <a:extLst>
              <a:ext uri="{FF2B5EF4-FFF2-40B4-BE49-F238E27FC236}">
                <a16:creationId xmlns:a16="http://schemas.microsoft.com/office/drawing/2014/main" id="{0DA6217E-2BD5-9001-0111-F23E83E8B529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664466" y="76372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5895EE9-CADC-8E4D-1AF6-C2B3C73801E8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250012" y="665818"/>
            <a:ext cx="124206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Que dit Imad ? Qui veut répondre ? 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38038CA-FEEF-8603-E966-D7C61989E28C}"/>
              </a:ext>
            </a:extLst>
          </p:cNvPr>
          <p:cNvPicPr>
            <a:picLocks noChangeAspect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412611" y="464582"/>
            <a:ext cx="1894143" cy="1263383"/>
          </a:xfrm>
          <a:prstGeom prst="rect">
            <a:avLst/>
          </a:prstGeom>
        </p:spPr>
      </p:pic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21EFB0F4-CB55-8D36-B71A-F90E25D976C9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3966847401"/>
              </p:ext>
            </p:extLst>
          </p:nvPr>
        </p:nvGraphicFramePr>
        <p:xfrm>
          <a:off x="678313" y="-14288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Révision du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Actes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6" name="Image 5" descr="Une image contenant clipart, habits, sourire, dessin humoristique&#10;&#10;Description générée automatiquement">
            <a:extLst>
              <a:ext uri="{FF2B5EF4-FFF2-40B4-BE49-F238E27FC236}">
                <a16:creationId xmlns:a16="http://schemas.microsoft.com/office/drawing/2014/main" id="{603C80A8-FBD6-978E-FE28-3301F81E3BC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396709" y="3141701"/>
            <a:ext cx="3166618" cy="4790574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14A855B-8578-7C92-C6D1-F0372CCA6703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544239" y="4663440"/>
            <a:ext cx="2046009" cy="1564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4458485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0B2F8E-8E4B-B38D-6EC6-157DBEC6AB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867910BF-C541-2939-C8A2-4188E783FEA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63011" y="67243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A48166C-A99A-AD99-DFDD-88B1259120E3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224601" y="548413"/>
            <a:ext cx="12181673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C’est le moment de l’étoile.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 gagnant de l’étoile est : [nom de l’élève]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02DA9B2-0104-78F5-925E-F3EFC6122AD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2646" y="3462101"/>
            <a:ext cx="8007737" cy="6005802"/>
          </a:xfrm>
          <a:prstGeom prst="rect">
            <a:avLst/>
          </a:prstGeom>
        </p:spPr>
      </p:pic>
      <p:pic>
        <p:nvPicPr>
          <p:cNvPr id="12" name="goodresult-82807">
            <a:hlinkClick r:id="" action="ppaction://media"/>
            <a:extLst>
              <a:ext uri="{FF2B5EF4-FFF2-40B4-BE49-F238E27FC236}">
                <a16:creationId xmlns:a16="http://schemas.microsoft.com/office/drawing/2014/main" id="{00BACA63-FA03-9C5C-8E5A-BE3B170E69F3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627789" y="676802"/>
            <a:ext cx="731045" cy="731045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6ACF6A0C-1D26-EB93-1786-0291DD2083DC}"/>
              </a:ext>
            </a:extLst>
          </p:cNvPr>
          <p:cNvSpPr txBox="1"/>
          <p:nvPr/>
        </p:nvSpPr>
        <p:spPr>
          <a:xfrm>
            <a:off x="4401711" y="2584939"/>
            <a:ext cx="47820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Moment de l’étoile</a:t>
            </a:r>
          </a:p>
        </p:txBody>
      </p:sp>
    </p:spTree>
    <p:extLst>
      <p:ext uri="{BB962C8B-B14F-4D97-AF65-F5344CB8AC3E}">
        <p14:creationId xmlns:p14="http://schemas.microsoft.com/office/powerpoint/2010/main" val="2698358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04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C9B8FA-863E-0A82-E69A-F5094FF52D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4DB08214-4D5B-0B77-354D-1EB3C43212AA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679034" y="85438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0C40AA9-C224-10BA-2578-435199DE8B5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191428" y="755605"/>
            <a:ext cx="121816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peut me dire pourquoi [prénom] a obtenu l’étoile ? </a:t>
            </a:r>
          </a:p>
        </p:txBody>
      </p:sp>
      <p:pic>
        <p:nvPicPr>
          <p:cNvPr id="5" name="Image 4" descr="Une image contenant dessin humoristique, dessin, illustration, Dessin animé&#10;&#10;Description générée automatiquement">
            <a:extLst>
              <a:ext uri="{FF2B5EF4-FFF2-40B4-BE49-F238E27FC236}">
                <a16:creationId xmlns:a16="http://schemas.microsoft.com/office/drawing/2014/main" id="{2965A4B0-67DD-88DB-9DE5-8E7CA5AD689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26" r="50000" b="19885"/>
          <a:stretch/>
        </p:blipFill>
        <p:spPr>
          <a:xfrm>
            <a:off x="4954556" y="2048287"/>
            <a:ext cx="4387476" cy="3824222"/>
          </a:xfrm>
          <a:prstGeom prst="rect">
            <a:avLst/>
          </a:prstGeom>
        </p:spPr>
      </p:pic>
      <p:pic>
        <p:nvPicPr>
          <p:cNvPr id="6" name="Picture 2" descr="12,300+ Right Wrong Stock Illustrations, Royalty-Free Vector ...">
            <a:extLst>
              <a:ext uri="{FF2B5EF4-FFF2-40B4-BE49-F238E27FC236}">
                <a16:creationId xmlns:a16="http://schemas.microsoft.com/office/drawing/2014/main" id="{167A14FC-01BC-6364-3F1D-81A4B18CB16A}"/>
              </a:ext>
            </a:extLst>
          </p:cNvPr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10164560" y="3186112"/>
            <a:ext cx="1666068" cy="2063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56EF663-2508-E0E8-4B29-3BDE8F510E5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7634" y="2674828"/>
            <a:ext cx="2390028" cy="2714732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5D338E8-2E62-4CCD-ADCB-16E5C4451C5B}"/>
              </a:ext>
            </a:extLst>
          </p:cNvPr>
          <p:cNvPicPr>
            <a:picLocks noChangeAspect="1"/>
          </p:cNvPicPr>
          <p:nvPr/>
        </p:nvPicPr>
        <p:blipFill>
          <a:blip r:embed="rId10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aturation sat="0"/>
                    </a14:imgEffect>
                  </a14:imgLayer>
                </a14:imgProps>
              </a:ext>
            </a:extLst>
          </a:blip>
          <a:srcRect t="73040"/>
          <a:stretch/>
        </p:blipFill>
        <p:spPr>
          <a:xfrm>
            <a:off x="907633" y="5208703"/>
            <a:ext cx="11641322" cy="85304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7556267-D5D0-9C5E-BFC6-0B9E11A120E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151195" y="6349561"/>
            <a:ext cx="3042222" cy="2932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7327318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15A159-DB48-9BA9-C5B0-5E337AAB46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reeform 8">
            <a:extLst>
              <a:ext uri="{FF2B5EF4-FFF2-40B4-BE49-F238E27FC236}">
                <a16:creationId xmlns:a16="http://schemas.microsoft.com/office/drawing/2014/main" id="{6DC4A37A-0359-4A44-D3EE-8AF3AFFA9F2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12880" y="79722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062D5AFA-9333-F74B-ECE0-BCDA41DD36DF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28573" y="736196"/>
            <a:ext cx="92678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La séance d’aujourd’hui est terminée. À demain !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6F8A514-48C9-75D9-E3BC-64145D5D657D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3059771" y="2695098"/>
            <a:ext cx="7596461" cy="6237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8626007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>
          <a:extLst>
            <a:ext uri="{FF2B5EF4-FFF2-40B4-BE49-F238E27FC236}">
              <a16:creationId xmlns:a16="http://schemas.microsoft.com/office/drawing/2014/main" id="{4434A310-1ACB-7B37-A2E4-A787BD1279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think-cell data - do not delete" hidden="1">
            <a:extLst>
              <a:ext uri="{FF2B5EF4-FFF2-40B4-BE49-F238E27FC236}">
                <a16:creationId xmlns:a16="http://schemas.microsoft.com/office/drawing/2014/main" id="{3F884051-55D2-3C83-2FA7-6431BA98E934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786" y="1287661"/>
          <a:ext cx="1787" cy="1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95" imgH="394" progId="TCLayout.ActiveDocument.1">
                  <p:embed/>
                </p:oleObj>
              </mc:Choice>
              <mc:Fallback>
                <p:oleObj name="think-cell Slide" r:id="rId4" imgW="395" imgH="394" progId="TCLayout.ActiveDocument.1">
                  <p:embed/>
                  <p:pic>
                    <p:nvPicPr>
                      <p:cNvPr id="1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F884051-55D2-3C83-2FA7-6431BA98E93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786" y="1287661"/>
                        <a:ext cx="1787" cy="17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" name="Google Shape;71;p16">
            <a:extLst>
              <a:ext uri="{FF2B5EF4-FFF2-40B4-BE49-F238E27FC236}">
                <a16:creationId xmlns:a16="http://schemas.microsoft.com/office/drawing/2014/main" id="{A378AFD9-7C33-AC53-B240-DF15D58DA6DE}"/>
              </a:ext>
            </a:extLst>
          </p:cNvPr>
          <p:cNvSpPr/>
          <p:nvPr/>
        </p:nvSpPr>
        <p:spPr>
          <a:xfrm>
            <a:off x="6813727" y="8681309"/>
            <a:ext cx="96490" cy="11107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02862" tIns="51413" rIns="102862" bIns="51413" anchor="ctr" anchorCtr="0">
            <a:noAutofit/>
          </a:bodyPr>
          <a:lstStyle/>
          <a:p>
            <a:pPr marL="0" marR="0" lvl="0" indent="0" algn="ctr" defTabSz="137156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Tx/>
              <a:buNone/>
              <a:tabLst/>
              <a:defRPr/>
            </a:pPr>
            <a:endParaRPr kumimoji="0" sz="315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raditional Arabic" panose="02020603050405020304" pitchFamily="18" charset="-78"/>
              <a:ea typeface="Arial"/>
              <a:cs typeface="Traditional Arabic" panose="02020603050405020304" pitchFamily="18" charset="-78"/>
              <a:sym typeface="Arial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5B0B7A3-933D-E89F-0AFB-610F9586A0A5}"/>
              </a:ext>
            </a:extLst>
          </p:cNvPr>
          <p:cNvSpPr/>
          <p:nvPr/>
        </p:nvSpPr>
        <p:spPr>
          <a:xfrm>
            <a:off x="136334" y="8529247"/>
            <a:ext cx="3148070" cy="415198"/>
          </a:xfrm>
          <a:prstGeom prst="rect">
            <a:avLst/>
          </a:prstGeom>
          <a:solidFill>
            <a:srgbClr val="FCFDF2"/>
          </a:solidFill>
          <a:ln>
            <a:solidFill>
              <a:srgbClr val="FCFDF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0287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25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raditional Arabic" panose="02020603050405020304" pitchFamily="18" charset="-78"/>
              <a:ea typeface="+mn-ea"/>
              <a:cs typeface="Traditional Arabic" panose="02020603050405020304" pitchFamily="18" charset="-78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0174FDD-9916-4F25-C9A7-7C414CF7576F}"/>
              </a:ext>
            </a:extLst>
          </p:cNvPr>
          <p:cNvSpPr txBox="1"/>
          <p:nvPr/>
        </p:nvSpPr>
        <p:spPr>
          <a:xfrm>
            <a:off x="136334" y="1342556"/>
            <a:ext cx="12625106" cy="1338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10287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25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aditional Arabic" panose="02020603050405020304" pitchFamily="18" charset="-78"/>
                <a:ea typeface="+mn-ea"/>
                <a:cs typeface="Traditional Arabic" panose="02020603050405020304" pitchFamily="18" charset="-78"/>
              </a:rPr>
              <a:t> </a:t>
            </a:r>
            <a:r>
              <a:rPr kumimoji="0" lang="ar-MA" sz="405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aditional Arabic" panose="02020603050405020304" pitchFamily="18" charset="-78"/>
                <a:ea typeface="+mn-ea"/>
                <a:cs typeface="Traditional Arabic" panose="02020603050405020304" pitchFamily="18" charset="-78"/>
              </a:rPr>
              <a:t>المرجو ملء الاستبيان حول الحصص الدراسية المقدمة في إطار التدريس الصريح</a:t>
            </a:r>
            <a:endParaRPr kumimoji="0" lang="en-GB" sz="405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raditional Arabic" panose="02020603050405020304" pitchFamily="18" charset="-78"/>
              <a:ea typeface="+mn-ea"/>
              <a:cs typeface="Traditional Arabic" panose="02020603050405020304" pitchFamily="18" charset="-78"/>
            </a:endParaRPr>
          </a:p>
          <a:p>
            <a:pPr marL="0" marR="0" lvl="0" indent="0" algn="ctr" defTabSz="10287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5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aditional Arabic" panose="02020603050405020304" pitchFamily="18" charset="-78"/>
                <a:ea typeface="+mn-ea"/>
                <a:cs typeface="Traditional Arabic" panose="02020603050405020304" pitchFamily="18" charset="-78"/>
              </a:rPr>
              <a:t> (استمارة موجهة للأساتذة)</a:t>
            </a:r>
            <a:endParaRPr kumimoji="0" lang="fr-FR" sz="405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raditional Arabic" panose="02020603050405020304" pitchFamily="18" charset="-78"/>
              <a:ea typeface="+mn-ea"/>
              <a:cs typeface="Traditional Arabic" panose="02020603050405020304" pitchFamily="18" charset="-78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5AACC59-15BA-D1C2-C94B-7EE31EA88D6F}"/>
              </a:ext>
            </a:extLst>
          </p:cNvPr>
          <p:cNvSpPr txBox="1"/>
          <p:nvPr/>
        </p:nvSpPr>
        <p:spPr>
          <a:xfrm>
            <a:off x="5409085" y="4814564"/>
            <a:ext cx="690570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10287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aditional Arabic" panose="02020603050405020304" pitchFamily="18" charset="-78"/>
                <a:ea typeface="+mn-ea"/>
                <a:cs typeface="Traditional Arabic" panose="02020603050405020304" pitchFamily="18" charset="-78"/>
              </a:rPr>
              <a:t>الولوج عبر 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aditional Arabic" panose="02020603050405020304" pitchFamily="18" charset="-78"/>
                <a:ea typeface="+mn-ea"/>
                <a:cs typeface="Traditional Arabic" panose="02020603050405020304" pitchFamily="18" charset="-78"/>
                <a:hlinkClick r:id="rId6"/>
              </a:rPr>
              <a:t>الرابط أسفله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aditional Arabic" panose="02020603050405020304" pitchFamily="18" charset="-78"/>
                <a:ea typeface="+mn-ea"/>
                <a:cs typeface="Traditional Arabic" panose="02020603050405020304" pitchFamily="18" charset="-78"/>
              </a:rPr>
              <a:t>: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raditional Arabic" panose="02020603050405020304" pitchFamily="18" charset="-78"/>
              <a:ea typeface="+mn-ea"/>
              <a:cs typeface="Traditional Arabic" panose="02020603050405020304" pitchFamily="18" charset="-78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C019654-2264-8A09-83FF-AEC6AFD5A871}"/>
              </a:ext>
            </a:extLst>
          </p:cNvPr>
          <p:cNvSpPr txBox="1"/>
          <p:nvPr/>
        </p:nvSpPr>
        <p:spPr>
          <a:xfrm>
            <a:off x="-912437" y="3179076"/>
            <a:ext cx="690570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10287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25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aditional Arabic" panose="02020603050405020304" pitchFamily="18" charset="-78"/>
                <a:ea typeface="+mn-ea"/>
                <a:cs typeface="Traditional Arabic" panose="02020603050405020304" pitchFamily="18" charset="-78"/>
              </a:rPr>
              <a:t> 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aditional Arabic" panose="02020603050405020304" pitchFamily="18" charset="-78"/>
                <a:ea typeface="+mn-ea"/>
                <a:cs typeface="Traditional Arabic" panose="02020603050405020304" pitchFamily="18" charset="-78"/>
              </a:rPr>
              <a:t>مسح رمز الاستجابة السريعة </a:t>
            </a: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aditional Arabic" panose="02020603050405020304" pitchFamily="18" charset="-78"/>
                <a:ea typeface="+mn-ea"/>
                <a:cs typeface="Traditional Arabic" panose="02020603050405020304" pitchFamily="18" charset="-78"/>
              </a:rPr>
              <a:t>(</a:t>
            </a:r>
            <a:r>
              <a:rPr kumimoji="0" lang="en-GB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aditional Arabic" panose="02020603050405020304" pitchFamily="18" charset="-78"/>
                <a:ea typeface="+mn-ea"/>
                <a:cs typeface="Traditional Arabic" panose="02020603050405020304" pitchFamily="18" charset="-78"/>
              </a:rPr>
              <a:t>Qr</a:t>
            </a: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aditional Arabic" panose="02020603050405020304" pitchFamily="18" charset="-78"/>
                <a:ea typeface="+mn-ea"/>
                <a:cs typeface="Traditional Arabic" panose="02020603050405020304" pitchFamily="18" charset="-78"/>
              </a:rPr>
              <a:t> code)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raditional Arabic" panose="02020603050405020304" pitchFamily="18" charset="-78"/>
              <a:ea typeface="+mn-ea"/>
              <a:cs typeface="Traditional Arabic" panose="02020603050405020304" pitchFamily="18" charset="-78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184840F-AB6A-304A-DD8A-58BCB8681D23}"/>
              </a:ext>
            </a:extLst>
          </p:cNvPr>
          <p:cNvSpPr txBox="1"/>
          <p:nvPr/>
        </p:nvSpPr>
        <p:spPr>
          <a:xfrm>
            <a:off x="5808658" y="3248600"/>
            <a:ext cx="15145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10287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aditional Arabic" panose="02020603050405020304" pitchFamily="18" charset="-78"/>
                <a:ea typeface="+mn-ea"/>
                <a:cs typeface="Traditional Arabic" panose="02020603050405020304" pitchFamily="18" charset="-78"/>
              </a:rPr>
              <a:t>أو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raditional Arabic" panose="02020603050405020304" pitchFamily="18" charset="-78"/>
              <a:ea typeface="+mn-ea"/>
              <a:cs typeface="Traditional Arabic" panose="02020603050405020304" pitchFamily="18" charset="-78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4DC63DB-90E7-27C4-6516-CED8FFAC0E2C}"/>
              </a:ext>
            </a:extLst>
          </p:cNvPr>
          <p:cNvSpPr txBox="1"/>
          <p:nvPr/>
        </p:nvSpPr>
        <p:spPr>
          <a:xfrm>
            <a:off x="6672280" y="5930679"/>
            <a:ext cx="7339912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10287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aditional Arabic" panose="02020603050405020304" pitchFamily="18" charset="-78"/>
                <a:ea typeface="+mn-ea"/>
                <a:cs typeface="Traditional Arabic" panose="02020603050405020304" pitchFamily="18" charset="-78"/>
              </a:rPr>
              <a:t>https://forms.gle/MPZzCzLAsK9AdG8x7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419A47C-151D-1A28-EA5F-3EECEDF796C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0540" y="4244656"/>
            <a:ext cx="4547728" cy="4547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72807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9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0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1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9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0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1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2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3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4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5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6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7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8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9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4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5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ersonnalisé 2">
      <a:majorFont>
        <a:latin typeface="Dosis"/>
        <a:ea typeface=""/>
        <a:cs typeface=""/>
      </a:majorFont>
      <a:minorFont>
        <a:latin typeface="Dosi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2_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C00000"/>
        </a:solidFill>
        <a:ln>
          <a:solidFill>
            <a:srgbClr val="C00000"/>
          </a:solidFill>
        </a:ln>
      </a:spPr>
      <a:bodyPr rtlCol="0" anchor="ctr"/>
      <a:lstStyle>
        <a:defPPr algn="ctr">
          <a:defRPr b="1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14301</TotalTime>
  <Words>2114</Words>
  <Application>Microsoft Office PowerPoint</Application>
  <PresentationFormat>Personnalisé</PresentationFormat>
  <Paragraphs>404</Paragraphs>
  <Slides>73</Slides>
  <Notes>1</Notes>
  <HiddenSlides>0</HiddenSlides>
  <MMClips>2</MMClips>
  <ScaleCrop>false</ScaleCrop>
  <HeadingPairs>
    <vt:vector size="8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5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73</vt:i4>
      </vt:variant>
    </vt:vector>
  </HeadingPairs>
  <TitlesOfParts>
    <vt:vector size="89" baseType="lpstr">
      <vt:lpstr>Calibri </vt:lpstr>
      <vt:lpstr>Helvetica Neue Light</vt:lpstr>
      <vt:lpstr>Dosis</vt:lpstr>
      <vt:lpstr>Montserrat</vt:lpstr>
      <vt:lpstr>Carelia</vt:lpstr>
      <vt:lpstr>Arial</vt:lpstr>
      <vt:lpstr>Calibri</vt:lpstr>
      <vt:lpstr>Dosis Bold</vt:lpstr>
      <vt:lpstr>Traditional Arabic</vt:lpstr>
      <vt:lpstr>Cambria</vt:lpstr>
      <vt:lpstr>1_Office Theme</vt:lpstr>
      <vt:lpstr>Office Theme</vt:lpstr>
      <vt:lpstr>2_Office Theme</vt:lpstr>
      <vt:lpstr>3_Office Theme</vt:lpstr>
      <vt:lpstr>2_Simple Light</vt:lpstr>
      <vt:lpstr>think-cell Slide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BOUACRIA FATTOUMA</dc:creator>
  <cp:lastModifiedBy>BOUACRIA FATTOUMA</cp:lastModifiedBy>
  <cp:revision>136</cp:revision>
  <dcterms:created xsi:type="dcterms:W3CDTF">2023-09-22T04:26:48Z</dcterms:created>
  <dcterms:modified xsi:type="dcterms:W3CDTF">2025-02-05T00:42:40Z</dcterms:modified>
</cp:coreProperties>
</file>