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theme/theme5.xml" ContentType="application/vnd.openxmlformats-officedocument.theme+xml"/>
  <Override PartName="/ppt/tags/tag1.xml" ContentType="application/vnd.openxmlformats-officedocument.presentationml.tags+xml"/>
  <Override PartName="/ppt/theme/theme6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4" r:id="rId1"/>
    <p:sldMasterId id="2147483792" r:id="rId2"/>
    <p:sldMasterId id="2147483804" r:id="rId3"/>
    <p:sldMasterId id="2147483816" r:id="rId4"/>
    <p:sldMasterId id="2147483828" r:id="rId5"/>
  </p:sldMasterIdLst>
  <p:notesMasterIdLst>
    <p:notesMasterId r:id="rId78"/>
  </p:notesMasterIdLst>
  <p:sldIdLst>
    <p:sldId id="2134808265" r:id="rId6"/>
    <p:sldId id="2134808281" r:id="rId7"/>
    <p:sldId id="2134808266" r:id="rId8"/>
    <p:sldId id="2134808267" r:id="rId9"/>
    <p:sldId id="2134808443" r:id="rId10"/>
    <p:sldId id="2134808284" r:id="rId11"/>
    <p:sldId id="2134808438" r:id="rId12"/>
    <p:sldId id="2134808268" r:id="rId13"/>
    <p:sldId id="2134808384" r:id="rId14"/>
    <p:sldId id="2134808270" r:id="rId15"/>
    <p:sldId id="2134808271" r:id="rId16"/>
    <p:sldId id="2134808285" r:id="rId17"/>
    <p:sldId id="2134808273" r:id="rId18"/>
    <p:sldId id="2134808938" r:id="rId19"/>
    <p:sldId id="2134807223" r:id="rId20"/>
    <p:sldId id="2134808843" r:id="rId21"/>
    <p:sldId id="2134808848" r:id="rId22"/>
    <p:sldId id="2134808846" r:id="rId23"/>
    <p:sldId id="2134808850" r:id="rId24"/>
    <p:sldId id="2147482370" r:id="rId25"/>
    <p:sldId id="2147482371" r:id="rId26"/>
    <p:sldId id="2147482392" r:id="rId27"/>
    <p:sldId id="2147482393" r:id="rId28"/>
    <p:sldId id="2147482374" r:id="rId29"/>
    <p:sldId id="2147482387" r:id="rId30"/>
    <p:sldId id="2147482377" r:id="rId31"/>
    <p:sldId id="2147482378" r:id="rId32"/>
    <p:sldId id="2147482390" r:id="rId33"/>
    <p:sldId id="2147482391" r:id="rId34"/>
    <p:sldId id="2147482409" r:id="rId35"/>
    <p:sldId id="2147482410" r:id="rId36"/>
    <p:sldId id="2147482416" r:id="rId37"/>
    <p:sldId id="2147482355" r:id="rId38"/>
    <p:sldId id="2147482398" r:id="rId39"/>
    <p:sldId id="2147482399" r:id="rId40"/>
    <p:sldId id="2147482415" r:id="rId41"/>
    <p:sldId id="2147482402" r:id="rId42"/>
    <p:sldId id="2147482403" r:id="rId43"/>
    <p:sldId id="2147482414" r:id="rId44"/>
    <p:sldId id="2147482413" r:id="rId45"/>
    <p:sldId id="2147482412" r:id="rId46"/>
    <p:sldId id="2147482396" r:id="rId47"/>
    <p:sldId id="2147482417" r:id="rId48"/>
    <p:sldId id="2147482397" r:id="rId49"/>
    <p:sldId id="2147482411" r:id="rId50"/>
    <p:sldId id="2147482405" r:id="rId51"/>
    <p:sldId id="2147482406" r:id="rId52"/>
    <p:sldId id="2147482419" r:id="rId53"/>
    <p:sldId id="2147482407" r:id="rId54"/>
    <p:sldId id="2147482408" r:id="rId55"/>
    <p:sldId id="2147482418" r:id="rId56"/>
    <p:sldId id="2147482369" r:id="rId57"/>
    <p:sldId id="2134808934" r:id="rId58"/>
    <p:sldId id="2134808937" r:id="rId59"/>
    <p:sldId id="2134808935" r:id="rId60"/>
    <p:sldId id="2134808878" r:id="rId61"/>
    <p:sldId id="2147482383" r:id="rId62"/>
    <p:sldId id="2147482384" r:id="rId63"/>
    <p:sldId id="2147482385" r:id="rId64"/>
    <p:sldId id="2147482382" r:id="rId65"/>
    <p:sldId id="2147482386" r:id="rId66"/>
    <p:sldId id="2134808845" r:id="rId67"/>
    <p:sldId id="2134808837" r:id="rId68"/>
    <p:sldId id="2134808838" r:id="rId69"/>
    <p:sldId id="2134808839" r:id="rId70"/>
    <p:sldId id="2134808248" r:id="rId71"/>
    <p:sldId id="2147482379" r:id="rId72"/>
    <p:sldId id="2134808250" r:id="rId73"/>
    <p:sldId id="2134808805" r:id="rId74"/>
    <p:sldId id="2134808775" r:id="rId75"/>
    <p:sldId id="2134808474" r:id="rId76"/>
    <p:sldId id="2147482339" r:id="rId77"/>
  </p:sldIdLst>
  <p:sldSz cx="13716000" cy="10287000"/>
  <p:notesSz cx="6858000" cy="9144000"/>
  <p:embeddedFontLst>
    <p:embeddedFont>
      <p:font typeface="Cambria" panose="02040503050406030204" pitchFamily="18" charset="0"/>
      <p:regular r:id="rId79"/>
      <p:bold r:id="rId80"/>
      <p:italic r:id="rId81"/>
      <p:boldItalic r:id="rId82"/>
    </p:embeddedFont>
    <p:embeddedFont>
      <p:font typeface="Carelia" panose="020B0604020202020204" charset="0"/>
      <p:regular r:id="rId83"/>
    </p:embeddedFont>
    <p:embeddedFont>
      <p:font typeface="Dosis" pitchFamily="2" charset="0"/>
      <p:regular r:id="rId84"/>
      <p:bold r:id="rId85"/>
    </p:embeddedFont>
    <p:embeddedFont>
      <p:font typeface="Dosis Bold" pitchFamily="2" charset="0"/>
      <p:regular r:id="rId86"/>
      <p:bold r:id="rId87"/>
    </p:embeddedFont>
    <p:embeddedFont>
      <p:font typeface="Montserrat" panose="00000500000000000000" pitchFamily="2" charset="0"/>
      <p:regular r:id="rId88"/>
      <p:bold r:id="rId89"/>
      <p:italic r:id="rId90"/>
      <p:boldItalic r:id="rId91"/>
    </p:embeddedFont>
    <p:embeddedFont>
      <p:font typeface="Traditional Arabic" panose="02020603050405020304" pitchFamily="18" charset="-78"/>
      <p:regular r:id="rId92"/>
      <p:bold r:id="rId93"/>
    </p:embeddedFont>
  </p:embeddedFontLst>
  <p:defaultTextStyle>
    <a:defPPr>
      <a:defRPr lang="fr-FR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67803F"/>
    <a:srgbClr val="F2F2F2"/>
    <a:srgbClr val="7F7F7F"/>
    <a:srgbClr val="106584"/>
    <a:srgbClr val="FDEADA"/>
    <a:srgbClr val="F7F1BD"/>
    <a:srgbClr val="106585"/>
    <a:srgbClr val="426C7C"/>
    <a:srgbClr val="E46C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861" autoAdjust="0"/>
    <p:restoredTop sz="95196" autoAdjust="0"/>
  </p:normalViewPr>
  <p:slideViewPr>
    <p:cSldViewPr snapToGrid="0">
      <p:cViewPr varScale="1">
        <p:scale>
          <a:sx n="44" d="100"/>
          <a:sy n="44" d="100"/>
        </p:scale>
        <p:origin x="1290" y="42"/>
      </p:cViewPr>
      <p:guideLst>
        <p:guide orient="horz" pos="3240"/>
        <p:guide pos="43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087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84" Type="http://schemas.openxmlformats.org/officeDocument/2006/relationships/font" Target="fonts/font6.fntdata"/><Relationship Id="rId89" Type="http://schemas.openxmlformats.org/officeDocument/2006/relationships/font" Target="fonts/font11.fntdata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74" Type="http://schemas.openxmlformats.org/officeDocument/2006/relationships/slide" Target="slides/slide69.xml"/><Relationship Id="rId79" Type="http://schemas.openxmlformats.org/officeDocument/2006/relationships/font" Target="fonts/font1.fntdata"/><Relationship Id="rId5" Type="http://schemas.openxmlformats.org/officeDocument/2006/relationships/slideMaster" Target="slideMasters/slideMaster5.xml"/><Relationship Id="rId90" Type="http://schemas.openxmlformats.org/officeDocument/2006/relationships/font" Target="fonts/font12.fntdata"/><Relationship Id="rId95" Type="http://schemas.openxmlformats.org/officeDocument/2006/relationships/viewProps" Target="viewProps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80" Type="http://schemas.openxmlformats.org/officeDocument/2006/relationships/font" Target="fonts/font2.fntdata"/><Relationship Id="rId85" Type="http://schemas.openxmlformats.org/officeDocument/2006/relationships/font" Target="fonts/font7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83" Type="http://schemas.openxmlformats.org/officeDocument/2006/relationships/font" Target="fonts/font5.fntdata"/><Relationship Id="rId88" Type="http://schemas.openxmlformats.org/officeDocument/2006/relationships/font" Target="fonts/font10.fntdata"/><Relationship Id="rId91" Type="http://schemas.openxmlformats.org/officeDocument/2006/relationships/font" Target="fonts/font13.fntdata"/><Relationship Id="rId9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notesMaster" Target="notesMasters/notesMaster1.xml"/><Relationship Id="rId81" Type="http://schemas.openxmlformats.org/officeDocument/2006/relationships/font" Target="fonts/font3.fntdata"/><Relationship Id="rId86" Type="http://schemas.openxmlformats.org/officeDocument/2006/relationships/font" Target="fonts/font8.fntdata"/><Relationship Id="rId9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slide" Target="slides/slide71.xml"/><Relationship Id="rId97" Type="http://schemas.openxmlformats.org/officeDocument/2006/relationships/tableStyles" Target="tableStyles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92" Type="http://schemas.openxmlformats.org/officeDocument/2006/relationships/font" Target="fonts/font14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Relationship Id="rId87" Type="http://schemas.openxmlformats.org/officeDocument/2006/relationships/font" Target="fonts/font9.fntdata"/><Relationship Id="rId61" Type="http://schemas.openxmlformats.org/officeDocument/2006/relationships/slide" Target="slides/slide56.xml"/><Relationship Id="rId82" Type="http://schemas.openxmlformats.org/officeDocument/2006/relationships/font" Target="fonts/font4.fntdata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56" Type="http://schemas.openxmlformats.org/officeDocument/2006/relationships/slide" Target="slides/slide51.xml"/><Relationship Id="rId77" Type="http://schemas.openxmlformats.org/officeDocument/2006/relationships/slide" Target="slides/slide72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93" Type="http://schemas.openxmlformats.org/officeDocument/2006/relationships/font" Target="fonts/font1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BA23E8-4B26-4847-82AA-716B989AA6C3}" type="datetimeFigureOut">
              <a:rPr lang="fr-FR" smtClean="0"/>
              <a:t>03/02/2025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F29E1B-11DA-4B7D-8F83-C5BDF1FFE556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7191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>
          <a:extLst>
            <a:ext uri="{FF2B5EF4-FFF2-40B4-BE49-F238E27FC236}">
              <a16:creationId xmlns:a16="http://schemas.microsoft.com/office/drawing/2014/main" id="{64BA5DBC-630B-6D2B-86EF-B2541E7914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1c9da5e15f_2_12:notes">
            <a:extLst>
              <a:ext uri="{FF2B5EF4-FFF2-40B4-BE49-F238E27FC236}">
                <a16:creationId xmlns:a16="http://schemas.microsoft.com/office/drawing/2014/main" id="{1C01961B-CCB2-14C6-E970-85FA2E43BF5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15975" y="860425"/>
            <a:ext cx="5726113" cy="42941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" name="Google Shape;66;g21c9da5e15f_2_12:notes">
            <a:extLst>
              <a:ext uri="{FF2B5EF4-FFF2-40B4-BE49-F238E27FC236}">
                <a16:creationId xmlns:a16="http://schemas.microsoft.com/office/drawing/2014/main" id="{92AAF120-4EAE-105C-0096-6AB849D218A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35898" y="5441279"/>
            <a:ext cx="5887174" cy="5154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00" tIns="104700" rIns="104700" bIns="104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300"/>
          </a:p>
        </p:txBody>
      </p:sp>
    </p:spTree>
    <p:extLst>
      <p:ext uri="{BB962C8B-B14F-4D97-AF65-F5344CB8AC3E}">
        <p14:creationId xmlns:p14="http://schemas.microsoft.com/office/powerpoint/2010/main" val="2356862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341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982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646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187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417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124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693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998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560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559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9970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7548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6" y="4406906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6" y="2906716"/>
            <a:ext cx="5829300" cy="1500188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1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2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4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7436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4660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3" y="1535114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3" y="2174876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3" y="1535114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3" y="2174876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541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3610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8727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4" y="273050"/>
            <a:ext cx="2256236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91" y="273056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4" y="1435106"/>
            <a:ext cx="2256236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1599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1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6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8" indent="0">
              <a:buNone/>
              <a:defRPr sz="1800"/>
            </a:lvl3pPr>
            <a:lvl4pPr marL="1028727" indent="0">
              <a:buNone/>
              <a:defRPr sz="1500"/>
            </a:lvl4pPr>
            <a:lvl5pPr marL="1371635" indent="0">
              <a:buNone/>
              <a:defRPr sz="1500"/>
            </a:lvl5pPr>
            <a:lvl6pPr marL="1714542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051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2105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5"/>
            <a:ext cx="1543050" cy="585152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5"/>
            <a:ext cx="4514850" cy="58515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3790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7037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3935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9416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8334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3286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057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53555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29460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9568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09954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5471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74225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11144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1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63057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1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1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61668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85595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77082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76401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273051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435101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76581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84781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54383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39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39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06147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12708687" y="9326435"/>
            <a:ext cx="823050" cy="7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409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7" Type="http://schemas.openxmlformats.org/officeDocument/2006/relationships/image" Target="../media/image4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2/3/2025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346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7"/>
            <a:ext cx="6172200" cy="4525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2/3/2025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6"/>
            <a:ext cx="21717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952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685818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81" indent="-257181" algn="l" defTabSz="68581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228" indent="-214319" algn="l" defTabSz="685818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71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80" indent="-171455" algn="l" defTabSz="685818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89" indent="-171455" algn="l" defTabSz="685818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98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7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2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8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7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5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2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2/3/2025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4038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1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1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1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1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611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49D89FE3-F3AE-30C7-104E-DEBD5707BB6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190759098"/>
              </p:ext>
            </p:extLst>
          </p:nvPr>
        </p:nvGraphicFramePr>
        <p:xfrm>
          <a:off x="1786" y="2382"/>
          <a:ext cx="1787" cy="23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95" imgH="394" progId="TCLayout.ActiveDocument.1">
                  <p:embed/>
                </p:oleObj>
              </mc:Choice>
              <mc:Fallback>
                <p:oleObj name="think-cell Slide" r:id="rId5" imgW="395" imgH="394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9D89FE3-F3AE-30C7-104E-DEBD5707BB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86" y="2382"/>
                        <a:ext cx="1787" cy="23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467550" y="890051"/>
            <a:ext cx="12780900" cy="11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467550" y="2304950"/>
            <a:ext cx="12780900" cy="6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t" anchorCtr="0">
            <a:normAutofit/>
          </a:bodyPr>
          <a:lstStyle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/>
          <p:nvPr/>
        </p:nvSpPr>
        <p:spPr>
          <a:xfrm>
            <a:off x="5531922" y="9838709"/>
            <a:ext cx="2652156" cy="227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lang="fr" sz="1200" b="0" i="0" u="none" strike="noStrike" cap="none">
                <a:solidFill>
                  <a:srgbClr val="0563C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t>‹N°›</a:t>
            </a:fld>
            <a:endParaRPr sz="1200" b="0" i="0" u="none" strike="noStrike" cap="none">
              <a:solidFill>
                <a:srgbClr val="0563C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54" name="Google Shape;54;p13" descr="Résultat de recherche d'images pour &quot;logo royaume du maroc&quot;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2645044" y="276097"/>
            <a:ext cx="602585" cy="876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0" y="9858167"/>
            <a:ext cx="3583800" cy="300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fr" sz="1050" b="1" i="1" u="none" strike="noStrike" cap="none">
                <a:solidFill>
                  <a:srgbClr val="C00000"/>
                </a:solidFill>
                <a:latin typeface="Montserrat"/>
                <a:ea typeface="Montserrat"/>
                <a:cs typeface="Montserrat"/>
                <a:sym typeface="Montserrat"/>
              </a:rPr>
              <a:t>Document confidentiel pour usage interne</a:t>
            </a:r>
            <a:endParaRPr sz="1800" b="1" i="1" u="none" strike="noStrike" cap="non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204941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2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9.svg"/><Relationship Id="rId3" Type="http://schemas.openxmlformats.org/officeDocument/2006/relationships/tags" Target="../tags/tag4.xml"/><Relationship Id="rId21" Type="http://schemas.openxmlformats.org/officeDocument/2006/relationships/image" Target="../media/image12.png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image" Target="../media/image8.png"/><Relationship Id="rId2" Type="http://schemas.openxmlformats.org/officeDocument/2006/relationships/tags" Target="../tags/tag3.xml"/><Relationship Id="rId16" Type="http://schemas.openxmlformats.org/officeDocument/2006/relationships/image" Target="../media/image7.svg"/><Relationship Id="rId20" Type="http://schemas.openxmlformats.org/officeDocument/2006/relationships/image" Target="../media/image11.svg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image" Target="../media/image6.png"/><Relationship Id="rId10" Type="http://schemas.openxmlformats.org/officeDocument/2006/relationships/tags" Target="../tags/tag11.xml"/><Relationship Id="rId19" Type="http://schemas.openxmlformats.org/officeDocument/2006/relationships/image" Target="../media/image10.png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21.xml"/><Relationship Id="rId13" Type="http://schemas.openxmlformats.org/officeDocument/2006/relationships/image" Target="../media/image8.png"/><Relationship Id="rId3" Type="http://schemas.openxmlformats.org/officeDocument/2006/relationships/tags" Target="../tags/tag16.xml"/><Relationship Id="rId7" Type="http://schemas.openxmlformats.org/officeDocument/2006/relationships/tags" Target="../tags/tag20.xml"/><Relationship Id="rId12" Type="http://schemas.openxmlformats.org/officeDocument/2006/relationships/image" Target="../media/image7.svg"/><Relationship Id="rId2" Type="http://schemas.openxmlformats.org/officeDocument/2006/relationships/tags" Target="../tags/tag15.xml"/><Relationship Id="rId16" Type="http://schemas.openxmlformats.org/officeDocument/2006/relationships/image" Target="../media/image14.png"/><Relationship Id="rId1" Type="http://schemas.openxmlformats.org/officeDocument/2006/relationships/tags" Target="../tags/tag14.xml"/><Relationship Id="rId6" Type="http://schemas.openxmlformats.org/officeDocument/2006/relationships/tags" Target="../tags/tag19.xml"/><Relationship Id="rId11" Type="http://schemas.openxmlformats.org/officeDocument/2006/relationships/image" Target="../media/image6.png"/><Relationship Id="rId5" Type="http://schemas.openxmlformats.org/officeDocument/2006/relationships/tags" Target="../tags/tag18.xml"/><Relationship Id="rId15" Type="http://schemas.openxmlformats.org/officeDocument/2006/relationships/image" Target="../media/image13.png"/><Relationship Id="rId10" Type="http://schemas.openxmlformats.org/officeDocument/2006/relationships/image" Target="../media/image5.jpeg"/><Relationship Id="rId4" Type="http://schemas.openxmlformats.org/officeDocument/2006/relationships/tags" Target="../tags/tag17.xml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24.xml"/><Relationship Id="rId7" Type="http://schemas.openxmlformats.org/officeDocument/2006/relationships/image" Target="../media/image5.jpeg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.svg"/><Relationship Id="rId5" Type="http://schemas.openxmlformats.org/officeDocument/2006/relationships/tags" Target="../tags/tag26.xml"/><Relationship Id="rId10" Type="http://schemas.openxmlformats.org/officeDocument/2006/relationships/image" Target="../media/image8.png"/><Relationship Id="rId4" Type="http://schemas.openxmlformats.org/officeDocument/2006/relationships/tags" Target="../tags/tag25.xml"/><Relationship Id="rId9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34.xml"/><Relationship Id="rId13" Type="http://schemas.openxmlformats.org/officeDocument/2006/relationships/tags" Target="../tags/tag39.xml"/><Relationship Id="rId18" Type="http://schemas.openxmlformats.org/officeDocument/2006/relationships/image" Target="../media/image16.svg"/><Relationship Id="rId3" Type="http://schemas.openxmlformats.org/officeDocument/2006/relationships/tags" Target="../tags/tag29.xml"/><Relationship Id="rId21" Type="http://schemas.openxmlformats.org/officeDocument/2006/relationships/image" Target="../media/image19.svg"/><Relationship Id="rId7" Type="http://schemas.openxmlformats.org/officeDocument/2006/relationships/tags" Target="../tags/tag33.xml"/><Relationship Id="rId12" Type="http://schemas.openxmlformats.org/officeDocument/2006/relationships/tags" Target="../tags/tag38.xml"/><Relationship Id="rId17" Type="http://schemas.openxmlformats.org/officeDocument/2006/relationships/image" Target="../media/image15.png"/><Relationship Id="rId2" Type="http://schemas.openxmlformats.org/officeDocument/2006/relationships/tags" Target="../tags/tag28.xml"/><Relationship Id="rId16" Type="http://schemas.openxmlformats.org/officeDocument/2006/relationships/image" Target="../media/image5.jpeg"/><Relationship Id="rId20" Type="http://schemas.openxmlformats.org/officeDocument/2006/relationships/image" Target="../media/image18.png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11" Type="http://schemas.openxmlformats.org/officeDocument/2006/relationships/tags" Target="../tags/tag37.xml"/><Relationship Id="rId5" Type="http://schemas.openxmlformats.org/officeDocument/2006/relationships/tags" Target="../tags/tag31.xml"/><Relationship Id="rId15" Type="http://schemas.openxmlformats.org/officeDocument/2006/relationships/slideLayout" Target="../slideLayouts/slideLayout7.xml"/><Relationship Id="rId10" Type="http://schemas.openxmlformats.org/officeDocument/2006/relationships/tags" Target="../tags/tag36.xml"/><Relationship Id="rId19" Type="http://schemas.openxmlformats.org/officeDocument/2006/relationships/image" Target="../media/image17.png"/><Relationship Id="rId4" Type="http://schemas.openxmlformats.org/officeDocument/2006/relationships/tags" Target="../tags/tag30.xml"/><Relationship Id="rId9" Type="http://schemas.openxmlformats.org/officeDocument/2006/relationships/tags" Target="../tags/tag35.xml"/><Relationship Id="rId14" Type="http://schemas.openxmlformats.org/officeDocument/2006/relationships/tags" Target="../tags/tag40.xml"/><Relationship Id="rId22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tags" Target="../tags/tag53.xml"/><Relationship Id="rId18" Type="http://schemas.openxmlformats.org/officeDocument/2006/relationships/tags" Target="../tags/tag58.xml"/><Relationship Id="rId26" Type="http://schemas.openxmlformats.org/officeDocument/2006/relationships/image" Target="../media/image21.jpeg"/><Relationship Id="rId3" Type="http://schemas.openxmlformats.org/officeDocument/2006/relationships/tags" Target="../tags/tag43.xml"/><Relationship Id="rId21" Type="http://schemas.openxmlformats.org/officeDocument/2006/relationships/tags" Target="../tags/tag61.xml"/><Relationship Id="rId7" Type="http://schemas.openxmlformats.org/officeDocument/2006/relationships/tags" Target="../tags/tag47.xml"/><Relationship Id="rId12" Type="http://schemas.openxmlformats.org/officeDocument/2006/relationships/tags" Target="../tags/tag52.xml"/><Relationship Id="rId17" Type="http://schemas.openxmlformats.org/officeDocument/2006/relationships/tags" Target="../tags/tag57.xml"/><Relationship Id="rId25" Type="http://schemas.openxmlformats.org/officeDocument/2006/relationships/image" Target="../media/image16.svg"/><Relationship Id="rId33" Type="http://schemas.openxmlformats.org/officeDocument/2006/relationships/image" Target="../media/image28.png"/><Relationship Id="rId2" Type="http://schemas.openxmlformats.org/officeDocument/2006/relationships/tags" Target="../tags/tag42.xml"/><Relationship Id="rId16" Type="http://schemas.openxmlformats.org/officeDocument/2006/relationships/tags" Target="../tags/tag56.xml"/><Relationship Id="rId20" Type="http://schemas.openxmlformats.org/officeDocument/2006/relationships/tags" Target="../tags/tag60.xml"/><Relationship Id="rId29" Type="http://schemas.openxmlformats.org/officeDocument/2006/relationships/image" Target="../media/image24.png"/><Relationship Id="rId1" Type="http://schemas.openxmlformats.org/officeDocument/2006/relationships/tags" Target="../tags/tag41.xml"/><Relationship Id="rId6" Type="http://schemas.openxmlformats.org/officeDocument/2006/relationships/tags" Target="../tags/tag46.xml"/><Relationship Id="rId11" Type="http://schemas.openxmlformats.org/officeDocument/2006/relationships/tags" Target="../tags/tag51.xml"/><Relationship Id="rId24" Type="http://schemas.openxmlformats.org/officeDocument/2006/relationships/image" Target="../media/image15.png"/><Relationship Id="rId32" Type="http://schemas.openxmlformats.org/officeDocument/2006/relationships/image" Target="../media/image27.png"/><Relationship Id="rId5" Type="http://schemas.openxmlformats.org/officeDocument/2006/relationships/tags" Target="../tags/tag45.xml"/><Relationship Id="rId15" Type="http://schemas.openxmlformats.org/officeDocument/2006/relationships/tags" Target="../tags/tag55.xml"/><Relationship Id="rId23" Type="http://schemas.openxmlformats.org/officeDocument/2006/relationships/image" Target="../media/image5.jpeg"/><Relationship Id="rId28" Type="http://schemas.openxmlformats.org/officeDocument/2006/relationships/image" Target="../media/image23.png"/><Relationship Id="rId10" Type="http://schemas.openxmlformats.org/officeDocument/2006/relationships/tags" Target="../tags/tag50.xml"/><Relationship Id="rId19" Type="http://schemas.openxmlformats.org/officeDocument/2006/relationships/tags" Target="../tags/tag59.xml"/><Relationship Id="rId31" Type="http://schemas.openxmlformats.org/officeDocument/2006/relationships/image" Target="../media/image26.jpeg"/><Relationship Id="rId4" Type="http://schemas.openxmlformats.org/officeDocument/2006/relationships/tags" Target="../tags/tag44.xml"/><Relationship Id="rId9" Type="http://schemas.openxmlformats.org/officeDocument/2006/relationships/tags" Target="../tags/tag49.xml"/><Relationship Id="rId14" Type="http://schemas.openxmlformats.org/officeDocument/2006/relationships/tags" Target="../tags/tag54.xml"/><Relationship Id="rId22" Type="http://schemas.openxmlformats.org/officeDocument/2006/relationships/slideLayout" Target="../slideLayouts/slideLayout7.xml"/><Relationship Id="rId27" Type="http://schemas.openxmlformats.org/officeDocument/2006/relationships/image" Target="../media/image22.png"/><Relationship Id="rId30" Type="http://schemas.openxmlformats.org/officeDocument/2006/relationships/image" Target="../media/image25.jpeg"/><Relationship Id="rId8" Type="http://schemas.openxmlformats.org/officeDocument/2006/relationships/tags" Target="../tags/tag4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69.xml"/><Relationship Id="rId13" Type="http://schemas.openxmlformats.org/officeDocument/2006/relationships/tags" Target="../tags/tag74.xml"/><Relationship Id="rId18" Type="http://schemas.openxmlformats.org/officeDocument/2006/relationships/tags" Target="../tags/tag79.xml"/><Relationship Id="rId26" Type="http://schemas.openxmlformats.org/officeDocument/2006/relationships/image" Target="../media/image13.png"/><Relationship Id="rId3" Type="http://schemas.openxmlformats.org/officeDocument/2006/relationships/tags" Target="../tags/tag64.xml"/><Relationship Id="rId21" Type="http://schemas.openxmlformats.org/officeDocument/2006/relationships/tags" Target="../tags/tag82.xml"/><Relationship Id="rId7" Type="http://schemas.openxmlformats.org/officeDocument/2006/relationships/tags" Target="../tags/tag68.xml"/><Relationship Id="rId12" Type="http://schemas.openxmlformats.org/officeDocument/2006/relationships/tags" Target="../tags/tag73.xml"/><Relationship Id="rId17" Type="http://schemas.openxmlformats.org/officeDocument/2006/relationships/tags" Target="../tags/tag78.xml"/><Relationship Id="rId25" Type="http://schemas.openxmlformats.org/officeDocument/2006/relationships/image" Target="../media/image29.svg"/><Relationship Id="rId2" Type="http://schemas.openxmlformats.org/officeDocument/2006/relationships/tags" Target="../tags/tag63.xml"/><Relationship Id="rId16" Type="http://schemas.openxmlformats.org/officeDocument/2006/relationships/tags" Target="../tags/tag77.xml"/><Relationship Id="rId20" Type="http://schemas.openxmlformats.org/officeDocument/2006/relationships/tags" Target="../tags/tag81.xml"/><Relationship Id="rId29" Type="http://schemas.openxmlformats.org/officeDocument/2006/relationships/image" Target="../media/image32.png"/><Relationship Id="rId1" Type="http://schemas.openxmlformats.org/officeDocument/2006/relationships/tags" Target="../tags/tag62.xml"/><Relationship Id="rId6" Type="http://schemas.openxmlformats.org/officeDocument/2006/relationships/tags" Target="../tags/tag67.xml"/><Relationship Id="rId11" Type="http://schemas.openxmlformats.org/officeDocument/2006/relationships/tags" Target="../tags/tag72.xml"/><Relationship Id="rId24" Type="http://schemas.openxmlformats.org/officeDocument/2006/relationships/image" Target="../media/image15.png"/><Relationship Id="rId5" Type="http://schemas.openxmlformats.org/officeDocument/2006/relationships/tags" Target="../tags/tag66.xml"/><Relationship Id="rId15" Type="http://schemas.openxmlformats.org/officeDocument/2006/relationships/tags" Target="../tags/tag76.xml"/><Relationship Id="rId23" Type="http://schemas.openxmlformats.org/officeDocument/2006/relationships/image" Target="../media/image5.jpeg"/><Relationship Id="rId28" Type="http://schemas.openxmlformats.org/officeDocument/2006/relationships/image" Target="../media/image31.png"/><Relationship Id="rId10" Type="http://schemas.openxmlformats.org/officeDocument/2006/relationships/tags" Target="../tags/tag71.xml"/><Relationship Id="rId19" Type="http://schemas.openxmlformats.org/officeDocument/2006/relationships/tags" Target="../tags/tag80.xml"/><Relationship Id="rId4" Type="http://schemas.openxmlformats.org/officeDocument/2006/relationships/tags" Target="../tags/tag65.xml"/><Relationship Id="rId9" Type="http://schemas.openxmlformats.org/officeDocument/2006/relationships/tags" Target="../tags/tag70.xml"/><Relationship Id="rId14" Type="http://schemas.openxmlformats.org/officeDocument/2006/relationships/tags" Target="../tags/tag75.xml"/><Relationship Id="rId22" Type="http://schemas.openxmlformats.org/officeDocument/2006/relationships/slideLayout" Target="../slideLayouts/slideLayout18.xml"/><Relationship Id="rId27" Type="http://schemas.openxmlformats.org/officeDocument/2006/relationships/image" Target="../media/image30.png"/><Relationship Id="rId30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35.png"/><Relationship Id="rId3" Type="http://schemas.openxmlformats.org/officeDocument/2006/relationships/tags" Target="../tags/tag85.xml"/><Relationship Id="rId7" Type="http://schemas.openxmlformats.org/officeDocument/2006/relationships/tags" Target="../tags/tag89.xml"/><Relationship Id="rId12" Type="http://schemas.openxmlformats.org/officeDocument/2006/relationships/image" Target="../media/image34.png"/><Relationship Id="rId2" Type="http://schemas.openxmlformats.org/officeDocument/2006/relationships/tags" Target="../tags/tag84.xml"/><Relationship Id="rId1" Type="http://schemas.openxmlformats.org/officeDocument/2006/relationships/tags" Target="../tags/tag83.xml"/><Relationship Id="rId6" Type="http://schemas.openxmlformats.org/officeDocument/2006/relationships/tags" Target="../tags/tag88.xml"/><Relationship Id="rId11" Type="http://schemas.openxmlformats.org/officeDocument/2006/relationships/image" Target="../media/image29.svg"/><Relationship Id="rId5" Type="http://schemas.openxmlformats.org/officeDocument/2006/relationships/tags" Target="../tags/tag87.xml"/><Relationship Id="rId10" Type="http://schemas.openxmlformats.org/officeDocument/2006/relationships/image" Target="../media/image15.png"/><Relationship Id="rId4" Type="http://schemas.openxmlformats.org/officeDocument/2006/relationships/tags" Target="../tags/tag86.xml"/><Relationship Id="rId9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92.xml"/><Relationship Id="rId7" Type="http://schemas.openxmlformats.org/officeDocument/2006/relationships/image" Target="../media/image5.jpeg"/><Relationship Id="rId2" Type="http://schemas.openxmlformats.org/officeDocument/2006/relationships/tags" Target="../tags/tag91.xml"/><Relationship Id="rId1" Type="http://schemas.openxmlformats.org/officeDocument/2006/relationships/tags" Target="../tags/tag90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.svg"/><Relationship Id="rId5" Type="http://schemas.openxmlformats.org/officeDocument/2006/relationships/tags" Target="../tags/tag94.xml"/><Relationship Id="rId10" Type="http://schemas.openxmlformats.org/officeDocument/2006/relationships/image" Target="../media/image8.png"/><Relationship Id="rId4" Type="http://schemas.openxmlformats.org/officeDocument/2006/relationships/tags" Target="../tags/tag93.xml"/><Relationship Id="rId9" Type="http://schemas.openxmlformats.org/officeDocument/2006/relationships/image" Target="../media/image7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102.xml"/><Relationship Id="rId13" Type="http://schemas.openxmlformats.org/officeDocument/2006/relationships/image" Target="../media/image29.svg"/><Relationship Id="rId3" Type="http://schemas.openxmlformats.org/officeDocument/2006/relationships/tags" Target="../tags/tag97.xml"/><Relationship Id="rId7" Type="http://schemas.openxmlformats.org/officeDocument/2006/relationships/tags" Target="../tags/tag101.xml"/><Relationship Id="rId12" Type="http://schemas.openxmlformats.org/officeDocument/2006/relationships/image" Target="../media/image15.png"/><Relationship Id="rId2" Type="http://schemas.openxmlformats.org/officeDocument/2006/relationships/tags" Target="../tags/tag96.xml"/><Relationship Id="rId1" Type="http://schemas.openxmlformats.org/officeDocument/2006/relationships/tags" Target="../tags/tag95.xml"/><Relationship Id="rId6" Type="http://schemas.openxmlformats.org/officeDocument/2006/relationships/tags" Target="../tags/tag100.xml"/><Relationship Id="rId11" Type="http://schemas.openxmlformats.org/officeDocument/2006/relationships/image" Target="../media/image5.jpeg"/><Relationship Id="rId5" Type="http://schemas.openxmlformats.org/officeDocument/2006/relationships/tags" Target="../tags/tag99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98.xml"/><Relationship Id="rId9" Type="http://schemas.openxmlformats.org/officeDocument/2006/relationships/tags" Target="../tags/tag10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106.xml"/><Relationship Id="rId7" Type="http://schemas.openxmlformats.org/officeDocument/2006/relationships/image" Target="../media/image5.jpeg"/><Relationship Id="rId2" Type="http://schemas.openxmlformats.org/officeDocument/2006/relationships/tags" Target="../tags/tag105.xml"/><Relationship Id="rId1" Type="http://schemas.openxmlformats.org/officeDocument/2006/relationships/tags" Target="../tags/tag104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.svg"/><Relationship Id="rId5" Type="http://schemas.openxmlformats.org/officeDocument/2006/relationships/tags" Target="../tags/tag108.xml"/><Relationship Id="rId10" Type="http://schemas.openxmlformats.org/officeDocument/2006/relationships/image" Target="../media/image8.png"/><Relationship Id="rId4" Type="http://schemas.openxmlformats.org/officeDocument/2006/relationships/tags" Target="../tags/tag107.xml"/><Relationship Id="rId9" Type="http://schemas.openxmlformats.org/officeDocument/2006/relationships/image" Target="../media/image7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tags" Target="../tags/tag111.xml"/><Relationship Id="rId7" Type="http://schemas.openxmlformats.org/officeDocument/2006/relationships/tags" Target="../tags/tag115.xml"/><Relationship Id="rId12" Type="http://schemas.openxmlformats.org/officeDocument/2006/relationships/image" Target="../media/image36.png"/><Relationship Id="rId2" Type="http://schemas.openxmlformats.org/officeDocument/2006/relationships/tags" Target="../tags/tag110.xml"/><Relationship Id="rId1" Type="http://schemas.openxmlformats.org/officeDocument/2006/relationships/tags" Target="../tags/tag109.xml"/><Relationship Id="rId6" Type="http://schemas.openxmlformats.org/officeDocument/2006/relationships/tags" Target="../tags/tag114.xml"/><Relationship Id="rId11" Type="http://schemas.openxmlformats.org/officeDocument/2006/relationships/image" Target="../media/image16.svg"/><Relationship Id="rId5" Type="http://schemas.openxmlformats.org/officeDocument/2006/relationships/tags" Target="../tags/tag113.xml"/><Relationship Id="rId10" Type="http://schemas.openxmlformats.org/officeDocument/2006/relationships/image" Target="../media/image15.png"/><Relationship Id="rId4" Type="http://schemas.openxmlformats.org/officeDocument/2006/relationships/tags" Target="../tags/tag112.xml"/><Relationship Id="rId9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123.xml"/><Relationship Id="rId13" Type="http://schemas.openxmlformats.org/officeDocument/2006/relationships/image" Target="../media/image16.svg"/><Relationship Id="rId3" Type="http://schemas.openxmlformats.org/officeDocument/2006/relationships/tags" Target="../tags/tag118.xml"/><Relationship Id="rId7" Type="http://schemas.openxmlformats.org/officeDocument/2006/relationships/tags" Target="../tags/tag122.xml"/><Relationship Id="rId12" Type="http://schemas.openxmlformats.org/officeDocument/2006/relationships/image" Target="../media/image15.png"/><Relationship Id="rId2" Type="http://schemas.openxmlformats.org/officeDocument/2006/relationships/tags" Target="../tags/tag117.xml"/><Relationship Id="rId1" Type="http://schemas.openxmlformats.org/officeDocument/2006/relationships/tags" Target="../tags/tag116.xml"/><Relationship Id="rId6" Type="http://schemas.openxmlformats.org/officeDocument/2006/relationships/tags" Target="../tags/tag121.xml"/><Relationship Id="rId11" Type="http://schemas.openxmlformats.org/officeDocument/2006/relationships/image" Target="../media/image5.jpeg"/><Relationship Id="rId5" Type="http://schemas.openxmlformats.org/officeDocument/2006/relationships/tags" Target="../tags/tag120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119.xml"/><Relationship Id="rId9" Type="http://schemas.openxmlformats.org/officeDocument/2006/relationships/tags" Target="../tags/tag12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127.xml"/><Relationship Id="rId7" Type="http://schemas.openxmlformats.org/officeDocument/2006/relationships/image" Target="../media/image5.jpeg"/><Relationship Id="rId2" Type="http://schemas.openxmlformats.org/officeDocument/2006/relationships/tags" Target="../tags/tag126.xml"/><Relationship Id="rId1" Type="http://schemas.openxmlformats.org/officeDocument/2006/relationships/tags" Target="../tags/tag125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.svg"/><Relationship Id="rId5" Type="http://schemas.openxmlformats.org/officeDocument/2006/relationships/tags" Target="../tags/tag129.xml"/><Relationship Id="rId10" Type="http://schemas.openxmlformats.org/officeDocument/2006/relationships/image" Target="../media/image8.png"/><Relationship Id="rId4" Type="http://schemas.openxmlformats.org/officeDocument/2006/relationships/tags" Target="../tags/tag128.xml"/><Relationship Id="rId9" Type="http://schemas.openxmlformats.org/officeDocument/2006/relationships/image" Target="../media/image7.svg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tags" Target="../tags/tag142.xml"/><Relationship Id="rId18" Type="http://schemas.openxmlformats.org/officeDocument/2006/relationships/tags" Target="../tags/tag147.xml"/><Relationship Id="rId26" Type="http://schemas.openxmlformats.org/officeDocument/2006/relationships/tags" Target="../tags/tag155.xml"/><Relationship Id="rId3" Type="http://schemas.openxmlformats.org/officeDocument/2006/relationships/tags" Target="../tags/tag132.xml"/><Relationship Id="rId21" Type="http://schemas.openxmlformats.org/officeDocument/2006/relationships/tags" Target="../tags/tag150.xml"/><Relationship Id="rId7" Type="http://schemas.openxmlformats.org/officeDocument/2006/relationships/tags" Target="../tags/tag136.xml"/><Relationship Id="rId12" Type="http://schemas.openxmlformats.org/officeDocument/2006/relationships/tags" Target="../tags/tag141.xml"/><Relationship Id="rId17" Type="http://schemas.openxmlformats.org/officeDocument/2006/relationships/tags" Target="../tags/tag146.xml"/><Relationship Id="rId25" Type="http://schemas.openxmlformats.org/officeDocument/2006/relationships/tags" Target="../tags/tag154.xml"/><Relationship Id="rId33" Type="http://schemas.openxmlformats.org/officeDocument/2006/relationships/image" Target="../media/image16.svg"/><Relationship Id="rId2" Type="http://schemas.openxmlformats.org/officeDocument/2006/relationships/tags" Target="../tags/tag131.xml"/><Relationship Id="rId16" Type="http://schemas.openxmlformats.org/officeDocument/2006/relationships/tags" Target="../tags/tag145.xml"/><Relationship Id="rId20" Type="http://schemas.openxmlformats.org/officeDocument/2006/relationships/tags" Target="../tags/tag149.xml"/><Relationship Id="rId29" Type="http://schemas.openxmlformats.org/officeDocument/2006/relationships/tags" Target="../tags/tag158.xml"/><Relationship Id="rId1" Type="http://schemas.openxmlformats.org/officeDocument/2006/relationships/tags" Target="../tags/tag130.xml"/><Relationship Id="rId6" Type="http://schemas.openxmlformats.org/officeDocument/2006/relationships/tags" Target="../tags/tag135.xml"/><Relationship Id="rId11" Type="http://schemas.openxmlformats.org/officeDocument/2006/relationships/tags" Target="../tags/tag140.xml"/><Relationship Id="rId24" Type="http://schemas.openxmlformats.org/officeDocument/2006/relationships/tags" Target="../tags/tag153.xml"/><Relationship Id="rId32" Type="http://schemas.openxmlformats.org/officeDocument/2006/relationships/image" Target="../media/image15.png"/><Relationship Id="rId5" Type="http://schemas.openxmlformats.org/officeDocument/2006/relationships/tags" Target="../tags/tag134.xml"/><Relationship Id="rId15" Type="http://schemas.openxmlformats.org/officeDocument/2006/relationships/tags" Target="../tags/tag144.xml"/><Relationship Id="rId23" Type="http://schemas.openxmlformats.org/officeDocument/2006/relationships/tags" Target="../tags/tag152.xml"/><Relationship Id="rId28" Type="http://schemas.openxmlformats.org/officeDocument/2006/relationships/tags" Target="../tags/tag157.xml"/><Relationship Id="rId10" Type="http://schemas.openxmlformats.org/officeDocument/2006/relationships/tags" Target="../tags/tag139.xml"/><Relationship Id="rId19" Type="http://schemas.openxmlformats.org/officeDocument/2006/relationships/tags" Target="../tags/tag148.xml"/><Relationship Id="rId31" Type="http://schemas.openxmlformats.org/officeDocument/2006/relationships/image" Target="../media/image5.jpeg"/><Relationship Id="rId4" Type="http://schemas.openxmlformats.org/officeDocument/2006/relationships/tags" Target="../tags/tag133.xml"/><Relationship Id="rId9" Type="http://schemas.openxmlformats.org/officeDocument/2006/relationships/tags" Target="../tags/tag138.xml"/><Relationship Id="rId14" Type="http://schemas.openxmlformats.org/officeDocument/2006/relationships/tags" Target="../tags/tag143.xml"/><Relationship Id="rId22" Type="http://schemas.openxmlformats.org/officeDocument/2006/relationships/tags" Target="../tags/tag151.xml"/><Relationship Id="rId27" Type="http://schemas.openxmlformats.org/officeDocument/2006/relationships/tags" Target="../tags/tag156.xml"/><Relationship Id="rId30" Type="http://schemas.openxmlformats.org/officeDocument/2006/relationships/slideLayout" Target="../slideLayouts/slideLayout7.xml"/><Relationship Id="rId8" Type="http://schemas.openxmlformats.org/officeDocument/2006/relationships/tags" Target="../tags/tag13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161.xml"/><Relationship Id="rId7" Type="http://schemas.openxmlformats.org/officeDocument/2006/relationships/image" Target="../media/image5.jpeg"/><Relationship Id="rId12" Type="http://schemas.openxmlformats.org/officeDocument/2006/relationships/image" Target="../media/image39.png"/><Relationship Id="rId2" Type="http://schemas.openxmlformats.org/officeDocument/2006/relationships/tags" Target="../tags/tag160.xml"/><Relationship Id="rId1" Type="http://schemas.openxmlformats.org/officeDocument/2006/relationships/tags" Target="../tags/tag159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38.png"/><Relationship Id="rId5" Type="http://schemas.openxmlformats.org/officeDocument/2006/relationships/tags" Target="../tags/tag163.xml"/><Relationship Id="rId10" Type="http://schemas.openxmlformats.org/officeDocument/2006/relationships/image" Target="../media/image37.png"/><Relationship Id="rId4" Type="http://schemas.openxmlformats.org/officeDocument/2006/relationships/tags" Target="../tags/tag162.xml"/><Relationship Id="rId9" Type="http://schemas.openxmlformats.org/officeDocument/2006/relationships/image" Target="../media/image16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7.png"/><Relationship Id="rId3" Type="http://schemas.openxmlformats.org/officeDocument/2006/relationships/tags" Target="../tags/tag166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9.svg"/><Relationship Id="rId2" Type="http://schemas.openxmlformats.org/officeDocument/2006/relationships/tags" Target="../tags/tag165.xml"/><Relationship Id="rId1" Type="http://schemas.openxmlformats.org/officeDocument/2006/relationships/tags" Target="../tags/tag164.xml"/><Relationship Id="rId6" Type="http://schemas.openxmlformats.org/officeDocument/2006/relationships/tags" Target="../tags/tag169.xml"/><Relationship Id="rId11" Type="http://schemas.openxmlformats.org/officeDocument/2006/relationships/image" Target="../media/image8.png"/><Relationship Id="rId5" Type="http://schemas.openxmlformats.org/officeDocument/2006/relationships/tags" Target="../tags/tag168.xml"/><Relationship Id="rId10" Type="http://schemas.openxmlformats.org/officeDocument/2006/relationships/image" Target="../media/image7.svg"/><Relationship Id="rId4" Type="http://schemas.openxmlformats.org/officeDocument/2006/relationships/tags" Target="../tags/tag167.xml"/><Relationship Id="rId9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177.xml"/><Relationship Id="rId13" Type="http://schemas.openxmlformats.org/officeDocument/2006/relationships/image" Target="../media/image16.svg"/><Relationship Id="rId3" Type="http://schemas.openxmlformats.org/officeDocument/2006/relationships/tags" Target="../tags/tag172.xml"/><Relationship Id="rId7" Type="http://schemas.openxmlformats.org/officeDocument/2006/relationships/tags" Target="../tags/tag176.xml"/><Relationship Id="rId12" Type="http://schemas.openxmlformats.org/officeDocument/2006/relationships/image" Target="../media/image15.png"/><Relationship Id="rId2" Type="http://schemas.openxmlformats.org/officeDocument/2006/relationships/tags" Target="../tags/tag171.xml"/><Relationship Id="rId16" Type="http://schemas.openxmlformats.org/officeDocument/2006/relationships/image" Target="../media/image42.png"/><Relationship Id="rId1" Type="http://schemas.openxmlformats.org/officeDocument/2006/relationships/tags" Target="../tags/tag170.xml"/><Relationship Id="rId6" Type="http://schemas.openxmlformats.org/officeDocument/2006/relationships/tags" Target="../tags/tag175.xml"/><Relationship Id="rId11" Type="http://schemas.openxmlformats.org/officeDocument/2006/relationships/image" Target="../media/image5.jpeg"/><Relationship Id="rId5" Type="http://schemas.openxmlformats.org/officeDocument/2006/relationships/tags" Target="../tags/tag174.xml"/><Relationship Id="rId15" Type="http://schemas.openxmlformats.org/officeDocument/2006/relationships/image" Target="../media/image41.svg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173.xml"/><Relationship Id="rId9" Type="http://schemas.openxmlformats.org/officeDocument/2006/relationships/tags" Target="../tags/tag178.xml"/><Relationship Id="rId1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186.xml"/><Relationship Id="rId13" Type="http://schemas.openxmlformats.org/officeDocument/2006/relationships/image" Target="../media/image43.png"/><Relationship Id="rId3" Type="http://schemas.openxmlformats.org/officeDocument/2006/relationships/tags" Target="../tags/tag181.xml"/><Relationship Id="rId7" Type="http://schemas.openxmlformats.org/officeDocument/2006/relationships/tags" Target="../tags/tag185.xml"/><Relationship Id="rId12" Type="http://schemas.openxmlformats.org/officeDocument/2006/relationships/image" Target="../media/image19.svg"/><Relationship Id="rId2" Type="http://schemas.openxmlformats.org/officeDocument/2006/relationships/tags" Target="../tags/tag180.xml"/><Relationship Id="rId1" Type="http://schemas.openxmlformats.org/officeDocument/2006/relationships/tags" Target="../tags/tag179.xml"/><Relationship Id="rId6" Type="http://schemas.openxmlformats.org/officeDocument/2006/relationships/tags" Target="../tags/tag184.xml"/><Relationship Id="rId11" Type="http://schemas.openxmlformats.org/officeDocument/2006/relationships/image" Target="../media/image18.png"/><Relationship Id="rId5" Type="http://schemas.openxmlformats.org/officeDocument/2006/relationships/tags" Target="../tags/tag183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182.xml"/><Relationship Id="rId9" Type="http://schemas.openxmlformats.org/officeDocument/2006/relationships/tags" Target="../tags/tag18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tags" Target="../tags/tag190.xml"/><Relationship Id="rId7" Type="http://schemas.openxmlformats.org/officeDocument/2006/relationships/image" Target="../media/image19.svg"/><Relationship Id="rId2" Type="http://schemas.openxmlformats.org/officeDocument/2006/relationships/tags" Target="../tags/tag189.xml"/><Relationship Id="rId1" Type="http://schemas.openxmlformats.org/officeDocument/2006/relationships/tags" Target="../tags/tag188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29.xml"/><Relationship Id="rId4" Type="http://schemas.openxmlformats.org/officeDocument/2006/relationships/tags" Target="../tags/tag19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tags" Target="../tags/tag194.xml"/><Relationship Id="rId7" Type="http://schemas.openxmlformats.org/officeDocument/2006/relationships/image" Target="../media/image19.svg"/><Relationship Id="rId2" Type="http://schemas.openxmlformats.org/officeDocument/2006/relationships/tags" Target="../tags/tag193.xml"/><Relationship Id="rId1" Type="http://schemas.openxmlformats.org/officeDocument/2006/relationships/tags" Target="../tags/tag192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29.xml"/><Relationship Id="rId4" Type="http://schemas.openxmlformats.org/officeDocument/2006/relationships/tags" Target="../tags/tag195.xml"/><Relationship Id="rId9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198.xml"/><Relationship Id="rId7" Type="http://schemas.openxmlformats.org/officeDocument/2006/relationships/image" Target="../media/image18.png"/><Relationship Id="rId2" Type="http://schemas.openxmlformats.org/officeDocument/2006/relationships/tags" Target="../tags/tag197.xml"/><Relationship Id="rId1" Type="http://schemas.openxmlformats.org/officeDocument/2006/relationships/tags" Target="../tags/tag196.xml"/><Relationship Id="rId6" Type="http://schemas.openxmlformats.org/officeDocument/2006/relationships/slideLayout" Target="../slideLayouts/slideLayout29.xml"/><Relationship Id="rId5" Type="http://schemas.openxmlformats.org/officeDocument/2006/relationships/tags" Target="../tags/tag200.xml"/><Relationship Id="rId10" Type="http://schemas.openxmlformats.org/officeDocument/2006/relationships/image" Target="../media/image46.png"/><Relationship Id="rId4" Type="http://schemas.openxmlformats.org/officeDocument/2006/relationships/tags" Target="../tags/tag199.xml"/><Relationship Id="rId9" Type="http://schemas.openxmlformats.org/officeDocument/2006/relationships/image" Target="../media/image47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208.xml"/><Relationship Id="rId13" Type="http://schemas.openxmlformats.org/officeDocument/2006/relationships/image" Target="../media/image19.svg"/><Relationship Id="rId3" Type="http://schemas.openxmlformats.org/officeDocument/2006/relationships/tags" Target="../tags/tag203.xml"/><Relationship Id="rId7" Type="http://schemas.openxmlformats.org/officeDocument/2006/relationships/tags" Target="../tags/tag207.xml"/><Relationship Id="rId12" Type="http://schemas.openxmlformats.org/officeDocument/2006/relationships/image" Target="../media/image18.png"/><Relationship Id="rId2" Type="http://schemas.openxmlformats.org/officeDocument/2006/relationships/tags" Target="../tags/tag202.xml"/><Relationship Id="rId1" Type="http://schemas.openxmlformats.org/officeDocument/2006/relationships/tags" Target="../tags/tag201.xml"/><Relationship Id="rId6" Type="http://schemas.openxmlformats.org/officeDocument/2006/relationships/tags" Target="../tags/tag206.xml"/><Relationship Id="rId11" Type="http://schemas.openxmlformats.org/officeDocument/2006/relationships/slideLayout" Target="../slideLayouts/slideLayout29.xml"/><Relationship Id="rId5" Type="http://schemas.openxmlformats.org/officeDocument/2006/relationships/tags" Target="../tags/tag205.xml"/><Relationship Id="rId15" Type="http://schemas.openxmlformats.org/officeDocument/2006/relationships/image" Target="../media/image48.png"/><Relationship Id="rId10" Type="http://schemas.openxmlformats.org/officeDocument/2006/relationships/tags" Target="../tags/tag210.xml"/><Relationship Id="rId4" Type="http://schemas.openxmlformats.org/officeDocument/2006/relationships/tags" Target="../tags/tag204.xml"/><Relationship Id="rId9" Type="http://schemas.openxmlformats.org/officeDocument/2006/relationships/tags" Target="../tags/tag209.xml"/><Relationship Id="rId14" Type="http://schemas.openxmlformats.org/officeDocument/2006/relationships/image" Target="../media/image4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218.xml"/><Relationship Id="rId13" Type="http://schemas.openxmlformats.org/officeDocument/2006/relationships/image" Target="../media/image18.png"/><Relationship Id="rId3" Type="http://schemas.openxmlformats.org/officeDocument/2006/relationships/tags" Target="../tags/tag213.xml"/><Relationship Id="rId7" Type="http://schemas.openxmlformats.org/officeDocument/2006/relationships/tags" Target="../tags/tag217.xml"/><Relationship Id="rId12" Type="http://schemas.openxmlformats.org/officeDocument/2006/relationships/slideLayout" Target="../slideLayouts/slideLayout29.xml"/><Relationship Id="rId2" Type="http://schemas.openxmlformats.org/officeDocument/2006/relationships/tags" Target="../tags/tag212.xml"/><Relationship Id="rId16" Type="http://schemas.openxmlformats.org/officeDocument/2006/relationships/image" Target="../media/image48.png"/><Relationship Id="rId1" Type="http://schemas.openxmlformats.org/officeDocument/2006/relationships/tags" Target="../tags/tag211.xml"/><Relationship Id="rId6" Type="http://schemas.openxmlformats.org/officeDocument/2006/relationships/tags" Target="../tags/tag216.xml"/><Relationship Id="rId11" Type="http://schemas.openxmlformats.org/officeDocument/2006/relationships/tags" Target="../tags/tag221.xml"/><Relationship Id="rId5" Type="http://schemas.openxmlformats.org/officeDocument/2006/relationships/tags" Target="../tags/tag215.xml"/><Relationship Id="rId15" Type="http://schemas.openxmlformats.org/officeDocument/2006/relationships/image" Target="../media/image47.jpeg"/><Relationship Id="rId10" Type="http://schemas.openxmlformats.org/officeDocument/2006/relationships/tags" Target="../tags/tag220.xml"/><Relationship Id="rId4" Type="http://schemas.openxmlformats.org/officeDocument/2006/relationships/tags" Target="../tags/tag214.xml"/><Relationship Id="rId9" Type="http://schemas.openxmlformats.org/officeDocument/2006/relationships/tags" Target="../tags/tag219.xml"/><Relationship Id="rId14" Type="http://schemas.openxmlformats.org/officeDocument/2006/relationships/image" Target="../media/image19.sv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229.xml"/><Relationship Id="rId13" Type="http://schemas.openxmlformats.org/officeDocument/2006/relationships/image" Target="../media/image19.svg"/><Relationship Id="rId3" Type="http://schemas.openxmlformats.org/officeDocument/2006/relationships/tags" Target="../tags/tag224.xml"/><Relationship Id="rId7" Type="http://schemas.openxmlformats.org/officeDocument/2006/relationships/tags" Target="../tags/tag228.xml"/><Relationship Id="rId12" Type="http://schemas.openxmlformats.org/officeDocument/2006/relationships/image" Target="../media/image18.png"/><Relationship Id="rId2" Type="http://schemas.openxmlformats.org/officeDocument/2006/relationships/tags" Target="../tags/tag223.xml"/><Relationship Id="rId1" Type="http://schemas.openxmlformats.org/officeDocument/2006/relationships/tags" Target="../tags/tag222.xml"/><Relationship Id="rId6" Type="http://schemas.openxmlformats.org/officeDocument/2006/relationships/tags" Target="../tags/tag227.xml"/><Relationship Id="rId11" Type="http://schemas.openxmlformats.org/officeDocument/2006/relationships/slideLayout" Target="../slideLayouts/slideLayout29.xml"/><Relationship Id="rId5" Type="http://schemas.openxmlformats.org/officeDocument/2006/relationships/tags" Target="../tags/tag226.xml"/><Relationship Id="rId15" Type="http://schemas.openxmlformats.org/officeDocument/2006/relationships/image" Target="../media/image49.png"/><Relationship Id="rId10" Type="http://schemas.openxmlformats.org/officeDocument/2006/relationships/tags" Target="../tags/tag231.xml"/><Relationship Id="rId4" Type="http://schemas.openxmlformats.org/officeDocument/2006/relationships/tags" Target="../tags/tag225.xml"/><Relationship Id="rId9" Type="http://schemas.openxmlformats.org/officeDocument/2006/relationships/tags" Target="../tags/tag230.xml"/><Relationship Id="rId14" Type="http://schemas.openxmlformats.org/officeDocument/2006/relationships/image" Target="../media/image4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239.xml"/><Relationship Id="rId13" Type="http://schemas.openxmlformats.org/officeDocument/2006/relationships/image" Target="../media/image18.png"/><Relationship Id="rId3" Type="http://schemas.openxmlformats.org/officeDocument/2006/relationships/tags" Target="../tags/tag234.xml"/><Relationship Id="rId7" Type="http://schemas.openxmlformats.org/officeDocument/2006/relationships/tags" Target="../tags/tag238.xml"/><Relationship Id="rId12" Type="http://schemas.openxmlformats.org/officeDocument/2006/relationships/slideLayout" Target="../slideLayouts/slideLayout29.xml"/><Relationship Id="rId2" Type="http://schemas.openxmlformats.org/officeDocument/2006/relationships/tags" Target="../tags/tag233.xml"/><Relationship Id="rId16" Type="http://schemas.openxmlformats.org/officeDocument/2006/relationships/image" Target="../media/image49.png"/><Relationship Id="rId1" Type="http://schemas.openxmlformats.org/officeDocument/2006/relationships/tags" Target="../tags/tag232.xml"/><Relationship Id="rId6" Type="http://schemas.openxmlformats.org/officeDocument/2006/relationships/tags" Target="../tags/tag237.xml"/><Relationship Id="rId11" Type="http://schemas.openxmlformats.org/officeDocument/2006/relationships/tags" Target="../tags/tag242.xml"/><Relationship Id="rId5" Type="http://schemas.openxmlformats.org/officeDocument/2006/relationships/tags" Target="../tags/tag236.xml"/><Relationship Id="rId15" Type="http://schemas.openxmlformats.org/officeDocument/2006/relationships/image" Target="../media/image47.jpeg"/><Relationship Id="rId10" Type="http://schemas.openxmlformats.org/officeDocument/2006/relationships/tags" Target="../tags/tag241.xml"/><Relationship Id="rId4" Type="http://schemas.openxmlformats.org/officeDocument/2006/relationships/tags" Target="../tags/tag235.xml"/><Relationship Id="rId9" Type="http://schemas.openxmlformats.org/officeDocument/2006/relationships/tags" Target="../tags/tag240.xml"/><Relationship Id="rId14" Type="http://schemas.openxmlformats.org/officeDocument/2006/relationships/image" Target="../media/image19.sv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250.xml"/><Relationship Id="rId13" Type="http://schemas.openxmlformats.org/officeDocument/2006/relationships/image" Target="../media/image19.svg"/><Relationship Id="rId3" Type="http://schemas.openxmlformats.org/officeDocument/2006/relationships/tags" Target="../tags/tag245.xml"/><Relationship Id="rId7" Type="http://schemas.openxmlformats.org/officeDocument/2006/relationships/tags" Target="../tags/tag249.xml"/><Relationship Id="rId12" Type="http://schemas.openxmlformats.org/officeDocument/2006/relationships/image" Target="../media/image18.png"/><Relationship Id="rId2" Type="http://schemas.openxmlformats.org/officeDocument/2006/relationships/tags" Target="../tags/tag244.xml"/><Relationship Id="rId1" Type="http://schemas.openxmlformats.org/officeDocument/2006/relationships/tags" Target="../tags/tag243.xml"/><Relationship Id="rId6" Type="http://schemas.openxmlformats.org/officeDocument/2006/relationships/tags" Target="../tags/tag248.xml"/><Relationship Id="rId11" Type="http://schemas.openxmlformats.org/officeDocument/2006/relationships/slideLayout" Target="../slideLayouts/slideLayout29.xml"/><Relationship Id="rId5" Type="http://schemas.openxmlformats.org/officeDocument/2006/relationships/tags" Target="../tags/tag247.xml"/><Relationship Id="rId15" Type="http://schemas.openxmlformats.org/officeDocument/2006/relationships/image" Target="../media/image50.png"/><Relationship Id="rId10" Type="http://schemas.openxmlformats.org/officeDocument/2006/relationships/tags" Target="../tags/tag252.xml"/><Relationship Id="rId4" Type="http://schemas.openxmlformats.org/officeDocument/2006/relationships/tags" Target="../tags/tag246.xml"/><Relationship Id="rId9" Type="http://schemas.openxmlformats.org/officeDocument/2006/relationships/tags" Target="../tags/tag251.xml"/><Relationship Id="rId14" Type="http://schemas.openxmlformats.org/officeDocument/2006/relationships/image" Target="../media/image4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tags" Target="../tags/tag260.xml"/><Relationship Id="rId13" Type="http://schemas.openxmlformats.org/officeDocument/2006/relationships/image" Target="../media/image18.png"/><Relationship Id="rId3" Type="http://schemas.openxmlformats.org/officeDocument/2006/relationships/tags" Target="../tags/tag255.xml"/><Relationship Id="rId7" Type="http://schemas.openxmlformats.org/officeDocument/2006/relationships/tags" Target="../tags/tag259.xml"/><Relationship Id="rId12" Type="http://schemas.openxmlformats.org/officeDocument/2006/relationships/slideLayout" Target="../slideLayouts/slideLayout29.xml"/><Relationship Id="rId2" Type="http://schemas.openxmlformats.org/officeDocument/2006/relationships/tags" Target="../tags/tag254.xml"/><Relationship Id="rId16" Type="http://schemas.openxmlformats.org/officeDocument/2006/relationships/image" Target="../media/image50.png"/><Relationship Id="rId1" Type="http://schemas.openxmlformats.org/officeDocument/2006/relationships/tags" Target="../tags/tag253.xml"/><Relationship Id="rId6" Type="http://schemas.openxmlformats.org/officeDocument/2006/relationships/tags" Target="../tags/tag258.xml"/><Relationship Id="rId11" Type="http://schemas.openxmlformats.org/officeDocument/2006/relationships/tags" Target="../tags/tag263.xml"/><Relationship Id="rId5" Type="http://schemas.openxmlformats.org/officeDocument/2006/relationships/tags" Target="../tags/tag257.xml"/><Relationship Id="rId15" Type="http://schemas.openxmlformats.org/officeDocument/2006/relationships/image" Target="../media/image47.jpeg"/><Relationship Id="rId10" Type="http://schemas.openxmlformats.org/officeDocument/2006/relationships/tags" Target="../tags/tag262.xml"/><Relationship Id="rId4" Type="http://schemas.openxmlformats.org/officeDocument/2006/relationships/tags" Target="../tags/tag256.xml"/><Relationship Id="rId9" Type="http://schemas.openxmlformats.org/officeDocument/2006/relationships/tags" Target="../tags/tag261.xml"/><Relationship Id="rId14" Type="http://schemas.openxmlformats.org/officeDocument/2006/relationships/image" Target="../media/image19.sv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tags" Target="../tags/tag271.xml"/><Relationship Id="rId13" Type="http://schemas.openxmlformats.org/officeDocument/2006/relationships/image" Target="../media/image19.svg"/><Relationship Id="rId3" Type="http://schemas.openxmlformats.org/officeDocument/2006/relationships/tags" Target="../tags/tag266.xml"/><Relationship Id="rId7" Type="http://schemas.openxmlformats.org/officeDocument/2006/relationships/tags" Target="../tags/tag270.xml"/><Relationship Id="rId12" Type="http://schemas.openxmlformats.org/officeDocument/2006/relationships/image" Target="../media/image18.png"/><Relationship Id="rId2" Type="http://schemas.openxmlformats.org/officeDocument/2006/relationships/tags" Target="../tags/tag265.xml"/><Relationship Id="rId1" Type="http://schemas.openxmlformats.org/officeDocument/2006/relationships/tags" Target="../tags/tag264.xml"/><Relationship Id="rId6" Type="http://schemas.openxmlformats.org/officeDocument/2006/relationships/tags" Target="../tags/tag269.xml"/><Relationship Id="rId11" Type="http://schemas.openxmlformats.org/officeDocument/2006/relationships/slideLayout" Target="../slideLayouts/slideLayout29.xml"/><Relationship Id="rId5" Type="http://schemas.openxmlformats.org/officeDocument/2006/relationships/tags" Target="../tags/tag268.xml"/><Relationship Id="rId15" Type="http://schemas.openxmlformats.org/officeDocument/2006/relationships/image" Target="../media/image51.png"/><Relationship Id="rId10" Type="http://schemas.openxmlformats.org/officeDocument/2006/relationships/tags" Target="../tags/tag273.xml"/><Relationship Id="rId4" Type="http://schemas.openxmlformats.org/officeDocument/2006/relationships/tags" Target="../tags/tag267.xml"/><Relationship Id="rId9" Type="http://schemas.openxmlformats.org/officeDocument/2006/relationships/tags" Target="../tags/tag272.xml"/><Relationship Id="rId14" Type="http://schemas.openxmlformats.org/officeDocument/2006/relationships/image" Target="../media/image4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tags" Target="../tags/tag281.xml"/><Relationship Id="rId13" Type="http://schemas.openxmlformats.org/officeDocument/2006/relationships/image" Target="../media/image18.png"/><Relationship Id="rId3" Type="http://schemas.openxmlformats.org/officeDocument/2006/relationships/tags" Target="../tags/tag276.xml"/><Relationship Id="rId7" Type="http://schemas.openxmlformats.org/officeDocument/2006/relationships/tags" Target="../tags/tag280.xml"/><Relationship Id="rId12" Type="http://schemas.openxmlformats.org/officeDocument/2006/relationships/slideLayout" Target="../slideLayouts/slideLayout29.xml"/><Relationship Id="rId2" Type="http://schemas.openxmlformats.org/officeDocument/2006/relationships/tags" Target="../tags/tag275.xml"/><Relationship Id="rId16" Type="http://schemas.openxmlformats.org/officeDocument/2006/relationships/image" Target="../media/image51.png"/><Relationship Id="rId1" Type="http://schemas.openxmlformats.org/officeDocument/2006/relationships/tags" Target="../tags/tag274.xml"/><Relationship Id="rId6" Type="http://schemas.openxmlformats.org/officeDocument/2006/relationships/tags" Target="../tags/tag279.xml"/><Relationship Id="rId11" Type="http://schemas.openxmlformats.org/officeDocument/2006/relationships/tags" Target="../tags/tag284.xml"/><Relationship Id="rId5" Type="http://schemas.openxmlformats.org/officeDocument/2006/relationships/tags" Target="../tags/tag278.xml"/><Relationship Id="rId15" Type="http://schemas.openxmlformats.org/officeDocument/2006/relationships/image" Target="../media/image47.jpeg"/><Relationship Id="rId10" Type="http://schemas.openxmlformats.org/officeDocument/2006/relationships/tags" Target="../tags/tag283.xml"/><Relationship Id="rId4" Type="http://schemas.openxmlformats.org/officeDocument/2006/relationships/tags" Target="../tags/tag277.xml"/><Relationship Id="rId9" Type="http://schemas.openxmlformats.org/officeDocument/2006/relationships/tags" Target="../tags/tag282.xml"/><Relationship Id="rId14" Type="http://schemas.openxmlformats.org/officeDocument/2006/relationships/image" Target="../media/image19.sv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tags" Target="../tags/tag292.xml"/><Relationship Id="rId13" Type="http://schemas.openxmlformats.org/officeDocument/2006/relationships/image" Target="../media/image19.svg"/><Relationship Id="rId3" Type="http://schemas.openxmlformats.org/officeDocument/2006/relationships/tags" Target="../tags/tag287.xml"/><Relationship Id="rId7" Type="http://schemas.openxmlformats.org/officeDocument/2006/relationships/tags" Target="../tags/tag291.xml"/><Relationship Id="rId12" Type="http://schemas.openxmlformats.org/officeDocument/2006/relationships/image" Target="../media/image18.png"/><Relationship Id="rId2" Type="http://schemas.openxmlformats.org/officeDocument/2006/relationships/tags" Target="../tags/tag286.xml"/><Relationship Id="rId1" Type="http://schemas.openxmlformats.org/officeDocument/2006/relationships/tags" Target="../tags/tag285.xml"/><Relationship Id="rId6" Type="http://schemas.openxmlformats.org/officeDocument/2006/relationships/tags" Target="../tags/tag290.xml"/><Relationship Id="rId11" Type="http://schemas.openxmlformats.org/officeDocument/2006/relationships/slideLayout" Target="../slideLayouts/slideLayout29.xml"/><Relationship Id="rId5" Type="http://schemas.openxmlformats.org/officeDocument/2006/relationships/tags" Target="../tags/tag289.xml"/><Relationship Id="rId15" Type="http://schemas.openxmlformats.org/officeDocument/2006/relationships/image" Target="../media/image52.png"/><Relationship Id="rId10" Type="http://schemas.openxmlformats.org/officeDocument/2006/relationships/tags" Target="../tags/tag294.xml"/><Relationship Id="rId4" Type="http://schemas.openxmlformats.org/officeDocument/2006/relationships/tags" Target="../tags/tag288.xml"/><Relationship Id="rId9" Type="http://schemas.openxmlformats.org/officeDocument/2006/relationships/tags" Target="../tags/tag293.xml"/><Relationship Id="rId14" Type="http://schemas.openxmlformats.org/officeDocument/2006/relationships/image" Target="../media/image45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tags" Target="../tags/tag302.xml"/><Relationship Id="rId13" Type="http://schemas.openxmlformats.org/officeDocument/2006/relationships/image" Target="../media/image18.png"/><Relationship Id="rId3" Type="http://schemas.openxmlformats.org/officeDocument/2006/relationships/tags" Target="../tags/tag297.xml"/><Relationship Id="rId7" Type="http://schemas.openxmlformats.org/officeDocument/2006/relationships/tags" Target="../tags/tag301.xml"/><Relationship Id="rId12" Type="http://schemas.openxmlformats.org/officeDocument/2006/relationships/slideLayout" Target="../slideLayouts/slideLayout29.xml"/><Relationship Id="rId2" Type="http://schemas.openxmlformats.org/officeDocument/2006/relationships/tags" Target="../tags/tag296.xml"/><Relationship Id="rId16" Type="http://schemas.openxmlformats.org/officeDocument/2006/relationships/image" Target="../media/image52.png"/><Relationship Id="rId1" Type="http://schemas.openxmlformats.org/officeDocument/2006/relationships/tags" Target="../tags/tag295.xml"/><Relationship Id="rId6" Type="http://schemas.openxmlformats.org/officeDocument/2006/relationships/tags" Target="../tags/tag300.xml"/><Relationship Id="rId11" Type="http://schemas.openxmlformats.org/officeDocument/2006/relationships/tags" Target="../tags/tag305.xml"/><Relationship Id="rId5" Type="http://schemas.openxmlformats.org/officeDocument/2006/relationships/tags" Target="../tags/tag299.xml"/><Relationship Id="rId15" Type="http://schemas.openxmlformats.org/officeDocument/2006/relationships/image" Target="../media/image47.jpeg"/><Relationship Id="rId10" Type="http://schemas.openxmlformats.org/officeDocument/2006/relationships/tags" Target="../tags/tag304.xml"/><Relationship Id="rId4" Type="http://schemas.openxmlformats.org/officeDocument/2006/relationships/tags" Target="../tags/tag298.xml"/><Relationship Id="rId9" Type="http://schemas.openxmlformats.org/officeDocument/2006/relationships/tags" Target="../tags/tag303.xml"/><Relationship Id="rId14" Type="http://schemas.openxmlformats.org/officeDocument/2006/relationships/image" Target="../media/image19.sv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tags" Target="../tags/tag313.xml"/><Relationship Id="rId13" Type="http://schemas.openxmlformats.org/officeDocument/2006/relationships/image" Target="../media/image18.png"/><Relationship Id="rId3" Type="http://schemas.openxmlformats.org/officeDocument/2006/relationships/tags" Target="../tags/tag308.xml"/><Relationship Id="rId7" Type="http://schemas.openxmlformats.org/officeDocument/2006/relationships/tags" Target="../tags/tag312.xml"/><Relationship Id="rId12" Type="http://schemas.openxmlformats.org/officeDocument/2006/relationships/slideLayout" Target="../slideLayouts/slideLayout29.xml"/><Relationship Id="rId2" Type="http://schemas.openxmlformats.org/officeDocument/2006/relationships/tags" Target="../tags/tag307.xml"/><Relationship Id="rId16" Type="http://schemas.openxmlformats.org/officeDocument/2006/relationships/image" Target="../media/image52.png"/><Relationship Id="rId1" Type="http://schemas.openxmlformats.org/officeDocument/2006/relationships/tags" Target="../tags/tag306.xml"/><Relationship Id="rId6" Type="http://schemas.openxmlformats.org/officeDocument/2006/relationships/tags" Target="../tags/tag311.xml"/><Relationship Id="rId11" Type="http://schemas.openxmlformats.org/officeDocument/2006/relationships/tags" Target="../tags/tag316.xml"/><Relationship Id="rId5" Type="http://schemas.openxmlformats.org/officeDocument/2006/relationships/tags" Target="../tags/tag310.xml"/><Relationship Id="rId15" Type="http://schemas.openxmlformats.org/officeDocument/2006/relationships/image" Target="../media/image47.jpeg"/><Relationship Id="rId10" Type="http://schemas.openxmlformats.org/officeDocument/2006/relationships/tags" Target="../tags/tag315.xml"/><Relationship Id="rId4" Type="http://schemas.openxmlformats.org/officeDocument/2006/relationships/tags" Target="../tags/tag309.xml"/><Relationship Id="rId9" Type="http://schemas.openxmlformats.org/officeDocument/2006/relationships/tags" Target="../tags/tag314.xml"/><Relationship Id="rId14" Type="http://schemas.openxmlformats.org/officeDocument/2006/relationships/image" Target="../media/image19.sv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image" Target="../media/image54.png"/><Relationship Id="rId3" Type="http://schemas.openxmlformats.org/officeDocument/2006/relationships/tags" Target="../tags/tag319.xml"/><Relationship Id="rId7" Type="http://schemas.openxmlformats.org/officeDocument/2006/relationships/audio" Target="../media/media1.wav"/><Relationship Id="rId12" Type="http://schemas.openxmlformats.org/officeDocument/2006/relationships/image" Target="../media/image53.png"/><Relationship Id="rId2" Type="http://schemas.openxmlformats.org/officeDocument/2006/relationships/tags" Target="../tags/tag318.xml"/><Relationship Id="rId1" Type="http://schemas.openxmlformats.org/officeDocument/2006/relationships/tags" Target="../tags/tag317.xml"/><Relationship Id="rId6" Type="http://schemas.microsoft.com/office/2007/relationships/media" Target="../media/media1.wav"/><Relationship Id="rId11" Type="http://schemas.openxmlformats.org/officeDocument/2006/relationships/image" Target="../media/image47.jpeg"/><Relationship Id="rId5" Type="http://schemas.openxmlformats.org/officeDocument/2006/relationships/tags" Target="../tags/tag321.xml"/><Relationship Id="rId10" Type="http://schemas.openxmlformats.org/officeDocument/2006/relationships/image" Target="../media/image19.svg"/><Relationship Id="rId4" Type="http://schemas.openxmlformats.org/officeDocument/2006/relationships/tags" Target="../tags/tag320.xml"/><Relationship Id="rId9" Type="http://schemas.openxmlformats.org/officeDocument/2006/relationships/image" Target="../media/image18.png"/><Relationship Id="rId14" Type="http://schemas.openxmlformats.org/officeDocument/2006/relationships/image" Target="../media/image55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tags" Target="../tags/tag329.xml"/><Relationship Id="rId13" Type="http://schemas.openxmlformats.org/officeDocument/2006/relationships/image" Target="../media/image19.svg"/><Relationship Id="rId3" Type="http://schemas.openxmlformats.org/officeDocument/2006/relationships/tags" Target="../tags/tag324.xml"/><Relationship Id="rId7" Type="http://schemas.openxmlformats.org/officeDocument/2006/relationships/tags" Target="../tags/tag328.xml"/><Relationship Id="rId12" Type="http://schemas.openxmlformats.org/officeDocument/2006/relationships/image" Target="../media/image18.png"/><Relationship Id="rId2" Type="http://schemas.openxmlformats.org/officeDocument/2006/relationships/tags" Target="../tags/tag323.xml"/><Relationship Id="rId1" Type="http://schemas.openxmlformats.org/officeDocument/2006/relationships/tags" Target="../tags/tag322.xml"/><Relationship Id="rId6" Type="http://schemas.openxmlformats.org/officeDocument/2006/relationships/tags" Target="../tags/tag327.xml"/><Relationship Id="rId11" Type="http://schemas.openxmlformats.org/officeDocument/2006/relationships/slideLayout" Target="../slideLayouts/slideLayout29.xml"/><Relationship Id="rId5" Type="http://schemas.openxmlformats.org/officeDocument/2006/relationships/tags" Target="../tags/tag326.xml"/><Relationship Id="rId15" Type="http://schemas.openxmlformats.org/officeDocument/2006/relationships/image" Target="../media/image56.png"/><Relationship Id="rId10" Type="http://schemas.openxmlformats.org/officeDocument/2006/relationships/tags" Target="../tags/tag331.xml"/><Relationship Id="rId4" Type="http://schemas.openxmlformats.org/officeDocument/2006/relationships/tags" Target="../tags/tag325.xml"/><Relationship Id="rId9" Type="http://schemas.openxmlformats.org/officeDocument/2006/relationships/tags" Target="../tags/tag330.xml"/><Relationship Id="rId14" Type="http://schemas.openxmlformats.org/officeDocument/2006/relationships/image" Target="../media/image45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tags" Target="../tags/tag339.xml"/><Relationship Id="rId13" Type="http://schemas.openxmlformats.org/officeDocument/2006/relationships/image" Target="../media/image18.png"/><Relationship Id="rId3" Type="http://schemas.openxmlformats.org/officeDocument/2006/relationships/tags" Target="../tags/tag334.xml"/><Relationship Id="rId7" Type="http://schemas.openxmlformats.org/officeDocument/2006/relationships/tags" Target="../tags/tag338.xml"/><Relationship Id="rId12" Type="http://schemas.openxmlformats.org/officeDocument/2006/relationships/slideLayout" Target="../slideLayouts/slideLayout29.xml"/><Relationship Id="rId2" Type="http://schemas.openxmlformats.org/officeDocument/2006/relationships/tags" Target="../tags/tag333.xml"/><Relationship Id="rId16" Type="http://schemas.openxmlformats.org/officeDocument/2006/relationships/image" Target="../media/image56.png"/><Relationship Id="rId1" Type="http://schemas.openxmlformats.org/officeDocument/2006/relationships/tags" Target="../tags/tag332.xml"/><Relationship Id="rId6" Type="http://schemas.openxmlformats.org/officeDocument/2006/relationships/tags" Target="../tags/tag337.xml"/><Relationship Id="rId11" Type="http://schemas.openxmlformats.org/officeDocument/2006/relationships/tags" Target="../tags/tag342.xml"/><Relationship Id="rId5" Type="http://schemas.openxmlformats.org/officeDocument/2006/relationships/tags" Target="../tags/tag336.xml"/><Relationship Id="rId15" Type="http://schemas.openxmlformats.org/officeDocument/2006/relationships/image" Target="../media/image47.jpeg"/><Relationship Id="rId10" Type="http://schemas.openxmlformats.org/officeDocument/2006/relationships/tags" Target="../tags/tag341.xml"/><Relationship Id="rId4" Type="http://schemas.openxmlformats.org/officeDocument/2006/relationships/tags" Target="../tags/tag335.xml"/><Relationship Id="rId9" Type="http://schemas.openxmlformats.org/officeDocument/2006/relationships/tags" Target="../tags/tag340.xml"/><Relationship Id="rId14" Type="http://schemas.openxmlformats.org/officeDocument/2006/relationships/image" Target="../media/image19.sv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tags" Target="../tags/tag350.xml"/><Relationship Id="rId13" Type="http://schemas.openxmlformats.org/officeDocument/2006/relationships/image" Target="../media/image18.png"/><Relationship Id="rId3" Type="http://schemas.openxmlformats.org/officeDocument/2006/relationships/tags" Target="../tags/tag345.xml"/><Relationship Id="rId7" Type="http://schemas.openxmlformats.org/officeDocument/2006/relationships/tags" Target="../tags/tag349.xml"/><Relationship Id="rId12" Type="http://schemas.openxmlformats.org/officeDocument/2006/relationships/slideLayout" Target="../slideLayouts/slideLayout29.xml"/><Relationship Id="rId2" Type="http://schemas.openxmlformats.org/officeDocument/2006/relationships/tags" Target="../tags/tag344.xml"/><Relationship Id="rId16" Type="http://schemas.openxmlformats.org/officeDocument/2006/relationships/image" Target="../media/image56.png"/><Relationship Id="rId1" Type="http://schemas.openxmlformats.org/officeDocument/2006/relationships/tags" Target="../tags/tag343.xml"/><Relationship Id="rId6" Type="http://schemas.openxmlformats.org/officeDocument/2006/relationships/tags" Target="../tags/tag348.xml"/><Relationship Id="rId11" Type="http://schemas.openxmlformats.org/officeDocument/2006/relationships/tags" Target="../tags/tag353.xml"/><Relationship Id="rId5" Type="http://schemas.openxmlformats.org/officeDocument/2006/relationships/tags" Target="../tags/tag347.xml"/><Relationship Id="rId15" Type="http://schemas.openxmlformats.org/officeDocument/2006/relationships/image" Target="../media/image47.jpeg"/><Relationship Id="rId10" Type="http://schemas.openxmlformats.org/officeDocument/2006/relationships/tags" Target="../tags/tag352.xml"/><Relationship Id="rId4" Type="http://schemas.openxmlformats.org/officeDocument/2006/relationships/tags" Target="../tags/tag346.xml"/><Relationship Id="rId9" Type="http://schemas.openxmlformats.org/officeDocument/2006/relationships/tags" Target="../tags/tag351.xml"/><Relationship Id="rId14" Type="http://schemas.openxmlformats.org/officeDocument/2006/relationships/image" Target="../media/image19.sv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tags" Target="../tags/tag361.xml"/><Relationship Id="rId13" Type="http://schemas.openxmlformats.org/officeDocument/2006/relationships/image" Target="../media/image19.svg"/><Relationship Id="rId3" Type="http://schemas.openxmlformats.org/officeDocument/2006/relationships/tags" Target="../tags/tag356.xml"/><Relationship Id="rId7" Type="http://schemas.openxmlformats.org/officeDocument/2006/relationships/tags" Target="../tags/tag360.xml"/><Relationship Id="rId12" Type="http://schemas.openxmlformats.org/officeDocument/2006/relationships/image" Target="../media/image18.png"/><Relationship Id="rId2" Type="http://schemas.openxmlformats.org/officeDocument/2006/relationships/tags" Target="../tags/tag355.xml"/><Relationship Id="rId1" Type="http://schemas.openxmlformats.org/officeDocument/2006/relationships/tags" Target="../tags/tag354.xml"/><Relationship Id="rId6" Type="http://schemas.openxmlformats.org/officeDocument/2006/relationships/tags" Target="../tags/tag359.xml"/><Relationship Id="rId11" Type="http://schemas.openxmlformats.org/officeDocument/2006/relationships/slideLayout" Target="../slideLayouts/slideLayout29.xml"/><Relationship Id="rId5" Type="http://schemas.openxmlformats.org/officeDocument/2006/relationships/tags" Target="../tags/tag358.xml"/><Relationship Id="rId15" Type="http://schemas.openxmlformats.org/officeDocument/2006/relationships/image" Target="../media/image57.png"/><Relationship Id="rId10" Type="http://schemas.openxmlformats.org/officeDocument/2006/relationships/tags" Target="../tags/tag363.xml"/><Relationship Id="rId4" Type="http://schemas.openxmlformats.org/officeDocument/2006/relationships/tags" Target="../tags/tag357.xml"/><Relationship Id="rId9" Type="http://schemas.openxmlformats.org/officeDocument/2006/relationships/tags" Target="../tags/tag362.xml"/><Relationship Id="rId14" Type="http://schemas.openxmlformats.org/officeDocument/2006/relationships/image" Target="../media/image45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tags" Target="../tags/tag371.xml"/><Relationship Id="rId13" Type="http://schemas.openxmlformats.org/officeDocument/2006/relationships/image" Target="../media/image18.png"/><Relationship Id="rId3" Type="http://schemas.openxmlformats.org/officeDocument/2006/relationships/tags" Target="../tags/tag366.xml"/><Relationship Id="rId7" Type="http://schemas.openxmlformats.org/officeDocument/2006/relationships/tags" Target="../tags/tag370.xml"/><Relationship Id="rId12" Type="http://schemas.openxmlformats.org/officeDocument/2006/relationships/slideLayout" Target="../slideLayouts/slideLayout29.xml"/><Relationship Id="rId2" Type="http://schemas.openxmlformats.org/officeDocument/2006/relationships/tags" Target="../tags/tag365.xml"/><Relationship Id="rId16" Type="http://schemas.openxmlformats.org/officeDocument/2006/relationships/image" Target="../media/image57.png"/><Relationship Id="rId1" Type="http://schemas.openxmlformats.org/officeDocument/2006/relationships/tags" Target="../tags/tag364.xml"/><Relationship Id="rId6" Type="http://schemas.openxmlformats.org/officeDocument/2006/relationships/tags" Target="../tags/tag369.xml"/><Relationship Id="rId11" Type="http://schemas.openxmlformats.org/officeDocument/2006/relationships/tags" Target="../tags/tag374.xml"/><Relationship Id="rId5" Type="http://schemas.openxmlformats.org/officeDocument/2006/relationships/tags" Target="../tags/tag368.xml"/><Relationship Id="rId15" Type="http://schemas.openxmlformats.org/officeDocument/2006/relationships/image" Target="../media/image47.jpeg"/><Relationship Id="rId10" Type="http://schemas.openxmlformats.org/officeDocument/2006/relationships/tags" Target="../tags/tag373.xml"/><Relationship Id="rId4" Type="http://schemas.openxmlformats.org/officeDocument/2006/relationships/tags" Target="../tags/tag367.xml"/><Relationship Id="rId9" Type="http://schemas.openxmlformats.org/officeDocument/2006/relationships/tags" Target="../tags/tag372.xml"/><Relationship Id="rId14" Type="http://schemas.openxmlformats.org/officeDocument/2006/relationships/image" Target="../media/image19.sv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tags" Target="../tags/tag382.xml"/><Relationship Id="rId13" Type="http://schemas.openxmlformats.org/officeDocument/2006/relationships/image" Target="../media/image18.png"/><Relationship Id="rId3" Type="http://schemas.openxmlformats.org/officeDocument/2006/relationships/tags" Target="../tags/tag377.xml"/><Relationship Id="rId7" Type="http://schemas.openxmlformats.org/officeDocument/2006/relationships/tags" Target="../tags/tag381.xml"/><Relationship Id="rId12" Type="http://schemas.openxmlformats.org/officeDocument/2006/relationships/slideLayout" Target="../slideLayouts/slideLayout29.xml"/><Relationship Id="rId2" Type="http://schemas.openxmlformats.org/officeDocument/2006/relationships/tags" Target="../tags/tag376.xml"/><Relationship Id="rId16" Type="http://schemas.openxmlformats.org/officeDocument/2006/relationships/image" Target="../media/image57.png"/><Relationship Id="rId1" Type="http://schemas.openxmlformats.org/officeDocument/2006/relationships/tags" Target="../tags/tag375.xml"/><Relationship Id="rId6" Type="http://schemas.openxmlformats.org/officeDocument/2006/relationships/tags" Target="../tags/tag380.xml"/><Relationship Id="rId11" Type="http://schemas.openxmlformats.org/officeDocument/2006/relationships/tags" Target="../tags/tag385.xml"/><Relationship Id="rId5" Type="http://schemas.openxmlformats.org/officeDocument/2006/relationships/tags" Target="../tags/tag379.xml"/><Relationship Id="rId15" Type="http://schemas.openxmlformats.org/officeDocument/2006/relationships/image" Target="../media/image47.jpeg"/><Relationship Id="rId10" Type="http://schemas.openxmlformats.org/officeDocument/2006/relationships/tags" Target="../tags/tag384.xml"/><Relationship Id="rId4" Type="http://schemas.openxmlformats.org/officeDocument/2006/relationships/tags" Target="../tags/tag378.xml"/><Relationship Id="rId9" Type="http://schemas.openxmlformats.org/officeDocument/2006/relationships/tags" Target="../tags/tag383.xml"/><Relationship Id="rId14" Type="http://schemas.openxmlformats.org/officeDocument/2006/relationships/image" Target="../media/image19.sv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tags" Target="../tags/tag393.xml"/><Relationship Id="rId13" Type="http://schemas.openxmlformats.org/officeDocument/2006/relationships/image" Target="../media/image18.png"/><Relationship Id="rId3" Type="http://schemas.openxmlformats.org/officeDocument/2006/relationships/tags" Target="../tags/tag388.xml"/><Relationship Id="rId7" Type="http://schemas.openxmlformats.org/officeDocument/2006/relationships/tags" Target="../tags/tag392.xml"/><Relationship Id="rId12" Type="http://schemas.openxmlformats.org/officeDocument/2006/relationships/slideLayout" Target="../slideLayouts/slideLayout29.xml"/><Relationship Id="rId2" Type="http://schemas.openxmlformats.org/officeDocument/2006/relationships/tags" Target="../tags/tag387.xml"/><Relationship Id="rId16" Type="http://schemas.openxmlformats.org/officeDocument/2006/relationships/image" Target="../media/image57.png"/><Relationship Id="rId1" Type="http://schemas.openxmlformats.org/officeDocument/2006/relationships/tags" Target="../tags/tag386.xml"/><Relationship Id="rId6" Type="http://schemas.openxmlformats.org/officeDocument/2006/relationships/tags" Target="../tags/tag391.xml"/><Relationship Id="rId11" Type="http://schemas.openxmlformats.org/officeDocument/2006/relationships/tags" Target="../tags/tag396.xml"/><Relationship Id="rId5" Type="http://schemas.openxmlformats.org/officeDocument/2006/relationships/tags" Target="../tags/tag390.xml"/><Relationship Id="rId15" Type="http://schemas.openxmlformats.org/officeDocument/2006/relationships/image" Target="../media/image47.jpeg"/><Relationship Id="rId10" Type="http://schemas.openxmlformats.org/officeDocument/2006/relationships/tags" Target="../tags/tag395.xml"/><Relationship Id="rId4" Type="http://schemas.openxmlformats.org/officeDocument/2006/relationships/tags" Target="../tags/tag389.xml"/><Relationship Id="rId9" Type="http://schemas.openxmlformats.org/officeDocument/2006/relationships/tags" Target="../tags/tag394.xml"/><Relationship Id="rId14" Type="http://schemas.openxmlformats.org/officeDocument/2006/relationships/image" Target="../media/image19.sv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image" Target="../media/image55.png"/><Relationship Id="rId3" Type="http://schemas.openxmlformats.org/officeDocument/2006/relationships/tags" Target="../tags/tag399.xml"/><Relationship Id="rId7" Type="http://schemas.openxmlformats.org/officeDocument/2006/relationships/audio" Target="../media/media2.wav"/><Relationship Id="rId12" Type="http://schemas.openxmlformats.org/officeDocument/2006/relationships/image" Target="../media/image58.png"/><Relationship Id="rId2" Type="http://schemas.openxmlformats.org/officeDocument/2006/relationships/tags" Target="../tags/tag398.xml"/><Relationship Id="rId1" Type="http://schemas.openxmlformats.org/officeDocument/2006/relationships/tags" Target="../tags/tag397.xml"/><Relationship Id="rId6" Type="http://schemas.microsoft.com/office/2007/relationships/media" Target="../media/media2.wav"/><Relationship Id="rId11" Type="http://schemas.openxmlformats.org/officeDocument/2006/relationships/image" Target="../media/image47.jpeg"/><Relationship Id="rId5" Type="http://schemas.openxmlformats.org/officeDocument/2006/relationships/tags" Target="../tags/tag401.xml"/><Relationship Id="rId10" Type="http://schemas.openxmlformats.org/officeDocument/2006/relationships/image" Target="../media/image19.svg"/><Relationship Id="rId4" Type="http://schemas.openxmlformats.org/officeDocument/2006/relationships/tags" Target="../tags/tag400.xml"/><Relationship Id="rId9" Type="http://schemas.openxmlformats.org/officeDocument/2006/relationships/image" Target="../media/image18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tags" Target="../tags/tag409.xml"/><Relationship Id="rId13" Type="http://schemas.openxmlformats.org/officeDocument/2006/relationships/image" Target="../media/image19.svg"/><Relationship Id="rId3" Type="http://schemas.openxmlformats.org/officeDocument/2006/relationships/tags" Target="../tags/tag404.xml"/><Relationship Id="rId7" Type="http://schemas.openxmlformats.org/officeDocument/2006/relationships/tags" Target="../tags/tag408.xml"/><Relationship Id="rId12" Type="http://schemas.openxmlformats.org/officeDocument/2006/relationships/image" Target="../media/image18.png"/><Relationship Id="rId2" Type="http://schemas.openxmlformats.org/officeDocument/2006/relationships/tags" Target="../tags/tag403.xml"/><Relationship Id="rId1" Type="http://schemas.openxmlformats.org/officeDocument/2006/relationships/tags" Target="../tags/tag402.xml"/><Relationship Id="rId6" Type="http://schemas.openxmlformats.org/officeDocument/2006/relationships/tags" Target="../tags/tag407.xml"/><Relationship Id="rId11" Type="http://schemas.openxmlformats.org/officeDocument/2006/relationships/slideLayout" Target="../slideLayouts/slideLayout29.xml"/><Relationship Id="rId5" Type="http://schemas.openxmlformats.org/officeDocument/2006/relationships/tags" Target="../tags/tag406.xml"/><Relationship Id="rId15" Type="http://schemas.openxmlformats.org/officeDocument/2006/relationships/image" Target="../media/image59.png"/><Relationship Id="rId10" Type="http://schemas.openxmlformats.org/officeDocument/2006/relationships/tags" Target="../tags/tag411.xml"/><Relationship Id="rId4" Type="http://schemas.openxmlformats.org/officeDocument/2006/relationships/tags" Target="../tags/tag405.xml"/><Relationship Id="rId9" Type="http://schemas.openxmlformats.org/officeDocument/2006/relationships/tags" Target="../tags/tag410.xml"/><Relationship Id="rId14" Type="http://schemas.openxmlformats.org/officeDocument/2006/relationships/image" Target="../media/image45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tags" Target="../tags/tag419.xml"/><Relationship Id="rId13" Type="http://schemas.openxmlformats.org/officeDocument/2006/relationships/image" Target="../media/image18.png"/><Relationship Id="rId3" Type="http://schemas.openxmlformats.org/officeDocument/2006/relationships/tags" Target="../tags/tag414.xml"/><Relationship Id="rId7" Type="http://schemas.openxmlformats.org/officeDocument/2006/relationships/tags" Target="../tags/tag418.xml"/><Relationship Id="rId12" Type="http://schemas.openxmlformats.org/officeDocument/2006/relationships/slideLayout" Target="../slideLayouts/slideLayout29.xml"/><Relationship Id="rId2" Type="http://schemas.openxmlformats.org/officeDocument/2006/relationships/tags" Target="../tags/tag413.xml"/><Relationship Id="rId16" Type="http://schemas.openxmlformats.org/officeDocument/2006/relationships/image" Target="../media/image59.png"/><Relationship Id="rId1" Type="http://schemas.openxmlformats.org/officeDocument/2006/relationships/tags" Target="../tags/tag412.xml"/><Relationship Id="rId6" Type="http://schemas.openxmlformats.org/officeDocument/2006/relationships/tags" Target="../tags/tag417.xml"/><Relationship Id="rId11" Type="http://schemas.openxmlformats.org/officeDocument/2006/relationships/tags" Target="../tags/tag422.xml"/><Relationship Id="rId5" Type="http://schemas.openxmlformats.org/officeDocument/2006/relationships/tags" Target="../tags/tag416.xml"/><Relationship Id="rId15" Type="http://schemas.openxmlformats.org/officeDocument/2006/relationships/image" Target="../media/image47.jpeg"/><Relationship Id="rId10" Type="http://schemas.openxmlformats.org/officeDocument/2006/relationships/tags" Target="../tags/tag421.xml"/><Relationship Id="rId4" Type="http://schemas.openxmlformats.org/officeDocument/2006/relationships/tags" Target="../tags/tag415.xml"/><Relationship Id="rId9" Type="http://schemas.openxmlformats.org/officeDocument/2006/relationships/tags" Target="../tags/tag420.xml"/><Relationship Id="rId14" Type="http://schemas.openxmlformats.org/officeDocument/2006/relationships/image" Target="../media/image19.sv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tags" Target="../tags/tag430.xml"/><Relationship Id="rId13" Type="http://schemas.openxmlformats.org/officeDocument/2006/relationships/image" Target="../media/image18.png"/><Relationship Id="rId3" Type="http://schemas.openxmlformats.org/officeDocument/2006/relationships/tags" Target="../tags/tag425.xml"/><Relationship Id="rId7" Type="http://schemas.openxmlformats.org/officeDocument/2006/relationships/tags" Target="../tags/tag429.xml"/><Relationship Id="rId12" Type="http://schemas.openxmlformats.org/officeDocument/2006/relationships/slideLayout" Target="../slideLayouts/slideLayout29.xml"/><Relationship Id="rId2" Type="http://schemas.openxmlformats.org/officeDocument/2006/relationships/tags" Target="../tags/tag424.xml"/><Relationship Id="rId16" Type="http://schemas.openxmlformats.org/officeDocument/2006/relationships/image" Target="../media/image59.png"/><Relationship Id="rId1" Type="http://schemas.openxmlformats.org/officeDocument/2006/relationships/tags" Target="../tags/tag423.xml"/><Relationship Id="rId6" Type="http://schemas.openxmlformats.org/officeDocument/2006/relationships/tags" Target="../tags/tag428.xml"/><Relationship Id="rId11" Type="http://schemas.openxmlformats.org/officeDocument/2006/relationships/tags" Target="../tags/tag433.xml"/><Relationship Id="rId5" Type="http://schemas.openxmlformats.org/officeDocument/2006/relationships/tags" Target="../tags/tag427.xml"/><Relationship Id="rId15" Type="http://schemas.openxmlformats.org/officeDocument/2006/relationships/image" Target="../media/image47.jpeg"/><Relationship Id="rId10" Type="http://schemas.openxmlformats.org/officeDocument/2006/relationships/tags" Target="../tags/tag432.xml"/><Relationship Id="rId4" Type="http://schemas.openxmlformats.org/officeDocument/2006/relationships/tags" Target="../tags/tag426.xml"/><Relationship Id="rId9" Type="http://schemas.openxmlformats.org/officeDocument/2006/relationships/tags" Target="../tags/tag431.xml"/><Relationship Id="rId14" Type="http://schemas.openxmlformats.org/officeDocument/2006/relationships/image" Target="../media/image19.sv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audio" Target="../media/media3.wav"/><Relationship Id="rId13" Type="http://schemas.openxmlformats.org/officeDocument/2006/relationships/image" Target="../media/image60.png"/><Relationship Id="rId3" Type="http://schemas.openxmlformats.org/officeDocument/2006/relationships/tags" Target="../tags/tag436.xml"/><Relationship Id="rId7" Type="http://schemas.microsoft.com/office/2007/relationships/media" Target="../media/media3.wav"/><Relationship Id="rId12" Type="http://schemas.openxmlformats.org/officeDocument/2006/relationships/image" Target="../media/image47.jpeg"/><Relationship Id="rId17" Type="http://schemas.openxmlformats.org/officeDocument/2006/relationships/image" Target="../media/image55.png"/><Relationship Id="rId2" Type="http://schemas.openxmlformats.org/officeDocument/2006/relationships/tags" Target="../tags/tag435.xml"/><Relationship Id="rId16" Type="http://schemas.openxmlformats.org/officeDocument/2006/relationships/image" Target="../media/image62.jpeg"/><Relationship Id="rId1" Type="http://schemas.openxmlformats.org/officeDocument/2006/relationships/tags" Target="../tags/tag434.xml"/><Relationship Id="rId6" Type="http://schemas.openxmlformats.org/officeDocument/2006/relationships/tags" Target="../tags/tag439.xml"/><Relationship Id="rId11" Type="http://schemas.openxmlformats.org/officeDocument/2006/relationships/image" Target="../media/image19.svg"/><Relationship Id="rId5" Type="http://schemas.openxmlformats.org/officeDocument/2006/relationships/tags" Target="../tags/tag438.xml"/><Relationship Id="rId15" Type="http://schemas.microsoft.com/office/2007/relationships/hdphoto" Target="../media/hdphoto1.wdp"/><Relationship Id="rId10" Type="http://schemas.openxmlformats.org/officeDocument/2006/relationships/image" Target="../media/image18.png"/><Relationship Id="rId4" Type="http://schemas.openxmlformats.org/officeDocument/2006/relationships/tags" Target="../tags/tag437.xml"/><Relationship Id="rId9" Type="http://schemas.openxmlformats.org/officeDocument/2006/relationships/slideLayout" Target="../slideLayouts/slideLayout29.xml"/><Relationship Id="rId14" Type="http://schemas.openxmlformats.org/officeDocument/2006/relationships/image" Target="../media/image61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tags" Target="../tags/tag447.xml"/><Relationship Id="rId13" Type="http://schemas.openxmlformats.org/officeDocument/2006/relationships/image" Target="../media/image19.svg"/><Relationship Id="rId3" Type="http://schemas.openxmlformats.org/officeDocument/2006/relationships/tags" Target="../tags/tag442.xml"/><Relationship Id="rId7" Type="http://schemas.openxmlformats.org/officeDocument/2006/relationships/tags" Target="../tags/tag446.xml"/><Relationship Id="rId12" Type="http://schemas.openxmlformats.org/officeDocument/2006/relationships/image" Target="../media/image18.png"/><Relationship Id="rId2" Type="http://schemas.openxmlformats.org/officeDocument/2006/relationships/tags" Target="../tags/tag441.xml"/><Relationship Id="rId1" Type="http://schemas.openxmlformats.org/officeDocument/2006/relationships/tags" Target="../tags/tag440.xml"/><Relationship Id="rId6" Type="http://schemas.openxmlformats.org/officeDocument/2006/relationships/tags" Target="../tags/tag445.xml"/><Relationship Id="rId11" Type="http://schemas.openxmlformats.org/officeDocument/2006/relationships/slideLayout" Target="../slideLayouts/slideLayout29.xml"/><Relationship Id="rId5" Type="http://schemas.openxmlformats.org/officeDocument/2006/relationships/tags" Target="../tags/tag444.xml"/><Relationship Id="rId15" Type="http://schemas.openxmlformats.org/officeDocument/2006/relationships/image" Target="../media/image63.png"/><Relationship Id="rId10" Type="http://schemas.openxmlformats.org/officeDocument/2006/relationships/tags" Target="../tags/tag449.xml"/><Relationship Id="rId4" Type="http://schemas.openxmlformats.org/officeDocument/2006/relationships/tags" Target="../tags/tag443.xml"/><Relationship Id="rId9" Type="http://schemas.openxmlformats.org/officeDocument/2006/relationships/tags" Target="../tags/tag448.xml"/><Relationship Id="rId14" Type="http://schemas.openxmlformats.org/officeDocument/2006/relationships/image" Target="../media/image45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tags" Target="../tags/tag457.xml"/><Relationship Id="rId13" Type="http://schemas.openxmlformats.org/officeDocument/2006/relationships/image" Target="../media/image18.png"/><Relationship Id="rId3" Type="http://schemas.openxmlformats.org/officeDocument/2006/relationships/tags" Target="../tags/tag452.xml"/><Relationship Id="rId7" Type="http://schemas.openxmlformats.org/officeDocument/2006/relationships/tags" Target="../tags/tag456.xml"/><Relationship Id="rId12" Type="http://schemas.openxmlformats.org/officeDocument/2006/relationships/slideLayout" Target="../slideLayouts/slideLayout29.xml"/><Relationship Id="rId2" Type="http://schemas.openxmlformats.org/officeDocument/2006/relationships/tags" Target="../tags/tag451.xml"/><Relationship Id="rId16" Type="http://schemas.openxmlformats.org/officeDocument/2006/relationships/image" Target="../media/image63.png"/><Relationship Id="rId1" Type="http://schemas.openxmlformats.org/officeDocument/2006/relationships/tags" Target="../tags/tag450.xml"/><Relationship Id="rId6" Type="http://schemas.openxmlformats.org/officeDocument/2006/relationships/tags" Target="../tags/tag455.xml"/><Relationship Id="rId11" Type="http://schemas.openxmlformats.org/officeDocument/2006/relationships/tags" Target="../tags/tag460.xml"/><Relationship Id="rId5" Type="http://schemas.openxmlformats.org/officeDocument/2006/relationships/tags" Target="../tags/tag454.xml"/><Relationship Id="rId15" Type="http://schemas.openxmlformats.org/officeDocument/2006/relationships/image" Target="../media/image47.jpeg"/><Relationship Id="rId10" Type="http://schemas.openxmlformats.org/officeDocument/2006/relationships/tags" Target="../tags/tag459.xml"/><Relationship Id="rId4" Type="http://schemas.openxmlformats.org/officeDocument/2006/relationships/tags" Target="../tags/tag453.xml"/><Relationship Id="rId9" Type="http://schemas.openxmlformats.org/officeDocument/2006/relationships/tags" Target="../tags/tag458.xml"/><Relationship Id="rId14" Type="http://schemas.openxmlformats.org/officeDocument/2006/relationships/image" Target="../media/image19.sv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tags" Target="../tags/tag468.xml"/><Relationship Id="rId13" Type="http://schemas.openxmlformats.org/officeDocument/2006/relationships/image" Target="../media/image18.png"/><Relationship Id="rId3" Type="http://schemas.openxmlformats.org/officeDocument/2006/relationships/tags" Target="../tags/tag463.xml"/><Relationship Id="rId7" Type="http://schemas.openxmlformats.org/officeDocument/2006/relationships/tags" Target="../tags/tag467.xml"/><Relationship Id="rId12" Type="http://schemas.openxmlformats.org/officeDocument/2006/relationships/slideLayout" Target="../slideLayouts/slideLayout29.xml"/><Relationship Id="rId2" Type="http://schemas.openxmlformats.org/officeDocument/2006/relationships/tags" Target="../tags/tag462.xml"/><Relationship Id="rId16" Type="http://schemas.openxmlformats.org/officeDocument/2006/relationships/image" Target="../media/image63.png"/><Relationship Id="rId1" Type="http://schemas.openxmlformats.org/officeDocument/2006/relationships/tags" Target="../tags/tag461.xml"/><Relationship Id="rId6" Type="http://schemas.openxmlformats.org/officeDocument/2006/relationships/tags" Target="../tags/tag466.xml"/><Relationship Id="rId11" Type="http://schemas.openxmlformats.org/officeDocument/2006/relationships/tags" Target="../tags/tag471.xml"/><Relationship Id="rId5" Type="http://schemas.openxmlformats.org/officeDocument/2006/relationships/tags" Target="../tags/tag465.xml"/><Relationship Id="rId15" Type="http://schemas.openxmlformats.org/officeDocument/2006/relationships/image" Target="../media/image47.jpeg"/><Relationship Id="rId10" Type="http://schemas.openxmlformats.org/officeDocument/2006/relationships/tags" Target="../tags/tag470.xml"/><Relationship Id="rId4" Type="http://schemas.openxmlformats.org/officeDocument/2006/relationships/tags" Target="../tags/tag464.xml"/><Relationship Id="rId9" Type="http://schemas.openxmlformats.org/officeDocument/2006/relationships/tags" Target="../tags/tag469.xml"/><Relationship Id="rId14" Type="http://schemas.openxmlformats.org/officeDocument/2006/relationships/image" Target="../media/image19.sv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tags" Target="../tags/tag479.xml"/><Relationship Id="rId13" Type="http://schemas.openxmlformats.org/officeDocument/2006/relationships/image" Target="../media/image19.svg"/><Relationship Id="rId3" Type="http://schemas.openxmlformats.org/officeDocument/2006/relationships/tags" Target="../tags/tag474.xml"/><Relationship Id="rId7" Type="http://schemas.openxmlformats.org/officeDocument/2006/relationships/tags" Target="../tags/tag478.xml"/><Relationship Id="rId12" Type="http://schemas.openxmlformats.org/officeDocument/2006/relationships/image" Target="../media/image18.png"/><Relationship Id="rId2" Type="http://schemas.openxmlformats.org/officeDocument/2006/relationships/tags" Target="../tags/tag473.xml"/><Relationship Id="rId1" Type="http://schemas.openxmlformats.org/officeDocument/2006/relationships/tags" Target="../tags/tag472.xml"/><Relationship Id="rId6" Type="http://schemas.openxmlformats.org/officeDocument/2006/relationships/tags" Target="../tags/tag477.xml"/><Relationship Id="rId11" Type="http://schemas.openxmlformats.org/officeDocument/2006/relationships/slideLayout" Target="../slideLayouts/slideLayout29.xml"/><Relationship Id="rId5" Type="http://schemas.openxmlformats.org/officeDocument/2006/relationships/tags" Target="../tags/tag476.xml"/><Relationship Id="rId15" Type="http://schemas.openxmlformats.org/officeDocument/2006/relationships/image" Target="../media/image64.png"/><Relationship Id="rId10" Type="http://schemas.openxmlformats.org/officeDocument/2006/relationships/tags" Target="../tags/tag481.xml"/><Relationship Id="rId4" Type="http://schemas.openxmlformats.org/officeDocument/2006/relationships/tags" Target="../tags/tag475.xml"/><Relationship Id="rId9" Type="http://schemas.openxmlformats.org/officeDocument/2006/relationships/tags" Target="../tags/tag480.xml"/><Relationship Id="rId14" Type="http://schemas.openxmlformats.org/officeDocument/2006/relationships/image" Target="../media/image45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tags" Target="../tags/tag489.xml"/><Relationship Id="rId13" Type="http://schemas.openxmlformats.org/officeDocument/2006/relationships/image" Target="../media/image18.png"/><Relationship Id="rId3" Type="http://schemas.openxmlformats.org/officeDocument/2006/relationships/tags" Target="../tags/tag484.xml"/><Relationship Id="rId7" Type="http://schemas.openxmlformats.org/officeDocument/2006/relationships/tags" Target="../tags/tag488.xml"/><Relationship Id="rId12" Type="http://schemas.openxmlformats.org/officeDocument/2006/relationships/slideLayout" Target="../slideLayouts/slideLayout29.xml"/><Relationship Id="rId2" Type="http://schemas.openxmlformats.org/officeDocument/2006/relationships/tags" Target="../tags/tag483.xml"/><Relationship Id="rId16" Type="http://schemas.openxmlformats.org/officeDocument/2006/relationships/image" Target="../media/image64.png"/><Relationship Id="rId1" Type="http://schemas.openxmlformats.org/officeDocument/2006/relationships/tags" Target="../tags/tag482.xml"/><Relationship Id="rId6" Type="http://schemas.openxmlformats.org/officeDocument/2006/relationships/tags" Target="../tags/tag487.xml"/><Relationship Id="rId11" Type="http://schemas.openxmlformats.org/officeDocument/2006/relationships/tags" Target="../tags/tag492.xml"/><Relationship Id="rId5" Type="http://schemas.openxmlformats.org/officeDocument/2006/relationships/tags" Target="../tags/tag486.xml"/><Relationship Id="rId15" Type="http://schemas.openxmlformats.org/officeDocument/2006/relationships/image" Target="../media/image47.jpeg"/><Relationship Id="rId10" Type="http://schemas.openxmlformats.org/officeDocument/2006/relationships/tags" Target="../tags/tag491.xml"/><Relationship Id="rId4" Type="http://schemas.openxmlformats.org/officeDocument/2006/relationships/tags" Target="../tags/tag485.xml"/><Relationship Id="rId9" Type="http://schemas.openxmlformats.org/officeDocument/2006/relationships/tags" Target="../tags/tag490.xml"/><Relationship Id="rId14" Type="http://schemas.openxmlformats.org/officeDocument/2006/relationships/image" Target="../media/image19.sv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tags" Target="../tags/tag500.xml"/><Relationship Id="rId13" Type="http://schemas.openxmlformats.org/officeDocument/2006/relationships/image" Target="../media/image18.png"/><Relationship Id="rId3" Type="http://schemas.openxmlformats.org/officeDocument/2006/relationships/tags" Target="../tags/tag495.xml"/><Relationship Id="rId7" Type="http://schemas.openxmlformats.org/officeDocument/2006/relationships/tags" Target="../tags/tag499.xml"/><Relationship Id="rId12" Type="http://schemas.openxmlformats.org/officeDocument/2006/relationships/slideLayout" Target="../slideLayouts/slideLayout29.xml"/><Relationship Id="rId2" Type="http://schemas.openxmlformats.org/officeDocument/2006/relationships/tags" Target="../tags/tag494.xml"/><Relationship Id="rId16" Type="http://schemas.openxmlformats.org/officeDocument/2006/relationships/image" Target="../media/image64.png"/><Relationship Id="rId1" Type="http://schemas.openxmlformats.org/officeDocument/2006/relationships/tags" Target="../tags/tag493.xml"/><Relationship Id="rId6" Type="http://schemas.openxmlformats.org/officeDocument/2006/relationships/tags" Target="../tags/tag498.xml"/><Relationship Id="rId11" Type="http://schemas.openxmlformats.org/officeDocument/2006/relationships/tags" Target="../tags/tag503.xml"/><Relationship Id="rId5" Type="http://schemas.openxmlformats.org/officeDocument/2006/relationships/tags" Target="../tags/tag497.xml"/><Relationship Id="rId15" Type="http://schemas.openxmlformats.org/officeDocument/2006/relationships/image" Target="../media/image47.jpeg"/><Relationship Id="rId10" Type="http://schemas.openxmlformats.org/officeDocument/2006/relationships/tags" Target="../tags/tag502.xml"/><Relationship Id="rId4" Type="http://schemas.openxmlformats.org/officeDocument/2006/relationships/tags" Target="../tags/tag496.xml"/><Relationship Id="rId9" Type="http://schemas.openxmlformats.org/officeDocument/2006/relationships/tags" Target="../tags/tag501.xml"/><Relationship Id="rId14" Type="http://schemas.openxmlformats.org/officeDocument/2006/relationships/image" Target="../media/image19.sv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tags" Target="../tags/tag511.xml"/><Relationship Id="rId13" Type="http://schemas.openxmlformats.org/officeDocument/2006/relationships/image" Target="../media/image23.png"/><Relationship Id="rId18" Type="http://schemas.openxmlformats.org/officeDocument/2006/relationships/image" Target="../media/image48.png"/><Relationship Id="rId3" Type="http://schemas.openxmlformats.org/officeDocument/2006/relationships/tags" Target="../tags/tag506.xml"/><Relationship Id="rId7" Type="http://schemas.openxmlformats.org/officeDocument/2006/relationships/tags" Target="../tags/tag510.xml"/><Relationship Id="rId12" Type="http://schemas.openxmlformats.org/officeDocument/2006/relationships/image" Target="../media/image19.svg"/><Relationship Id="rId17" Type="http://schemas.openxmlformats.org/officeDocument/2006/relationships/image" Target="../media/image46.png"/><Relationship Id="rId2" Type="http://schemas.openxmlformats.org/officeDocument/2006/relationships/tags" Target="../tags/tag505.xml"/><Relationship Id="rId16" Type="http://schemas.openxmlformats.org/officeDocument/2006/relationships/image" Target="../media/image49.png"/><Relationship Id="rId1" Type="http://schemas.openxmlformats.org/officeDocument/2006/relationships/tags" Target="../tags/tag504.xml"/><Relationship Id="rId6" Type="http://schemas.openxmlformats.org/officeDocument/2006/relationships/tags" Target="../tags/tag509.xml"/><Relationship Id="rId11" Type="http://schemas.openxmlformats.org/officeDocument/2006/relationships/image" Target="../media/image18.png"/><Relationship Id="rId5" Type="http://schemas.openxmlformats.org/officeDocument/2006/relationships/tags" Target="../tags/tag508.xml"/><Relationship Id="rId15" Type="http://schemas.openxmlformats.org/officeDocument/2006/relationships/image" Target="../media/image50.png"/><Relationship Id="rId10" Type="http://schemas.openxmlformats.org/officeDocument/2006/relationships/slideLayout" Target="../slideLayouts/slideLayout29.xml"/><Relationship Id="rId4" Type="http://schemas.openxmlformats.org/officeDocument/2006/relationships/tags" Target="../tags/tag507.xml"/><Relationship Id="rId9" Type="http://schemas.openxmlformats.org/officeDocument/2006/relationships/tags" Target="../tags/tag512.xml"/><Relationship Id="rId14" Type="http://schemas.openxmlformats.org/officeDocument/2006/relationships/image" Target="../media/image51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tags" Target="../tags/tag520.xml"/><Relationship Id="rId13" Type="http://schemas.openxmlformats.org/officeDocument/2006/relationships/image" Target="../media/image19.svg"/><Relationship Id="rId18" Type="http://schemas.openxmlformats.org/officeDocument/2006/relationships/image" Target="../media/image63.png"/><Relationship Id="rId3" Type="http://schemas.openxmlformats.org/officeDocument/2006/relationships/tags" Target="../tags/tag515.xml"/><Relationship Id="rId7" Type="http://schemas.openxmlformats.org/officeDocument/2006/relationships/tags" Target="../tags/tag519.xml"/><Relationship Id="rId12" Type="http://schemas.openxmlformats.org/officeDocument/2006/relationships/image" Target="../media/image18.png"/><Relationship Id="rId17" Type="http://schemas.openxmlformats.org/officeDocument/2006/relationships/image" Target="../media/image59.png"/><Relationship Id="rId2" Type="http://schemas.openxmlformats.org/officeDocument/2006/relationships/tags" Target="../tags/tag514.xml"/><Relationship Id="rId16" Type="http://schemas.openxmlformats.org/officeDocument/2006/relationships/image" Target="../media/image57.png"/><Relationship Id="rId20" Type="http://schemas.openxmlformats.org/officeDocument/2006/relationships/image" Target="../media/image56.png"/><Relationship Id="rId1" Type="http://schemas.openxmlformats.org/officeDocument/2006/relationships/tags" Target="../tags/tag513.xml"/><Relationship Id="rId6" Type="http://schemas.openxmlformats.org/officeDocument/2006/relationships/tags" Target="../tags/tag518.xml"/><Relationship Id="rId11" Type="http://schemas.openxmlformats.org/officeDocument/2006/relationships/slideLayout" Target="../slideLayouts/slideLayout29.xml"/><Relationship Id="rId5" Type="http://schemas.openxmlformats.org/officeDocument/2006/relationships/tags" Target="../tags/tag517.xml"/><Relationship Id="rId15" Type="http://schemas.openxmlformats.org/officeDocument/2006/relationships/image" Target="../media/image52.png"/><Relationship Id="rId10" Type="http://schemas.openxmlformats.org/officeDocument/2006/relationships/tags" Target="../tags/tag522.xml"/><Relationship Id="rId19" Type="http://schemas.openxmlformats.org/officeDocument/2006/relationships/image" Target="../media/image64.png"/><Relationship Id="rId4" Type="http://schemas.openxmlformats.org/officeDocument/2006/relationships/tags" Target="../tags/tag516.xml"/><Relationship Id="rId9" Type="http://schemas.openxmlformats.org/officeDocument/2006/relationships/tags" Target="../tags/tag521.xml"/><Relationship Id="rId14" Type="http://schemas.openxmlformats.org/officeDocument/2006/relationships/image" Target="../media/image23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48.png"/><Relationship Id="rId3" Type="http://schemas.openxmlformats.org/officeDocument/2006/relationships/tags" Target="../tags/tag525.xml"/><Relationship Id="rId7" Type="http://schemas.openxmlformats.org/officeDocument/2006/relationships/image" Target="../media/image19.svg"/><Relationship Id="rId12" Type="http://schemas.openxmlformats.org/officeDocument/2006/relationships/image" Target="../media/image49.png"/><Relationship Id="rId2" Type="http://schemas.openxmlformats.org/officeDocument/2006/relationships/tags" Target="../tags/tag524.xml"/><Relationship Id="rId1" Type="http://schemas.openxmlformats.org/officeDocument/2006/relationships/tags" Target="../tags/tag523.xml"/><Relationship Id="rId6" Type="http://schemas.openxmlformats.org/officeDocument/2006/relationships/image" Target="../media/image18.png"/><Relationship Id="rId11" Type="http://schemas.openxmlformats.org/officeDocument/2006/relationships/image" Target="../media/image50.png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46.png"/><Relationship Id="rId4" Type="http://schemas.openxmlformats.org/officeDocument/2006/relationships/tags" Target="../tags/tag526.xml"/><Relationship Id="rId9" Type="http://schemas.openxmlformats.org/officeDocument/2006/relationships/image" Target="../media/image51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64.png"/><Relationship Id="rId3" Type="http://schemas.openxmlformats.org/officeDocument/2006/relationships/tags" Target="../tags/tag529.xml"/><Relationship Id="rId7" Type="http://schemas.openxmlformats.org/officeDocument/2006/relationships/image" Target="../media/image19.svg"/><Relationship Id="rId12" Type="http://schemas.openxmlformats.org/officeDocument/2006/relationships/image" Target="../media/image63.png"/><Relationship Id="rId2" Type="http://schemas.openxmlformats.org/officeDocument/2006/relationships/tags" Target="../tags/tag528.xml"/><Relationship Id="rId1" Type="http://schemas.openxmlformats.org/officeDocument/2006/relationships/tags" Target="../tags/tag527.xml"/><Relationship Id="rId6" Type="http://schemas.openxmlformats.org/officeDocument/2006/relationships/image" Target="../media/image18.png"/><Relationship Id="rId11" Type="http://schemas.openxmlformats.org/officeDocument/2006/relationships/image" Target="../media/image59.png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57.png"/><Relationship Id="rId4" Type="http://schemas.openxmlformats.org/officeDocument/2006/relationships/tags" Target="../tags/tag530.xml"/><Relationship Id="rId9" Type="http://schemas.openxmlformats.org/officeDocument/2006/relationships/image" Target="../media/image52.png"/><Relationship Id="rId14" Type="http://schemas.openxmlformats.org/officeDocument/2006/relationships/image" Target="../media/image56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533.xml"/><Relationship Id="rId7" Type="http://schemas.openxmlformats.org/officeDocument/2006/relationships/image" Target="../media/image18.png"/><Relationship Id="rId2" Type="http://schemas.openxmlformats.org/officeDocument/2006/relationships/tags" Target="../tags/tag532.xml"/><Relationship Id="rId1" Type="http://schemas.openxmlformats.org/officeDocument/2006/relationships/tags" Target="../tags/tag531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56.png"/><Relationship Id="rId5" Type="http://schemas.openxmlformats.org/officeDocument/2006/relationships/tags" Target="../tags/tag535.xml"/><Relationship Id="rId10" Type="http://schemas.openxmlformats.org/officeDocument/2006/relationships/image" Target="../media/image65.png"/><Relationship Id="rId4" Type="http://schemas.openxmlformats.org/officeDocument/2006/relationships/tags" Target="../tags/tag534.xml"/><Relationship Id="rId9" Type="http://schemas.openxmlformats.org/officeDocument/2006/relationships/image" Target="../media/image47.jpe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538.xml"/><Relationship Id="rId7" Type="http://schemas.openxmlformats.org/officeDocument/2006/relationships/image" Target="../media/image18.png"/><Relationship Id="rId2" Type="http://schemas.openxmlformats.org/officeDocument/2006/relationships/tags" Target="../tags/tag537.xml"/><Relationship Id="rId1" Type="http://schemas.openxmlformats.org/officeDocument/2006/relationships/tags" Target="../tags/tag536.xml"/><Relationship Id="rId6" Type="http://schemas.openxmlformats.org/officeDocument/2006/relationships/slideLayout" Target="../slideLayouts/slideLayout29.xml"/><Relationship Id="rId5" Type="http://schemas.openxmlformats.org/officeDocument/2006/relationships/tags" Target="../tags/tag540.xml"/><Relationship Id="rId10" Type="http://schemas.openxmlformats.org/officeDocument/2006/relationships/image" Target="../media/image58.png"/><Relationship Id="rId4" Type="http://schemas.openxmlformats.org/officeDocument/2006/relationships/tags" Target="../tags/tag539.xml"/><Relationship Id="rId9" Type="http://schemas.openxmlformats.org/officeDocument/2006/relationships/image" Target="../media/image22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543.xml"/><Relationship Id="rId7" Type="http://schemas.openxmlformats.org/officeDocument/2006/relationships/image" Target="../media/image18.png"/><Relationship Id="rId2" Type="http://schemas.openxmlformats.org/officeDocument/2006/relationships/tags" Target="../tags/tag542.xml"/><Relationship Id="rId1" Type="http://schemas.openxmlformats.org/officeDocument/2006/relationships/tags" Target="../tags/tag541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67.png"/><Relationship Id="rId5" Type="http://schemas.openxmlformats.org/officeDocument/2006/relationships/tags" Target="../tags/tag545.xml"/><Relationship Id="rId10" Type="http://schemas.openxmlformats.org/officeDocument/2006/relationships/image" Target="../media/image66.png"/><Relationship Id="rId4" Type="http://schemas.openxmlformats.org/officeDocument/2006/relationships/tags" Target="../tags/tag544.xml"/><Relationship Id="rId9" Type="http://schemas.openxmlformats.org/officeDocument/2006/relationships/image" Target="../media/image22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548.xml"/><Relationship Id="rId7" Type="http://schemas.openxmlformats.org/officeDocument/2006/relationships/image" Target="../media/image18.png"/><Relationship Id="rId2" Type="http://schemas.openxmlformats.org/officeDocument/2006/relationships/tags" Target="../tags/tag547.xml"/><Relationship Id="rId1" Type="http://schemas.openxmlformats.org/officeDocument/2006/relationships/tags" Target="../tags/tag546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54.png"/><Relationship Id="rId5" Type="http://schemas.openxmlformats.org/officeDocument/2006/relationships/tags" Target="../tags/tag550.xml"/><Relationship Id="rId10" Type="http://schemas.openxmlformats.org/officeDocument/2006/relationships/image" Target="../media/image53.png"/><Relationship Id="rId4" Type="http://schemas.openxmlformats.org/officeDocument/2006/relationships/tags" Target="../tags/tag549.xml"/><Relationship Id="rId9" Type="http://schemas.openxmlformats.org/officeDocument/2006/relationships/image" Target="../media/image22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553.xml"/><Relationship Id="rId7" Type="http://schemas.openxmlformats.org/officeDocument/2006/relationships/image" Target="../media/image18.png"/><Relationship Id="rId2" Type="http://schemas.openxmlformats.org/officeDocument/2006/relationships/tags" Target="../tags/tag552.xml"/><Relationship Id="rId1" Type="http://schemas.openxmlformats.org/officeDocument/2006/relationships/tags" Target="../tags/tag551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60.png"/><Relationship Id="rId5" Type="http://schemas.openxmlformats.org/officeDocument/2006/relationships/tags" Target="../tags/tag555.xml"/><Relationship Id="rId10" Type="http://schemas.openxmlformats.org/officeDocument/2006/relationships/image" Target="../media/image68.png"/><Relationship Id="rId4" Type="http://schemas.openxmlformats.org/officeDocument/2006/relationships/tags" Target="../tags/tag554.xml"/><Relationship Id="rId9" Type="http://schemas.openxmlformats.org/officeDocument/2006/relationships/image" Target="../media/image22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microsoft.com/office/2007/relationships/hdphoto" Target="../media/hdphoto1.wdp"/><Relationship Id="rId3" Type="http://schemas.openxmlformats.org/officeDocument/2006/relationships/tags" Target="../tags/tag558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61.png"/><Relationship Id="rId2" Type="http://schemas.openxmlformats.org/officeDocument/2006/relationships/tags" Target="../tags/tag557.xml"/><Relationship Id="rId1" Type="http://schemas.openxmlformats.org/officeDocument/2006/relationships/tags" Target="../tags/tag556.xml"/><Relationship Id="rId6" Type="http://schemas.openxmlformats.org/officeDocument/2006/relationships/tags" Target="../tags/tag561.xml"/><Relationship Id="rId11" Type="http://schemas.openxmlformats.org/officeDocument/2006/relationships/image" Target="../media/image60.png"/><Relationship Id="rId5" Type="http://schemas.openxmlformats.org/officeDocument/2006/relationships/tags" Target="../tags/tag560.xml"/><Relationship Id="rId10" Type="http://schemas.openxmlformats.org/officeDocument/2006/relationships/image" Target="../media/image22.png"/><Relationship Id="rId4" Type="http://schemas.openxmlformats.org/officeDocument/2006/relationships/tags" Target="../tags/tag559.xml"/><Relationship Id="rId9" Type="http://schemas.openxmlformats.org/officeDocument/2006/relationships/image" Target="../media/image19.svg"/><Relationship Id="rId14" Type="http://schemas.openxmlformats.org/officeDocument/2006/relationships/image" Target="../media/image62.jpe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7.png"/><Relationship Id="rId3" Type="http://schemas.openxmlformats.org/officeDocument/2006/relationships/tags" Target="../tags/tag564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9.svg"/><Relationship Id="rId2" Type="http://schemas.openxmlformats.org/officeDocument/2006/relationships/tags" Target="../tags/tag563.xml"/><Relationship Id="rId1" Type="http://schemas.openxmlformats.org/officeDocument/2006/relationships/tags" Target="../tags/tag562.xml"/><Relationship Id="rId6" Type="http://schemas.openxmlformats.org/officeDocument/2006/relationships/tags" Target="../tags/tag567.xml"/><Relationship Id="rId11" Type="http://schemas.openxmlformats.org/officeDocument/2006/relationships/image" Target="../media/image8.png"/><Relationship Id="rId5" Type="http://schemas.openxmlformats.org/officeDocument/2006/relationships/tags" Target="../tags/tag566.xml"/><Relationship Id="rId10" Type="http://schemas.openxmlformats.org/officeDocument/2006/relationships/image" Target="../media/image7.svg"/><Relationship Id="rId4" Type="http://schemas.openxmlformats.org/officeDocument/2006/relationships/tags" Target="../tags/tag565.xml"/><Relationship Id="rId9" Type="http://schemas.openxmlformats.org/officeDocument/2006/relationships/image" Target="../media/image6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tags" Target="../tags/tag575.xml"/><Relationship Id="rId13" Type="http://schemas.openxmlformats.org/officeDocument/2006/relationships/image" Target="../media/image16.svg"/><Relationship Id="rId3" Type="http://schemas.openxmlformats.org/officeDocument/2006/relationships/tags" Target="../tags/tag570.xml"/><Relationship Id="rId7" Type="http://schemas.openxmlformats.org/officeDocument/2006/relationships/tags" Target="../tags/tag574.xml"/><Relationship Id="rId12" Type="http://schemas.openxmlformats.org/officeDocument/2006/relationships/image" Target="../media/image15.png"/><Relationship Id="rId2" Type="http://schemas.openxmlformats.org/officeDocument/2006/relationships/tags" Target="../tags/tag569.xml"/><Relationship Id="rId16" Type="http://schemas.openxmlformats.org/officeDocument/2006/relationships/image" Target="../media/image42.png"/><Relationship Id="rId1" Type="http://schemas.openxmlformats.org/officeDocument/2006/relationships/tags" Target="../tags/tag568.xml"/><Relationship Id="rId6" Type="http://schemas.openxmlformats.org/officeDocument/2006/relationships/tags" Target="../tags/tag573.xml"/><Relationship Id="rId11" Type="http://schemas.openxmlformats.org/officeDocument/2006/relationships/image" Target="../media/image5.jpeg"/><Relationship Id="rId5" Type="http://schemas.openxmlformats.org/officeDocument/2006/relationships/tags" Target="../tags/tag572.xml"/><Relationship Id="rId15" Type="http://schemas.openxmlformats.org/officeDocument/2006/relationships/image" Target="../media/image41.svg"/><Relationship Id="rId10" Type="http://schemas.openxmlformats.org/officeDocument/2006/relationships/slideLayout" Target="../slideLayouts/slideLayout40.xml"/><Relationship Id="rId4" Type="http://schemas.openxmlformats.org/officeDocument/2006/relationships/tags" Target="../tags/tag571.xml"/><Relationship Id="rId9" Type="http://schemas.openxmlformats.org/officeDocument/2006/relationships/tags" Target="../tags/tag576.xml"/><Relationship Id="rId14" Type="http://schemas.openxmlformats.org/officeDocument/2006/relationships/image" Target="../media/image40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tags" Target="../tags/tag584.xml"/><Relationship Id="rId13" Type="http://schemas.openxmlformats.org/officeDocument/2006/relationships/slideLayout" Target="../slideLayouts/slideLayout29.xml"/><Relationship Id="rId18" Type="http://schemas.openxmlformats.org/officeDocument/2006/relationships/image" Target="../media/image71.png"/><Relationship Id="rId3" Type="http://schemas.openxmlformats.org/officeDocument/2006/relationships/tags" Target="../tags/tag579.xml"/><Relationship Id="rId7" Type="http://schemas.openxmlformats.org/officeDocument/2006/relationships/tags" Target="../tags/tag583.xml"/><Relationship Id="rId12" Type="http://schemas.openxmlformats.org/officeDocument/2006/relationships/tags" Target="../tags/tag588.xml"/><Relationship Id="rId17" Type="http://schemas.openxmlformats.org/officeDocument/2006/relationships/image" Target="../media/image70.PNG"/><Relationship Id="rId2" Type="http://schemas.openxmlformats.org/officeDocument/2006/relationships/tags" Target="../tags/tag578.xml"/><Relationship Id="rId16" Type="http://schemas.openxmlformats.org/officeDocument/2006/relationships/image" Target="../media/image69.png"/><Relationship Id="rId1" Type="http://schemas.openxmlformats.org/officeDocument/2006/relationships/tags" Target="../tags/tag577.xml"/><Relationship Id="rId6" Type="http://schemas.openxmlformats.org/officeDocument/2006/relationships/tags" Target="../tags/tag582.xml"/><Relationship Id="rId11" Type="http://schemas.openxmlformats.org/officeDocument/2006/relationships/tags" Target="../tags/tag587.xml"/><Relationship Id="rId5" Type="http://schemas.openxmlformats.org/officeDocument/2006/relationships/tags" Target="../tags/tag581.xml"/><Relationship Id="rId15" Type="http://schemas.openxmlformats.org/officeDocument/2006/relationships/image" Target="../media/image19.svg"/><Relationship Id="rId10" Type="http://schemas.openxmlformats.org/officeDocument/2006/relationships/tags" Target="../tags/tag586.xml"/><Relationship Id="rId4" Type="http://schemas.openxmlformats.org/officeDocument/2006/relationships/tags" Target="../tags/tag580.xml"/><Relationship Id="rId9" Type="http://schemas.openxmlformats.org/officeDocument/2006/relationships/tags" Target="../tags/tag585.xml"/><Relationship Id="rId14" Type="http://schemas.openxmlformats.org/officeDocument/2006/relationships/image" Target="../media/image18.png"/></Relationships>
</file>

<file path=ppt/slides/_rels/slide65.xml.rels><?xml version="1.0" encoding="UTF-8" standalone="yes"?>
<Relationships xmlns="http://schemas.openxmlformats.org/package/2006/relationships"><Relationship Id="rId8" Type="http://schemas.microsoft.com/office/2007/relationships/media" Target="../media/media4.wav"/><Relationship Id="rId13" Type="http://schemas.openxmlformats.org/officeDocument/2006/relationships/image" Target="../media/image71.png"/><Relationship Id="rId3" Type="http://schemas.openxmlformats.org/officeDocument/2006/relationships/tags" Target="../tags/tag591.xml"/><Relationship Id="rId7" Type="http://schemas.openxmlformats.org/officeDocument/2006/relationships/tags" Target="../tags/tag595.xml"/><Relationship Id="rId12" Type="http://schemas.openxmlformats.org/officeDocument/2006/relationships/image" Target="../media/image70.PNG"/><Relationship Id="rId2" Type="http://schemas.openxmlformats.org/officeDocument/2006/relationships/tags" Target="../tags/tag590.xml"/><Relationship Id="rId1" Type="http://schemas.openxmlformats.org/officeDocument/2006/relationships/tags" Target="../tags/tag589.xml"/><Relationship Id="rId6" Type="http://schemas.openxmlformats.org/officeDocument/2006/relationships/tags" Target="../tags/tag594.xml"/><Relationship Id="rId11" Type="http://schemas.openxmlformats.org/officeDocument/2006/relationships/image" Target="../media/image69.png"/><Relationship Id="rId5" Type="http://schemas.openxmlformats.org/officeDocument/2006/relationships/tags" Target="../tags/tag593.xml"/><Relationship Id="rId10" Type="http://schemas.openxmlformats.org/officeDocument/2006/relationships/slideLayout" Target="../slideLayouts/slideLayout29.xml"/><Relationship Id="rId4" Type="http://schemas.openxmlformats.org/officeDocument/2006/relationships/tags" Target="../tags/tag592.xml"/><Relationship Id="rId9" Type="http://schemas.openxmlformats.org/officeDocument/2006/relationships/audio" Target="../media/media4.wav"/><Relationship Id="rId14" Type="http://schemas.openxmlformats.org/officeDocument/2006/relationships/image" Target="../media/image55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tags" Target="../tags/tag603.xml"/><Relationship Id="rId13" Type="http://schemas.openxmlformats.org/officeDocument/2006/relationships/image" Target="../media/image19.svg"/><Relationship Id="rId3" Type="http://schemas.openxmlformats.org/officeDocument/2006/relationships/tags" Target="../tags/tag598.xml"/><Relationship Id="rId7" Type="http://schemas.openxmlformats.org/officeDocument/2006/relationships/tags" Target="../tags/tag602.xml"/><Relationship Id="rId12" Type="http://schemas.openxmlformats.org/officeDocument/2006/relationships/image" Target="../media/image18.png"/><Relationship Id="rId2" Type="http://schemas.openxmlformats.org/officeDocument/2006/relationships/tags" Target="../tags/tag597.xml"/><Relationship Id="rId1" Type="http://schemas.openxmlformats.org/officeDocument/2006/relationships/tags" Target="../tags/tag596.xml"/><Relationship Id="rId6" Type="http://schemas.openxmlformats.org/officeDocument/2006/relationships/tags" Target="../tags/tag601.xml"/><Relationship Id="rId11" Type="http://schemas.openxmlformats.org/officeDocument/2006/relationships/slideLayout" Target="../slideLayouts/slideLayout29.xml"/><Relationship Id="rId5" Type="http://schemas.openxmlformats.org/officeDocument/2006/relationships/tags" Target="../tags/tag600.xml"/><Relationship Id="rId10" Type="http://schemas.openxmlformats.org/officeDocument/2006/relationships/tags" Target="../tags/tag605.xml"/><Relationship Id="rId4" Type="http://schemas.openxmlformats.org/officeDocument/2006/relationships/tags" Target="../tags/tag599.xml"/><Relationship Id="rId9" Type="http://schemas.openxmlformats.org/officeDocument/2006/relationships/tags" Target="../tags/tag604.xml"/><Relationship Id="rId14" Type="http://schemas.openxmlformats.org/officeDocument/2006/relationships/image" Target="../media/image72.jpeg"/></Relationships>
</file>

<file path=ppt/slides/_rels/slide67.xml.rels><?xml version="1.0" encoding="UTF-8" standalone="yes"?>
<Relationships xmlns="http://schemas.openxmlformats.org/package/2006/relationships"><Relationship Id="rId8" Type="http://schemas.microsoft.com/office/2007/relationships/media" Target="../media/media4.wav"/><Relationship Id="rId13" Type="http://schemas.openxmlformats.org/officeDocument/2006/relationships/image" Target="../media/image71.png"/><Relationship Id="rId3" Type="http://schemas.openxmlformats.org/officeDocument/2006/relationships/tags" Target="../tags/tag608.xml"/><Relationship Id="rId7" Type="http://schemas.openxmlformats.org/officeDocument/2006/relationships/tags" Target="../tags/tag612.xml"/><Relationship Id="rId12" Type="http://schemas.openxmlformats.org/officeDocument/2006/relationships/image" Target="../media/image70.PNG"/><Relationship Id="rId2" Type="http://schemas.openxmlformats.org/officeDocument/2006/relationships/tags" Target="../tags/tag607.xml"/><Relationship Id="rId1" Type="http://schemas.openxmlformats.org/officeDocument/2006/relationships/tags" Target="../tags/tag606.xml"/><Relationship Id="rId6" Type="http://schemas.openxmlformats.org/officeDocument/2006/relationships/tags" Target="../tags/tag611.xml"/><Relationship Id="rId11" Type="http://schemas.openxmlformats.org/officeDocument/2006/relationships/image" Target="../media/image69.png"/><Relationship Id="rId5" Type="http://schemas.openxmlformats.org/officeDocument/2006/relationships/tags" Target="../tags/tag610.xml"/><Relationship Id="rId10" Type="http://schemas.openxmlformats.org/officeDocument/2006/relationships/slideLayout" Target="../slideLayouts/slideLayout29.xml"/><Relationship Id="rId4" Type="http://schemas.openxmlformats.org/officeDocument/2006/relationships/tags" Target="../tags/tag609.xml"/><Relationship Id="rId9" Type="http://schemas.openxmlformats.org/officeDocument/2006/relationships/audio" Target="../media/media4.wav"/><Relationship Id="rId14" Type="http://schemas.openxmlformats.org/officeDocument/2006/relationships/image" Target="../media/image55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615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71.png"/><Relationship Id="rId2" Type="http://schemas.openxmlformats.org/officeDocument/2006/relationships/tags" Target="../tags/tag614.xml"/><Relationship Id="rId1" Type="http://schemas.openxmlformats.org/officeDocument/2006/relationships/tags" Target="../tags/tag613.xml"/><Relationship Id="rId6" Type="http://schemas.openxmlformats.org/officeDocument/2006/relationships/tags" Target="../tags/tag618.xml"/><Relationship Id="rId11" Type="http://schemas.openxmlformats.org/officeDocument/2006/relationships/image" Target="../media/image70.PNG"/><Relationship Id="rId5" Type="http://schemas.openxmlformats.org/officeDocument/2006/relationships/tags" Target="../tags/tag617.xml"/><Relationship Id="rId10" Type="http://schemas.openxmlformats.org/officeDocument/2006/relationships/image" Target="../media/image22.png"/><Relationship Id="rId4" Type="http://schemas.openxmlformats.org/officeDocument/2006/relationships/tags" Target="../tags/tag616.xml"/><Relationship Id="rId9" Type="http://schemas.openxmlformats.org/officeDocument/2006/relationships/image" Target="../media/image19.sv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tags" Target="../tags/tag621.xml"/><Relationship Id="rId7" Type="http://schemas.openxmlformats.org/officeDocument/2006/relationships/tags" Target="../tags/tag623.xml"/><Relationship Id="rId12" Type="http://schemas.openxmlformats.org/officeDocument/2006/relationships/image" Target="../media/image55.png"/><Relationship Id="rId2" Type="http://schemas.openxmlformats.org/officeDocument/2006/relationships/tags" Target="../tags/tag620.xml"/><Relationship Id="rId1" Type="http://schemas.openxmlformats.org/officeDocument/2006/relationships/tags" Target="../tags/tag619.xml"/><Relationship Id="rId6" Type="http://schemas.openxmlformats.org/officeDocument/2006/relationships/tags" Target="../tags/tag622.xml"/><Relationship Id="rId11" Type="http://schemas.openxmlformats.org/officeDocument/2006/relationships/image" Target="../media/image73.gif"/><Relationship Id="rId5" Type="http://schemas.openxmlformats.org/officeDocument/2006/relationships/audio" Target="../media/media5.mp3"/><Relationship Id="rId10" Type="http://schemas.openxmlformats.org/officeDocument/2006/relationships/image" Target="../media/image19.svg"/><Relationship Id="rId4" Type="http://schemas.microsoft.com/office/2007/relationships/media" Target="../media/media5.mp3"/><Relationship Id="rId9" Type="http://schemas.openxmlformats.org/officeDocument/2006/relationships/image" Target="../media/image18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tags" Target="../tags/tag631.xml"/><Relationship Id="rId13" Type="http://schemas.openxmlformats.org/officeDocument/2006/relationships/tags" Target="../tags/tag636.xml"/><Relationship Id="rId18" Type="http://schemas.openxmlformats.org/officeDocument/2006/relationships/image" Target="../media/image62.jpeg"/><Relationship Id="rId3" Type="http://schemas.openxmlformats.org/officeDocument/2006/relationships/tags" Target="../tags/tag626.xml"/><Relationship Id="rId21" Type="http://schemas.microsoft.com/office/2007/relationships/hdphoto" Target="../media/hdphoto2.wdp"/><Relationship Id="rId7" Type="http://schemas.openxmlformats.org/officeDocument/2006/relationships/tags" Target="../tags/tag630.xml"/><Relationship Id="rId12" Type="http://schemas.openxmlformats.org/officeDocument/2006/relationships/tags" Target="../tags/tag635.xml"/><Relationship Id="rId17" Type="http://schemas.openxmlformats.org/officeDocument/2006/relationships/image" Target="../media/image74.jpg"/><Relationship Id="rId2" Type="http://schemas.openxmlformats.org/officeDocument/2006/relationships/tags" Target="../tags/tag625.xml"/><Relationship Id="rId16" Type="http://schemas.openxmlformats.org/officeDocument/2006/relationships/image" Target="../media/image19.svg"/><Relationship Id="rId20" Type="http://schemas.openxmlformats.org/officeDocument/2006/relationships/image" Target="../media/image76.png"/><Relationship Id="rId1" Type="http://schemas.openxmlformats.org/officeDocument/2006/relationships/tags" Target="../tags/tag624.xml"/><Relationship Id="rId6" Type="http://schemas.openxmlformats.org/officeDocument/2006/relationships/tags" Target="../tags/tag629.xml"/><Relationship Id="rId11" Type="http://schemas.openxmlformats.org/officeDocument/2006/relationships/tags" Target="../tags/tag634.xml"/><Relationship Id="rId5" Type="http://schemas.openxmlformats.org/officeDocument/2006/relationships/tags" Target="../tags/tag628.xml"/><Relationship Id="rId15" Type="http://schemas.openxmlformats.org/officeDocument/2006/relationships/image" Target="../media/image18.png"/><Relationship Id="rId10" Type="http://schemas.openxmlformats.org/officeDocument/2006/relationships/tags" Target="../tags/tag633.xml"/><Relationship Id="rId19" Type="http://schemas.openxmlformats.org/officeDocument/2006/relationships/image" Target="../media/image75.jpg"/><Relationship Id="rId4" Type="http://schemas.openxmlformats.org/officeDocument/2006/relationships/tags" Target="../tags/tag627.xml"/><Relationship Id="rId9" Type="http://schemas.openxmlformats.org/officeDocument/2006/relationships/tags" Target="../tags/tag632.xml"/><Relationship Id="rId14" Type="http://schemas.openxmlformats.org/officeDocument/2006/relationships/slideLayout" Target="../slideLayouts/slideLayout29.xml"/><Relationship Id="rId22" Type="http://schemas.openxmlformats.org/officeDocument/2006/relationships/image" Target="../media/image77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tags" Target="../tags/tag644.xml"/><Relationship Id="rId13" Type="http://schemas.openxmlformats.org/officeDocument/2006/relationships/image" Target="../media/image43.png"/><Relationship Id="rId3" Type="http://schemas.openxmlformats.org/officeDocument/2006/relationships/tags" Target="../tags/tag639.xml"/><Relationship Id="rId7" Type="http://schemas.openxmlformats.org/officeDocument/2006/relationships/tags" Target="../tags/tag643.xml"/><Relationship Id="rId12" Type="http://schemas.openxmlformats.org/officeDocument/2006/relationships/image" Target="../media/image19.svg"/><Relationship Id="rId2" Type="http://schemas.openxmlformats.org/officeDocument/2006/relationships/tags" Target="../tags/tag638.xml"/><Relationship Id="rId1" Type="http://schemas.openxmlformats.org/officeDocument/2006/relationships/tags" Target="../tags/tag637.xml"/><Relationship Id="rId6" Type="http://schemas.openxmlformats.org/officeDocument/2006/relationships/tags" Target="../tags/tag642.xml"/><Relationship Id="rId11" Type="http://schemas.openxmlformats.org/officeDocument/2006/relationships/image" Target="../media/image18.png"/><Relationship Id="rId5" Type="http://schemas.openxmlformats.org/officeDocument/2006/relationships/tags" Target="../tags/tag641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640.xml"/><Relationship Id="rId9" Type="http://schemas.openxmlformats.org/officeDocument/2006/relationships/tags" Target="../tags/tag645.xml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tags" Target="../tags/tag653.xml"/><Relationship Id="rId13" Type="http://schemas.openxmlformats.org/officeDocument/2006/relationships/image" Target="../media/image3.emf"/><Relationship Id="rId3" Type="http://schemas.openxmlformats.org/officeDocument/2006/relationships/tags" Target="../tags/tag648.xml"/><Relationship Id="rId7" Type="http://schemas.openxmlformats.org/officeDocument/2006/relationships/tags" Target="../tags/tag652.xml"/><Relationship Id="rId12" Type="http://schemas.openxmlformats.org/officeDocument/2006/relationships/oleObject" Target="../embeddings/oleObject2.bin"/><Relationship Id="rId2" Type="http://schemas.openxmlformats.org/officeDocument/2006/relationships/tags" Target="../tags/tag647.xml"/><Relationship Id="rId1" Type="http://schemas.openxmlformats.org/officeDocument/2006/relationships/tags" Target="../tags/tag646.xml"/><Relationship Id="rId6" Type="http://schemas.openxmlformats.org/officeDocument/2006/relationships/tags" Target="../tags/tag651.xml"/><Relationship Id="rId11" Type="http://schemas.openxmlformats.org/officeDocument/2006/relationships/notesSlide" Target="../notesSlides/notesSlide1.xml"/><Relationship Id="rId5" Type="http://schemas.openxmlformats.org/officeDocument/2006/relationships/tags" Target="../tags/tag650.xml"/><Relationship Id="rId15" Type="http://schemas.openxmlformats.org/officeDocument/2006/relationships/image" Target="../media/image78.png"/><Relationship Id="rId10" Type="http://schemas.openxmlformats.org/officeDocument/2006/relationships/slideLayout" Target="../slideLayouts/slideLayout45.xml"/><Relationship Id="rId4" Type="http://schemas.openxmlformats.org/officeDocument/2006/relationships/tags" Target="../tags/tag649.xml"/><Relationship Id="rId9" Type="http://schemas.openxmlformats.org/officeDocument/2006/relationships/tags" Target="../tags/tag654.xml"/><Relationship Id="rId14" Type="http://schemas.openxmlformats.org/officeDocument/2006/relationships/hyperlink" Target="https://docs.google.com/forms/d/e/1FAIpQLSeGbEh4eCfj0ri_aqOht0VG2q1xZDER-dmv6wFZwOP759wbuA/formRespons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9"/>
          <p:cNvSpPr/>
          <p:nvPr>
            <p:custDataLst>
              <p:tags r:id="rId2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3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Freeform 7">
            <a:extLst>
              <a:ext uri="{FF2B5EF4-FFF2-40B4-BE49-F238E27FC236}">
                <a16:creationId xmlns:a16="http://schemas.microsoft.com/office/drawing/2014/main" id="{212C47DE-24FE-3D2A-2BF4-CF85C52978E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0437500" y="2237707"/>
            <a:ext cx="2232407" cy="2382389"/>
          </a:xfrm>
          <a:custGeom>
            <a:avLst/>
            <a:gdLst/>
            <a:ahLst/>
            <a:cxnLst/>
            <a:rect l="l" t="t" r="r" b="b"/>
            <a:pathLst>
              <a:path w="1446572" h="1650653">
                <a:moveTo>
                  <a:pt x="0" y="0"/>
                </a:moveTo>
                <a:lnTo>
                  <a:pt x="1446572" y="0"/>
                </a:lnTo>
                <a:lnTo>
                  <a:pt x="1446572" y="1650653"/>
                </a:lnTo>
                <a:lnTo>
                  <a:pt x="0" y="165065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B6C207-E5D2-BF11-2359-9226E7D8408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200401" y="4086296"/>
            <a:ext cx="6963158" cy="1030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914445">
              <a:lnSpc>
                <a:spcPts val="7869"/>
              </a:lnSpc>
              <a:defRPr/>
            </a:pPr>
            <a:r>
              <a:rPr lang="en-US" sz="8001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Français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10F4B7C3-30C1-1BB2-02D4-6F424706D30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0174729" y="2943079"/>
            <a:ext cx="2757950" cy="605935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Niveau</a:t>
            </a:r>
            <a:r>
              <a:rPr lang="en-US" sz="36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</a:t>
            </a:r>
            <a:r>
              <a:rPr lang="en-US" sz="32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</a:t>
            </a:r>
            <a:r>
              <a:rPr lang="en-US" sz="30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</a:t>
            </a:r>
            <a:r>
              <a:rPr lang="en-US" sz="33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     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4E4B761-C372-0F2B-E9CC-0DF7A0D44B70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0867902" y="3516626"/>
            <a:ext cx="1371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defRPr/>
            </a:pPr>
            <a:r>
              <a:rPr lang="en-US" sz="6000" b="1" dirty="0">
                <a:solidFill>
                  <a:srgbClr val="FCBF18"/>
                </a:solidFill>
                <a:latin typeface="Dosis Bold"/>
              </a:rPr>
              <a:t>2</a:t>
            </a:r>
            <a:endParaRPr lang="fr-MA" sz="6000" b="1" dirty="0">
              <a:solidFill>
                <a:srgbClr val="FCBF18"/>
              </a:solidFill>
              <a:latin typeface="Dosis" pitchFamily="2" charset="0"/>
            </a:endParaRPr>
          </a:p>
        </p:txBody>
      </p:sp>
      <p:pic>
        <p:nvPicPr>
          <p:cNvPr id="8" name="Picture 2" descr="الصفحة الرئيسية">
            <a:extLst>
              <a:ext uri="{FF2B5EF4-FFF2-40B4-BE49-F238E27FC236}">
                <a16:creationId xmlns:a16="http://schemas.microsoft.com/office/drawing/2014/main" id="{C974ACDD-10FD-D838-8D0D-6B5470FEED51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623" y="753919"/>
            <a:ext cx="6963158" cy="1055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1D2F2D-4AAE-4EEF-B851-D408755FBC0C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3771711" y="7148621"/>
            <a:ext cx="6172578" cy="966680"/>
          </a:xfrm>
          <a:prstGeom prst="roundRect">
            <a:avLst>
              <a:gd name="adj" fmla="val 32324"/>
            </a:avLst>
          </a:prstGeom>
          <a:solidFill>
            <a:srgbClr val="21596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D13C3FE6-2C2A-82BC-D09A-A78C99C5328D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3771711" y="7328993"/>
            <a:ext cx="6172578" cy="6059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 err="1">
                <a:solidFill>
                  <a:prstClr val="white"/>
                </a:solidFill>
                <a:latin typeface="Dosis Bold"/>
              </a:rPr>
              <a:t>Semaine</a:t>
            </a:r>
            <a:r>
              <a:rPr lang="en-US" sz="4001" dirty="0">
                <a:solidFill>
                  <a:prstClr val="white"/>
                </a:solidFill>
                <a:latin typeface="Dosis Bold"/>
              </a:rPr>
              <a:t> 4 - Séance 1</a:t>
            </a:r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A3E8B26A-E360-4F3F-FCFA-79DC61061806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599772" y="5354312"/>
            <a:ext cx="8164415" cy="8932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45">
              <a:lnSpc>
                <a:spcPts val="7869"/>
              </a:lnSpc>
              <a:defRPr/>
            </a:pPr>
            <a:r>
              <a:rPr lang="en-US" sz="4400" b="1" dirty="0" err="1">
                <a:solidFill>
                  <a:srgbClr val="F79646">
                    <a:lumMod val="75000"/>
                  </a:srgbClr>
                </a:solidFill>
                <a:latin typeface="Dosis" pitchFamily="2" charset="0"/>
                <a:cs typeface="DokChampa" panose="020B0604020202020204" pitchFamily="34" charset="-34"/>
              </a:rPr>
              <a:t>Période</a:t>
            </a:r>
            <a:r>
              <a:rPr lang="en-US" sz="44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  <a:cs typeface="DokChampa" panose="020B0604020202020204" pitchFamily="34" charset="-34"/>
              </a:rPr>
              <a:t> 2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17E0C8-16BE-B035-04C3-D705EA2163D5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3894705" y="8574280"/>
            <a:ext cx="5924186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>
              <a:spcAft>
                <a:spcPts val="1800"/>
              </a:spcAft>
            </a:pPr>
            <a:r>
              <a:rPr lang="fr-FR" sz="2400" b="1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Écoles Pionnières – Année scolaire 2024-2025</a:t>
            </a:r>
          </a:p>
          <a:p>
            <a:pPr algn="ctr" defTabSz="685800">
              <a:spcAft>
                <a:spcPts val="1800"/>
              </a:spcAft>
            </a:pPr>
            <a:r>
              <a:rPr lang="fr-FR" sz="2400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Version en cours d’amélioration. </a:t>
            </a:r>
          </a:p>
        </p:txBody>
      </p:sp>
    </p:spTree>
    <p:extLst>
      <p:ext uri="{BB962C8B-B14F-4D97-AF65-F5344CB8AC3E}">
        <p14:creationId xmlns:p14="http://schemas.microsoft.com/office/powerpoint/2010/main" val="3586169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58380" y="3592489"/>
            <a:ext cx="12799240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spcAft>
                <a:spcPts val="1800"/>
              </a:spcAft>
              <a:defRPr/>
            </a:pPr>
            <a:r>
              <a:rPr lang="fr-FR" sz="5400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fr-FR" sz="4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Ce support est optimisé pour un visionnage en mode diaporama sur un écran d’ordinateur. </a:t>
            </a:r>
            <a:endParaRPr lang="ar-MA" sz="54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C9A77FA-585D-127F-845B-8EBC71313FA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77748" y="1237915"/>
            <a:ext cx="2360504" cy="205878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FA3FF9E-96AB-CA64-0E5A-B49A3A31BB7F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rcRect t="3549" r="25825"/>
          <a:stretch/>
        </p:blipFill>
        <p:spPr>
          <a:xfrm>
            <a:off x="2569153" y="5661395"/>
            <a:ext cx="8969576" cy="1454457"/>
          </a:xfrm>
          <a:prstGeom prst="round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31DAD90C-01DC-919D-FDFB-9AC4E695309E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2373218" y="5739229"/>
            <a:ext cx="1363695" cy="129878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4050" dirty="0"/>
          </a:p>
        </p:txBody>
      </p:sp>
    </p:spTree>
    <p:extLst>
      <p:ext uri="{BB962C8B-B14F-4D97-AF65-F5344CB8AC3E}">
        <p14:creationId xmlns:p14="http://schemas.microsoft.com/office/powerpoint/2010/main" val="2602997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85802" y="4168131"/>
            <a:ext cx="12769469" cy="1051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7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Orientations générales</a:t>
            </a:r>
            <a:endParaRPr lang="ar-MA" sz="72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290116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13485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t="-5555" b="-5555"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/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3276600" y="2476501"/>
            <a:ext cx="8019621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Conventions pour l’usage des supports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/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7289EC27-7BBE-1564-F14F-8F211F9440E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776932" y="366680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2180162-B144-7FD4-BB9F-A0EAFFD8A3D0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3762221"/>
            <a:ext cx="1374914" cy="762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B715999-34C4-2141-4830-610FF1FFFA47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606084" y="3955716"/>
            <a:ext cx="5416073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Pages réservées à l’enseignant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F8696B5-768D-1B28-07DD-B75235E312F3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5351607"/>
            <a:ext cx="1374914" cy="762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10E672A-213D-5DC3-723E-374E00223365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4606083" y="5545103"/>
            <a:ext cx="8401995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Explications et consignes à dire aux élèves</a:t>
            </a:r>
          </a:p>
        </p:txBody>
      </p:sp>
      <p:sp>
        <p:nvSpPr>
          <p:cNvPr id="21" name="Freeform 8">
            <a:extLst>
              <a:ext uri="{FF2B5EF4-FFF2-40B4-BE49-F238E27FC236}">
                <a16:creationId xmlns:a16="http://schemas.microsoft.com/office/drawing/2014/main" id="{953CC148-4B93-BBCE-4E28-D9EC27DDD162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 rot="10800000" flipH="1">
            <a:off x="1910312" y="5545103"/>
            <a:ext cx="929375" cy="627953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/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23503FF-8B75-175E-D636-720EC89779C2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6601" y="7033208"/>
            <a:ext cx="1374914" cy="762000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5E1446DD-0BB2-867F-17EC-2511CA95D91E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4713291" y="7169141"/>
            <a:ext cx="8019621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Audio enregistré (déclenchement automatique)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2ABBF97-DB21-AAF2-60D3-362648DC1197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1718466" y="6989980"/>
            <a:ext cx="1543266" cy="117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18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D27F43D-2AAC-3924-3C8D-F1B03F83B3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828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314923F-69FD-5D4C-611C-138FFCB9BA7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5EB3374-A76C-2A54-6038-72818B2CDB51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758D412-727A-87EE-D7AD-DF9242B11ED6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35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EA470B7-E062-15E0-33DE-CF45AE1EF64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99060" y="1865441"/>
            <a:ext cx="7271961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Pictogrammes pour la gestion de la leçon. 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D3FF3D4-5F97-F646-3844-63C78EA24D1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9A451E6-42B1-DFF1-7AE4-A7F2056EC01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58491" y="4756182"/>
            <a:ext cx="3796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Modelage. 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écoutent.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EE9A24F-D8C5-7E23-497C-A5D00EB35DFD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000" y="2954900"/>
            <a:ext cx="1636031" cy="163180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5BB7C58-97F4-D723-60E8-49521E84193F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116140" y="2982989"/>
            <a:ext cx="2566257" cy="1711679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9EC96FEE-CB37-D47D-DC7D-94A02B44A065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3592846" y="4828793"/>
            <a:ext cx="3304035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Questions directes.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désigne des élèves.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B73E3A4-703C-71EA-8A0D-2E42F69B21D4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86454" y="2977902"/>
            <a:ext cx="1747521" cy="1466991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97A78D7E-4EA3-8F6B-EB49-9380B2CCBAA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379758" y="4770770"/>
            <a:ext cx="43085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Répétition chorale.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Toute la classe participe.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CD71421-7E63-0887-15F3-9B3C58CC5617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9"/>
          <a:stretch>
            <a:fillRect/>
          </a:stretch>
        </p:blipFill>
        <p:spPr>
          <a:xfrm>
            <a:off x="4320256" y="6354876"/>
            <a:ext cx="1849217" cy="1142676"/>
          </a:xfrm>
          <a:prstGeom prst="roundRect">
            <a:avLst>
              <a:gd name="adj" fmla="val 31362"/>
            </a:avLst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519DECAF-6F46-F2D9-3C43-0C5075904C4D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3377366" y="7796685"/>
            <a:ext cx="39154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Passage au tableau. 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 élève réalise la tâche.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1BAC82B-025C-D00A-B7BA-2FDECC2C4E40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313" y="6218106"/>
            <a:ext cx="1412672" cy="133768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C7C708A-7CF6-ABB8-7BF8-C9174CC9466A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04402" y="7824352"/>
            <a:ext cx="354956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silencieuse.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30520AD-873E-13AF-FDF7-426FBF1C62A8}"/>
              </a:ext>
            </a:extLst>
          </p:cNvPr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225" y="6234380"/>
            <a:ext cx="1846817" cy="129171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C81664E-77EA-659F-4F1A-E015F091A3C5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7101466" y="7711353"/>
            <a:ext cx="349570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Pratique autonome.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circule entre les rangs.  </a:t>
            </a:r>
          </a:p>
        </p:txBody>
      </p:sp>
      <p:pic>
        <p:nvPicPr>
          <p:cNvPr id="18" name="Image 17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DA3012CF-2363-2ED8-3431-EDCB4ED9ADCA}"/>
              </a:ext>
            </a:extLst>
          </p:cNvPr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364686" y="6013321"/>
            <a:ext cx="1250264" cy="1512774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9A6834E-AFB5-023D-9381-B94F5B6F48A0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10220479" y="7796189"/>
            <a:ext cx="33040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Observation. 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observent.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DCA9C8A-9242-4256-6CC5-A41CF76EF40C}"/>
              </a:ext>
            </a:extLst>
          </p:cNvPr>
          <p:cNvGrpSpPr/>
          <p:nvPr>
            <p:custDataLst>
              <p:tags r:id="rId20"/>
            </p:custDataLst>
          </p:nvPr>
        </p:nvGrpSpPr>
        <p:grpSpPr>
          <a:xfrm>
            <a:off x="7355492" y="3122272"/>
            <a:ext cx="1961535" cy="1238864"/>
            <a:chOff x="7152968" y="2374490"/>
            <a:chExt cx="1961535" cy="1238864"/>
          </a:xfrm>
        </p:grpSpPr>
        <p:sp>
          <p:nvSpPr>
            <p:cNvPr id="21" name="Bulle narrative : ronde 20">
              <a:extLst>
                <a:ext uri="{FF2B5EF4-FFF2-40B4-BE49-F238E27FC236}">
                  <a16:creationId xmlns:a16="http://schemas.microsoft.com/office/drawing/2014/main" id="{9FF31181-CF52-0696-E904-1C18160AA31D}"/>
                </a:ext>
              </a:extLst>
            </p:cNvPr>
            <p:cNvSpPr/>
            <p:nvPr/>
          </p:nvSpPr>
          <p:spPr>
            <a:xfrm>
              <a:off x="7152968" y="2374490"/>
              <a:ext cx="1961535" cy="1224116"/>
            </a:xfrm>
            <a:prstGeom prst="wedgeEllipseCallou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CEB0F0D4-5E2D-4A78-A130-A420495590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340077" y="2415547"/>
              <a:ext cx="1553200" cy="1197807"/>
            </a:xfrm>
            <a:prstGeom prst="rect">
              <a:avLst/>
            </a:prstGeom>
          </p:spPr>
        </p:pic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05BDA0A1-C1DE-3363-14D1-25382633DF61}"/>
              </a:ext>
            </a:extLst>
          </p:cNvPr>
          <p:cNvSpPr txBox="1"/>
          <p:nvPr>
            <p:custDataLst>
              <p:tags r:id="rId21"/>
            </p:custDataLst>
          </p:nvPr>
        </p:nvSpPr>
        <p:spPr>
          <a:xfrm>
            <a:off x="6811905" y="4785518"/>
            <a:ext cx="304871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Dites-le en arabe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disent le mot en arabe. </a:t>
            </a:r>
          </a:p>
        </p:txBody>
      </p:sp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B165543-4DBF-48F7-57E1-EF9DF479B2E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F708FCD2-6BF9-00A9-A27E-4ABFC613E86D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CF0E36C0-C341-AACC-60EE-1249E2D9C505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6856C84E-5D28-B1BE-B422-DE634E79C01D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E467593A-A3AA-574E-C98C-D79D5650552D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EBF35789-EF5A-9231-2393-AA2D13C5F56A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04888450-80DC-3049-7195-02CD36824DB4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4">
                  <a:extLst>
                    <a:ext uri="{96DAC541-7B7A-43D3-8B79-37D633B846F1}">
                      <asvg:svgBlip xmlns:asvg="http://schemas.microsoft.com/office/drawing/2016/SVG/main" r:embed="rId25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9" name="TextBox 9"/>
          <p:cNvSpPr txBox="1"/>
          <p:nvPr>
            <p:custDataLst>
              <p:tags r:id="rId2"/>
            </p:custDataLst>
          </p:nvPr>
        </p:nvSpPr>
        <p:spPr>
          <a:xfrm>
            <a:off x="3097817" y="5585909"/>
            <a:ext cx="7520366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didactique</a:t>
            </a:r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EFB9B008-41AC-BDC5-4B91-5A497B148B4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00100" y="1407111"/>
            <a:ext cx="120015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technique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915D381-18F3-43EC-F8E3-6D366476685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6"/>
          <a:stretch>
            <a:fillRect/>
          </a:stretch>
        </p:blipFill>
        <p:spPr>
          <a:xfrm>
            <a:off x="2204900" y="2644612"/>
            <a:ext cx="1912502" cy="1668047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9441BD0-3475-3561-9867-7AA9199CD64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811857" y="4394611"/>
            <a:ext cx="2504181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5AF469B-2419-1460-4D0E-2A3F112415E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394902" y="4393589"/>
            <a:ext cx="1425005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PC + PPT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544874-45A9-6686-34C5-F066052CB44F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5612942" y="4407713"/>
            <a:ext cx="2269574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E08D40C-2D68-A73A-2381-029481DAF740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027753" y="4446212"/>
            <a:ext cx="1343701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Pointeur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31C257C-687C-6F5D-9E7D-C97F5E15A1EC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07662" y="2170848"/>
            <a:ext cx="2232162" cy="2229782"/>
          </a:xfrm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C74D983-3D6D-C529-D40A-5A387E869EC4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683290" y="4374481"/>
            <a:ext cx="3254772" cy="549254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DA954E7-6A2C-C5AF-3AE0-19B26D8976E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8976816" y="4400630"/>
            <a:ext cx="2582566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Projection ajustée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53E6545-78B9-1C0F-4AE2-7DEF0DA141E8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8"/>
          <a:stretch>
            <a:fillRect/>
          </a:stretch>
        </p:blipFill>
        <p:spPr>
          <a:xfrm>
            <a:off x="8730084" y="2895119"/>
            <a:ext cx="3160415" cy="992903"/>
          </a:xfrm>
          <a:prstGeom prst="rect">
            <a:avLst/>
          </a:prstGeom>
        </p:spPr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9D132A3B-F0F2-35FE-99DC-A96843AFCA2E}"/>
              </a:ext>
            </a:extLst>
          </p:cNvPr>
          <p:cNvGrpSpPr/>
          <p:nvPr>
            <p:custDataLst>
              <p:tags r:id="rId13"/>
            </p:custDataLst>
          </p:nvPr>
        </p:nvGrpSpPr>
        <p:grpSpPr>
          <a:xfrm>
            <a:off x="4508617" y="8682834"/>
            <a:ext cx="1779566" cy="538610"/>
            <a:chOff x="5802255" y="5807067"/>
            <a:chExt cx="1186377" cy="359073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C804A669-72C6-3FA1-5791-E7CB5CA77B20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4BFB723B-1198-9769-D313-3CDD4CA76B05}"/>
                </a:ext>
              </a:extLst>
            </p:cNvPr>
            <p:cNvSpPr txBox="1"/>
            <p:nvPr>
              <p:custDataLst>
                <p:tags r:id="rId21"/>
              </p:custDataLst>
            </p:nvPr>
          </p:nvSpPr>
          <p:spPr>
            <a:xfrm>
              <a:off x="5936723" y="5815168"/>
              <a:ext cx="92606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Livret  </a:t>
              </a:r>
            </a:p>
          </p:txBody>
        </p:sp>
      </p:grpSp>
      <p:sp>
        <p:nvSpPr>
          <p:cNvPr id="36" name="ZoneTexte 35">
            <a:extLst>
              <a:ext uri="{FF2B5EF4-FFF2-40B4-BE49-F238E27FC236}">
                <a16:creationId xmlns:a16="http://schemas.microsoft.com/office/drawing/2014/main" id="{D3E0DBCB-E98C-6943-0AAE-117B0145F952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256C08F-FE2D-887C-5E62-41F4AC8B3721}"/>
              </a:ext>
            </a:extLst>
          </p:cNvPr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2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00030" y="6777206"/>
            <a:ext cx="1789002" cy="1383142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7E9C0502-A7A0-8331-FC77-BD2C8A83A92A}"/>
              </a:ext>
            </a:extLst>
          </p:cNvPr>
          <p:cNvGrpSpPr/>
          <p:nvPr>
            <p:custDataLst>
              <p:tags r:id="rId16"/>
            </p:custDataLst>
          </p:nvPr>
        </p:nvGrpSpPr>
        <p:grpSpPr>
          <a:xfrm>
            <a:off x="7485754" y="8644972"/>
            <a:ext cx="1779566" cy="538610"/>
            <a:chOff x="5802255" y="5807067"/>
            <a:chExt cx="1186377" cy="359073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0574431-818E-FFD3-517F-8DDEF3199CC3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D7CDBCFE-A308-E8B1-B716-E2FC5EEA178C}"/>
                </a:ext>
              </a:extLst>
            </p:cNvPr>
            <p:cNvSpPr txBox="1"/>
            <p:nvPr>
              <p:custDataLst>
                <p:tags r:id="rId19"/>
              </p:custDataLst>
            </p:nvPr>
          </p:nvSpPr>
          <p:spPr>
            <a:xfrm>
              <a:off x="5936723" y="5815168"/>
              <a:ext cx="92606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Ardoise </a:t>
              </a:r>
            </a:p>
          </p:txBody>
        </p:sp>
      </p:grpSp>
      <p:pic>
        <p:nvPicPr>
          <p:cNvPr id="26" name="Image 25">
            <a:extLst>
              <a:ext uri="{FF2B5EF4-FFF2-40B4-BE49-F238E27FC236}">
                <a16:creationId xmlns:a16="http://schemas.microsoft.com/office/drawing/2014/main" id="{BDB9595C-E795-D3E9-61B5-BE9E1EB3EFCA}"/>
              </a:ext>
            </a:extLst>
          </p:cNvPr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30"/>
          <a:stretch>
            <a:fillRect/>
          </a:stretch>
        </p:blipFill>
        <p:spPr>
          <a:xfrm>
            <a:off x="4751136" y="6512688"/>
            <a:ext cx="1317434" cy="1860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396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18098-65E3-31C9-CE7D-49857F747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1B91B76-2A60-DF51-1350-92E0875FBDC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C219C2DB-1D6E-A29D-F77C-09590E1A3393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D43D12F6-0094-868E-4887-AD45CB6FD089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7AC9F87B-A6FC-0F3F-8438-E3DE63D8BB21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DC44881D-FFE1-709C-0B11-CCA9D335342A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6DEF2B2F-E576-DFFD-8399-E50C22FC7DF7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232A479E-7CF0-BB20-7403-63D5CD4EAC07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0">
                  <a:extLst>
                    <a:ext uri="{96DAC541-7B7A-43D3-8B79-37D633B846F1}">
                      <asvg:svgBlip xmlns:asvg="http://schemas.microsoft.com/office/drawing/2016/SVG/main" r:embed="rId11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2" name="TextBox 9">
            <a:extLst>
              <a:ext uri="{FF2B5EF4-FFF2-40B4-BE49-F238E27FC236}">
                <a16:creationId xmlns:a16="http://schemas.microsoft.com/office/drawing/2014/main" id="{1C340341-1BB1-F6E8-6167-449AF8F8474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00100" y="1617969"/>
            <a:ext cx="120015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Exemples de projections bien ajustées 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20E6E7F1-8C5D-A744-2451-2C3AAAA8DF2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683F1D80-5E5D-94B9-BC94-826AC18B6CA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/>
          <a:srcRect t="8226" b="4216"/>
          <a:stretch/>
        </p:blipFill>
        <p:spPr>
          <a:xfrm>
            <a:off x="3404621" y="3061171"/>
            <a:ext cx="6601130" cy="2723317"/>
          </a:xfrm>
          <a:prstGeom prst="roundRect">
            <a:avLst>
              <a:gd name="adj" fmla="val 12597"/>
            </a:avLst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D9E8320-52FD-BC9F-E33E-E6E63E539781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rcRect t="3047"/>
          <a:stretch/>
        </p:blipFill>
        <p:spPr>
          <a:xfrm>
            <a:off x="3159371" y="6660789"/>
            <a:ext cx="7142603" cy="1917889"/>
          </a:xfrm>
          <a:prstGeom prst="roundRect">
            <a:avLst>
              <a:gd name="adj" fmla="val 13055"/>
            </a:avLst>
          </a:prstGeom>
        </p:spPr>
      </p:pic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A0A45337-F82C-CDA1-7832-70798E696A51}"/>
              </a:ext>
            </a:extLst>
          </p:cNvPr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4530436" y="6306793"/>
            <a:ext cx="831273" cy="872837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533E49BF-E1DF-DE67-87C6-6B4EA6B194BD}"/>
              </a:ext>
            </a:extLst>
          </p:cNvPr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4530436" y="2883526"/>
            <a:ext cx="1039091" cy="105048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974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4D853-9A8B-A09C-2310-C37E1BAF1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1DE7BB3E-6390-1C50-18A4-BCDFD52D11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71520CC2-BAA8-D301-162C-A465799DA8D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-1" y="4165441"/>
            <a:ext cx="13716001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Organisation pédagogique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3B6A7112-7B25-F615-C8CD-747F1AABA08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33373C81-CB0E-8516-83E4-138442C6741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78C0463-A237-1630-B010-0DB99E1AECC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12052677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4F410-4BCC-4A6A-8C64-D566F2430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AD7AECF-C1BF-8311-9244-8E3BB4CA504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EFCFD14-1E82-0356-EC79-E7FFE0D2C15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441300"/>
            <a:ext cx="12954000" cy="90579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A8565BE-8587-EE12-0FDD-11E6991B9488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AA32D00-B2D8-2293-F056-5AE587E26A74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B34FD747-C30E-E0AB-6CD3-9EEE522E0C1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86384" y="3134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B319638-CFCF-BEE0-C1A3-DB5071C1CBF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211267" y="831689"/>
            <a:ext cx="7238546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pédagogique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4B8504D-C843-3262-D2C0-142A1F25F35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35183" y="1586275"/>
            <a:ext cx="12192000" cy="5407034"/>
          </a:xfrm>
          <a:prstGeom prst="roundRect">
            <a:avLst>
              <a:gd name="adj" fmla="val 8353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1DD44DDA-8376-1144-5CA4-E9AC843407B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34798" y="1777649"/>
            <a:ext cx="11963400" cy="532379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L'enseignement du français en 2</a:t>
            </a:r>
            <a:r>
              <a:rPr lang="fr-FR" sz="2400" baseline="30000" noProof="1">
                <a:solidFill>
                  <a:srgbClr val="106585"/>
                </a:solidFill>
                <a:latin typeface="Dosis" pitchFamily="2" charset="0"/>
              </a:rPr>
              <a:t>e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année a pour objectif d'amener les élèves 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palier 4 en lecture</a:t>
            </a:r>
            <a:r>
              <a:rPr lang="fr-FR" sz="2400" b="1" noProof="1">
                <a:solidFill>
                  <a:srgbClr val="106585"/>
                </a:solidFill>
                <a:latin typeface="Dosis" pitchFamily="2" charset="0"/>
              </a:rPr>
              <a:t>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pour être capables de lire des mots avec des graphèmes complexes, ainsi qu'au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niveau A1  à l’oral et à l’écrit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, en compréhension et en production.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L’année scolaire est structurée en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5 périodes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de 6 semaines. Les 5 premières semaines de chaque période sont dédiées à l’étude d’un thème, tandis que la sixième semaine est consacrée au rebrassage et à l’évaluation des compétences acquises.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La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première période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est réservée au rebrassage des apprentissages des années précédentes, selon une approche spiralaire, afin de consolider les bases requises pour les périodes suivantes.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Lors de cette première période, chaque séance suit une organisation commune autour de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quatre activités clés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: vocabulaire, outils de langue, lecture et écriture.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endParaRPr lang="fr-FR" sz="2100" noProof="1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8437462-F7F5-AE53-D834-01EDCFD32DC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831317" y="4821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FB32DC9-3DD7-DDE8-5057-C00C962270D0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686382" y="7234442"/>
            <a:ext cx="12256725" cy="2071133"/>
            <a:chOff x="457588" y="4537445"/>
            <a:chExt cx="8171150" cy="1380755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449314D-753C-6389-7F12-91793FC4DFA6}"/>
                </a:ext>
              </a:extLst>
            </p:cNvPr>
            <p:cNvSpPr/>
            <p:nvPr/>
          </p:nvSpPr>
          <p:spPr>
            <a:xfrm>
              <a:off x="457588" y="4537445"/>
              <a:ext cx="8160533" cy="1380755"/>
            </a:xfrm>
            <a:prstGeom prst="roundRect">
              <a:avLst/>
            </a:prstGeom>
            <a:solidFill>
              <a:srgbClr val="FFFFCC"/>
            </a:solidFill>
            <a:ln>
              <a:solidFill>
                <a:schemeClr val="bg1">
                  <a:lumMod val="65000"/>
                </a:schemeClr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5">
                <a:defRPr/>
              </a:pPr>
              <a:endParaRPr lang="fr-FR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B20CFC84-9C14-5078-FD01-23AF13E02E32}"/>
                </a:ext>
              </a:extLst>
            </p:cNvPr>
            <p:cNvSpPr txBox="1"/>
            <p:nvPr/>
          </p:nvSpPr>
          <p:spPr>
            <a:xfrm>
              <a:off x="537925" y="4699000"/>
              <a:ext cx="4034075" cy="1058446"/>
            </a:xfrm>
            <a:prstGeom prst="round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 1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Rebrassage spiralaire 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2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Mon école 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3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famille et ma maison</a:t>
              </a:r>
              <a:endParaRPr lang="fr-FR" sz="21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47CEF19C-EABA-3900-4506-32DB619CEF11}"/>
                </a:ext>
              </a:extLst>
            </p:cNvPr>
            <p:cNvSpPr txBox="1"/>
            <p:nvPr/>
          </p:nvSpPr>
          <p:spPr>
            <a:xfrm>
              <a:off x="4340662" y="4710249"/>
              <a:ext cx="4288076" cy="6591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4 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Mon corps et mon alimentation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5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journée</a:t>
              </a: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1E8C8F29-02E0-6C7F-38D9-50B44C9015A8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9856200" y="6383618"/>
            <a:ext cx="7735527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br>
              <a:rPr lang="fr-FR" dirty="0">
                <a:solidFill>
                  <a:prstClr val="black"/>
                </a:solidFill>
                <a:latin typeface="Calibri"/>
              </a:rPr>
            </a:br>
            <a:br>
              <a:rPr lang="fr-FR" dirty="0">
                <a:solidFill>
                  <a:prstClr val="black"/>
                </a:solidFill>
                <a:latin typeface="Calibri"/>
              </a:rPr>
            </a:br>
            <a:endParaRPr lang="fr-FR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59930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/>
          <p:cNvSpPr txBox="1"/>
          <p:nvPr>
            <p:custDataLst>
              <p:tags r:id="rId2"/>
            </p:custDataLst>
          </p:nvPr>
        </p:nvSpPr>
        <p:spPr>
          <a:xfrm>
            <a:off x="641110" y="4460417"/>
            <a:ext cx="12769469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  Programme de la période 2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/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C1086E2-7A06-62F6-C796-804478648CE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28892481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2AB2B-E08D-FD95-174D-B5C493127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62C3D07-5313-E483-D4BA-5D8B351EF0E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6668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8835C2D-3F07-748D-8E88-CE32FBAC10A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-26983"/>
            <a:ext cx="12954000" cy="9771484"/>
            <a:chOff x="0" y="-47625"/>
            <a:chExt cx="3895412" cy="260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5959232-B229-B6AC-ADE5-27BA78E7320C}"/>
                </a:ext>
              </a:extLst>
            </p:cNvPr>
            <p:cNvSpPr/>
            <p:nvPr/>
          </p:nvSpPr>
          <p:spPr>
            <a:xfrm>
              <a:off x="0" y="190027"/>
              <a:ext cx="3895412" cy="2365148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D7FB049-5BEA-0DDC-E3DE-2C34D32F9155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54FA5C11-2166-6EFA-09E1-A9E569F1D7B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061989" y="315096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9F867EC-A436-557F-BE85-94A4D139101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067236" y="181198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ECC94E17-0C62-CC81-3A06-A8B33AC9655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09522" y="1228610"/>
            <a:ext cx="129540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rgbClr val="106585"/>
                </a:solidFill>
                <a:latin typeface="Dosis" pitchFamily="2" charset="0"/>
              </a:rPr>
              <a:t>Attendus de la période 2 </a:t>
            </a:r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231ED9A6-5C3B-580D-7650-184F1CB14D9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671806" y="8686080"/>
            <a:ext cx="13897946" cy="4750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85835">
              <a:lnSpc>
                <a:spcPts val="4199"/>
              </a:lnSpc>
              <a:defRPr/>
            </a:pP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CO: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Compréhension Orale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PO: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Production Orale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LF: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Lecture-Fluence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PE: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Production Ecrite 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OL: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Outils de Langue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E2C5A6F-8B7B-DCF9-2158-B166AD2CDC69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2507463" y="2087275"/>
            <a:ext cx="8701074" cy="6341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5292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2AB2B-E08D-FD95-174D-B5C493127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62C3D07-5313-E483-D4BA-5D8B351EF0E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259080"/>
            <a:ext cx="13716000" cy="1054608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8835C2D-3F07-748D-8E88-CE32FBAC10A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51812"/>
            <a:ext cx="12954000" cy="9592689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5959232-B229-B6AC-ADE5-27BA78E7320C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D7FB049-5BEA-0DDC-E3DE-2C34D32F9155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54FA5C11-2166-6EFA-09E1-A9E569F1D7B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09539" y="-25908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9F867EC-A436-557F-BE85-94A4D139101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067236" y="-294369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1C5B658-B5A3-9509-A0B7-C410DEE8338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3083926" y="3351362"/>
            <a:ext cx="7902872" cy="4651620"/>
          </a:xfrm>
          <a:prstGeom prst="roundRect">
            <a:avLst>
              <a:gd name="adj" fmla="val 9885"/>
            </a:avLst>
          </a:prstGeom>
          <a:solidFill>
            <a:srgbClr val="FFFFCC"/>
          </a:solidFill>
          <a:ln>
            <a:solidFill>
              <a:schemeClr val="bg1">
                <a:lumMod val="65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67B8B06D-75C4-F895-FF45-3E9EBF1A2B9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688461" y="4389093"/>
            <a:ext cx="6657853" cy="158766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1  :   Où sont les élèves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2 :  Qu’est-ce que tu fais à l’école 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3 :   Quand est-ce que tu as français 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64B3988-DB73-5A36-57CC-8242BB4DDED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3629464" y="6031316"/>
            <a:ext cx="7071573" cy="15273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Semaine 4 :  </a:t>
            </a:r>
            <a:r>
              <a:rPr lang="fr-FR" sz="2400" b="1" dirty="0">
                <a:solidFill>
                  <a:schemeClr val="accent1"/>
                </a:solidFill>
                <a:latin typeface="Dosis" pitchFamily="2" charset="0"/>
              </a:rPr>
              <a:t>Qu’est-ce que tu dois faire à l’école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5 :  Qu’est-ce que tu aimes faire à l’école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6 :  Révision et évaluation </a:t>
            </a:r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3B8EEA35-906C-F5B1-42FC-BFFBD1ED65A9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509538" y="1609842"/>
            <a:ext cx="12954000" cy="12599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spcAft>
                <a:spcPts val="1800"/>
              </a:spcAft>
              <a:defRPr/>
            </a:pPr>
            <a:r>
              <a:rPr lang="fr-FR" sz="3300" b="1" dirty="0">
                <a:solidFill>
                  <a:srgbClr val="106585"/>
                </a:solidFill>
                <a:latin typeface="Dosis" pitchFamily="2" charset="0"/>
              </a:rPr>
              <a:t>Programmation thématique de la période 2 </a:t>
            </a:r>
          </a:p>
          <a:p>
            <a:pPr algn="ctr" defTabSz="685835">
              <a:lnSpc>
                <a:spcPts val="4199"/>
              </a:lnSpc>
              <a:defRPr/>
            </a:pPr>
            <a:r>
              <a:rPr lang="fr-FR" sz="3000" b="1" dirty="0">
                <a:solidFill>
                  <a:schemeClr val="accent1"/>
                </a:solidFill>
                <a:latin typeface="Dosis" pitchFamily="2" charset="0"/>
              </a:rPr>
              <a:t>Thème : « Mon école »</a:t>
            </a:r>
          </a:p>
        </p:txBody>
      </p:sp>
      <p:sp>
        <p:nvSpPr>
          <p:cNvPr id="16" name="TextBox 9">
            <a:extLst>
              <a:ext uri="{FF2B5EF4-FFF2-40B4-BE49-F238E27FC236}">
                <a16:creationId xmlns:a16="http://schemas.microsoft.com/office/drawing/2014/main" id="{40D96284-86EB-E4B0-178E-351340DA94F7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575748" y="3582463"/>
            <a:ext cx="12954000" cy="4818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b="1" dirty="0">
                <a:solidFill>
                  <a:schemeClr val="accent1"/>
                </a:solidFill>
                <a:latin typeface="Dosis" pitchFamily="2" charset="0"/>
              </a:rPr>
              <a:t>Sous-thèmes : </a:t>
            </a:r>
          </a:p>
        </p:txBody>
      </p:sp>
    </p:spTree>
    <p:extLst>
      <p:ext uri="{BB962C8B-B14F-4D97-AF65-F5344CB8AC3E}">
        <p14:creationId xmlns:p14="http://schemas.microsoft.com/office/powerpoint/2010/main" val="19262201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356E9-2DD3-2CAF-FE5E-788FEF4BF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5CA1DC7-0F89-BB7D-4856-C9A04512711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41A55F0-50AB-8A73-84FB-C8B71F70147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73266" y="4159577"/>
            <a:ext cx="12769469" cy="9791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6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Programme de la semaine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75D01213-5235-E4EE-5DDD-00C1129E940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037C1E40-66EF-1C75-CFA0-1BF7F13110D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23C687E-9055-5979-2EEC-7B7FBE1E5CF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16532388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26EA7-462D-C43A-9F07-ED4E12358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54917E2-7B11-EB88-0AF5-5F10224C35E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1"/>
            <a:stretch>
              <a:fillRect t="-5555" b="-5555"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591482F-C33D-2BF2-A6E4-D76C48BF1DE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79174"/>
            <a:ext cx="12954000" cy="889137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13234C7-1B92-8C5D-0939-3A437A86C193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ctr" defTabSz="685869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D2ACC2D9-6F4B-148B-BA4E-64A92990B1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ctr" defTabSz="685869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802089F-EB4B-1103-F7FA-08E30DBF0C1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1223" y="215597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A9F1370A-3C49-0AA2-BC0F-7ECBE758889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81000" y="1202790"/>
            <a:ext cx="12954000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de la semaine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A6FBDA94-9A55-AA4A-70CC-B30F4794DF16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68948" y="2660253"/>
            <a:ext cx="5405315" cy="1829709"/>
          </a:xfrm>
          <a:prstGeom prst="roundRect">
            <a:avLst/>
          </a:prstGeom>
          <a:solidFill>
            <a:srgbClr val="FDEADA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srgbClr val="106584"/>
              </a:solidFill>
              <a:latin typeface="Calibri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157D1591-2A7A-F913-EF24-F44780F10E4E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67273" y="2281628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5958A974-6352-CF26-B135-C4EBE8F331C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308" y="2356207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1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CF6F5EDA-2010-DE82-6861-37413D6195E6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027076" y="3118970"/>
            <a:ext cx="5181600" cy="90663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rgbClr val="106584"/>
                </a:solidFill>
                <a:latin typeface="Dosis" pitchFamily="2" charset="0"/>
              </a:rPr>
              <a:t>Vocabulaire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rgbClr val="106584"/>
                </a:solidFill>
                <a:latin typeface="Dosis" pitchFamily="2" charset="0"/>
              </a:rPr>
              <a:t>Écoute active du dialogue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5E2D54C8-A8D0-C0DF-587F-8E92B28B7783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879310" y="5154815"/>
            <a:ext cx="5398229" cy="165681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4367586-0F7C-1D58-72E0-A907A2E2204E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79306" y="4835300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TextBox 10">
            <a:extLst>
              <a:ext uri="{FF2B5EF4-FFF2-40B4-BE49-F238E27FC236}">
                <a16:creationId xmlns:a16="http://schemas.microsoft.com/office/drawing/2014/main" id="{C8D8F739-8705-558E-14F2-0F607342DC94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879308" y="4907267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2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CB3056E3-C8B9-F253-13FB-F0E94E45DF48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1027078" y="5374106"/>
            <a:ext cx="5138603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Vocabulaire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Lecture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Actes de parole 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EF6A7BB9-02C4-E499-7C22-CA0AA5E0338E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879308" y="7428084"/>
            <a:ext cx="5421092" cy="182970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E7088AB2-F340-6AC3-995E-379617155FD6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867270" y="7095292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TextBox 10">
            <a:extLst>
              <a:ext uri="{FF2B5EF4-FFF2-40B4-BE49-F238E27FC236}">
                <a16:creationId xmlns:a16="http://schemas.microsoft.com/office/drawing/2014/main" id="{E2A56A2D-497F-BE0F-2034-E12FBD7B19DB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198517" y="7733630"/>
            <a:ext cx="4796703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Lecture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Actes de parole 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Activités d’écriture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6C494A8F-181A-DF4D-982C-B5CD87D0C1B3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7118982" y="2660253"/>
            <a:ext cx="5521239" cy="182970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4D02EE39-3D3F-9C7E-7746-40970F43C904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7118982" y="2281628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0" name="TextBox 10">
            <a:extLst>
              <a:ext uri="{FF2B5EF4-FFF2-40B4-BE49-F238E27FC236}">
                <a16:creationId xmlns:a16="http://schemas.microsoft.com/office/drawing/2014/main" id="{17921F4B-54C5-AAF9-9E82-E046EB86A5C1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7118982" y="2357008"/>
            <a:ext cx="2088249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4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1" name="TextBox 10">
            <a:extLst>
              <a:ext uri="{FF2B5EF4-FFF2-40B4-BE49-F238E27FC236}">
                <a16:creationId xmlns:a16="http://schemas.microsoft.com/office/drawing/2014/main" id="{817AEF75-A9F9-AF27-32AF-70479EF7BFBF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7322351" y="2959118"/>
            <a:ext cx="5054430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Lecture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Actes de parole 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Activités d’écriture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10D6DB2F-D74E-757C-5150-9C07C41D1654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7164438" y="5154815"/>
            <a:ext cx="5521239" cy="1549301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B42C1C5E-E1D5-BCEE-2E40-496805D8A2FC}"/>
              </a:ext>
            </a:extLst>
          </p:cNvPr>
          <p:cNvSpPr/>
          <p:nvPr>
            <p:custDataLst>
              <p:tags r:id="rId21"/>
            </p:custDataLst>
          </p:nvPr>
        </p:nvSpPr>
        <p:spPr>
          <a:xfrm>
            <a:off x="7118982" y="4835300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B1661B79-F159-C036-4A43-4881CC26DF20}"/>
              </a:ext>
            </a:extLst>
          </p:cNvPr>
          <p:cNvSpPr txBox="1"/>
          <p:nvPr>
            <p:custDataLst>
              <p:tags r:id="rId22"/>
            </p:custDataLst>
          </p:nvPr>
        </p:nvSpPr>
        <p:spPr>
          <a:xfrm>
            <a:off x="7118982" y="4907267"/>
            <a:ext cx="2088249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5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5" name="TextBox 10">
            <a:extLst>
              <a:ext uri="{FF2B5EF4-FFF2-40B4-BE49-F238E27FC236}">
                <a16:creationId xmlns:a16="http://schemas.microsoft.com/office/drawing/2014/main" id="{0BE592F4-404B-9350-A1A3-1943A53CEB8F}"/>
              </a:ext>
            </a:extLst>
          </p:cNvPr>
          <p:cNvSpPr txBox="1"/>
          <p:nvPr>
            <p:custDataLst>
              <p:tags r:id="rId23"/>
            </p:custDataLst>
          </p:nvPr>
        </p:nvSpPr>
        <p:spPr>
          <a:xfrm>
            <a:off x="7382421" y="5532764"/>
            <a:ext cx="4994361" cy="90663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Appropriation des actes de parole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Activités d’écriture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49A775F8-78C6-3BB4-2D21-01DE5AF2AD5B}"/>
              </a:ext>
            </a:extLst>
          </p:cNvPr>
          <p:cNvSpPr/>
          <p:nvPr>
            <p:custDataLst>
              <p:tags r:id="rId24"/>
            </p:custDataLst>
          </p:nvPr>
        </p:nvSpPr>
        <p:spPr>
          <a:xfrm>
            <a:off x="7164438" y="7428083"/>
            <a:ext cx="5521239" cy="1549301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589764F6-37CA-963E-2EED-E12AD8468618}"/>
              </a:ext>
            </a:extLst>
          </p:cNvPr>
          <p:cNvSpPr/>
          <p:nvPr>
            <p:custDataLst>
              <p:tags r:id="rId25"/>
            </p:custDataLst>
          </p:nvPr>
        </p:nvSpPr>
        <p:spPr>
          <a:xfrm>
            <a:off x="7118982" y="7095292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8" name="TextBox 10">
            <a:extLst>
              <a:ext uri="{FF2B5EF4-FFF2-40B4-BE49-F238E27FC236}">
                <a16:creationId xmlns:a16="http://schemas.microsoft.com/office/drawing/2014/main" id="{361575BF-65D0-716D-E24F-6310280C6CF2}"/>
              </a:ext>
            </a:extLst>
          </p:cNvPr>
          <p:cNvSpPr txBox="1"/>
          <p:nvPr>
            <p:custDataLst>
              <p:tags r:id="rId26"/>
            </p:custDataLst>
          </p:nvPr>
        </p:nvSpPr>
        <p:spPr>
          <a:xfrm>
            <a:off x="7118982" y="7157231"/>
            <a:ext cx="2088249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6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9" name="TextBox 10">
            <a:extLst>
              <a:ext uri="{FF2B5EF4-FFF2-40B4-BE49-F238E27FC236}">
                <a16:creationId xmlns:a16="http://schemas.microsoft.com/office/drawing/2014/main" id="{E1162664-CD36-5CA8-4EBB-D33ACFA7041E}"/>
              </a:ext>
            </a:extLst>
          </p:cNvPr>
          <p:cNvSpPr txBox="1"/>
          <p:nvPr>
            <p:custDataLst>
              <p:tags r:id="rId27"/>
            </p:custDataLst>
          </p:nvPr>
        </p:nvSpPr>
        <p:spPr>
          <a:xfrm>
            <a:off x="7382421" y="8021069"/>
            <a:ext cx="4616907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Révision de la semaine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7CCAA73-75BC-153F-62F2-C117C5FF911F}"/>
              </a:ext>
            </a:extLst>
          </p:cNvPr>
          <p:cNvSpPr txBox="1"/>
          <p:nvPr>
            <p:custDataLst>
              <p:tags r:id="rId28"/>
            </p:custDataLst>
          </p:nvPr>
        </p:nvSpPr>
        <p:spPr>
          <a:xfrm>
            <a:off x="8794006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6F5DDA-3373-F94C-6266-5693F1D011A1}"/>
              </a:ext>
            </a:extLst>
          </p:cNvPr>
          <p:cNvSpPr txBox="1"/>
          <p:nvPr>
            <p:custDataLst>
              <p:tags r:id="rId29"/>
            </p:custDataLst>
          </p:nvPr>
        </p:nvSpPr>
        <p:spPr>
          <a:xfrm>
            <a:off x="879306" y="7182769"/>
            <a:ext cx="2076213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69">
              <a:lnSpc>
                <a:spcPts val="3026"/>
              </a:lnSpc>
              <a:defRPr/>
            </a:pPr>
            <a:r>
              <a:rPr lang="en-US" sz="2801" dirty="0">
                <a:solidFill>
                  <a:srgbClr val="8DC63F"/>
                </a:solidFill>
                <a:latin typeface="Dosis" pitchFamily="2" charset="0"/>
              </a:rPr>
              <a:t>   </a:t>
            </a: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3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55509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C2D792-9661-6DE2-F93A-CE24F2471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B37AE72-DC16-3C78-995C-4740D41AEB3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189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291967E-5785-70E4-C0C7-61B2213E227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58002"/>
            <a:ext cx="12954000" cy="8875604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846EB5E-0791-9E8A-8414-9D2BA4FB24EE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54538ACF-B9E6-7444-3F8C-7FA6C4BFC867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32F5C805-999C-9E73-E861-0A7A6376180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45454" y="246774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0DA22D1-6F2D-80F8-E798-214474E162B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950689" y="109221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BE74FF86-0289-553A-32AE-8779741EB24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81001" y="1631585"/>
            <a:ext cx="12954000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Contenus de la semaine 4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6EE50F04-18D1-3CDD-90CB-19AC570A9358}"/>
              </a:ext>
            </a:extLst>
          </p:cNvPr>
          <p:cNvGrpSpPr/>
          <p:nvPr/>
        </p:nvGrpSpPr>
        <p:grpSpPr>
          <a:xfrm>
            <a:off x="645454" y="2914912"/>
            <a:ext cx="12493254" cy="5483342"/>
            <a:chOff x="585323" y="2887772"/>
            <a:chExt cx="12493254" cy="5483342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F3B2A8D-7AA9-96FA-DFB2-EA06C271975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85323" y="2887773"/>
              <a:ext cx="3981055" cy="5483341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DD6F07A9-B5B2-F739-8572-D28ECB9EDCD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867472" y="2887773"/>
              <a:ext cx="3981055" cy="5444241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113549CE-A611-901E-DC17-BB1314517FE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9104950" y="2887772"/>
              <a:ext cx="3973627" cy="54442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752267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064483-EBED-AFC3-42E7-5B7C51F32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CFE0239B-D923-8B2C-30A6-614C7B99098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558391A5-78BE-3019-8AFF-6B37DCA6C38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656114" y="3663627"/>
            <a:ext cx="10781590" cy="37856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cs typeface="Calibri" panose="020F0502020204030204" pitchFamily="34" charset="0"/>
              </a:rPr>
              <a:t>1. Vocabulaire </a:t>
            </a:r>
          </a:p>
          <a:p>
            <a:pPr defTabSz="914445">
              <a:defRPr/>
            </a:pPr>
            <a:r>
              <a:rPr lang="fr-FR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 Une étoile – le miroir – un oiseau – la voiture – le tiroir </a:t>
            </a:r>
          </a:p>
          <a:p>
            <a:pPr defTabSz="914445">
              <a:defRPr/>
            </a:pPr>
            <a:r>
              <a:rPr lang="fr-FR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 lever la main – écouter – parler/dire –courir – crier - se disputer. 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2. Écoute active du dialogue</a:t>
            </a:r>
          </a:p>
          <a:p>
            <a:pPr defTabSz="914445"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Qu’est-ce que tu dois faire à l’école ?</a:t>
            </a:r>
          </a:p>
          <a:p>
            <a:pPr defTabSz="914445"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Le verbe devoir au présent.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AC814555-9B2E-7EEA-2022-DADBF62D63D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76AA2F05-5E5A-A966-E62E-14E3DE5DD47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0ED06D3-C6F5-6B1F-790C-9D323CD5D90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88820" y="3852644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DFFE1A9C-85C8-638B-99FB-BDBD5944D86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-1" y="1217498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Séance 1</a:t>
            </a:r>
          </a:p>
        </p:txBody>
      </p:sp>
    </p:spTree>
    <p:extLst>
      <p:ext uri="{BB962C8B-B14F-4D97-AF65-F5344CB8AC3E}">
        <p14:creationId xmlns:p14="http://schemas.microsoft.com/office/powerpoint/2010/main" val="3479873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B33D89-E7EB-40FF-CF5A-67891382C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C1A6AA9-C3B1-4A03-25C0-BBE980C6C81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D44030F-92D5-5155-F355-E8C7E15D60C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0452C29-99B7-8199-E0D2-7FA9B3CE6D38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326A109-A75D-CF93-446A-F83CED64A5A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00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C1B858CF-CB87-B56A-234E-C5EEFE1D0F2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5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650BDE26-F7F8-B9CB-3168-206425D2A58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971621" y="2167870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00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Objectifs de l’activité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29180C3-8241-7001-16E0-7FBD10F76BD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686236" y="441300"/>
            <a:ext cx="6643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Dosis"/>
                <a:ea typeface="+mn-ea"/>
                <a:cs typeface="+mn-cs"/>
              </a:rPr>
              <a:t>Pour l’enseignant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0F15267E-B8FE-08AE-4F3F-7E36AA92DBD4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981636" y="3572769"/>
            <a:ext cx="11752727" cy="4200876"/>
            <a:chOff x="1021947" y="3100970"/>
            <a:chExt cx="11752727" cy="3654320"/>
          </a:xfrm>
        </p:grpSpPr>
        <p:sp>
          <p:nvSpPr>
            <p:cNvPr id="25" name="Freeform 17">
              <a:extLst>
                <a:ext uri="{FF2B5EF4-FFF2-40B4-BE49-F238E27FC236}">
                  <a16:creationId xmlns:a16="http://schemas.microsoft.com/office/drawing/2014/main" id="{02D21C84-53F1-7BB4-221B-E998AA8D854A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26" name="Freeform 17">
              <a:extLst>
                <a:ext uri="{FF2B5EF4-FFF2-40B4-BE49-F238E27FC236}">
                  <a16:creationId xmlns:a16="http://schemas.microsoft.com/office/drawing/2014/main" id="{CF97475C-256F-4F9A-39B9-48493C5B2BE1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27" name="Image 26">
            <a:extLst>
              <a:ext uri="{FF2B5EF4-FFF2-40B4-BE49-F238E27FC236}">
                <a16:creationId xmlns:a16="http://schemas.microsoft.com/office/drawing/2014/main" id="{7B5027DB-2000-F021-9FED-7B6245E801F8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1480250" y="4327858"/>
            <a:ext cx="504425" cy="549068"/>
          </a:xfrm>
          <a:prstGeom prst="rect">
            <a:avLst/>
          </a:prstGeom>
        </p:spPr>
      </p:pic>
      <p:sp>
        <p:nvSpPr>
          <p:cNvPr id="28" name="TextBox 10">
            <a:extLst>
              <a:ext uri="{FF2B5EF4-FFF2-40B4-BE49-F238E27FC236}">
                <a16:creationId xmlns:a16="http://schemas.microsoft.com/office/drawing/2014/main" id="{84DD528D-EB98-ECE4-6F2D-CB50C4FB8A3F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422019" y="4269267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1F497D"/>
                </a:solidFill>
                <a:latin typeface="Dosis" pitchFamily="2" charset="0"/>
              </a:rPr>
              <a:t>Comprendre et produire les mots du vocabulaire. </a:t>
            </a:r>
          </a:p>
        </p:txBody>
      </p:sp>
      <p:sp>
        <p:nvSpPr>
          <p:cNvPr id="29" name="TextBox 10">
            <a:extLst>
              <a:ext uri="{FF2B5EF4-FFF2-40B4-BE49-F238E27FC236}">
                <a16:creationId xmlns:a16="http://schemas.microsoft.com/office/drawing/2014/main" id="{B5BEF4F0-E29B-45FC-F13B-6B9F91CE5157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422020" y="4746453"/>
            <a:ext cx="9875000" cy="134079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ct val="150000"/>
              </a:lnSpc>
              <a:defRPr/>
            </a:pPr>
            <a:r>
              <a:rPr lang="fr-FR" sz="2800" b="1" dirty="0">
                <a:solidFill>
                  <a:srgbClr val="0070C0"/>
                </a:solidFill>
                <a:latin typeface="Dosis" pitchFamily="2" charset="0"/>
                <a:cs typeface="Calibri" panose="020F0502020204030204" pitchFamily="34" charset="0"/>
              </a:rPr>
              <a:t>Une étoile – le miroir – un oiseau – la voiture – le tiroir 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2800" b="1" dirty="0">
                <a:solidFill>
                  <a:srgbClr val="0070C0"/>
                </a:solidFill>
                <a:latin typeface="Dosis" pitchFamily="2" charset="0"/>
                <a:cs typeface="Calibri" panose="020F0502020204030204" pitchFamily="34" charset="0"/>
              </a:rPr>
              <a:t> lever la main – écouter – parler/dire –courir – crier - se disputer. </a:t>
            </a:r>
          </a:p>
        </p:txBody>
      </p:sp>
    </p:spTree>
    <p:extLst>
      <p:ext uri="{BB962C8B-B14F-4D97-AF65-F5344CB8AC3E}">
        <p14:creationId xmlns:p14="http://schemas.microsoft.com/office/powerpoint/2010/main" val="27114997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2BF15-BB8E-989A-E985-B85960309E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EF208EB-CBC0-D417-8786-FCDD4B590EA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09CB912-DCEA-98D8-0632-D26B8638023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71B6C95-808C-274D-88CD-53626543F25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6780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6AC0830-E62D-97D2-A32A-6FDEE5945A34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69B0D59-FCFA-73A1-A5F7-BB29DECD18D2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BBD8E0A-9302-BA3F-35EF-51D7975A006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E013A098-CA5F-A92B-10C3-E6DD7614B986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D0B8788-CC1A-A112-6526-1B40637EC622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DEA6562E-F05C-00F7-13C2-2F5E359BE3F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41786" y="77988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9926730-19A1-3596-B730-AE339E499EB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74975" y="687484"/>
            <a:ext cx="120760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Bonjour les enfants. Nous allons commencer une nouvelle leçon de français.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E388BA8-E9EE-DE41-DCA3-773498CEA85C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059771" y="2695098"/>
            <a:ext cx="7596461" cy="623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4466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F7ABAD-6D4F-5884-D500-D3BA349F7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DED65CE5-908B-FB32-AAB5-F056B9D6EC8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59540" y="76814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98DA2D2-6A9D-C73B-C833-76727114B78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89933" y="664759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54309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Soyez attentifs ! Nous allons apprendre de nouveaux mots en français. 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E39558C-94AB-CA03-FA1F-8FB1A793970E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4072812" y="3168311"/>
            <a:ext cx="5855106" cy="4727576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6C41D705-F852-1966-312B-BABF2E78FCFC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674375697"/>
              </p:ext>
            </p:ext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88600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914C2E-6352-FBB9-5B71-9DEF69C6E1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CE3DEE1F-BE1A-CA89-F94E-90282F87281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126601D-139F-8A7E-F778-C7E5336F23A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 ? Dites le mot en arabe.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5998CCD-E435-02DC-864F-817F44FED0E1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C993175C-A0A5-46AB-DAB1-B50515A5A748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8" name="Image 7">
            <a:extLst>
              <a:ext uri="{FF2B5EF4-FFF2-40B4-BE49-F238E27FC236}">
                <a16:creationId xmlns:a16="http://schemas.microsoft.com/office/drawing/2014/main" id="{3902BADB-04ED-FFB2-B2D6-EA6FFE6B42D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57662" y="3614737"/>
            <a:ext cx="5400675" cy="3057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1316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F9750-43E3-F110-BE8D-AEA783F7BD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31101583-5E12-9B42-CEEB-FA48553B77B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94C2501-8904-1881-2D98-BB78A9BB055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voiture.</a:t>
            </a:r>
          </a:p>
          <a:p>
            <a:pPr defTabSz="1543013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881D2D2-B8FC-9787-3D5F-B65E2219B8E6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6858000" y="4404836"/>
            <a:ext cx="57180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la v</a:t>
            </a:r>
            <a:r>
              <a:rPr lang="fr-FR" sz="90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oi</a:t>
            </a: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ture</a:t>
            </a:r>
            <a:endParaRPr lang="fr-FR" sz="99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FAB8CEA-1CE1-F008-DF63-8BA6FCEE432B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EB514FD9-CB9E-2365-B241-4ED5AFA44E32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8" name="Image 7">
            <a:extLst>
              <a:ext uri="{FF2B5EF4-FFF2-40B4-BE49-F238E27FC236}">
                <a16:creationId xmlns:a16="http://schemas.microsoft.com/office/drawing/2014/main" id="{16AD311E-FCC1-2C46-19E1-76E38DF1446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75534" y="3508057"/>
            <a:ext cx="5400675" cy="3057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5222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83105-9CF8-9E13-5D84-F50CA92D2F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47F479F-CFEA-73FB-0ECE-6DC5D76442A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4FEAE50-1838-7E9C-D4C7-D7EFBE58B3B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0ECDC50-2626-487B-8951-6A9C6C51B9A4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B01C520-5160-DA7A-7FD4-E643C4387B51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0BC44052-55C7-E7E0-F004-4B750FCC2CAB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AE7FDB0-78D4-2CFA-5702-CE10B4A927B8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5CDFEAD-6B16-C15F-29F3-FEE5ECAA0883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3520E49-AE44-760C-473D-8BD197E0BA0C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1043E88-3B91-46F4-9FC6-C2CD1E33066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3638664-E8A3-57D6-3064-14D75CBC1798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 ? Dites le mot en arabe.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B127E29-8D13-6D86-78D1-64DF177F88E1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97D700F5-23AF-1DD2-0622-09BB22A3E2CF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3" name="Image 12">
            <a:extLst>
              <a:ext uri="{FF2B5EF4-FFF2-40B4-BE49-F238E27FC236}">
                <a16:creationId xmlns:a16="http://schemas.microsoft.com/office/drawing/2014/main" id="{BE96B389-5063-0845-8870-CECB798AE05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423922" y="3029075"/>
            <a:ext cx="5115135" cy="4228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1320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AE8A2C-8011-65F5-DE7F-73EE73C6A6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74C770D-0DDD-09F9-8C38-0084774C895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6B19A1C-55DA-3731-44B8-23A30677F2E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AF79A8C-60A2-48AB-ED72-C0F0FE4DD7B7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3B74BB7-4808-88ED-6D46-CE71EE8D2B1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EA484292-2E11-F282-E7BD-F2D677E8DB63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473C82E-6F06-0BC2-AEFE-DA2F04776B39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E20F546-D245-1CA0-0686-91FD2A825857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11402EFB-88A3-9C35-C081-D1FF0A4748D9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128342BA-3AC7-9EF5-CF79-3650F240901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9E34CD5-DF12-520A-FCFD-DDC5AE52EB0D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Une étoile.</a:t>
            </a:r>
          </a:p>
          <a:p>
            <a:pPr defTabSz="1543013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32E4904-7BEA-BD30-7DBA-F298086A3C8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58000" y="4404836"/>
            <a:ext cx="57180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une ét</a:t>
            </a:r>
            <a:r>
              <a:rPr lang="fr-FR" sz="90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oi</a:t>
            </a: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</a:t>
            </a:r>
            <a:endParaRPr lang="fr-FR" sz="99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A82485B-DB56-06A8-27AD-1CB009F1AAE2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16C2272E-61E7-DA79-02D5-582F30D2238B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4" name="Image 13">
            <a:extLst>
              <a:ext uri="{FF2B5EF4-FFF2-40B4-BE49-F238E27FC236}">
                <a16:creationId xmlns:a16="http://schemas.microsoft.com/office/drawing/2014/main" id="{15505A67-31DA-FD88-4AD8-FFD98D06E1C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399965" y="3133159"/>
            <a:ext cx="5115135" cy="4228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2130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69F3CC-29C8-220B-CD50-1F2451AF31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AAA4BF0-F6F0-F613-7EDA-D45824D7ED5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B743840-1752-4292-1CA1-3E0A676D19C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9D79B28-96A7-FE3A-8280-53AEA2A6A537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2A3BCC0-B76E-4191-69BE-EA978A92FE58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11E02368-D6C6-EE4F-084F-56DC6CF5DF54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ADBFF3A-F5FC-ADC2-72B1-8179FBEB112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0D59E304-D306-EF00-C038-6CF3F37D24DC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BD09A9E-546F-19F5-35DF-70735B9B1C98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94E09743-6B84-9A72-22A5-F7E89A9078C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5D1C411-0481-5508-983F-8AB0011D599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 ? Dites le mot en arabe.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85FA177-587B-41B3-7C26-1B3C78A7D5B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0EB92FEE-A78F-04E9-1FB3-CB498500C9F9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4" name="Image 13">
            <a:extLst>
              <a:ext uri="{FF2B5EF4-FFF2-40B4-BE49-F238E27FC236}">
                <a16:creationId xmlns:a16="http://schemas.microsoft.com/office/drawing/2014/main" id="{444863F7-EFEA-E193-A116-969C416AB77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779521" y="3044122"/>
            <a:ext cx="5773882" cy="4164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8433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86E015-E468-30BB-6701-C4899C1225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E2BDD23-8E43-F922-EC56-F1F129BEB7E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BAD947B-F340-5D55-D967-0AF7175D895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B55E754-FDC0-F064-FF0C-D6CF900F5BB5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D178E44-EE0E-63BC-9BB8-474D7A3C3C95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22813825-3251-D897-A758-2EC701EEFD43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603EF8F9-E0BB-0221-F19D-78E2D351F0F0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8CB2C3A-3A82-1882-52E7-4FA3F2E0DE25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A313BD5-E213-8036-9D72-1AF8884CAF35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395E913C-4C4B-A1E0-1BCE-B93B37A06C8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FCC8C79-9C32-A74D-66C7-83F495240CF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tiroir.</a:t>
            </a:r>
          </a:p>
          <a:p>
            <a:pPr defTabSz="1543013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01A840F-EAC2-B706-D24F-5CB24228DDB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58000" y="4404836"/>
            <a:ext cx="57180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tir</a:t>
            </a:r>
            <a:r>
              <a:rPr lang="fr-FR" sz="90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oi</a:t>
            </a: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r</a:t>
            </a:r>
            <a:endParaRPr lang="fr-FR" sz="99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C24609E-5214-CA65-BB36-82284BD63C8C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D3F3B8F8-7E52-0A01-6627-8741CE4ED855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6" name="Image 15">
            <a:extLst>
              <a:ext uri="{FF2B5EF4-FFF2-40B4-BE49-F238E27FC236}">
                <a16:creationId xmlns:a16="http://schemas.microsoft.com/office/drawing/2014/main" id="{72646C07-974C-2AB1-6690-B6E1F288564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786713" y="3449461"/>
            <a:ext cx="5390805" cy="3888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0479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2518AC-505A-C922-F722-B45E5CEE0E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4771475-4435-F0FC-B681-FC0DBE320A7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FB60477-2244-92C6-9FF7-9F4CD821EBE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DE1C11B-3F99-9311-FA11-587A103AE54E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6782CE2-2405-19D2-4D85-34324ED772A7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531CEA50-4F1E-D42E-D085-FEFAB7C67CC5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0C38541B-7C49-CFB5-4A1F-ACC6C6F3E390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8B15E082-F099-DE05-C1FC-CB8016793C9D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1868541-708D-793A-47BF-2735D34E319F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E8047F5F-9FEA-4A3D-88DD-0BA07EE7592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14D190E-E10A-981D-4441-EF3FE8A595BD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 ? Dites le mot en arabe.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B56BD39-42FE-2FCB-5A7F-23391B33FF3D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576B6588-3D0C-3AC2-550B-12F7470AB025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4" name="Image 13">
            <a:extLst>
              <a:ext uri="{FF2B5EF4-FFF2-40B4-BE49-F238E27FC236}">
                <a16:creationId xmlns:a16="http://schemas.microsoft.com/office/drawing/2014/main" id="{404A1461-BD6F-369F-11D8-38261D62C35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330065" y="3014212"/>
            <a:ext cx="5795204" cy="4611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6701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CA84C4-F2F5-01F0-313C-25E03BDCBC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EE48DA5-939D-C212-DB45-95C9EA2BD0D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D09C49B-232C-54B2-1159-7D5E2F2C814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56EC220-0C33-4B2B-5B9E-BE07004781F5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5C8B5F5-B879-F0F3-E03B-1898B765082B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9564F91F-0A67-E459-DFE6-F805D207F15B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9C80F059-751B-E4A3-3393-604078DA0326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D4B6CDC-3AD5-1839-E967-751091444E75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4CFADF0-3B13-B5D5-1533-9842873F0D83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E8557DA7-DC40-88C9-6F13-7F7650E0BAE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60EC9AB-C3B8-62D9-5AE0-5E22A127AC8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Le miroir.</a:t>
            </a:r>
          </a:p>
          <a:p>
            <a:pPr defTabSz="1543013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1D1D3F2-0046-52DB-1BF6-E36114DFD566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58000" y="4404836"/>
            <a:ext cx="57180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mir</a:t>
            </a:r>
            <a:r>
              <a:rPr lang="fr-FR" sz="90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oi</a:t>
            </a: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r </a:t>
            </a:r>
            <a:endParaRPr lang="fr-FR" sz="99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152A49D-D8AA-DDB2-BE9F-5885BBC22317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06A74A2C-62FB-2EC7-9907-207338AB8213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6" name="Image 15">
            <a:extLst>
              <a:ext uri="{FF2B5EF4-FFF2-40B4-BE49-F238E27FC236}">
                <a16:creationId xmlns:a16="http://schemas.microsoft.com/office/drawing/2014/main" id="{1718A815-497A-B402-073D-FA55483ED3B6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56385" y="3087217"/>
            <a:ext cx="5795204" cy="4611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0979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5C969C-AD3D-F650-026D-80DB8EC77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46BAE50-4539-3567-29FF-33758438401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ED00598-B32A-535F-719B-5FD8CFAE186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228F508-5F33-F6C1-7146-4CF30453C147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BC77076-0D8E-AAE4-2592-60CE27065A46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C6E90401-D19E-F2E2-4E67-95736A9E9F84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17AD92B-7190-25BA-4DDD-3F2009AD7418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A6C43C0F-E912-142F-835D-7EA76AE85E56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1AC6B474-7E90-DB13-EE9A-D667C0C16B8E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6DEDCF5-5106-CD7A-569D-D5A843000BF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25A7CE9-E5E0-DDC5-912E-D378B560A5D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quel animal? Dites le mot en arabe.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F87FFA8-D365-FEAF-CD0F-0FCF8E1F823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29536280-5821-4BAC-0317-5AB5D9E9AA2D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4" name="Image 13">
            <a:extLst>
              <a:ext uri="{FF2B5EF4-FFF2-40B4-BE49-F238E27FC236}">
                <a16:creationId xmlns:a16="http://schemas.microsoft.com/office/drawing/2014/main" id="{31A306AA-70D6-199B-39C1-4546550890B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696506" y="2648584"/>
            <a:ext cx="5854211" cy="4989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1981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CB21A3-4CC6-88C4-C6FD-FD893E517C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B95725B-BD55-C98A-060B-9F0E2F2FAA9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CFB7453-BF56-37C0-B1E4-25C2623D41C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704CD2B-BF20-0323-A0A4-4FCD94AD2713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C544919-2E09-733B-E45F-6A48C48CAEE8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61F261F-87BE-89BE-C801-D37757556CFD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4384F72B-A0BE-4CF1-E799-63E4D1269E4F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547233E-0D07-46F2-7D81-306388EF40A4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E84A647-0712-E262-E48E-A4CFA6119BDB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A61C4EA-BC20-5F9F-D957-BB9506055B6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5173D4B-D094-9EC4-1E2F-ED51DE3ACBD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Un oiseau.</a:t>
            </a:r>
          </a:p>
          <a:p>
            <a:pPr defTabSz="1543013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0C6F304-A128-77C7-8D1B-31D8183C7E1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58000" y="4404836"/>
            <a:ext cx="57180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</a:t>
            </a:r>
            <a:r>
              <a:rPr lang="fr-FR" sz="90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oi</a:t>
            </a: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seau </a:t>
            </a:r>
            <a:endParaRPr lang="fr-FR" sz="99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54D0204-2237-8E45-C1B7-0C8A495C421C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DB00946F-8A17-18F5-30A5-E2773B1FE1B7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6" name="Image 15">
            <a:extLst>
              <a:ext uri="{FF2B5EF4-FFF2-40B4-BE49-F238E27FC236}">
                <a16:creationId xmlns:a16="http://schemas.microsoft.com/office/drawing/2014/main" id="{B958463D-F481-3C64-4B0C-835033A61F23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471466" y="2674827"/>
            <a:ext cx="5854211" cy="4989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7907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4A17C2-4722-120B-395A-11CBD65416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5EA750F-234E-EDCD-7EC8-81FEBE4F9CA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249D637-B3AF-4CD1-5987-2951BBEB554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93B2B5C-9759-6242-6E49-30FFDFC3E19F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5B6867A-B09C-7150-889E-B754A4228DD6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40A080E-6BE3-4E1B-46AE-598AC5B9BDE8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2145063-B147-0E19-DD8C-7437D06535F7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7B58D83-1A57-EDA8-E8E1-C93E3437D34B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ACB559A7-A3DD-54D5-4326-CB0103F395D4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0A311D3C-04B5-8E80-DB59-A363ABDAE0F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DCA87D0-4938-BCF1-F87A-D184A5A74378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54309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 fait le garçon? Dites le mot en arabe.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48C70F9-90AB-6AED-D26E-850D09813F8F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8E7CD726-72E7-01E0-BA2F-25B3956544F2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2BFCA8B2-D628-4AD1-2692-9E23314E5CB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563848" y="2797492"/>
            <a:ext cx="5241187" cy="4243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5943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9E8948-1F43-70AF-229C-EAF02F5CE7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4667B3A-262C-1980-28D5-77963F84FDA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63FC202-726E-B3EC-AEBF-E33F14D3201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8013E70-F43A-0619-B718-9C896C7BDBC1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6C27797-75E3-E919-2AFF-0406099AC012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1C2D9762-6C22-7742-985F-D5189D70D02C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6CC7B8FC-7A7B-D705-E25A-200ABF0FC87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3C92E369-2F4A-91CD-9314-46D09587C3DE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4C0D989-88BD-40C3-A8F1-1AF56212E77A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78132C1C-BEAA-AEE6-EED4-676B96C8F76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3925F36-B919-5F6A-460E-C38E2E3FA0C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5430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garçon écoute. </a:t>
            </a:r>
          </a:p>
          <a:p>
            <a:pPr marL="0" marR="0" lvl="0" indent="0" algn="l" defTabSz="15430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49BEB24-6C55-2E37-68C9-49224A16E9B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2938112" y="2166995"/>
            <a:ext cx="74033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 garçon écoute.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AA51607-EEFA-2DE6-3055-7D0E939DF95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5795EA96-9FF4-CB84-7FDA-DD84D48B45E8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4" name="Image 13">
            <a:extLst>
              <a:ext uri="{FF2B5EF4-FFF2-40B4-BE49-F238E27FC236}">
                <a16:creationId xmlns:a16="http://schemas.microsoft.com/office/drawing/2014/main" id="{B1B1B54E-7B72-55F4-1BC3-97E4967943C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677309" y="4148046"/>
            <a:ext cx="5241187" cy="4243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9446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A65F34-2786-4E28-7BAD-A099CDD1E2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87B7631-9646-E005-069F-A0F54AD795D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3736E5F-75EA-80DE-ECE5-DF367FBC7E5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75A6C4B-7047-D0BF-780B-886B93525777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9C0408F-2400-6019-A36A-BF1A3B2EF6B0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9B6FB61C-6C9F-EB70-CE1A-FFAD2F2D707E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692ECE98-0F1A-6446-7311-1D1CBEE5331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93DB951-CADB-D97A-2C67-A191C095D4DB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23B95703-3A5E-88F1-DBE8-BAFD7D340BD9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E94CB55-B012-82AD-9825-200BB86D698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0141171-4716-7F7B-CBB4-A2D74FBFC0C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5430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C’est le verbe é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couter.</a:t>
            </a:r>
          </a:p>
          <a:p>
            <a:pPr marL="0" marR="0" lvl="0" indent="0" algn="l" defTabSz="15430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2CDA9D4-1370-5713-465A-EDDF5325900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58000" y="4404836"/>
            <a:ext cx="57180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écouter</a:t>
            </a:r>
            <a:endParaRPr kumimoji="0" lang="fr-FR" sz="9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A16E2EB-6165-A73B-1663-D60577783960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0E0B8165-E026-96AD-ADDF-170A78DBB604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4" name="Image 13">
            <a:extLst>
              <a:ext uri="{FF2B5EF4-FFF2-40B4-BE49-F238E27FC236}">
                <a16:creationId xmlns:a16="http://schemas.microsoft.com/office/drawing/2014/main" id="{57515769-CFFF-632C-3753-A716AFD2BAB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003528" y="3111351"/>
            <a:ext cx="5241187" cy="4243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3069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BD355A-77F6-88AB-8260-0968B0C9D8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26A7CF41-7D88-A194-ABE5-E80988732D9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19420" y="71862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299759F-CB18-8B8C-7640-49708F535F3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173718" y="603464"/>
            <a:ext cx="12420602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 classe, je dois écouter la maitresse.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 ?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0968A4B-7001-6916-9DF3-E3B124EDCADB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0" y="2976844"/>
            <a:ext cx="130854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En classe, je dois 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écouter la maitresse.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0F71D10-82AA-771D-4BB1-D98160D529A6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3469" y="393274"/>
            <a:ext cx="1446339" cy="1442600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A7EFDFD-C606-09FA-7DEB-B5790FEE43FA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grpSp>
        <p:nvGrpSpPr>
          <p:cNvPr id="24" name="Groupe 23">
            <a:extLst>
              <a:ext uri="{FF2B5EF4-FFF2-40B4-BE49-F238E27FC236}">
                <a16:creationId xmlns:a16="http://schemas.microsoft.com/office/drawing/2014/main" id="{DE525DAF-6A22-FF21-64C4-1614FAE3D12E}"/>
              </a:ext>
            </a:extLst>
          </p:cNvPr>
          <p:cNvGrpSpPr/>
          <p:nvPr/>
        </p:nvGrpSpPr>
        <p:grpSpPr>
          <a:xfrm>
            <a:off x="4535424" y="4268111"/>
            <a:ext cx="4291584" cy="4205329"/>
            <a:chOff x="3538947" y="4065295"/>
            <a:chExt cx="4738550" cy="5148259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9233B4F8-7C87-3E96-F4FF-8BD827DC8751}"/>
                </a:ext>
              </a:extLst>
            </p:cNvPr>
            <p:cNvGrpSpPr/>
            <p:nvPr/>
          </p:nvGrpSpPr>
          <p:grpSpPr>
            <a:xfrm>
              <a:off x="3538947" y="4065295"/>
              <a:ext cx="4738550" cy="5148259"/>
              <a:chOff x="3963490" y="4097952"/>
              <a:chExt cx="4738550" cy="5148259"/>
            </a:xfrm>
          </p:grpSpPr>
          <p:pic>
            <p:nvPicPr>
              <p:cNvPr id="10" name="Image 9">
                <a:extLst>
                  <a:ext uri="{FF2B5EF4-FFF2-40B4-BE49-F238E27FC236}">
                    <a16:creationId xmlns:a16="http://schemas.microsoft.com/office/drawing/2014/main" id="{D34313E6-14ED-0131-260D-1612502C81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963490" y="4097952"/>
                <a:ext cx="4738550" cy="5148259"/>
              </a:xfrm>
              <a:prstGeom prst="rect">
                <a:avLst/>
              </a:prstGeom>
            </p:spPr>
          </p:pic>
          <p:pic>
            <p:nvPicPr>
              <p:cNvPr id="11" name="Image 10">
                <a:extLst>
                  <a:ext uri="{FF2B5EF4-FFF2-40B4-BE49-F238E27FC236}">
                    <a16:creationId xmlns:a16="http://schemas.microsoft.com/office/drawing/2014/main" id="{8CF33B1E-40D7-7EB1-5324-C43E5A8561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 flipH="1">
                <a:off x="7812373" y="6058510"/>
                <a:ext cx="554589" cy="974975"/>
              </a:xfrm>
              <a:prstGeom prst="rect">
                <a:avLst/>
              </a:prstGeom>
            </p:spPr>
          </p:pic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3818A3A4-06E8-C347-AAFC-D9FFC2831921}"/>
                  </a:ext>
                </a:extLst>
              </p:cNvPr>
              <p:cNvSpPr/>
              <p:nvPr/>
            </p:nvSpPr>
            <p:spPr>
              <a:xfrm>
                <a:off x="4526280" y="4097952"/>
                <a:ext cx="1813560" cy="2622888"/>
              </a:xfrm>
              <a:prstGeom prst="rect">
                <a:avLst/>
              </a:prstGeom>
              <a:solidFill>
                <a:srgbClr val="FFFFFF">
                  <a:alpha val="54902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</p:grp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0B55F185-55C4-3121-59D5-E86709B098FB}"/>
                </a:ext>
              </a:extLst>
            </p:cNvPr>
            <p:cNvSpPr/>
            <p:nvPr/>
          </p:nvSpPr>
          <p:spPr>
            <a:xfrm>
              <a:off x="5908222" y="4065295"/>
              <a:ext cx="1428612" cy="1960558"/>
            </a:xfrm>
            <a:prstGeom prst="rect">
              <a:avLst/>
            </a:prstGeom>
            <a:solidFill>
              <a:srgbClr val="FFFFFF">
                <a:alpha val="54902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pic>
        <p:nvPicPr>
          <p:cNvPr id="2" name="Parcours_2_Pd2_S4_s1_Vocab_Phrase_1">
            <a:hlinkClick r:id="" action="ppaction://media"/>
            <a:extLst>
              <a:ext uri="{FF2B5EF4-FFF2-40B4-BE49-F238E27FC236}">
                <a16:creationId xmlns:a16="http://schemas.microsoft.com/office/drawing/2014/main" id="{17DBB291-44C2-FCC9-F0C4-65436712BD90}"/>
              </a:ext>
            </a:extLst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774708" y="101049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700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4D2657-8BAE-C6E8-D091-2CF24DF702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6D946BC-B830-6BF1-3BE7-266D1250C8C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FB3CBDA-B43C-DB0A-A824-76EE9AEFCD1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DCE3B80-4DB5-47D6-DF48-FE4E94C2D0FC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44A7465-D887-239C-6EEA-841EC7BF1BC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327D9E5-1B46-56A0-13BF-3BFF89DAD824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A67C1C73-0162-2917-8CD3-B430F84C8ADC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02EFC58D-652E-8BC8-F66A-F01F09B851CE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275BC0D2-7F87-704C-90C5-25F802B91A30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B2B557A9-D034-57CA-303B-F1CF53BAE6C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8911BF5-39A2-391F-FB62-0E4D4820AD1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Que fait le garçon? Dites le mot en arabe.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47CE415-E6D0-75CC-4066-9514C84AF678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39BAC4F6-8D4B-DF47-4DAD-6D75527A8392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0" name="Image 19">
            <a:extLst>
              <a:ext uri="{FF2B5EF4-FFF2-40B4-BE49-F238E27FC236}">
                <a16:creationId xmlns:a16="http://schemas.microsoft.com/office/drawing/2014/main" id="{C1613B53-28D4-482C-5BDD-B5E8E5AF35C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060825" y="3297127"/>
            <a:ext cx="6075608" cy="4592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1262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C1EF92-9607-5D26-B1F8-1343D37D7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4C735CF-654E-DA4B-5467-B7D32255C4A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9730DB5-945B-1617-DA58-ABE300BD2FD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6BEE1D3-31D3-7576-CAE0-598C07BF36E9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76714E4-989D-40F1-5EC0-52EB67F9A09F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0252EB72-881B-FAB7-60B7-E8A08998D95B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7EE0264-71D2-691F-9686-0D751C7CEAC4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750586B7-0953-EF00-0413-C93127D7E071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375C0837-1CFA-7BC8-C00E-13E603F2BEBE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A0001235-5F8F-CB49-950D-2F2E628B0FA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77EB5F2-7EF0-FB3B-088A-BD13C56C462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garçon lève la main.</a:t>
            </a:r>
          </a:p>
          <a:p>
            <a:pPr defTabSz="1543013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198FF8A-9906-E8F0-8C1F-9B875D7D105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2433115" y="2176753"/>
            <a:ext cx="88798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6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garçon lève la main.</a:t>
            </a:r>
            <a:endParaRPr lang="fr-FR" sz="60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FFF46D7-EAFD-114F-EF1C-620A7F9441C5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B62498D6-C9BB-8378-01D5-2FAE99094C6A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8" name="Image 17">
            <a:extLst>
              <a:ext uri="{FF2B5EF4-FFF2-40B4-BE49-F238E27FC236}">
                <a16:creationId xmlns:a16="http://schemas.microsoft.com/office/drawing/2014/main" id="{F7D43C17-C800-0346-B91C-2AA9717CCA7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934103" y="3632766"/>
            <a:ext cx="6075608" cy="4592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20413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04BAC7-CDB2-8996-21C6-F5C3FA0C66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814EA71-154B-4DF1-4DAD-D1BEE50E4FB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B69B0CD-94CE-EE00-AED2-0ED91311619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633F38A-570B-B241-D29B-2153F5FF88F1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559D561-CA04-B2A0-F6D6-F05ECDD459E6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5161866-CBCD-BE06-23C1-44A9DD8C8C2A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D8A1728D-611A-6FB3-70F4-C0A530C35D1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D145C917-D780-73FA-5AE7-B49E9B5E4608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899600E-7BC3-E4EC-15BA-45C7A040CB10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F69455EE-6419-F80E-A229-B9EE0CC2A0B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D61EDEC-FFE1-2C13-F81D-4CD0AEFB95B8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Lever la main.</a:t>
            </a:r>
          </a:p>
          <a:p>
            <a:pPr defTabSz="1543013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80452A8-92C8-9350-3269-AEF558806F0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58000" y="4404836"/>
            <a:ext cx="57180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8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lever la main</a:t>
            </a:r>
            <a:endParaRPr lang="fr-FR" sz="80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A695316-DE0B-58C5-22CB-AC5B0795D449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AF9F6EB6-8F6A-E02B-E9AD-BC3A5AAB48A6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8" name="Image 17">
            <a:extLst>
              <a:ext uri="{FF2B5EF4-FFF2-40B4-BE49-F238E27FC236}">
                <a16:creationId xmlns:a16="http://schemas.microsoft.com/office/drawing/2014/main" id="{B2FE3A18-3A3C-B9B1-E8C8-F414625CEEE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60906" y="2770181"/>
            <a:ext cx="6075608" cy="4592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95281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A54B59-9902-19FB-3DF1-63BC4BD49F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C7CDC70-84B1-ED6E-D470-F9A2789CF3E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4681765-41CF-DE9B-323B-91D39C25615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5811B52-AB89-2EBC-DE01-9AF85A80795B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90FED95-6A75-DF45-EC46-956E559F22A3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E4BAB58C-EF8F-FA8A-95D8-848F9A725034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6D314B17-C0BC-91BF-B67A-6E4D9C77552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9381625-1D7D-6A81-5BFD-6A8536888F2F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B0C79EC-F5C6-84FD-3285-860699DBCBEF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5449259-8EAD-79DB-F512-C08DD27FADF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94CB7FE-0E3F-A4EC-DDD2-AFA69B79DFF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Que fait le garçon? Dites le mot en arabe.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3FCFE62-4BAE-1EB1-F43D-DD02E311D4A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76F69456-44C8-EACC-889D-3AC1C77BDE05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0" name="Image 19">
            <a:extLst>
              <a:ext uri="{FF2B5EF4-FFF2-40B4-BE49-F238E27FC236}">
                <a16:creationId xmlns:a16="http://schemas.microsoft.com/office/drawing/2014/main" id="{95A02804-78E4-B4E5-1454-F02F19254A0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280554" y="2789236"/>
            <a:ext cx="5473046" cy="4462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44305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1EA720-AE5F-4C0E-5200-1A62E7C796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0C49CBF-1F9D-2811-7299-325739E384B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9CBC1EB-BE5E-6493-45D9-D44D6E71DBF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40CBCF6-EC22-81BB-0AAA-26BDAF6F99B2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54EC8BC-4780-C27C-DAE9-0BEAC9C29507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D007C3E1-DDBA-BCD6-4247-C0B4D1825641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0693CBD1-1758-9030-1A69-1A4E2A63058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7CA99F8-BBF6-598E-C228-7BE4A187D234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E0C192A-31F1-9EFD-46AD-6DAD8E0C7A7F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5F5BD1C-7F11-9777-396C-4C9DA66F1EC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CF17515-64CF-3BAA-A56B-2A9B05BEAB9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garçon parle. </a:t>
            </a:r>
          </a:p>
          <a:p>
            <a:pPr defTabSz="1543013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A2BD760-26B1-5D31-484D-EB3759A6CD84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50F17919-B8D7-ECB8-67B2-048C8AE2F94D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9" name="Image 18">
            <a:extLst>
              <a:ext uri="{FF2B5EF4-FFF2-40B4-BE49-F238E27FC236}">
                <a16:creationId xmlns:a16="http://schemas.microsoft.com/office/drawing/2014/main" id="{9D4673C8-B77B-FFFA-036A-6A4382681A3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478844" y="3768982"/>
            <a:ext cx="5473046" cy="4462463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B77D8CB-6FF1-A251-3F1C-0FF4085A50E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624316" y="2262307"/>
            <a:ext cx="124206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Le garçon parle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0892860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19EB38-7F68-3218-2C3A-D2ED162FC7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E870B22-32C8-6808-10E3-0F4092385D9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09EE957-BC12-028B-778A-E96D75D3C02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C027387-8F72-0FC5-42E9-747167969035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B4ACEE7-50D1-000C-ACA3-BE6A2017CD2A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264B939-F23D-D1B0-912E-8C0145B807A7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D92C419B-A603-9E1A-1B10-F22E6A3D8AF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DC3E1666-59B7-317A-2A7E-B5C859EAEF29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AFA8699-EF86-D18E-D1A9-3CE7CD3CDECD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51FBD8F3-DA76-9B4B-53F0-003551DDF63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F657C54-FC6F-BF37-99F4-41F4CF6F177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C’est le verbe parler. </a:t>
            </a:r>
          </a:p>
          <a:p>
            <a:pPr defTabSz="1543013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07D4C97-9440-92B8-8F5A-A60BABB67C2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58000" y="4404836"/>
            <a:ext cx="57180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parler</a:t>
            </a:r>
            <a:endParaRPr lang="fr-FR" sz="90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8D504C2-6B2D-66D8-1F7A-BDA014D0009F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0A3C5FE3-BE5A-7988-9867-703F3869D18B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9" name="Image 18">
            <a:extLst>
              <a:ext uri="{FF2B5EF4-FFF2-40B4-BE49-F238E27FC236}">
                <a16:creationId xmlns:a16="http://schemas.microsoft.com/office/drawing/2014/main" id="{3A7F8D40-A4DF-D39D-14E6-53309689066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628272" y="2587924"/>
            <a:ext cx="5473046" cy="4462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65836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6C0C2A-7DCB-CA67-0BFD-AF6095240D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5681D68-36CC-9B3C-E039-1A159EEA968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1D3808E-B165-6EFE-CBC7-90FB887BB4C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E9B4BE4-2FFA-08B8-4404-7246543D6FFE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41648D7-EA45-39E1-1321-9807D8E78310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55E6572-4B3F-D12C-C178-223F22108DF6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61A6668E-9CB7-B3E8-5971-F7F06F8B9D52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D99ED95-F18F-8277-30B7-531802DFCAAE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968B52F-C128-E010-888F-933034989656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69F2CA9B-C2CC-A1F8-9E3E-3A76A2FB288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FA2FEFB-8609-0BAE-BFBF-C02DB390D13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verbe dire c’est comme le verbe parler.</a:t>
            </a:r>
          </a:p>
          <a:p>
            <a:pPr defTabSz="1543013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C5A1677-E6DB-BE55-5D56-081D91E170DA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58000" y="4404836"/>
            <a:ext cx="57180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dire</a:t>
            </a:r>
            <a:endParaRPr lang="fr-FR" sz="90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64E2A7C-5407-DFCD-78A4-DFBD2FDC5CAC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F7DF80A8-F264-C7BE-B00A-EA3C6D51D4B4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9" name="Image 18">
            <a:extLst>
              <a:ext uri="{FF2B5EF4-FFF2-40B4-BE49-F238E27FC236}">
                <a16:creationId xmlns:a16="http://schemas.microsoft.com/office/drawing/2014/main" id="{8ECEAAE0-EE96-8391-9A56-2B46614B4AA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628272" y="2587924"/>
            <a:ext cx="5473046" cy="4462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8163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021534-04D5-1297-202B-28E123D4FE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6D3FDC1E-A005-EC92-F11E-209658224B5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19420" y="71862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1CDA096-F364-4D65-5B91-568987EAF12D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5398" y="542971"/>
            <a:ext cx="12420602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Il faut lever la main avant de parler.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 ?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50B35DB-C894-23BD-453E-7F19E58114E0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3469" y="393274"/>
            <a:ext cx="1446339" cy="1442600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7ECB9E21-94BE-6E33-DF38-322AD92E8912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1" name="ZoneTexte 10">
            <a:extLst>
              <a:ext uri="{FF2B5EF4-FFF2-40B4-BE49-F238E27FC236}">
                <a16:creationId xmlns:a16="http://schemas.microsoft.com/office/drawing/2014/main" id="{DCE35383-0E5B-7470-E6A3-FC82E9116FA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30520" y="3124443"/>
            <a:ext cx="124206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Il 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faut lever la main avant de parler.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083B9AD8-2839-CBD5-C0F9-E9C663E97F9E}"/>
              </a:ext>
            </a:extLst>
          </p:cNvPr>
          <p:cNvGrpSpPr/>
          <p:nvPr/>
        </p:nvGrpSpPr>
        <p:grpSpPr>
          <a:xfrm>
            <a:off x="4369822" y="4631436"/>
            <a:ext cx="5012774" cy="3626586"/>
            <a:chOff x="3752009" y="4368800"/>
            <a:chExt cx="6598491" cy="4800600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0F89E8B8-8435-5EC2-910B-731068DF7AD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752009" y="4368800"/>
              <a:ext cx="6248400" cy="4800600"/>
            </a:xfrm>
            <a:prstGeom prst="rect">
              <a:avLst/>
            </a:prstGeom>
          </p:spPr>
        </p:pic>
        <p:cxnSp>
          <p:nvCxnSpPr>
            <p:cNvPr id="22" name="Connecteur droit avec flèche 21">
              <a:extLst>
                <a:ext uri="{FF2B5EF4-FFF2-40B4-BE49-F238E27FC236}">
                  <a16:creationId xmlns:a16="http://schemas.microsoft.com/office/drawing/2014/main" id="{7D702480-7EE5-AC28-DBEB-2E0B828CD5F5}"/>
                </a:ext>
              </a:extLst>
            </p:cNvPr>
            <p:cNvCxnSpPr/>
            <p:nvPr/>
          </p:nvCxnSpPr>
          <p:spPr>
            <a:xfrm flipH="1">
              <a:off x="9575800" y="6108700"/>
              <a:ext cx="774700" cy="97790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Parcours_2_Pd2_S4_s1_Vocab_Phrase_2">
            <a:hlinkClick r:id="" action="ppaction://media"/>
            <a:extLst>
              <a:ext uri="{FF2B5EF4-FFF2-40B4-BE49-F238E27FC236}">
                <a16:creationId xmlns:a16="http://schemas.microsoft.com/office/drawing/2014/main" id="{C99B9979-4ED4-41ED-F75F-AEF34FAB7841}"/>
              </a:ext>
            </a:extLst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1289914" y="75325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876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E8C448-0987-C76B-9D90-84D94B3A8F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7EEE841-C496-2693-2A43-6A8CD4DA69D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71E4CA4-137C-DFF5-F62F-1CC01383009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2C7A719-2EA4-8DBD-BA7C-DD1552B7DF03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D16389E-3296-144E-3244-7A60272D1C7A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5BF00C73-72B8-B1CB-50B8-B47688FC0D62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A03D690-AE6F-1D95-1780-291211874FE2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A94D44E9-CD4B-805A-A0AE-4DB59E352063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C9A34D9-D675-72BB-E46A-5EE342C17C46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500D1B22-1024-8B5D-7903-DF27F59E6C8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FFB2F3F-C3F4-7AE6-C4D8-118F3704681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54309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 fait le garçon? Dites le mot en arabe.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D598B49-5692-BCE1-62C4-9266B13562CF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BF1663E8-D4DB-8F51-7983-97EF64752F30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FCA0B8DF-72A1-C533-1417-154CB1C1791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229101" y="3100387"/>
            <a:ext cx="5021262" cy="487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54542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8F046-FABF-5B7B-68CD-57CA61C227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44F9313-D09B-971D-53E2-FF21C0208EA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163052F-EE07-6D55-343F-3D71BDAFFF28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5556AEC-DA49-AF57-636B-A4E21B5C4243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6682333-3F02-028A-D596-123C02ACE1B4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5CB56C52-49CA-6DF9-F6CF-CF00165AA166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3FB872B-1F03-0E1E-153A-6B8C426149A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73511583-5CB9-EC89-50EE-20A909B38283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9AE2CC8-4108-91D5-2642-AAE8EA0919EB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9C534633-C859-7326-5FA7-583696E6069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FF40DE2-FEBF-3F14-CEE2-AB440E8FC0B8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5430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garçon court.</a:t>
            </a:r>
          </a:p>
          <a:p>
            <a:pPr marL="0" marR="0" lvl="0" indent="0" algn="l" defTabSz="15430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642FF93-9D1F-74FF-7C75-8D56354C0D8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2362305" y="2171706"/>
            <a:ext cx="852340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 garçon court. </a:t>
            </a:r>
            <a:endParaRPr kumimoji="0" lang="fr-FR" sz="7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54A7B70-65B4-304D-4897-01C84938447A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98640527-FF82-64EA-3FE4-5BB9ADABAF83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4" name="Image 13">
            <a:extLst>
              <a:ext uri="{FF2B5EF4-FFF2-40B4-BE49-F238E27FC236}">
                <a16:creationId xmlns:a16="http://schemas.microsoft.com/office/drawing/2014/main" id="{F49CA570-2C13-E1C8-5021-459943C2B45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656988" y="4028513"/>
            <a:ext cx="4402024" cy="4270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814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56EE84-1AD3-77FF-3563-F66D18455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BC55E69-1E6C-4759-DFC3-E63FCABCC83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86A7458-E4E4-49C2-3A0A-AD3007E8BB4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8BA0382-A780-BE9F-9DF3-1FFB8B4F0026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917B509-6455-44B4-71EA-7C4CA17F1397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5B6C5F6-0188-3C1A-E281-E6BC57D8FB07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AE370C29-6495-CE60-622E-3236F540BA14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107FF75-5EF6-5503-1D48-BF85E1BB71F4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30A4475-F8D4-BA74-E03C-AFF193185BD9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250C575-779A-13AF-2DE5-A768FA9E6DC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67F6E34-6384-A0B3-482C-F4FE661437EB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5430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le verbe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ourir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15430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BACC631-F3D3-B725-6EBF-6C180A8E714C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58000" y="4404836"/>
            <a:ext cx="57180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courir </a:t>
            </a:r>
            <a:endParaRPr kumimoji="0" lang="fr-FR" sz="9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4CB4EF8-28C3-EF4D-B799-B4BD486761AE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68F9A5E7-ECF1-FF1B-50BF-AC04EAA67594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4" name="Image 13">
            <a:extLst>
              <a:ext uri="{FF2B5EF4-FFF2-40B4-BE49-F238E27FC236}">
                <a16:creationId xmlns:a16="http://schemas.microsoft.com/office/drawing/2014/main" id="{34562188-9B6D-E11F-727F-5C5F29ADB61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311401" y="3087600"/>
            <a:ext cx="5021262" cy="487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14672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E63D53-39EE-352E-3CA9-1D10C5CA7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1000947F-DEBA-8199-4284-352D28C6D1C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19420" y="71862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E89142F-E756-885C-D11E-2AB1E7CF2DB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173718" y="603464"/>
            <a:ext cx="12420602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Il ne faut pas courir dans la cour.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 ?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E6FE7A5-0FB3-6BAF-378A-AB5853C5074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948019" y="3162301"/>
            <a:ext cx="116606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Il ne faut 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pas courir dans la cour.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09A8E51-5CB8-46A4-03D4-218A575C8EAF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3469" y="393274"/>
            <a:ext cx="1446339" cy="1442600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6B1FD63A-0587-9849-6EC8-9EAFA9512744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grpSp>
        <p:nvGrpSpPr>
          <p:cNvPr id="3" name="Groupe 2">
            <a:extLst>
              <a:ext uri="{FF2B5EF4-FFF2-40B4-BE49-F238E27FC236}">
                <a16:creationId xmlns:a16="http://schemas.microsoft.com/office/drawing/2014/main" id="{3F891F78-CCFE-6A3E-7D00-458C5905BD1A}"/>
              </a:ext>
            </a:extLst>
          </p:cNvPr>
          <p:cNvGrpSpPr/>
          <p:nvPr/>
        </p:nvGrpSpPr>
        <p:grpSpPr>
          <a:xfrm>
            <a:off x="4051301" y="4429171"/>
            <a:ext cx="5138738" cy="3859664"/>
            <a:chOff x="4051301" y="4429171"/>
            <a:chExt cx="5138738" cy="385966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2779EB2-F54B-AB0E-1C6F-F5EA591F9CB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051301" y="4429171"/>
              <a:ext cx="5138738" cy="3859664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5CD20A5-45BF-BE11-6D91-0E231D3F8361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7576" b="95455" l="9914" r="89224">
                          <a14:foregroundMark x1="56466" y1="7576" x2="36638" y2="13131"/>
                          <a14:foregroundMark x1="36638" y1="13131" x2="50431" y2="15657"/>
                          <a14:foregroundMark x1="51293" y1="36364" x2="51293" y2="26263"/>
                          <a14:foregroundMark x1="51293" y1="26263" x2="46552" y2="47475"/>
                          <a14:foregroundMark x1="55172" y1="95455" x2="62500" y2="89394"/>
                          <a14:foregroundMark x1="62500" y1="89394" x2="51293" y2="85354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581512" y="6066294"/>
              <a:ext cx="2078315" cy="1773735"/>
            </a:xfrm>
            <a:prstGeom prst="rect">
              <a:avLst/>
            </a:prstGeom>
          </p:spPr>
        </p:pic>
      </p:grpSp>
      <p:pic>
        <p:nvPicPr>
          <p:cNvPr id="15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4E171528-10CC-E359-9616-EB75A2D2AABC}"/>
              </a:ext>
            </a:extLst>
          </p:cNvPr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 rotWithShape="1"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80" r="5614"/>
          <a:stretch/>
        </p:blipFill>
        <p:spPr bwMode="auto">
          <a:xfrm>
            <a:off x="9197848" y="5319725"/>
            <a:ext cx="1446340" cy="2063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arcours_2_Pd2_S4_s1_Vocab_Phrase_3">
            <a:hlinkClick r:id="" action="ppaction://media"/>
            <a:extLst>
              <a:ext uri="{FF2B5EF4-FFF2-40B4-BE49-F238E27FC236}">
                <a16:creationId xmlns:a16="http://schemas.microsoft.com/office/drawing/2014/main" id="{3FB80601-CEFE-9B73-4A16-0337F829B0E5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1308956" y="11246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872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0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1B981B-9C75-A366-0C9C-7CCF2D5DA3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854BE60-3310-60F7-2056-0C66C4B6B48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EED650F-163F-9225-B53A-ABD53424591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96DADCE-E996-3CBF-19D2-C849E0939276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73A44E3-1F9F-F616-5558-10A16B0FCA47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C4041395-E6A5-D04B-FCB2-7771491C45ED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6CCDA6FC-F35A-7073-E8D1-0FC01E307D64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7D2E8660-CAA6-11CC-16FE-E6ED3087FB28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0D0AFB66-FFDB-62D6-6264-ACC5F80BA36F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1AD3E48C-607A-E530-0686-141001FF298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E31BAE5-28A1-6784-CD8F-0645A269733D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Que fait le garçon? Dites le mot en arabe.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3006121-E0C0-3F1C-79D0-EF4465004144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3EE19A5A-1ED9-2895-68C5-D4FFD63E57ED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3" name="Image 12">
            <a:extLst>
              <a:ext uri="{FF2B5EF4-FFF2-40B4-BE49-F238E27FC236}">
                <a16:creationId xmlns:a16="http://schemas.microsoft.com/office/drawing/2014/main" id="{94ED4D84-F42A-5AD8-4CF0-8C49BF10A55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699885" y="3114674"/>
            <a:ext cx="4621915" cy="4645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8595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B68A6D-71D6-2717-B1D2-794D821787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56975E5-74F6-49D4-507A-BC9535A8045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972087A-1664-7B12-5E7C-07046E730BC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062F733-4967-EC6D-055E-E8025567B362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76A42B2-B01E-5940-634A-6519D2E12A02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D676ECE7-7923-2B7C-1EA9-BB84F328905F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7F6C722-0D8D-2379-C4AB-1741080F9AFF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6B6BF6F-DA79-4B69-228D-AE100E8A2285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3E45EF32-00BF-84EC-8CEF-1B83DC035B3A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4979B78-29C3-1571-F902-3EC6B477914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7F95370-99B5-3892-92BD-1A9D8CB895E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garçon crie.</a:t>
            </a:r>
          </a:p>
          <a:p>
            <a:pPr defTabSz="1543013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59319AC-C4B7-F2B0-C1CC-19B99489ED97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2756115" y="2161117"/>
            <a:ext cx="82338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72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garçon crie.</a:t>
            </a:r>
            <a:endParaRPr lang="fr-FR" sz="72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8CC540D-9502-5E96-F42F-20F66F726102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DA3A142A-F670-9648-4A1F-D9234DD537EC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8" name="Image 17">
            <a:extLst>
              <a:ext uri="{FF2B5EF4-FFF2-40B4-BE49-F238E27FC236}">
                <a16:creationId xmlns:a16="http://schemas.microsoft.com/office/drawing/2014/main" id="{996E68AF-55C2-B9C8-611F-3BF4AFB5696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882731" y="3855872"/>
            <a:ext cx="3950538" cy="3970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3561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E70BE9-7C18-9FEB-660E-A22E04A108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187F943-2936-55B9-5BA2-02A3293208E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3108501-04F5-DF0D-9F6A-8514D853BED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AAFEEF3-B320-0060-CDF6-C18DF8CEA044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5189DBC-1620-E131-0DDF-B41FFA435AF6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939711F6-DA97-488F-06C0-DC658E0634D3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A6278B47-9491-516C-5318-88495AA57582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CF998600-7065-405F-E780-659F7545F973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8E9BD28-21E0-AE6A-1AD5-6E73C68AE3C8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A898C114-58EA-8088-B06E-21CF6696CFA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783464B-6E3F-DD15-3910-5A2802D5BF0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C’est le verbe crier.</a:t>
            </a:r>
          </a:p>
          <a:p>
            <a:pPr defTabSz="1543013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6150D2F-13D9-0975-2DA5-B14795CB6F5E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58000" y="4404836"/>
            <a:ext cx="57180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crier</a:t>
            </a:r>
            <a:endParaRPr lang="fr-FR" sz="90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9D20787-1BED-3E08-8BA6-16C208B892D2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9A36E5D0-3C39-2826-C6E1-F16BCF7C7600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8" name="Image 17">
            <a:extLst>
              <a:ext uri="{FF2B5EF4-FFF2-40B4-BE49-F238E27FC236}">
                <a16:creationId xmlns:a16="http://schemas.microsoft.com/office/drawing/2014/main" id="{1541C087-9459-BB0C-66D7-3A3213798203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893185" y="2820987"/>
            <a:ext cx="4621915" cy="4645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39648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E75FE8-9B02-46C1-737B-5B2ADEFCB7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7BA414A-552A-7940-BB2E-F3F2323FCF0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339C4F9-26AF-9F7E-C713-7D42E802AC1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D68D11D-15D7-6592-7307-C2DB735876E1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DCF69B3-6BDE-45CB-4D31-E37279EC0E91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CA9A1204-6675-A5EA-6E77-418B66120727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0BE31E6B-2FD1-DC5C-ACF8-2F2BAB537F3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3E3379E-E720-C8F4-057D-192941F5293A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0EC55A11-971E-EDAD-B6E4-07BD02CFE79A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B247C671-FE22-8B2D-69B6-D6B8CDEBA0A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28A060D-6FE1-2298-3904-8D0F0854FDDB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Que font ces garçons? Dites le mot en arabe.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3CC48E4-0D19-11C8-8844-330978CE381F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4990D3A5-F12B-1DB4-DE5B-93F294702382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4" name="Image 13">
            <a:extLst>
              <a:ext uri="{FF2B5EF4-FFF2-40B4-BE49-F238E27FC236}">
                <a16:creationId xmlns:a16="http://schemas.microsoft.com/office/drawing/2014/main" id="{06FB963C-E8A3-264C-F4F9-1E55151FBB7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247569" y="3155950"/>
            <a:ext cx="5220862" cy="4375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5105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0EDA2F-F27C-E101-2FF3-12427C6A10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F99906C-6F35-A280-4EBC-79A2F02FE26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F532029-18D6-E391-6016-3BD632768B9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2668E4F-D367-A0A9-10EF-59F2575EE6DC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B63481D-8749-7383-69B2-5B4E1A2E3273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02734C49-71DE-1F26-B589-3E63EE91CFD3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F918710-039A-F7FB-57A5-41AAB6B1ECC9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00E7733-17B7-1D31-8C31-BDD6857FAEC9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BEE1382-2348-0513-50E6-8F6FD8C52CCE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9361719-CA52-B7B8-A4DE-8219E73EAC9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5D99FB3-2789-E0CF-740C-4B41D012BE2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Ils se disputent. </a:t>
            </a:r>
          </a:p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999E875-A83E-371A-4E48-D3DCE04F0FF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977466" y="2486740"/>
            <a:ext cx="571809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6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Ils se disputent.</a:t>
            </a:r>
            <a:endParaRPr lang="fr-FR" sz="66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949DA88-EDC5-F399-E6FC-8EBDEDD8F159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F5D01184-6670-59C7-2F28-5E1A19C4139C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6" name="Image 15">
            <a:extLst>
              <a:ext uri="{FF2B5EF4-FFF2-40B4-BE49-F238E27FC236}">
                <a16:creationId xmlns:a16="http://schemas.microsoft.com/office/drawing/2014/main" id="{11BD33F1-1F3D-FA63-8C89-1B12F45E04D0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62619" y="3899951"/>
            <a:ext cx="5220862" cy="4375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51884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A9C4A3-8FDB-27D1-F871-58E442D3A9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4B060F3-2F89-4C3E-1F40-328D0494682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772E242-C88C-B06B-BD89-90F31609D9B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D72C7A3-8270-FF97-26E1-2508BAE099CC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44068AB-AB17-6EBA-465D-ED96E4491E94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EAB1425-400C-E837-DC70-F0E94E18CEF1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0DD4FDB9-A6E5-63A8-6F7D-D7FABD7322FB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4CAF1C6-0CE5-A6BD-50DA-497001B5A4A8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1552BB4B-4954-5EC3-2E78-6C77D80338ED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0BC07DF-F3DF-CAA0-AE15-0890F41EA05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79E5C81-3ABE-C9B3-42E0-2762B397DCA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C’est le verbe se disputer.</a:t>
            </a:r>
          </a:p>
          <a:p>
            <a:pPr defTabSz="1543013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427E715-F002-2FF5-E74A-992E1159ADE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58000" y="4404836"/>
            <a:ext cx="57180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se disputer</a:t>
            </a:r>
            <a:endParaRPr lang="fr-FR" sz="90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CB047E4-2442-DD38-D17C-5B3E29981F30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33838F12-9D48-1EB9-4612-C2511B182D61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6" name="Image 15">
            <a:extLst>
              <a:ext uri="{FF2B5EF4-FFF2-40B4-BE49-F238E27FC236}">
                <a16:creationId xmlns:a16="http://schemas.microsoft.com/office/drawing/2014/main" id="{11036E60-6D0F-E853-6CBB-0CCDE6880849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65688" y="3197225"/>
            <a:ext cx="5220862" cy="4375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66578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B27A10-AAFB-E571-B507-89DB02A494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04302D6F-570F-53F7-6A42-E6B712AB2EC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9BFB3EF-9970-8CA9-0167-B4215881E2A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Répétons ensemble </a:t>
            </a:r>
            <a:r>
              <a:rPr kumimoji="0" lang="fr-FR" sz="2400" b="1" i="0" u="sng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les mots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944981A-386F-2CFE-8765-B02A66937A46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2610F1B3-46C8-E01C-7B15-2F359680EB3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22280" y="4118719"/>
            <a:ext cx="26570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la voiture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A804E0E-FBA3-7790-3E65-7B4A1837930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193314" y="4361271"/>
            <a:ext cx="39862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une étoile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5655DBF1-C186-7732-F624-5181BDD391D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538985" y="8302067"/>
            <a:ext cx="2843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un oiseau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EBFB5A06-5578-3147-EA67-608080D51A68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5945233" y="4490612"/>
            <a:ext cx="2558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le tiroir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B3EC5EB-A014-EB73-7432-D796C2557CC2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5" name="ZoneTexte 14">
            <a:extLst>
              <a:ext uri="{FF2B5EF4-FFF2-40B4-BE49-F238E27FC236}">
                <a16:creationId xmlns:a16="http://schemas.microsoft.com/office/drawing/2014/main" id="{5373EE4F-C839-104E-9AE4-AF3FE85464A3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7536089" y="8400216"/>
            <a:ext cx="2558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le miroir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140ACF8F-551F-5FDB-E449-52E9A03BD2BF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23505" y="5824412"/>
            <a:ext cx="3121728" cy="2660802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D7681622-B1CB-F004-2E48-5D194B332CF4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48014" y="5976022"/>
            <a:ext cx="3046446" cy="2424194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33182BDF-C896-AA5B-BD09-40BAF51D5DFC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87170" y="1978940"/>
            <a:ext cx="3395059" cy="2448678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5150DFD-C8A4-6B04-C206-085F868C3D96}"/>
              </a:ext>
            </a:extLst>
          </p:cNvPr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97465" y="2292674"/>
            <a:ext cx="3447566" cy="1951797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963B4FA2-C1B7-63D3-6C2E-50174D07E8D9}"/>
              </a:ext>
            </a:extLst>
          </p:cNvPr>
          <p:cNvPicPr>
            <a:picLocks noChangeAspect="1"/>
          </p:cNvPicPr>
          <p:nvPr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821185" y="2238736"/>
            <a:ext cx="2812440" cy="232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37466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B3F76C-7B34-3D99-3B3B-4842029089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ACFF82D8-650E-F9BC-501B-AE4766DC7B8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D12AA47-BB57-1EAB-7051-CEF5FD415A2D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Répétons ensemble </a:t>
            </a:r>
            <a:r>
              <a:rPr kumimoji="0" lang="fr-FR" sz="2400" b="1" i="0" u="sng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les mots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81F4F57-6972-8544-C347-E6D80FFA2F36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880C3037-040C-3FF6-E636-7B4498C5FEB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5483528" y="4349937"/>
            <a:ext cx="2748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lever la main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0EE85E8-8974-57DB-F8C0-26EF6258C03B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209324" y="4349937"/>
            <a:ext cx="29407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parler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39A3C53-A263-F945-CEDF-6DC9ED5EC4C3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639795724"/>
              </p:ext>
            </p:ext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20" name="ZoneTexte 19">
            <a:extLst>
              <a:ext uri="{FF2B5EF4-FFF2-40B4-BE49-F238E27FC236}">
                <a16:creationId xmlns:a16="http://schemas.microsoft.com/office/drawing/2014/main" id="{B1A0FAC1-10FB-D34E-516B-8B3A7E01E281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551753" y="4358286"/>
            <a:ext cx="2748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écouter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A79F136-FE5D-7BDC-E3F4-45BA11ECCEE8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5483528" y="8046816"/>
            <a:ext cx="29460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crier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766C5EC-EC54-51EB-995B-1A0666ED5028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1551753" y="8006326"/>
            <a:ext cx="26570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courir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6231DA9-32E4-1199-B323-EFBF8E3626E5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8813614" y="8038510"/>
            <a:ext cx="39862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se disputer</a:t>
            </a: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6681ABD9-D595-36CE-780F-EAF35975253B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0609" y="1933588"/>
            <a:ext cx="3040730" cy="2461846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88947316-D381-8C03-7117-E97F3FC710CB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429625" y="1639856"/>
            <a:ext cx="3568704" cy="2909753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3DCA530B-B412-377C-855C-FF50DA539190}"/>
              </a:ext>
            </a:extLst>
          </p:cNvPr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51753" y="5439156"/>
            <a:ext cx="2877339" cy="2791234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76B72D32-0E28-C31E-3262-37E9C85D3CBF}"/>
              </a:ext>
            </a:extLst>
          </p:cNvPr>
          <p:cNvPicPr>
            <a:picLocks noChangeAspect="1"/>
          </p:cNvPicPr>
          <p:nvPr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21091" y="5332173"/>
            <a:ext cx="2792604" cy="2806567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F09742A0-978D-A65F-B1B0-4FD972DEF932}"/>
              </a:ext>
            </a:extLst>
          </p:cNvPr>
          <p:cNvPicPr>
            <a:picLocks noChangeAspect="1"/>
          </p:cNvPicPr>
          <p:nvPr/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120495" y="5530942"/>
            <a:ext cx="3221249" cy="2699448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2FDC402B-7888-0DFE-AA11-32843AA92AAF}"/>
              </a:ext>
            </a:extLst>
          </p:cNvPr>
          <p:cNvPicPr>
            <a:picLocks noChangeAspect="1"/>
          </p:cNvPicPr>
          <p:nvPr/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09209" y="1842543"/>
            <a:ext cx="3497582" cy="2643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39998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5A8E1-BC57-D629-B7E9-EEC2BA798D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1B3E8D7D-7E8D-0A49-AC01-6E06849E3BB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9B9495E-5795-72B9-377D-2F6906EA55C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3641" y="589043"/>
            <a:ext cx="100448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chaque image, je vais désigner un élève pour dire le mot.</a:t>
            </a:r>
          </a:p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quel mot ?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493A8EF-43A8-01A9-B1E7-638F3B9CB30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172825" y="554302"/>
            <a:ext cx="2133930" cy="1423319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B97B698D-40DF-B520-485D-3977A692EAA8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639795724"/>
              </p:ext>
            </p:ext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8" name="Image 17">
            <a:extLst>
              <a:ext uri="{FF2B5EF4-FFF2-40B4-BE49-F238E27FC236}">
                <a16:creationId xmlns:a16="http://schemas.microsoft.com/office/drawing/2014/main" id="{945F0214-6F3E-7340-F655-C3E57153D366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46064" y="6044274"/>
            <a:ext cx="3121728" cy="266080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8DA8364-41F3-0DAD-928C-F98A7F1090B4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22281" y="2382438"/>
            <a:ext cx="3447566" cy="195179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B243D8D-B826-FDAE-7A2F-BA53CDE1328A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48210" y="6280882"/>
            <a:ext cx="3046446" cy="242419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7302606-B574-5F10-AF78-573A1C3D1FF1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47986" y="2176965"/>
            <a:ext cx="3395059" cy="244867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AB7E3F2-6108-2CE8-F2D4-748653E3CEF4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821185" y="2238736"/>
            <a:ext cx="2812440" cy="232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07505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BB3222-1913-0AF2-F70C-F36151B4FD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B689C86A-99D6-E51C-E9B6-55EE627EF5E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D57D938-F6C8-9BA9-8612-5F66DA6218B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3641" y="589043"/>
            <a:ext cx="100448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chaque image, je vais désigner un élève pour dire le mot.</a:t>
            </a:r>
          </a:p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quel mot ?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021B79C-E7F3-6848-7733-66C97FA5CB99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172825" y="554302"/>
            <a:ext cx="2133930" cy="1423319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CDFED484-16D2-2CFB-FC80-898A2023EDC6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639795724"/>
              </p:ext>
            </p:ext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0" name="Image 19">
            <a:extLst>
              <a:ext uri="{FF2B5EF4-FFF2-40B4-BE49-F238E27FC236}">
                <a16:creationId xmlns:a16="http://schemas.microsoft.com/office/drawing/2014/main" id="{F6035B60-082C-8FB1-DC80-7D8E9C0FA886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26058" y="2356780"/>
            <a:ext cx="3040730" cy="2461846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F1905E3-13D8-2E0E-CCB2-D00F79D8BF2C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747118" y="1984991"/>
            <a:ext cx="3687550" cy="3006654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DCB238F-922A-5C2A-081F-504921D9184E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98807" y="5908241"/>
            <a:ext cx="2877339" cy="2791234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12E7DC7-3A3C-74C6-853E-13C56372AC2F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96540" y="5755365"/>
            <a:ext cx="2792604" cy="2806567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18001C8-7D93-A263-74C3-870ED19DAEF2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95944" y="5954134"/>
            <a:ext cx="3221249" cy="2699448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31A26C14-1F19-37D2-3682-449E27F57BA0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44051" y="2074294"/>
            <a:ext cx="3497582" cy="2643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99053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1E42BE-0D7D-D35C-EEB4-84654DC63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7E346547-A865-7E96-C019-78E8E05B37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B28F0CC-2786-B5D4-4D51-731281E7515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28572" y="606075"/>
            <a:ext cx="9915691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remplacer chaque image par un mot pour former une phrase. 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Regardez comment je fais. « Il faut lever la main avant de parler.»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DF135C3-2AA8-C521-356C-437B6994E683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639795724"/>
              </p:ext>
            </p:ext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0" name="Image 9">
            <a:extLst>
              <a:ext uri="{FF2B5EF4-FFF2-40B4-BE49-F238E27FC236}">
                <a16:creationId xmlns:a16="http://schemas.microsoft.com/office/drawing/2014/main" id="{B33E2009-EF39-1068-5819-B16CE854A871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3B0476DD-D817-9A38-AD98-E01DDB47AB93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-213188" y="4138537"/>
            <a:ext cx="1351994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6600" b="1" dirty="0">
                <a:solidFill>
                  <a:srgbClr val="215968"/>
                </a:solidFill>
                <a:latin typeface="Dosis" pitchFamily="2" charset="0"/>
              </a:rPr>
              <a:t>Il faut          avant de          .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FE4A1A52-C907-BB6E-BBBC-77902D6DDAA1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9583" r="15850"/>
          <a:stretch/>
        </p:blipFill>
        <p:spPr>
          <a:xfrm flipH="1">
            <a:off x="9003485" y="3265502"/>
            <a:ext cx="1851388" cy="174606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1C3AF96-02E8-C5B0-EB5C-F41B276B0D0D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83724" y="3405288"/>
            <a:ext cx="2108693" cy="1594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87822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EA0740-9508-1436-CA3B-8D73AB95EB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D3170587-C92F-24C8-8EB0-37AE298AE6C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D448F0E-6951-F22C-0A22-32C496B31A8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28572" y="606075"/>
            <a:ext cx="9915691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« Il faut lever la main avant de parler. »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 ?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9053EB6-468C-FE2F-C2FB-9CBB337BBA04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D1B7EF1E-A339-C72F-D0BC-0D798939C49D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172825" y="554302"/>
            <a:ext cx="2133930" cy="142331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FC2ED40-D5EE-1EEE-40C7-71918AC9C26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-139700" y="3598902"/>
            <a:ext cx="142656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Il faut </a:t>
            </a:r>
            <a:r>
              <a:rPr lang="fr-FR" sz="60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lever la main </a:t>
            </a: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avant de </a:t>
            </a:r>
            <a:r>
              <a:rPr lang="fr-FR" sz="60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parler</a:t>
            </a: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.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BB3FB13-78AE-3C54-8E8D-8093EBA04AAE}"/>
              </a:ext>
            </a:extLst>
          </p:cNvPr>
          <p:cNvGrpSpPr/>
          <p:nvPr/>
        </p:nvGrpSpPr>
        <p:grpSpPr>
          <a:xfrm>
            <a:off x="4588427" y="5143500"/>
            <a:ext cx="5012774" cy="3626586"/>
            <a:chOff x="3752009" y="4368800"/>
            <a:chExt cx="6598491" cy="4800600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7F03CC3D-5367-25AE-6C5C-299B7423347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752009" y="4368800"/>
              <a:ext cx="6248400" cy="4800600"/>
            </a:xfrm>
            <a:prstGeom prst="rect">
              <a:avLst/>
            </a:prstGeom>
          </p:spPr>
        </p:pic>
        <p:cxnSp>
          <p:nvCxnSpPr>
            <p:cNvPr id="16" name="Connecteur droit avec flèche 15">
              <a:extLst>
                <a:ext uri="{FF2B5EF4-FFF2-40B4-BE49-F238E27FC236}">
                  <a16:creationId xmlns:a16="http://schemas.microsoft.com/office/drawing/2014/main" id="{AFDAFC84-CDFA-6E98-BFB6-AD36BCF866EC}"/>
                </a:ext>
              </a:extLst>
            </p:cNvPr>
            <p:cNvCxnSpPr/>
            <p:nvPr/>
          </p:nvCxnSpPr>
          <p:spPr>
            <a:xfrm flipH="1">
              <a:off x="9575800" y="6108700"/>
              <a:ext cx="774700" cy="97790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3168198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85E7B6-C75A-2A51-E0A7-4EF2DA1CA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16E73A97-AB85-D3D1-9293-0A74A7924AC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206F7AF-3F8D-2552-9FD8-AC811419BFD4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996A6D14-40DA-D464-981C-8BE8CB86F762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56478" y="754360"/>
            <a:ext cx="99156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dire cette phrase ?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0FDBFE5-47C1-D8D7-7395-2320E5C3350D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172825" y="554302"/>
            <a:ext cx="2133930" cy="1423319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EBD0872A-6AB5-192F-621E-7FEB1CA2D857}"/>
              </a:ext>
            </a:extLst>
          </p:cNvPr>
          <p:cNvGrpSpPr/>
          <p:nvPr/>
        </p:nvGrpSpPr>
        <p:grpSpPr>
          <a:xfrm>
            <a:off x="-302093" y="3629196"/>
            <a:ext cx="14356603" cy="1656263"/>
            <a:chOff x="-884980" y="3498567"/>
            <a:chExt cx="12599241" cy="1656263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42F1C32B-5587-14BF-DEFE-E0A4E9363072}"/>
                </a:ext>
              </a:extLst>
            </p:cNvPr>
            <p:cNvSpPr txBox="1"/>
            <p:nvPr>
              <p:custDataLst>
                <p:tags r:id="rId5"/>
              </p:custDataLst>
            </p:nvPr>
          </p:nvSpPr>
          <p:spPr>
            <a:xfrm>
              <a:off x="-884980" y="4046834"/>
              <a:ext cx="12599241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45">
                <a:defRPr/>
              </a:pPr>
              <a:r>
                <a:rPr lang="fr-FR" sz="6600" b="1" dirty="0">
                  <a:solidFill>
                    <a:srgbClr val="215968"/>
                  </a:solidFill>
                  <a:latin typeface="Dosis" pitchFamily="2" charset="0"/>
                </a:rPr>
                <a:t>En          , je dois           la maitresse.</a:t>
              </a:r>
            </a:p>
          </p:txBody>
        </p:sp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EB6B2A7B-DE19-D054-C134-FB5ABE7B5A3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396336" y="3920727"/>
              <a:ext cx="1266454" cy="1107996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6E046A79-F6E8-BB27-CAED-6E00D2B9857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3226" r="19452"/>
            <a:stretch/>
          </p:blipFill>
          <p:spPr>
            <a:xfrm>
              <a:off x="5009293" y="3498567"/>
              <a:ext cx="1347495" cy="151430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3578590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59D56-7390-0E7D-6E71-A35AB236E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2BA49901-AE93-88AC-E5A3-0482A54E823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E1D548F-0E7B-AB7B-640B-7BBC7F75FA0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28572" y="606075"/>
            <a:ext cx="9915691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« En classe, je dois écouter la maitresse. »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 ?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B03EAE8-3588-4812-DF66-053CB7CEF192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2C9C6FC4-995D-BE88-6E91-27995B3343A1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172825" y="554302"/>
            <a:ext cx="2133930" cy="142331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76BFAD8-F3CF-A627-4448-E558C33B1196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41479" y="3249035"/>
            <a:ext cx="121253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En </a:t>
            </a:r>
            <a:r>
              <a:rPr lang="fr-FR" sz="60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classe</a:t>
            </a: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, je dois </a:t>
            </a:r>
            <a:r>
              <a:rPr lang="fr-FR" sz="60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écouter</a:t>
            </a: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 la maitresse.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005CEE7C-A666-8E37-535E-6658DFBECC91}"/>
              </a:ext>
            </a:extLst>
          </p:cNvPr>
          <p:cNvGrpSpPr/>
          <p:nvPr/>
        </p:nvGrpSpPr>
        <p:grpSpPr>
          <a:xfrm>
            <a:off x="4858365" y="4646063"/>
            <a:ext cx="4291584" cy="4205329"/>
            <a:chOff x="3538947" y="4065295"/>
            <a:chExt cx="4738550" cy="5148259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30C98AD6-33B0-E2B0-B2AF-74009580DD26}"/>
                </a:ext>
              </a:extLst>
            </p:cNvPr>
            <p:cNvGrpSpPr/>
            <p:nvPr/>
          </p:nvGrpSpPr>
          <p:grpSpPr>
            <a:xfrm>
              <a:off x="3538947" y="4065295"/>
              <a:ext cx="4738550" cy="5148259"/>
              <a:chOff x="3963490" y="4097952"/>
              <a:chExt cx="4738550" cy="5148259"/>
            </a:xfrm>
          </p:grpSpPr>
          <p:pic>
            <p:nvPicPr>
              <p:cNvPr id="20" name="Image 19">
                <a:extLst>
                  <a:ext uri="{FF2B5EF4-FFF2-40B4-BE49-F238E27FC236}">
                    <a16:creationId xmlns:a16="http://schemas.microsoft.com/office/drawing/2014/main" id="{1434FED6-559C-D1A6-D33C-E0B83E39AD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963490" y="4097952"/>
                <a:ext cx="4738550" cy="5148259"/>
              </a:xfrm>
              <a:prstGeom prst="rect">
                <a:avLst/>
              </a:prstGeom>
            </p:spPr>
          </p:pic>
          <p:pic>
            <p:nvPicPr>
              <p:cNvPr id="21" name="Image 20">
                <a:extLst>
                  <a:ext uri="{FF2B5EF4-FFF2-40B4-BE49-F238E27FC236}">
                    <a16:creationId xmlns:a16="http://schemas.microsoft.com/office/drawing/2014/main" id="{07F180A9-3C94-4F07-0B02-84D7E421CC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 flipH="1">
                <a:off x="7812373" y="6058510"/>
                <a:ext cx="554589" cy="974975"/>
              </a:xfrm>
              <a:prstGeom prst="rect">
                <a:avLst/>
              </a:prstGeom>
            </p:spPr>
          </p:pic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830EB2FE-7020-03C8-F06F-73EEC0B9789F}"/>
                  </a:ext>
                </a:extLst>
              </p:cNvPr>
              <p:cNvSpPr/>
              <p:nvPr/>
            </p:nvSpPr>
            <p:spPr>
              <a:xfrm>
                <a:off x="4526280" y="4097952"/>
                <a:ext cx="1813560" cy="2622888"/>
              </a:xfrm>
              <a:prstGeom prst="rect">
                <a:avLst/>
              </a:prstGeom>
              <a:solidFill>
                <a:srgbClr val="FFFFFF">
                  <a:alpha val="54902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</p:grp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2182658-79D8-33D8-3A64-E2883BADA0E7}"/>
                </a:ext>
              </a:extLst>
            </p:cNvPr>
            <p:cNvSpPr/>
            <p:nvPr/>
          </p:nvSpPr>
          <p:spPr>
            <a:xfrm>
              <a:off x="5908222" y="4065295"/>
              <a:ext cx="1428612" cy="1960558"/>
            </a:xfrm>
            <a:prstGeom prst="rect">
              <a:avLst/>
            </a:prstGeom>
            <a:solidFill>
              <a:srgbClr val="FFFFFF">
                <a:alpha val="54902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</p:spTree>
    <p:extLst>
      <p:ext uri="{BB962C8B-B14F-4D97-AF65-F5344CB8AC3E}">
        <p14:creationId xmlns:p14="http://schemas.microsoft.com/office/powerpoint/2010/main" val="239005310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5400AF-8E46-5B0A-47B6-B7E708B2F7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E41ABDF0-D708-5D49-62C8-64EF390B7BC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EFCB44A-9751-7DBF-3D04-B6CBF3285A8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56478" y="754360"/>
            <a:ext cx="99156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dire cette phrase ?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E978F78-874C-8FA1-D82E-13858AE3566C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06324C2E-7E05-2515-1321-443F8498F3B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-632122" y="4589501"/>
            <a:ext cx="1463482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6600" b="1" dirty="0">
                <a:solidFill>
                  <a:srgbClr val="215968"/>
                </a:solidFill>
                <a:latin typeface="Dosis" pitchFamily="2" charset="0"/>
              </a:rPr>
              <a:t>Il ne faut pas          dans la                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27A5109-5FBE-5E3D-0718-6FD58FBB0AF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172825" y="554302"/>
            <a:ext cx="2133930" cy="142331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5484DC9-84A3-9E59-CBD8-4FC7CEA44E44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28308"/>
          <a:stretch/>
        </p:blipFill>
        <p:spPr>
          <a:xfrm>
            <a:off x="5288289" y="3571389"/>
            <a:ext cx="1912612" cy="227686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A920649-7D8D-20EF-0A6F-9A7E921016F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31915" y="4221356"/>
            <a:ext cx="2455475" cy="1844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69376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065BFE-7256-F463-023B-4475CCFB79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24530ABD-30B2-E38A-5A2F-967E1D60A09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98B4ABC-B8CD-EBDD-4EEF-86C365E4229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28572" y="606075"/>
            <a:ext cx="9915691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« Il ne faut pas courir dans la cour.»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 ?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553092F-BDE2-C9D7-F428-10F10BB6B75F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13D98B9D-5242-BD60-E2DF-1104C684FFED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53966" y="2670601"/>
            <a:ext cx="1304448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Il ne faut pas </a:t>
            </a:r>
            <a:r>
              <a:rPr kumimoji="0" lang="fr-FR" sz="6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courir</a:t>
            </a:r>
            <a:r>
              <a:rPr kumimoji="0" lang="fr-FR" sz="6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dans la </a:t>
            </a:r>
            <a:r>
              <a:rPr kumimoji="0" lang="fr-FR" sz="6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cour</a:t>
            </a:r>
            <a:r>
              <a:rPr kumimoji="0" lang="fr-FR" sz="6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62FC798-EF59-6FE7-A7AB-CE04D6EAEE5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172825" y="554302"/>
            <a:ext cx="2133930" cy="1423319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ABD55CE0-2CA9-778B-CB38-559C2AD7B9B3}"/>
              </a:ext>
            </a:extLst>
          </p:cNvPr>
          <p:cNvGrpSpPr/>
          <p:nvPr/>
        </p:nvGrpSpPr>
        <p:grpSpPr>
          <a:xfrm>
            <a:off x="3642360" y="4429170"/>
            <a:ext cx="5547679" cy="4410029"/>
            <a:chOff x="4051301" y="4429171"/>
            <a:chExt cx="5138738" cy="385966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0582B96-C39B-C05D-ABD3-6450E8B35D5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051301" y="4429171"/>
              <a:ext cx="5138738" cy="3859664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A7BEDFB-1ABD-1773-65A0-F657DA06F8E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7576" b="95455" l="9914" r="89224">
                          <a14:foregroundMark x1="56466" y1="7576" x2="36638" y2="13131"/>
                          <a14:foregroundMark x1="36638" y1="13131" x2="50431" y2="15657"/>
                          <a14:foregroundMark x1="51293" y1="36364" x2="51293" y2="26263"/>
                          <a14:foregroundMark x1="51293" y1="26263" x2="46552" y2="47475"/>
                          <a14:foregroundMark x1="55172" y1="95455" x2="62500" y2="89394"/>
                          <a14:foregroundMark x1="62500" y1="89394" x2="51293" y2="85354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581512" y="6066294"/>
              <a:ext cx="2078315" cy="1773735"/>
            </a:xfrm>
            <a:prstGeom prst="rect">
              <a:avLst/>
            </a:prstGeom>
          </p:spPr>
        </p:pic>
      </p:grpSp>
      <p:pic>
        <p:nvPicPr>
          <p:cNvPr id="12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A6E0C21D-BE4F-E9D2-D122-B06A566CC298}"/>
              </a:ext>
            </a:extLst>
          </p:cNvPr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 rotWithShape="1"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80" r="5614"/>
          <a:stretch/>
        </p:blipFill>
        <p:spPr bwMode="auto">
          <a:xfrm>
            <a:off x="9197848" y="5319725"/>
            <a:ext cx="1446340" cy="2063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84886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4F00A4-C9E7-B963-DC35-AD32A4834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A58ED713-5770-25AF-E905-3E9256D6BE9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B2020D1C-2B7F-A41C-5870-E9BA360BB784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59FECA77-45D4-3071-9FA9-A5AF7BFE3FC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F160A848-54B4-3242-4546-30844079CD5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229521" y="2455986"/>
            <a:ext cx="9495879" cy="37856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1. Vocabulaire </a:t>
            </a:r>
          </a:p>
          <a:p>
            <a:pPr defTabSz="914445"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Une étoile – le miroir – un oiseau – la voiture – le tiroir </a:t>
            </a:r>
          </a:p>
          <a:p>
            <a:pPr defTabSz="914445"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lever la main – écouter – parler/dire –courir – crier - se disputer. 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cs typeface="Calibri" panose="020F0502020204030204" pitchFamily="34" charset="0"/>
              </a:rPr>
              <a:t>2. Écoute active du dialogue</a:t>
            </a:r>
          </a:p>
          <a:p>
            <a:pPr defTabSz="914445">
              <a:defRPr/>
            </a:pPr>
            <a:r>
              <a:rPr lang="fr-FR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Qu’est-ce que tu dois faire à l’école ?</a:t>
            </a:r>
          </a:p>
          <a:p>
            <a:pPr defTabSz="914445">
              <a:defRPr/>
            </a:pPr>
            <a:r>
              <a:rPr lang="fr-FR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Le verbe devoir au présent.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7532B10-2A3B-C2D6-14D3-31A152F93287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490364" y="4500344"/>
            <a:ext cx="1497114" cy="762000"/>
          </a:xfrm>
          <a:prstGeom prst="rect">
            <a:avLst/>
          </a:prstGeom>
        </p:spPr>
      </p:pic>
      <p:sp>
        <p:nvSpPr>
          <p:cNvPr id="8" name="TextBox 9">
            <a:extLst>
              <a:ext uri="{FF2B5EF4-FFF2-40B4-BE49-F238E27FC236}">
                <a16:creationId xmlns:a16="http://schemas.microsoft.com/office/drawing/2014/main" id="{F9245CEC-2005-05D3-D35F-2867DCE8B292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-1" y="1217498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Séance 1</a:t>
            </a:r>
          </a:p>
        </p:txBody>
      </p:sp>
    </p:spTree>
    <p:extLst>
      <p:ext uri="{BB962C8B-B14F-4D97-AF65-F5344CB8AC3E}">
        <p14:creationId xmlns:p14="http://schemas.microsoft.com/office/powerpoint/2010/main" val="180280471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CF4E8-F953-DE67-A677-C660BB27C4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766C203-8C16-6326-92D9-3817C04BE41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3E67E4C1-C145-C38C-D84E-082B7DE70F7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B366A53-8CC4-2787-C164-A91FCF13571A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DC05FEE7-0765-DF55-CF12-28E9DBF38DB8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00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5A523E1D-12C5-2ABC-715F-51F21577D33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5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56747046-D61C-D736-04E7-B501FE99827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971621" y="2167870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00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Objectifs de l’activité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05B1860-BD57-80F6-4727-BD7D083EF3A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686236" y="441300"/>
            <a:ext cx="6643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Dosis"/>
                <a:ea typeface="+mn-ea"/>
                <a:cs typeface="+mn-cs"/>
              </a:rPr>
              <a:t>Pour l’enseignant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82874827-60DB-C4E8-DC68-FE3FA9AC5DA2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981636" y="3572769"/>
            <a:ext cx="11752727" cy="4200876"/>
            <a:chOff x="1021947" y="3100970"/>
            <a:chExt cx="11752727" cy="3654320"/>
          </a:xfrm>
        </p:grpSpPr>
        <p:sp>
          <p:nvSpPr>
            <p:cNvPr id="25" name="Freeform 17">
              <a:extLst>
                <a:ext uri="{FF2B5EF4-FFF2-40B4-BE49-F238E27FC236}">
                  <a16:creationId xmlns:a16="http://schemas.microsoft.com/office/drawing/2014/main" id="{F78451CE-B7ED-128B-2D3C-B990E73744BE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26" name="Freeform 17">
              <a:extLst>
                <a:ext uri="{FF2B5EF4-FFF2-40B4-BE49-F238E27FC236}">
                  <a16:creationId xmlns:a16="http://schemas.microsoft.com/office/drawing/2014/main" id="{9E1ADF79-9E04-9FB3-9A65-8F643B39C9D7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27" name="Image 26">
            <a:extLst>
              <a:ext uri="{FF2B5EF4-FFF2-40B4-BE49-F238E27FC236}">
                <a16:creationId xmlns:a16="http://schemas.microsoft.com/office/drawing/2014/main" id="{204A8D07-FA8F-5BB0-6555-544097EE6602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1480250" y="4327858"/>
            <a:ext cx="504425" cy="549068"/>
          </a:xfrm>
          <a:prstGeom prst="rect">
            <a:avLst/>
          </a:prstGeom>
        </p:spPr>
      </p:pic>
      <p:sp>
        <p:nvSpPr>
          <p:cNvPr id="28" name="TextBox 10">
            <a:extLst>
              <a:ext uri="{FF2B5EF4-FFF2-40B4-BE49-F238E27FC236}">
                <a16:creationId xmlns:a16="http://schemas.microsoft.com/office/drawing/2014/main" id="{CF0FCC01-B93B-5C41-1CB2-CAC234BE94F6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422019" y="4269267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1F497D"/>
                </a:solidFill>
                <a:latin typeface="Dosis" pitchFamily="2" charset="0"/>
              </a:rPr>
              <a:t>Écouter attentivement le dialogue de la semaine 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74CD5C52-E781-109F-B096-DE643C673531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552873" y="4974418"/>
            <a:ext cx="8678662" cy="1038582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457200" marR="0" lvl="0" indent="-45720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Qu’est-ce que tu dois faire à l’école ?</a:t>
            </a:r>
          </a:p>
          <a:p>
            <a:pPr marL="457200" marR="0" lvl="0" indent="-45720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 verbe devoir au présent.</a:t>
            </a:r>
          </a:p>
        </p:txBody>
      </p:sp>
    </p:spTree>
    <p:extLst>
      <p:ext uri="{BB962C8B-B14F-4D97-AF65-F5344CB8AC3E}">
        <p14:creationId xmlns:p14="http://schemas.microsoft.com/office/powerpoint/2010/main" val="356688070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7090A0-7D28-47D0-1F6A-F1A39FB743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FA31FF5-C238-7475-BC79-76F7A218C27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3AFA753-72CA-A6C7-66D8-E77E01387C5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CC15B48-76C1-A575-2ABA-FB0346CDA361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0B30047-A737-2A1A-EA43-9D116ED4ACB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EA3F7DD1-8DED-332C-1DC9-E1FC0BB1CF3F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2F8979D-0E93-36C0-25C6-3EF542CABB66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C85368F-2B3B-F547-D27F-932F6F927D6D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3064A59E-82F4-40B8-DC7C-C2F5E6033F01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FB101090-FFFF-110A-367C-B3258319D3F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4DD41D1-CBD3-A388-722D-730911CECCD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28572" y="736196"/>
            <a:ext cx="9666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Voici Karim et Rita. Nous allons écouter leur dialogue. Soyez attentifs. 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EF862B41-83E7-A96B-363F-062037AA719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98559" y="543874"/>
            <a:ext cx="1427019" cy="157546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F82179EC-B3D0-9FA7-FA35-1035CD92D71D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1238573339"/>
              </p:ext>
            </p:extLst>
          </p:nvPr>
        </p:nvGraphicFramePr>
        <p:xfrm>
          <a:off x="2374625" y="-21771"/>
          <a:ext cx="896675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8337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48337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EFCC6C40-6D9E-CE38-A37F-4D4F14588FD6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2180" y="3611480"/>
            <a:ext cx="3276735" cy="505438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F2F4881-EBA8-CC27-5FE8-05CD73BD2C86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3057647" y="4050614"/>
            <a:ext cx="3421911" cy="4150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03237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7D1722-C290-4661-6AD5-91378327A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11AE82C-208F-6491-6223-DD244B737BD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19677" y="749000"/>
            <a:ext cx="9267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i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Première écoute (diffusion automatique).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69A0AAA-BCE5-3E93-CD8D-671C2DEE027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42933" y="456293"/>
            <a:ext cx="1427019" cy="157546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CE46DA95-1770-3FCF-3A17-7E3D01D148E6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238573339"/>
              </p:ext>
            </p:extLst>
          </p:nvPr>
        </p:nvGraphicFramePr>
        <p:xfrm>
          <a:off x="2374625" y="-21771"/>
          <a:ext cx="896675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8337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48337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6" name="Bulle narrative : ronde 15">
            <a:extLst>
              <a:ext uri="{FF2B5EF4-FFF2-40B4-BE49-F238E27FC236}">
                <a16:creationId xmlns:a16="http://schemas.microsoft.com/office/drawing/2014/main" id="{66BE2145-F78E-BD47-4954-0DDEBCC069BD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175638" y="2524792"/>
            <a:ext cx="2228282" cy="1569923"/>
          </a:xfrm>
          <a:prstGeom prst="wedgeEllipseCallout">
            <a:avLst>
              <a:gd name="adj1" fmla="val 41240"/>
              <a:gd name="adj2" fmla="val 74684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8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" name="Bulle narrative : ronde 19">
            <a:extLst>
              <a:ext uri="{FF2B5EF4-FFF2-40B4-BE49-F238E27FC236}">
                <a16:creationId xmlns:a16="http://schemas.microsoft.com/office/drawing/2014/main" id="{494F8938-6466-7461-9E52-79F95CD1C7E3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9186118" y="2544527"/>
            <a:ext cx="2228282" cy="1569923"/>
          </a:xfrm>
          <a:prstGeom prst="wedgeEllipseCallout">
            <a:avLst>
              <a:gd name="adj1" fmla="val -43465"/>
              <a:gd name="adj2" fmla="val 6901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8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2" name="Image 1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53DAF97D-8616-F1D4-471D-A2C5DA0BDD0F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973" y="4521663"/>
            <a:ext cx="2988006" cy="505438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A03FF5E-CEAA-11B0-E7B5-009C5FB64114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446764" y="4973777"/>
            <a:ext cx="2988006" cy="4150156"/>
          </a:xfrm>
          <a:prstGeom prst="rect">
            <a:avLst/>
          </a:prstGeom>
        </p:spPr>
      </p:pic>
      <p:pic>
        <p:nvPicPr>
          <p:cNvPr id="6" name="Parcours_2_Pd2_S4_s1_Dialogue">
            <a:hlinkClick r:id="" action="ppaction://media"/>
            <a:extLst>
              <a:ext uri="{FF2B5EF4-FFF2-40B4-BE49-F238E27FC236}">
                <a16:creationId xmlns:a16="http://schemas.microsoft.com/office/drawing/2014/main" id="{981DC0B3-E5E6-8E00-3A6A-7B9BAD7FD380}"/>
              </a:ext>
            </a:extLst>
          </p:cNvPr>
          <p:cNvPicPr>
            <a:picLocks noChangeAspect="1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854012" y="97983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32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08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3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" dur="3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7" presetClass="emph" presetSubtype="1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1" dur="62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62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7" presetClass="emph" presetSubtype="1" nodeType="withEffect">
                                  <p:stCondLst>
                                    <p:cond delay="9700"/>
                                  </p:stCondLst>
                                  <p:childTnLst>
                                    <p:set>
                                      <p:cBhvr>
                                        <p:cTn id="14" dur="39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39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7" presetClass="emph" presetSubtype="1" nodeType="withEffect">
                                  <p:stCondLst>
                                    <p:cond delay="13700"/>
                                  </p:stCondLst>
                                  <p:childTnLst>
                                    <p:set>
                                      <p:cBhvr>
                                        <p:cTn id="17" dur="42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42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7" presetClass="emph" presetSubtype="1" nodeType="withEffect">
                                  <p:stCondLst>
                                    <p:cond delay="17900"/>
                                  </p:stCondLst>
                                  <p:childTnLst>
                                    <p:set>
                                      <p:cBhvr>
                                        <p:cTn id="20" dur="39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39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7" presetClass="emph" presetSubtype="1" nodeType="withEffect">
                                  <p:stCondLst>
                                    <p:cond delay="22000"/>
                                  </p:stCondLst>
                                  <p:childTnLst>
                                    <p:set>
                                      <p:cBhvr>
                                        <p:cTn id="23" dur="37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" dur="37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11411D-AB82-CD69-C19B-64D5996D92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6E08C70-B353-4F1F-1116-B258C0FB4AD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B12CBCC-4844-A2FE-8F59-6519CC2E3C3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1C1B0D0-9CE2-FD84-FE3A-E886E06A52B6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5CA2F3C-2733-5181-9207-C0A1659840BB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E28CF3B-86F1-684B-B385-11E508F9C4A0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7004358B-0C52-BD46-7078-1F19101DB9A0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BA498E2-3ECF-694D-15D6-5772676A9564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1B49946-561D-B446-727B-F40E06CA7B7A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0F08B29D-CBF2-D3A4-2118-B69C6D7A2D2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316A457-0875-5003-0735-2C503C88F46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28572" y="736196"/>
            <a:ext cx="109052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diffuser le dialogue une deuxième fois. Écoutez attentivement. </a:t>
            </a:r>
          </a:p>
        </p:txBody>
      </p:sp>
      <p:pic>
        <p:nvPicPr>
          <p:cNvPr id="13" name="Image 12" descr="Une image contenant clipart, dessin, illustration, dessin humoristique&#10;&#10;Description générée automatiquement">
            <a:extLst>
              <a:ext uri="{FF2B5EF4-FFF2-40B4-BE49-F238E27FC236}">
                <a16:creationId xmlns:a16="http://schemas.microsoft.com/office/drawing/2014/main" id="{BF74A406-552F-902E-71AD-3F309E37B3A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7082" y="2965052"/>
            <a:ext cx="4368191" cy="4356896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BB3F3B59-FD67-7FB0-452B-9234B4AFB3A4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1238573339"/>
              </p:ext>
            </p:extLst>
          </p:nvPr>
        </p:nvGraphicFramePr>
        <p:xfrm>
          <a:off x="2374625" y="-21771"/>
          <a:ext cx="896675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8337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48337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955843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7D1722-C290-4661-6AD5-91378327A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11AE82C-208F-6491-6223-DD244B737BD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19677" y="749000"/>
            <a:ext cx="9267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i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Deuxième écoute (diffusion automatique).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69A0AAA-BCE5-3E93-CD8D-671C2DEE027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42933" y="456293"/>
            <a:ext cx="1427019" cy="157546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CE46DA95-1770-3FCF-3A17-7E3D01D148E6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2374625" y="-21771"/>
          <a:ext cx="896675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8337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48337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53DAF97D-8616-F1D4-471D-A2C5DA0BDD0F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973" y="4521663"/>
            <a:ext cx="2988006" cy="505438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A03FF5E-CEAA-11B0-E7B5-009C5FB64114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446764" y="4973777"/>
            <a:ext cx="2988006" cy="4150156"/>
          </a:xfrm>
          <a:prstGeom prst="rect">
            <a:avLst/>
          </a:prstGeom>
        </p:spPr>
      </p:pic>
      <p:sp>
        <p:nvSpPr>
          <p:cNvPr id="6" name="Bulle narrative : ronde 5">
            <a:extLst>
              <a:ext uri="{FF2B5EF4-FFF2-40B4-BE49-F238E27FC236}">
                <a16:creationId xmlns:a16="http://schemas.microsoft.com/office/drawing/2014/main" id="{CC22600F-419F-E967-9435-2B9CBC38D457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2175638" y="2524792"/>
            <a:ext cx="2228282" cy="1569923"/>
          </a:xfrm>
          <a:prstGeom prst="wedgeEllipseCallout">
            <a:avLst>
              <a:gd name="adj1" fmla="val 41240"/>
              <a:gd name="adj2" fmla="val 74684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8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Bulle narrative : ronde 6">
            <a:extLst>
              <a:ext uri="{FF2B5EF4-FFF2-40B4-BE49-F238E27FC236}">
                <a16:creationId xmlns:a16="http://schemas.microsoft.com/office/drawing/2014/main" id="{7C00A5D8-9378-CE35-C085-557B4AFBB2AF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9186118" y="2544527"/>
            <a:ext cx="2228282" cy="1569923"/>
          </a:xfrm>
          <a:prstGeom prst="wedgeEllipseCallout">
            <a:avLst>
              <a:gd name="adj1" fmla="val -43465"/>
              <a:gd name="adj2" fmla="val 6901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8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8" name="Parcours_2_Pd2_S4_s1_Dialogue">
            <a:hlinkClick r:id="" action="ppaction://media"/>
            <a:extLst>
              <a:ext uri="{FF2B5EF4-FFF2-40B4-BE49-F238E27FC236}">
                <a16:creationId xmlns:a16="http://schemas.microsoft.com/office/drawing/2014/main" id="{0F097C48-A08C-F0B3-B85C-9128A2181E0E}"/>
              </a:ext>
            </a:extLst>
          </p:cNvPr>
          <p:cNvPicPr>
            <a:picLocks noChangeAspect="1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854012" y="97983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861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08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3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" dur="3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7" presetClass="emph" presetSubtype="1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1" dur="625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625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7" presetClass="emph" presetSubtype="1" nodeType="withEffect">
                                  <p:stCondLst>
                                    <p:cond delay="9700"/>
                                  </p:stCondLst>
                                  <p:childTnLst>
                                    <p:set>
                                      <p:cBhvr>
                                        <p:cTn id="14" dur="39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39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7" presetClass="emph" presetSubtype="1" nodeType="withEffect">
                                  <p:stCondLst>
                                    <p:cond delay="13700"/>
                                  </p:stCondLst>
                                  <p:childTnLst>
                                    <p:set>
                                      <p:cBhvr>
                                        <p:cTn id="17" dur="42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42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7" presetClass="emph" presetSubtype="1" nodeType="withEffect">
                                  <p:stCondLst>
                                    <p:cond delay="17900"/>
                                  </p:stCondLst>
                                  <p:childTnLst>
                                    <p:set>
                                      <p:cBhvr>
                                        <p:cTn id="20" dur="39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39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7" presetClass="emph" presetSubtype="1" nodeType="withEffect">
                                  <p:stCondLst>
                                    <p:cond delay="22000"/>
                                  </p:stCondLst>
                                  <p:childTnLst>
                                    <p:set>
                                      <p:cBhvr>
                                        <p:cTn id="23" dur="375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" dur="375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E6440D-831A-0966-CFA7-CE565F1517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8">
            <a:extLst>
              <a:ext uri="{FF2B5EF4-FFF2-40B4-BE49-F238E27FC236}">
                <a16:creationId xmlns:a16="http://schemas.microsoft.com/office/drawing/2014/main" id="{E0342925-82FB-650B-DD32-09AD2E48AB3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7A7398B-8504-1A79-7B39-5B29AB6C0D3B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005542" y="582878"/>
            <a:ext cx="2301213" cy="1534896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63B22A8A-34D7-D62F-F526-E980590E111D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566985226"/>
              </p:ext>
            </p:extLst>
          </p:nvPr>
        </p:nvGraphicFramePr>
        <p:xfrm>
          <a:off x="2374625" y="-21771"/>
          <a:ext cx="896675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8337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48337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9" name="ZoneTexte 8">
            <a:extLst>
              <a:ext uri="{FF2B5EF4-FFF2-40B4-BE49-F238E27FC236}">
                <a16:creationId xmlns:a16="http://schemas.microsoft.com/office/drawing/2014/main" id="{89F24E37-D9A4-2F26-CC80-961566AED29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00176" y="568487"/>
            <a:ext cx="9089974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De quoi parlent Karim et Rita ? 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?</a:t>
            </a:r>
          </a:p>
        </p:txBody>
      </p:sp>
      <p:pic>
        <p:nvPicPr>
          <p:cNvPr id="2" name="Image 1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4DED7BF0-C319-4F38-BBE6-33D84EAC3E7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5811" y="3592976"/>
            <a:ext cx="2988006" cy="505438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EB20A0A-89C8-3BE9-C49F-383064D1F3C7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3289602" y="4045090"/>
            <a:ext cx="2988006" cy="4150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49495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B2F8E-8E4B-B38D-6EC6-157DBEC6A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867910BF-C541-2939-C8A2-4188E783FEA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3011" y="67243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A48166C-A99A-AD99-DFDD-88B1259120E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24601" y="548413"/>
            <a:ext cx="1218167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le moment de l’étoile.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gagnant de l’étoile est : [nom de l’élève]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02DA9B2-0104-78F5-925E-F3EFC6122AD0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646" y="3462101"/>
            <a:ext cx="8007737" cy="6005802"/>
          </a:xfrm>
          <a:prstGeom prst="rect">
            <a:avLst/>
          </a:prstGeom>
        </p:spPr>
      </p:pic>
      <p:pic>
        <p:nvPicPr>
          <p:cNvPr id="12" name="goodresult-82807">
            <a:hlinkClick r:id="" action="ppaction://media"/>
            <a:extLst>
              <a:ext uri="{FF2B5EF4-FFF2-40B4-BE49-F238E27FC236}">
                <a16:creationId xmlns:a16="http://schemas.microsoft.com/office/drawing/2014/main" id="{00BACA63-FA03-9C5C-8E5A-BE3B170E69F3}"/>
              </a:ext>
            </a:extLst>
          </p:cNvPr>
          <p:cNvPicPr>
            <a:picLocks noChangeAspect="1"/>
          </p:cNvPicPr>
          <p:nvPr>
            <a:audioFile r:link="rId5"/>
            <p:custDataLst>
              <p:tags r:id="rId6"/>
            </p:custDataLst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627789" y="676802"/>
            <a:ext cx="731045" cy="73104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ACF6A0C-1D26-EB93-1786-0291DD2083DC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4401711" y="2584939"/>
            <a:ext cx="47820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Moment de l’étoile</a:t>
            </a:r>
          </a:p>
        </p:txBody>
      </p:sp>
    </p:spTree>
    <p:extLst>
      <p:ext uri="{BB962C8B-B14F-4D97-AF65-F5344CB8AC3E}">
        <p14:creationId xmlns:p14="http://schemas.microsoft.com/office/powerpoint/2010/main" val="2698358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9B8FA-863E-0A82-E69A-F5094FF52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55B0195-4F66-E8A5-F293-11C0A390DC6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E2A5C97-6BB8-D6D8-C67A-601C6631652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8D6024E-998E-FB4A-9827-13921424A66F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B5626B3-8F11-1A4C-1C5A-C28AD40230C8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3E1DD92-4DB6-E0AA-412D-880EF865E549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24834BD-DE93-3723-5883-A79737C09FD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28C95BA-718C-F15D-88E2-7F89511330A9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AAEA53E-4E9D-CE10-2E0C-E3F71C468384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DB08214-4D5B-0B77-354D-1EB3C43212A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79034" y="85438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0C40AA9-C224-10BA-2578-435199DE8B5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91428" y="755605"/>
            <a:ext cx="12181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peut me dire pourquoi [prénom] a obtenu l’étoile ? </a:t>
            </a:r>
          </a:p>
        </p:txBody>
      </p:sp>
      <p:pic>
        <p:nvPicPr>
          <p:cNvPr id="5" name="Image 4" descr="Une image contenant dessin humoristique, dessin, illustration, Dessin animé&#10;&#10;Description générée automatiquement">
            <a:extLst>
              <a:ext uri="{FF2B5EF4-FFF2-40B4-BE49-F238E27FC236}">
                <a16:creationId xmlns:a16="http://schemas.microsoft.com/office/drawing/2014/main" id="{2965A4B0-67DD-88DB-9DE5-8E7CA5AD6898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26" r="50000" b="19885"/>
          <a:stretch/>
        </p:blipFill>
        <p:spPr>
          <a:xfrm>
            <a:off x="4954556" y="2048287"/>
            <a:ext cx="4387476" cy="3824222"/>
          </a:xfrm>
          <a:prstGeom prst="rect">
            <a:avLst/>
          </a:prstGeom>
        </p:spPr>
      </p:pic>
      <p:pic>
        <p:nvPicPr>
          <p:cNvPr id="6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167A14FC-01BC-6364-3F1D-81A4B18CB16A}"/>
              </a:ext>
            </a:extLst>
          </p:cNvPr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0164560" y="3186112"/>
            <a:ext cx="1666068" cy="2063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56EF663-2508-E0E8-4B29-3BDE8F510E55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634" y="2674828"/>
            <a:ext cx="2390028" cy="271473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5D338E8-2E62-4CCD-ADCB-16E5C4451C5B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73040"/>
          <a:stretch/>
        </p:blipFill>
        <p:spPr>
          <a:xfrm>
            <a:off x="907633" y="5208703"/>
            <a:ext cx="11641322" cy="85304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7556267-D5D0-9C5E-BFC6-0B9E11A120E9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5151195" y="6349561"/>
            <a:ext cx="3042222" cy="2932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32731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15A159-DB48-9BA9-C5B0-5E337AAB4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42C1FBB-1CD9-2106-0A0B-D4CE048292E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6428922-DA23-7D63-9667-947520F87F7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775BF59-3F8D-9B5C-D1ED-F735B20CA707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508E3EA-9EE0-5287-329A-9D0072439D0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5E4F832-9B09-AF3F-2863-C16F1D533072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515C95D-8C64-C416-29AB-6970CCFB983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6F2E216-AD23-A509-095D-B8ACC75615E5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427134C-F818-8C64-86C7-D9873BFEFDF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19" name="Freeform 8">
            <a:extLst>
              <a:ext uri="{FF2B5EF4-FFF2-40B4-BE49-F238E27FC236}">
                <a16:creationId xmlns:a16="http://schemas.microsoft.com/office/drawing/2014/main" id="{6DC4A37A-0359-4A44-D3EE-8AF3AFFA9F2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62D5AFA-9333-F74B-ECE0-BCDA41DD36D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28573" y="736196"/>
            <a:ext cx="9267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séance d’aujourd’hui est terminée. À demain !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6F8A514-48C9-75D9-E3BC-64145D5D657D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059771" y="2695098"/>
            <a:ext cx="7596461" cy="623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62600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>
          <a:extLst>
            <a:ext uri="{FF2B5EF4-FFF2-40B4-BE49-F238E27FC236}">
              <a16:creationId xmlns:a16="http://schemas.microsoft.com/office/drawing/2014/main" id="{4434A310-1ACB-7B37-A2E4-A787BD127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hink-cell data - do not delete" hidden="1">
            <a:extLst>
              <a:ext uri="{FF2B5EF4-FFF2-40B4-BE49-F238E27FC236}">
                <a16:creationId xmlns:a16="http://schemas.microsoft.com/office/drawing/2014/main" id="{3F884051-55D2-3C83-2FA7-6431BA98E93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786" y="1287661"/>
          <a:ext cx="1787" cy="1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2" imgW="395" imgH="394" progId="TCLayout.ActiveDocument.1">
                  <p:embed/>
                </p:oleObj>
              </mc:Choice>
              <mc:Fallback>
                <p:oleObj name="think-cell Slide" r:id="rId12" imgW="395" imgH="394" progId="TCLayout.ActiveDocument.1">
                  <p:embed/>
                  <p:pic>
                    <p:nvPicPr>
                      <p:cNvPr id="1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F884051-55D2-3C83-2FA7-6431BA98E9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786" y="1287661"/>
                        <a:ext cx="1787" cy="1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" name="Google Shape;71;p16">
            <a:extLst>
              <a:ext uri="{FF2B5EF4-FFF2-40B4-BE49-F238E27FC236}">
                <a16:creationId xmlns:a16="http://schemas.microsoft.com/office/drawing/2014/main" id="{A378AFD9-7C33-AC53-B240-DF15D58DA6D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6813727" y="8681309"/>
            <a:ext cx="96490" cy="1110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02862" tIns="51413" rIns="102862" bIns="51413" anchor="ctr" anchorCtr="0">
            <a:noAutofit/>
          </a:bodyPr>
          <a:lstStyle/>
          <a:p>
            <a:pPr algn="ctr" defTabSz="1371566">
              <a:buClr>
                <a:srgbClr val="000000"/>
              </a:buClr>
              <a:buSzPts val="1800"/>
              <a:defRPr/>
            </a:pPr>
            <a:endParaRPr sz="3150" b="1" kern="0">
              <a:solidFill>
                <a:srgbClr val="000000"/>
              </a:solidFill>
              <a:latin typeface="Traditional Arabic" panose="02020603050405020304" pitchFamily="18" charset="-78"/>
              <a:ea typeface="Arial"/>
              <a:cs typeface="Traditional Arabic" panose="02020603050405020304" pitchFamily="18" charset="-78"/>
              <a:sym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5B0B7A3-933D-E89F-0AFB-610F9586A0A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36334" y="8529247"/>
            <a:ext cx="3148070" cy="415198"/>
          </a:xfrm>
          <a:prstGeom prst="rect">
            <a:avLst/>
          </a:prstGeom>
          <a:solidFill>
            <a:srgbClr val="FCFDF2"/>
          </a:solidFill>
          <a:ln>
            <a:solidFill>
              <a:srgbClr val="FCFD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28700">
              <a:defRPr/>
            </a:pPr>
            <a:endParaRPr lang="fr-FR" sz="2250" b="1">
              <a:solidFill>
                <a:srgbClr val="FFFFFF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174FDD-9916-4F25-C9A7-7C414CF7576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6334" y="1342556"/>
            <a:ext cx="12625106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028700" rtl="1"/>
            <a:r>
              <a:rPr lang="ar-MA" sz="225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MA" sz="405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المرجو ملء الاستبيان حول الحصص الدراسية المقدمة في إطار التدريس الصريح</a:t>
            </a:r>
            <a:endParaRPr lang="en-GB" sz="405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ctr" defTabSz="1028700" rtl="1"/>
            <a:r>
              <a:rPr lang="ar-MA" sz="405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(استمارة موجهة للأساتذة)</a:t>
            </a:r>
            <a:endParaRPr lang="fr-FR" sz="405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AACC59-15BA-D1C2-C94B-7EE31EA88D6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409085" y="4814564"/>
            <a:ext cx="69057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1028700" rtl="1"/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الولوج عبر </a:t>
            </a:r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  <a:hlinkClick r:id="rId14"/>
              </a:rPr>
              <a:t>الرابط أسفله</a:t>
            </a:r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:</a:t>
            </a:r>
            <a:endParaRPr lang="fr-FR" sz="36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019654-2264-8A09-83FF-AEC6AFD5A871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-912437" y="3179076"/>
            <a:ext cx="69057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1028700" rtl="1"/>
            <a:r>
              <a:rPr lang="ar-MA" sz="225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مسح رمز الاستجابة السريعة </a:t>
            </a:r>
            <a:r>
              <a:rPr lang="en-GB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(</a:t>
            </a:r>
            <a:r>
              <a:rPr lang="en-GB" sz="3600" b="1" dirty="0" err="1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Qr</a:t>
            </a:r>
            <a:r>
              <a:rPr lang="en-GB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code)</a:t>
            </a:r>
            <a:endParaRPr lang="fr-FR" sz="36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84840F-AB6A-304A-DD8A-58BCB8681D2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5808658" y="3248600"/>
            <a:ext cx="15145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1028700" rtl="1"/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أو</a:t>
            </a:r>
            <a:endParaRPr lang="fr-FR" sz="36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DC63DB-90E7-27C4-6516-CED8FFAC0E2C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672280" y="5930679"/>
            <a:ext cx="7339912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028700"/>
            <a:r>
              <a:rPr lang="fr-FR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https://forms.gle/MPZzCzLAsK9AdG8x7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419A47C-151D-1A28-EA5F-3EECEDF796CE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1010540" y="4244656"/>
            <a:ext cx="4547728" cy="4547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2807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3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4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5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6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8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9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  <p:tag name="NUM" val="1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ersonnalisé 2">
      <a:majorFont>
        <a:latin typeface="Dosis"/>
        <a:ea typeface=""/>
        <a:cs typeface=""/>
      </a:majorFont>
      <a:minorFont>
        <a:latin typeface="Dosi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C00000"/>
        </a:solidFill>
        <a:ln>
          <a:solidFill>
            <a:srgbClr val="C00000"/>
          </a:solidFill>
        </a:ln>
      </a:spPr>
      <a:bodyPr rtlCol="0" anchor="ctr"/>
      <a:lstStyle>
        <a:defPPr algn="ctr">
          <a:defRPr b="1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14631</TotalTime>
  <Words>1815</Words>
  <Application>Microsoft Office PowerPoint</Application>
  <PresentationFormat>Personnalisé</PresentationFormat>
  <Paragraphs>346</Paragraphs>
  <Slides>72</Slides>
  <Notes>1</Notes>
  <HiddenSlides>0</HiddenSlides>
  <MMClips>6</MMClips>
  <ScaleCrop>false</ScaleCrop>
  <HeadingPairs>
    <vt:vector size="8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5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72</vt:i4>
      </vt:variant>
    </vt:vector>
  </HeadingPairs>
  <TitlesOfParts>
    <vt:vector size="87" baseType="lpstr">
      <vt:lpstr>Dosis</vt:lpstr>
      <vt:lpstr>Carelia</vt:lpstr>
      <vt:lpstr>Dosis Bold</vt:lpstr>
      <vt:lpstr>Arial</vt:lpstr>
      <vt:lpstr>Calibri</vt:lpstr>
      <vt:lpstr>Helvetica Neue Light</vt:lpstr>
      <vt:lpstr>Montserrat</vt:lpstr>
      <vt:lpstr>Cambria</vt:lpstr>
      <vt:lpstr>Traditional Arabic</vt:lpstr>
      <vt:lpstr>1_Office Theme</vt:lpstr>
      <vt:lpstr>Office Theme</vt:lpstr>
      <vt:lpstr>2_Office Theme</vt:lpstr>
      <vt:lpstr>3_Office Theme</vt:lpstr>
      <vt:lpstr>2_Simple Light</vt:lpstr>
      <vt:lpstr>think-cell Slide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BOUACRIA FATTOUMA</dc:creator>
  <cp:lastModifiedBy>KHALID.RAMNI</cp:lastModifiedBy>
  <cp:revision>144</cp:revision>
  <dcterms:created xsi:type="dcterms:W3CDTF">2023-09-22T04:26:48Z</dcterms:created>
  <dcterms:modified xsi:type="dcterms:W3CDTF">2025-02-03T20:56:45Z</dcterms:modified>
</cp:coreProperties>
</file>