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</p:sldMasterIdLst>
  <p:notesMasterIdLst>
    <p:notesMasterId r:id="rId73"/>
  </p:notesMasterIdLst>
  <p:sldIdLst>
    <p:sldId id="2134808265" r:id="rId5"/>
    <p:sldId id="2134808281" r:id="rId6"/>
    <p:sldId id="2134808266" r:id="rId7"/>
    <p:sldId id="2134808267" r:id="rId8"/>
    <p:sldId id="2134808443" r:id="rId9"/>
    <p:sldId id="2134808284" r:id="rId10"/>
    <p:sldId id="2134808438" r:id="rId11"/>
    <p:sldId id="2134808268" r:id="rId12"/>
    <p:sldId id="2134808384" r:id="rId13"/>
    <p:sldId id="2134808270" r:id="rId14"/>
    <p:sldId id="2134808271" r:id="rId15"/>
    <p:sldId id="2134808285" r:id="rId16"/>
    <p:sldId id="2134808273" r:id="rId17"/>
    <p:sldId id="2134808938" r:id="rId18"/>
    <p:sldId id="2134807223" r:id="rId19"/>
    <p:sldId id="2134808487" r:id="rId20"/>
    <p:sldId id="2134807776" r:id="rId21"/>
    <p:sldId id="2134808953" r:id="rId22"/>
    <p:sldId id="2134808932" r:id="rId23"/>
    <p:sldId id="2134808934" r:id="rId24"/>
    <p:sldId id="2147482340" r:id="rId25"/>
    <p:sldId id="2134808515" r:id="rId26"/>
    <p:sldId id="2134808516" r:id="rId27"/>
    <p:sldId id="2134808490" r:id="rId28"/>
    <p:sldId id="2134808498" r:id="rId29"/>
    <p:sldId id="2147482341" r:id="rId30"/>
    <p:sldId id="2147482342" r:id="rId31"/>
    <p:sldId id="2147482343" r:id="rId32"/>
    <p:sldId id="2134808514" r:id="rId33"/>
    <p:sldId id="2134808489" r:id="rId34"/>
    <p:sldId id="2134808492" r:id="rId35"/>
    <p:sldId id="2134808493" r:id="rId36"/>
    <p:sldId id="2134808874" r:id="rId37"/>
    <p:sldId id="2134808900" r:id="rId38"/>
    <p:sldId id="2147482344" r:id="rId39"/>
    <p:sldId id="2134808240" r:id="rId40"/>
    <p:sldId id="2134808954" r:id="rId41"/>
    <p:sldId id="2134808500" r:id="rId42"/>
    <p:sldId id="2134809114" r:id="rId43"/>
    <p:sldId id="2134809117" r:id="rId44"/>
    <p:sldId id="2134809116" r:id="rId45"/>
    <p:sldId id="2147482347" r:id="rId46"/>
    <p:sldId id="2147482346" r:id="rId47"/>
    <p:sldId id="2147482345" r:id="rId48"/>
    <p:sldId id="2134808955" r:id="rId49"/>
    <p:sldId id="2134808505" r:id="rId50"/>
    <p:sldId id="2134808985" r:id="rId51"/>
    <p:sldId id="2134808508" r:id="rId52"/>
    <p:sldId id="2134809118" r:id="rId53"/>
    <p:sldId id="2134809119" r:id="rId54"/>
    <p:sldId id="2134808956" r:id="rId55"/>
    <p:sldId id="2134809089" r:id="rId56"/>
    <p:sldId id="2134809123" r:id="rId57"/>
    <p:sldId id="2134808193" r:id="rId58"/>
    <p:sldId id="2134809130" r:id="rId59"/>
    <p:sldId id="2134809127" r:id="rId60"/>
    <p:sldId id="2134809131" r:id="rId61"/>
    <p:sldId id="2134809124" r:id="rId62"/>
    <p:sldId id="2134809125" r:id="rId63"/>
    <p:sldId id="2134809132" r:id="rId64"/>
    <p:sldId id="2134809128" r:id="rId65"/>
    <p:sldId id="2134809133" r:id="rId66"/>
    <p:sldId id="2134809129" r:id="rId67"/>
    <p:sldId id="2134809134" r:id="rId68"/>
    <p:sldId id="2134808805" r:id="rId69"/>
    <p:sldId id="2134808775" r:id="rId70"/>
    <p:sldId id="2134808474" r:id="rId71"/>
    <p:sldId id="2147482339" r:id="rId72"/>
  </p:sldIdLst>
  <p:sldSz cx="13716000" cy="10287000"/>
  <p:notesSz cx="6858000" cy="9144000"/>
  <p:embeddedFontLst>
    <p:embeddedFont>
      <p:font typeface="Cambria" panose="02040503050406030204" pitchFamily="18" charset="0"/>
      <p:regular r:id="rId74"/>
      <p:bold r:id="rId75"/>
      <p:italic r:id="rId76"/>
      <p:boldItalic r:id="rId77"/>
    </p:embeddedFont>
    <p:embeddedFont>
      <p:font typeface="Carelia" panose="020B0604020202020204" charset="0"/>
      <p:regular r:id="rId78"/>
    </p:embeddedFont>
    <p:embeddedFont>
      <p:font typeface="Dosis" pitchFamily="2" charset="0"/>
      <p:regular r:id="rId79"/>
      <p:bold r:id="rId80"/>
    </p:embeddedFont>
    <p:embeddedFont>
      <p:font typeface="Dosis Bold" charset="0"/>
      <p:regular r:id="rId81"/>
      <p:bold r:id="rId82"/>
    </p:embeddedFont>
    <p:embeddedFont>
      <p:font typeface="KG Primary Penmanship Alt" panose="020B0604020202020204" charset="0"/>
      <p:regular r:id="rId83"/>
    </p:embeddedFont>
    <p:embeddedFont>
      <p:font typeface="Montserrat" panose="00000500000000000000" pitchFamily="2" charset="0"/>
      <p:regular r:id="rId84"/>
      <p:bold r:id="rId85"/>
      <p:italic r:id="rId86"/>
      <p:boldItalic r:id="rId87"/>
    </p:embeddedFont>
    <p:embeddedFont>
      <p:font typeface="Traditional Arabic" panose="02020603050405020304" pitchFamily="18" charset="-78"/>
      <p:regular r:id="rId88"/>
      <p:bold r:id="rId89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FDEADA"/>
    <a:srgbClr val="67942C"/>
    <a:srgbClr val="106584"/>
    <a:srgbClr val="8DC63F"/>
    <a:srgbClr val="525252"/>
    <a:srgbClr val="F7F1BD"/>
    <a:srgbClr val="106585"/>
    <a:srgbClr val="426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38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11.fntdata"/><Relationship Id="rId89" Type="http://schemas.openxmlformats.org/officeDocument/2006/relationships/font" Target="fonts/font16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" Target="slides/slide1.xml"/><Relationship Id="rId90" Type="http://schemas.openxmlformats.org/officeDocument/2006/relationships/presProps" Target="presProp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font" Target="fonts/font7.fntdata"/><Relationship Id="rId85" Type="http://schemas.openxmlformats.org/officeDocument/2006/relationships/font" Target="fonts/font12.fntdata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font" Target="fonts/font2.fntdata"/><Relationship Id="rId83" Type="http://schemas.openxmlformats.org/officeDocument/2006/relationships/font" Target="fonts/font10.fntdata"/><Relationship Id="rId88" Type="http://schemas.openxmlformats.org/officeDocument/2006/relationships/font" Target="fonts/font15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openxmlformats.org/officeDocument/2006/relationships/font" Target="fonts/font1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3.fntdata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14.fntdata"/><Relationship Id="rId61" Type="http://schemas.openxmlformats.org/officeDocument/2006/relationships/slide" Target="slides/slide57.xml"/><Relationship Id="rId82" Type="http://schemas.openxmlformats.org/officeDocument/2006/relationships/font" Target="fonts/font9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22/01/2025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74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7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7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6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34554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13.png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6.sv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1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15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5.jpeg"/><Relationship Id="rId28" Type="http://schemas.openxmlformats.org/officeDocument/2006/relationships/image" Target="../media/image30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9.png"/><Relationship Id="rId30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34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33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16.svg"/><Relationship Id="rId5" Type="http://schemas.openxmlformats.org/officeDocument/2006/relationships/tags" Target="../tags/tag87.xml"/><Relationship Id="rId10" Type="http://schemas.openxmlformats.org/officeDocument/2006/relationships/image" Target="../media/image15.png"/><Relationship Id="rId4" Type="http://schemas.openxmlformats.org/officeDocument/2006/relationships/tags" Target="../tags/tag86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2.xml"/><Relationship Id="rId7" Type="http://schemas.openxmlformats.org/officeDocument/2006/relationships/image" Target="../media/image5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4.xml"/><Relationship Id="rId10" Type="http://schemas.openxmlformats.org/officeDocument/2006/relationships/image" Target="../media/image8.png"/><Relationship Id="rId4" Type="http://schemas.openxmlformats.org/officeDocument/2006/relationships/tags" Target="../tags/tag93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16.svg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1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5.jpeg"/><Relationship Id="rId5" Type="http://schemas.openxmlformats.org/officeDocument/2006/relationships/tags" Target="../tags/tag9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8.xml"/><Relationship Id="rId9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6.xml"/><Relationship Id="rId7" Type="http://schemas.openxmlformats.org/officeDocument/2006/relationships/image" Target="../media/image5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8.xml"/><Relationship Id="rId10" Type="http://schemas.openxmlformats.org/officeDocument/2006/relationships/image" Target="../media/image8.png"/><Relationship Id="rId4" Type="http://schemas.openxmlformats.org/officeDocument/2006/relationships/tags" Target="../tags/tag107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35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16.svg"/><Relationship Id="rId5" Type="http://schemas.openxmlformats.org/officeDocument/2006/relationships/tags" Target="../tags/tag113.xml"/><Relationship Id="rId10" Type="http://schemas.openxmlformats.org/officeDocument/2006/relationships/image" Target="../media/image15.png"/><Relationship Id="rId4" Type="http://schemas.openxmlformats.org/officeDocument/2006/relationships/tags" Target="../tags/tag11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36.sv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15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5.jpeg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7.xml"/><Relationship Id="rId7" Type="http://schemas.openxmlformats.org/officeDocument/2006/relationships/image" Target="../media/image5.jpe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9.xml"/><Relationship Id="rId10" Type="http://schemas.openxmlformats.org/officeDocument/2006/relationships/image" Target="../media/image8.png"/><Relationship Id="rId4" Type="http://schemas.openxmlformats.org/officeDocument/2006/relationships/tags" Target="../tags/tag128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image" Target="../media/image16.svg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image" Target="../media/image15.png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image" Target="../media/image5.jpe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13" Type="http://schemas.openxmlformats.org/officeDocument/2006/relationships/image" Target="../media/image37.png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12" Type="http://schemas.openxmlformats.org/officeDocument/2006/relationships/image" Target="../media/image36.sv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11" Type="http://schemas.openxmlformats.org/officeDocument/2006/relationships/image" Target="../media/image15.png"/><Relationship Id="rId5" Type="http://schemas.openxmlformats.org/officeDocument/2006/relationships/tags" Target="../tags/tag163.xml"/><Relationship Id="rId15" Type="http://schemas.openxmlformats.org/officeDocument/2006/relationships/image" Target="../media/image39.png"/><Relationship Id="rId10" Type="http://schemas.openxmlformats.org/officeDocument/2006/relationships/image" Target="../media/image5.jpeg"/><Relationship Id="rId4" Type="http://schemas.openxmlformats.org/officeDocument/2006/relationships/tags" Target="../tags/tag162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9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image" Target="../media/image8.png"/><Relationship Id="rId5" Type="http://schemas.openxmlformats.org/officeDocument/2006/relationships/tags" Target="../tags/tag171.xml"/><Relationship Id="rId10" Type="http://schemas.openxmlformats.org/officeDocument/2006/relationships/image" Target="../media/image7.svg"/><Relationship Id="rId4" Type="http://schemas.openxmlformats.org/officeDocument/2006/relationships/tags" Target="../tags/tag170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image" Target="../media/image16.sv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image" Target="../media/image15.png"/><Relationship Id="rId2" Type="http://schemas.openxmlformats.org/officeDocument/2006/relationships/tags" Target="../tags/tag174.xml"/><Relationship Id="rId16" Type="http://schemas.openxmlformats.org/officeDocument/2006/relationships/image" Target="../media/image42.pn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image" Target="../media/image5.jpeg"/><Relationship Id="rId5" Type="http://schemas.openxmlformats.org/officeDocument/2006/relationships/tags" Target="../tags/tag177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13" Type="http://schemas.openxmlformats.org/officeDocument/2006/relationships/image" Target="../media/image43.png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12" Type="http://schemas.openxmlformats.org/officeDocument/2006/relationships/image" Target="../media/image19.sv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8.png"/><Relationship Id="rId5" Type="http://schemas.openxmlformats.org/officeDocument/2006/relationships/tags" Target="../tags/tag186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5.xml"/><Relationship Id="rId9" Type="http://schemas.openxmlformats.org/officeDocument/2006/relationships/tags" Target="../tags/tag19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98.xml"/><Relationship Id="rId13" Type="http://schemas.openxmlformats.org/officeDocument/2006/relationships/tags" Target="../tags/tag203.xml"/><Relationship Id="rId18" Type="http://schemas.openxmlformats.org/officeDocument/2006/relationships/image" Target="../media/image23.png"/><Relationship Id="rId3" Type="http://schemas.openxmlformats.org/officeDocument/2006/relationships/tags" Target="../tags/tag193.xml"/><Relationship Id="rId21" Type="http://schemas.openxmlformats.org/officeDocument/2006/relationships/image" Target="../media/image46.png"/><Relationship Id="rId7" Type="http://schemas.openxmlformats.org/officeDocument/2006/relationships/tags" Target="../tags/tag197.xml"/><Relationship Id="rId12" Type="http://schemas.openxmlformats.org/officeDocument/2006/relationships/tags" Target="../tags/tag202.xml"/><Relationship Id="rId17" Type="http://schemas.openxmlformats.org/officeDocument/2006/relationships/image" Target="../media/image19.svg"/><Relationship Id="rId2" Type="http://schemas.openxmlformats.org/officeDocument/2006/relationships/tags" Target="../tags/tag192.xml"/><Relationship Id="rId16" Type="http://schemas.openxmlformats.org/officeDocument/2006/relationships/image" Target="../media/image18.png"/><Relationship Id="rId20" Type="http://schemas.openxmlformats.org/officeDocument/2006/relationships/image" Target="../media/image45.png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tags" Target="../tags/tag201.xml"/><Relationship Id="rId5" Type="http://schemas.openxmlformats.org/officeDocument/2006/relationships/tags" Target="../tags/tag195.xml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48.png"/><Relationship Id="rId10" Type="http://schemas.openxmlformats.org/officeDocument/2006/relationships/tags" Target="../tags/tag200.xml"/><Relationship Id="rId19" Type="http://schemas.openxmlformats.org/officeDocument/2006/relationships/image" Target="../media/image44.png"/><Relationship Id="rId4" Type="http://schemas.openxmlformats.org/officeDocument/2006/relationships/tags" Target="../tags/tag194.xml"/><Relationship Id="rId9" Type="http://schemas.openxmlformats.org/officeDocument/2006/relationships/tags" Target="../tags/tag199.xml"/><Relationship Id="rId14" Type="http://schemas.openxmlformats.org/officeDocument/2006/relationships/tags" Target="../tags/tag204.xml"/><Relationship Id="rId22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tags" Target="../tags/tag217.xml"/><Relationship Id="rId18" Type="http://schemas.openxmlformats.org/officeDocument/2006/relationships/image" Target="../media/image18.png"/><Relationship Id="rId3" Type="http://schemas.openxmlformats.org/officeDocument/2006/relationships/tags" Target="../tags/tag207.xml"/><Relationship Id="rId21" Type="http://schemas.openxmlformats.org/officeDocument/2006/relationships/image" Target="../media/image49.png"/><Relationship Id="rId7" Type="http://schemas.openxmlformats.org/officeDocument/2006/relationships/tags" Target="../tags/tag211.xml"/><Relationship Id="rId12" Type="http://schemas.openxmlformats.org/officeDocument/2006/relationships/tags" Target="../tags/tag216.xml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52.png"/><Relationship Id="rId2" Type="http://schemas.openxmlformats.org/officeDocument/2006/relationships/tags" Target="../tags/tag206.xml"/><Relationship Id="rId16" Type="http://schemas.openxmlformats.org/officeDocument/2006/relationships/tags" Target="../tags/tag220.xml"/><Relationship Id="rId20" Type="http://schemas.openxmlformats.org/officeDocument/2006/relationships/image" Target="../media/image23.png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24" Type="http://schemas.openxmlformats.org/officeDocument/2006/relationships/image" Target="../media/image28.png"/><Relationship Id="rId5" Type="http://schemas.openxmlformats.org/officeDocument/2006/relationships/tags" Target="../tags/tag209.xml"/><Relationship Id="rId15" Type="http://schemas.openxmlformats.org/officeDocument/2006/relationships/tags" Target="../tags/tag219.xml"/><Relationship Id="rId23" Type="http://schemas.openxmlformats.org/officeDocument/2006/relationships/image" Target="../media/image51.png"/><Relationship Id="rId10" Type="http://schemas.openxmlformats.org/officeDocument/2006/relationships/tags" Target="../tags/tag214.xml"/><Relationship Id="rId19" Type="http://schemas.openxmlformats.org/officeDocument/2006/relationships/image" Target="../media/image19.svg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tags" Target="../tags/tag218.xml"/><Relationship Id="rId22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2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54.png"/><Relationship Id="rId3" Type="http://schemas.openxmlformats.org/officeDocument/2006/relationships/tags" Target="../tags/tag223.xml"/><Relationship Id="rId7" Type="http://schemas.openxmlformats.org/officeDocument/2006/relationships/tags" Target="../tags/tag227.xml"/><Relationship Id="rId12" Type="http://schemas.openxmlformats.org/officeDocument/2006/relationships/tags" Target="../tags/tag232.xml"/><Relationship Id="rId17" Type="http://schemas.openxmlformats.org/officeDocument/2006/relationships/image" Target="../media/image53.png"/><Relationship Id="rId2" Type="http://schemas.openxmlformats.org/officeDocument/2006/relationships/tags" Target="../tags/tag222.xml"/><Relationship Id="rId16" Type="http://schemas.openxmlformats.org/officeDocument/2006/relationships/image" Target="../media/image23.png"/><Relationship Id="rId20" Type="http://schemas.openxmlformats.org/officeDocument/2006/relationships/image" Target="../media/image56.png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11" Type="http://schemas.openxmlformats.org/officeDocument/2006/relationships/tags" Target="../tags/tag231.xml"/><Relationship Id="rId5" Type="http://schemas.openxmlformats.org/officeDocument/2006/relationships/tags" Target="../tags/tag225.xml"/><Relationship Id="rId15" Type="http://schemas.openxmlformats.org/officeDocument/2006/relationships/image" Target="../media/image19.svg"/><Relationship Id="rId10" Type="http://schemas.openxmlformats.org/officeDocument/2006/relationships/tags" Target="../tags/tag230.xml"/><Relationship Id="rId19" Type="http://schemas.openxmlformats.org/officeDocument/2006/relationships/image" Target="../media/image55.png"/><Relationship Id="rId4" Type="http://schemas.openxmlformats.org/officeDocument/2006/relationships/tags" Target="../tags/tag224.xml"/><Relationship Id="rId9" Type="http://schemas.openxmlformats.org/officeDocument/2006/relationships/tags" Target="../tags/tag229.xml"/><Relationship Id="rId1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40.xml"/><Relationship Id="rId13" Type="http://schemas.openxmlformats.org/officeDocument/2006/relationships/image" Target="../media/image18.png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34.xml"/><Relationship Id="rId16" Type="http://schemas.openxmlformats.org/officeDocument/2006/relationships/image" Target="../media/image57.png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tags" Target="../tags/tag243.xml"/><Relationship Id="rId5" Type="http://schemas.openxmlformats.org/officeDocument/2006/relationships/tags" Target="../tags/tag237.xml"/><Relationship Id="rId15" Type="http://schemas.openxmlformats.org/officeDocument/2006/relationships/image" Target="../media/image23.png"/><Relationship Id="rId10" Type="http://schemas.openxmlformats.org/officeDocument/2006/relationships/tags" Target="../tags/tag242.xml"/><Relationship Id="rId4" Type="http://schemas.openxmlformats.org/officeDocument/2006/relationships/tags" Target="../tags/tag236.xml"/><Relationship Id="rId9" Type="http://schemas.openxmlformats.org/officeDocument/2006/relationships/tags" Target="../tags/tag241.xml"/><Relationship Id="rId14" Type="http://schemas.openxmlformats.org/officeDocument/2006/relationships/image" Target="../media/image19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51.xml"/><Relationship Id="rId13" Type="http://schemas.openxmlformats.org/officeDocument/2006/relationships/image" Target="../media/image27.png"/><Relationship Id="rId18" Type="http://schemas.openxmlformats.org/officeDocument/2006/relationships/image" Target="../media/image48.png"/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12" Type="http://schemas.openxmlformats.org/officeDocument/2006/relationships/image" Target="../media/image19.svg"/><Relationship Id="rId17" Type="http://schemas.openxmlformats.org/officeDocument/2006/relationships/image" Target="../media/image47.png"/><Relationship Id="rId2" Type="http://schemas.openxmlformats.org/officeDocument/2006/relationships/tags" Target="../tags/tag245.xml"/><Relationship Id="rId16" Type="http://schemas.openxmlformats.org/officeDocument/2006/relationships/image" Target="../media/image46.png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image" Target="../media/image18.png"/><Relationship Id="rId5" Type="http://schemas.openxmlformats.org/officeDocument/2006/relationships/tags" Target="../tags/tag248.xml"/><Relationship Id="rId15" Type="http://schemas.openxmlformats.org/officeDocument/2006/relationships/image" Target="../media/image45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47.xml"/><Relationship Id="rId9" Type="http://schemas.openxmlformats.org/officeDocument/2006/relationships/tags" Target="../tags/tag252.xml"/><Relationship Id="rId1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60.xml"/><Relationship Id="rId13" Type="http://schemas.openxmlformats.org/officeDocument/2006/relationships/image" Target="../media/image27.png"/><Relationship Id="rId18" Type="http://schemas.openxmlformats.org/officeDocument/2006/relationships/image" Target="../media/image48.png"/><Relationship Id="rId3" Type="http://schemas.openxmlformats.org/officeDocument/2006/relationships/tags" Target="../tags/tag255.xml"/><Relationship Id="rId7" Type="http://schemas.openxmlformats.org/officeDocument/2006/relationships/tags" Target="../tags/tag259.xml"/><Relationship Id="rId12" Type="http://schemas.openxmlformats.org/officeDocument/2006/relationships/image" Target="../media/image19.svg"/><Relationship Id="rId17" Type="http://schemas.openxmlformats.org/officeDocument/2006/relationships/image" Target="../media/image47.png"/><Relationship Id="rId2" Type="http://schemas.openxmlformats.org/officeDocument/2006/relationships/tags" Target="../tags/tag254.xml"/><Relationship Id="rId16" Type="http://schemas.openxmlformats.org/officeDocument/2006/relationships/image" Target="../media/image46.png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11" Type="http://schemas.openxmlformats.org/officeDocument/2006/relationships/image" Target="../media/image18.png"/><Relationship Id="rId5" Type="http://schemas.openxmlformats.org/officeDocument/2006/relationships/tags" Target="../tags/tag257.xml"/><Relationship Id="rId15" Type="http://schemas.openxmlformats.org/officeDocument/2006/relationships/image" Target="../media/image45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56.xml"/><Relationship Id="rId9" Type="http://schemas.openxmlformats.org/officeDocument/2006/relationships/tags" Target="../tags/tag261.xml"/><Relationship Id="rId1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69.xml"/><Relationship Id="rId13" Type="http://schemas.openxmlformats.org/officeDocument/2006/relationships/image" Target="../media/image18.png"/><Relationship Id="rId18" Type="http://schemas.openxmlformats.org/officeDocument/2006/relationships/image" Target="../media/image46.png"/><Relationship Id="rId3" Type="http://schemas.openxmlformats.org/officeDocument/2006/relationships/tags" Target="../tags/tag264.xml"/><Relationship Id="rId7" Type="http://schemas.openxmlformats.org/officeDocument/2006/relationships/tags" Target="../tags/tag268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45.png"/><Relationship Id="rId2" Type="http://schemas.openxmlformats.org/officeDocument/2006/relationships/tags" Target="../tags/tag263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11" Type="http://schemas.openxmlformats.org/officeDocument/2006/relationships/tags" Target="../tags/tag272.xml"/><Relationship Id="rId5" Type="http://schemas.openxmlformats.org/officeDocument/2006/relationships/tags" Target="../tags/tag266.xml"/><Relationship Id="rId15" Type="http://schemas.openxmlformats.org/officeDocument/2006/relationships/image" Target="../media/image23.png"/><Relationship Id="rId10" Type="http://schemas.openxmlformats.org/officeDocument/2006/relationships/tags" Target="../tags/tag271.xml"/><Relationship Id="rId19" Type="http://schemas.openxmlformats.org/officeDocument/2006/relationships/image" Target="../media/image47.png"/><Relationship Id="rId4" Type="http://schemas.openxmlformats.org/officeDocument/2006/relationships/tags" Target="../tags/tag265.xml"/><Relationship Id="rId9" Type="http://schemas.openxmlformats.org/officeDocument/2006/relationships/tags" Target="../tags/tag270.xml"/><Relationship Id="rId14" Type="http://schemas.openxmlformats.org/officeDocument/2006/relationships/image" Target="../media/image19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80.xml"/><Relationship Id="rId13" Type="http://schemas.openxmlformats.org/officeDocument/2006/relationships/image" Target="../media/image19.svg"/><Relationship Id="rId18" Type="http://schemas.openxmlformats.org/officeDocument/2006/relationships/image" Target="../media/image28.png"/><Relationship Id="rId3" Type="http://schemas.openxmlformats.org/officeDocument/2006/relationships/tags" Target="../tags/tag275.xml"/><Relationship Id="rId7" Type="http://schemas.openxmlformats.org/officeDocument/2006/relationships/tags" Target="../tags/tag279.xml"/><Relationship Id="rId12" Type="http://schemas.openxmlformats.org/officeDocument/2006/relationships/image" Target="../media/image18.png"/><Relationship Id="rId17" Type="http://schemas.openxmlformats.org/officeDocument/2006/relationships/image" Target="../media/image51.png"/><Relationship Id="rId2" Type="http://schemas.openxmlformats.org/officeDocument/2006/relationships/tags" Target="../tags/tag274.xml"/><Relationship Id="rId16" Type="http://schemas.openxmlformats.org/officeDocument/2006/relationships/image" Target="../media/image50.png"/><Relationship Id="rId1" Type="http://schemas.openxmlformats.org/officeDocument/2006/relationships/tags" Target="../tags/tag273.xml"/><Relationship Id="rId6" Type="http://schemas.openxmlformats.org/officeDocument/2006/relationships/tags" Target="../tags/tag27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77.xml"/><Relationship Id="rId15" Type="http://schemas.openxmlformats.org/officeDocument/2006/relationships/image" Target="../media/image49.png"/><Relationship Id="rId10" Type="http://schemas.openxmlformats.org/officeDocument/2006/relationships/tags" Target="../tags/tag282.xml"/><Relationship Id="rId19" Type="http://schemas.openxmlformats.org/officeDocument/2006/relationships/image" Target="../media/image52.png"/><Relationship Id="rId4" Type="http://schemas.openxmlformats.org/officeDocument/2006/relationships/tags" Target="../tags/tag276.xml"/><Relationship Id="rId9" Type="http://schemas.openxmlformats.org/officeDocument/2006/relationships/tags" Target="../tags/tag281.xml"/><Relationship Id="rId1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90.xml"/><Relationship Id="rId13" Type="http://schemas.openxmlformats.org/officeDocument/2006/relationships/image" Target="../media/image19.svg"/><Relationship Id="rId18" Type="http://schemas.openxmlformats.org/officeDocument/2006/relationships/image" Target="../media/image28.png"/><Relationship Id="rId3" Type="http://schemas.openxmlformats.org/officeDocument/2006/relationships/tags" Target="../tags/tag285.xml"/><Relationship Id="rId7" Type="http://schemas.openxmlformats.org/officeDocument/2006/relationships/tags" Target="../tags/tag289.xml"/><Relationship Id="rId12" Type="http://schemas.openxmlformats.org/officeDocument/2006/relationships/image" Target="../media/image18.png"/><Relationship Id="rId17" Type="http://schemas.openxmlformats.org/officeDocument/2006/relationships/image" Target="../media/image51.png"/><Relationship Id="rId2" Type="http://schemas.openxmlformats.org/officeDocument/2006/relationships/tags" Target="../tags/tag284.xml"/><Relationship Id="rId16" Type="http://schemas.openxmlformats.org/officeDocument/2006/relationships/image" Target="../media/image50.png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87.xml"/><Relationship Id="rId15" Type="http://schemas.openxmlformats.org/officeDocument/2006/relationships/image" Target="../media/image49.png"/><Relationship Id="rId10" Type="http://schemas.openxmlformats.org/officeDocument/2006/relationships/tags" Target="../tags/tag292.xml"/><Relationship Id="rId19" Type="http://schemas.openxmlformats.org/officeDocument/2006/relationships/image" Target="../media/image52.png"/><Relationship Id="rId4" Type="http://schemas.openxmlformats.org/officeDocument/2006/relationships/tags" Target="../tags/tag286.xml"/><Relationship Id="rId9" Type="http://schemas.openxmlformats.org/officeDocument/2006/relationships/tags" Target="../tags/tag291.xml"/><Relationship Id="rId1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51.png"/><Relationship Id="rId3" Type="http://schemas.openxmlformats.org/officeDocument/2006/relationships/tags" Target="../tags/tag295.xml"/><Relationship Id="rId21" Type="http://schemas.openxmlformats.org/officeDocument/2006/relationships/image" Target="../media/image50.png"/><Relationship Id="rId7" Type="http://schemas.openxmlformats.org/officeDocument/2006/relationships/tags" Target="../tags/tag299.xml"/><Relationship Id="rId12" Type="http://schemas.openxmlformats.org/officeDocument/2006/relationships/tags" Target="../tags/tag304.xml"/><Relationship Id="rId17" Type="http://schemas.openxmlformats.org/officeDocument/2006/relationships/image" Target="../media/image49.png"/><Relationship Id="rId2" Type="http://schemas.openxmlformats.org/officeDocument/2006/relationships/tags" Target="../tags/tag294.xml"/><Relationship Id="rId16" Type="http://schemas.openxmlformats.org/officeDocument/2006/relationships/image" Target="../media/image23.png"/><Relationship Id="rId20" Type="http://schemas.openxmlformats.org/officeDocument/2006/relationships/image" Target="../media/image52.png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tags" Target="../tags/tag303.xml"/><Relationship Id="rId5" Type="http://schemas.openxmlformats.org/officeDocument/2006/relationships/tags" Target="../tags/tag297.xml"/><Relationship Id="rId15" Type="http://schemas.openxmlformats.org/officeDocument/2006/relationships/image" Target="../media/image19.svg"/><Relationship Id="rId10" Type="http://schemas.openxmlformats.org/officeDocument/2006/relationships/tags" Target="../tags/tag302.xml"/><Relationship Id="rId19" Type="http://schemas.openxmlformats.org/officeDocument/2006/relationships/image" Target="../media/image28.png"/><Relationship Id="rId4" Type="http://schemas.openxmlformats.org/officeDocument/2006/relationships/tags" Target="../tags/tag296.xml"/><Relationship Id="rId9" Type="http://schemas.openxmlformats.org/officeDocument/2006/relationships/tags" Target="../tags/tag301.xml"/><Relationship Id="rId1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0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06.xml"/><Relationship Id="rId1" Type="http://schemas.openxmlformats.org/officeDocument/2006/relationships/tags" Target="../tags/tag305.xml"/><Relationship Id="rId6" Type="http://schemas.openxmlformats.org/officeDocument/2006/relationships/tags" Target="../tags/tag310.xml"/><Relationship Id="rId11" Type="http://schemas.openxmlformats.org/officeDocument/2006/relationships/image" Target="../media/image27.png"/><Relationship Id="rId5" Type="http://schemas.openxmlformats.org/officeDocument/2006/relationships/tags" Target="../tags/tag309.xml"/><Relationship Id="rId10" Type="http://schemas.openxmlformats.org/officeDocument/2006/relationships/image" Target="../media/image23.png"/><Relationship Id="rId4" Type="http://schemas.openxmlformats.org/officeDocument/2006/relationships/tags" Target="../tags/tag308.xml"/><Relationship Id="rId9" Type="http://schemas.openxmlformats.org/officeDocument/2006/relationships/image" Target="../media/image19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18.xml"/><Relationship Id="rId13" Type="http://schemas.openxmlformats.org/officeDocument/2006/relationships/image" Target="../media/image53.png"/><Relationship Id="rId3" Type="http://schemas.openxmlformats.org/officeDocument/2006/relationships/tags" Target="../tags/tag313.xml"/><Relationship Id="rId7" Type="http://schemas.openxmlformats.org/officeDocument/2006/relationships/tags" Target="../tags/tag317.xml"/><Relationship Id="rId12" Type="http://schemas.openxmlformats.org/officeDocument/2006/relationships/image" Target="../media/image27.png"/><Relationship Id="rId2" Type="http://schemas.openxmlformats.org/officeDocument/2006/relationships/tags" Target="../tags/tag312.xml"/><Relationship Id="rId16" Type="http://schemas.openxmlformats.org/officeDocument/2006/relationships/image" Target="../media/image56.png"/><Relationship Id="rId1" Type="http://schemas.openxmlformats.org/officeDocument/2006/relationships/tags" Target="../tags/tag311.xml"/><Relationship Id="rId6" Type="http://schemas.openxmlformats.org/officeDocument/2006/relationships/tags" Target="../tags/tag316.xml"/><Relationship Id="rId11" Type="http://schemas.openxmlformats.org/officeDocument/2006/relationships/image" Target="../media/image19.svg"/><Relationship Id="rId5" Type="http://schemas.openxmlformats.org/officeDocument/2006/relationships/tags" Target="../tags/tag315.xml"/><Relationship Id="rId15" Type="http://schemas.openxmlformats.org/officeDocument/2006/relationships/image" Target="../media/image55.png"/><Relationship Id="rId10" Type="http://schemas.openxmlformats.org/officeDocument/2006/relationships/image" Target="../media/image18.png"/><Relationship Id="rId4" Type="http://schemas.openxmlformats.org/officeDocument/2006/relationships/tags" Target="../tags/tag314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26.xml"/><Relationship Id="rId13" Type="http://schemas.openxmlformats.org/officeDocument/2006/relationships/image" Target="../media/image53.png"/><Relationship Id="rId3" Type="http://schemas.openxmlformats.org/officeDocument/2006/relationships/tags" Target="../tags/tag321.xml"/><Relationship Id="rId7" Type="http://schemas.openxmlformats.org/officeDocument/2006/relationships/tags" Target="../tags/tag325.xml"/><Relationship Id="rId12" Type="http://schemas.openxmlformats.org/officeDocument/2006/relationships/image" Target="../media/image23.png"/><Relationship Id="rId2" Type="http://schemas.openxmlformats.org/officeDocument/2006/relationships/tags" Target="../tags/tag320.xml"/><Relationship Id="rId1" Type="http://schemas.openxmlformats.org/officeDocument/2006/relationships/tags" Target="../tags/tag319.xml"/><Relationship Id="rId6" Type="http://schemas.openxmlformats.org/officeDocument/2006/relationships/tags" Target="../tags/tag324.xml"/><Relationship Id="rId11" Type="http://schemas.openxmlformats.org/officeDocument/2006/relationships/image" Target="../media/image19.svg"/><Relationship Id="rId5" Type="http://schemas.openxmlformats.org/officeDocument/2006/relationships/tags" Target="../tags/tag323.xml"/><Relationship Id="rId15" Type="http://schemas.openxmlformats.org/officeDocument/2006/relationships/image" Target="../media/image55.png"/><Relationship Id="rId10" Type="http://schemas.openxmlformats.org/officeDocument/2006/relationships/image" Target="../media/image18.png"/><Relationship Id="rId4" Type="http://schemas.openxmlformats.org/officeDocument/2006/relationships/tags" Target="../tags/tag322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34.xml"/><Relationship Id="rId13" Type="http://schemas.openxmlformats.org/officeDocument/2006/relationships/image" Target="../media/image23.png"/><Relationship Id="rId3" Type="http://schemas.openxmlformats.org/officeDocument/2006/relationships/tags" Target="../tags/tag329.xml"/><Relationship Id="rId7" Type="http://schemas.openxmlformats.org/officeDocument/2006/relationships/tags" Target="../tags/tag333.xml"/><Relationship Id="rId12" Type="http://schemas.openxmlformats.org/officeDocument/2006/relationships/image" Target="../media/image19.svg"/><Relationship Id="rId17" Type="http://schemas.openxmlformats.org/officeDocument/2006/relationships/image" Target="../media/image56.png"/><Relationship Id="rId2" Type="http://schemas.openxmlformats.org/officeDocument/2006/relationships/tags" Target="../tags/tag328.xml"/><Relationship Id="rId16" Type="http://schemas.openxmlformats.org/officeDocument/2006/relationships/image" Target="../media/image55.png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image" Target="../media/image18.png"/><Relationship Id="rId5" Type="http://schemas.openxmlformats.org/officeDocument/2006/relationships/tags" Target="../tags/tag331.xml"/><Relationship Id="rId15" Type="http://schemas.openxmlformats.org/officeDocument/2006/relationships/image" Target="../media/image54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30.xml"/><Relationship Id="rId9" Type="http://schemas.openxmlformats.org/officeDocument/2006/relationships/tags" Target="../tags/tag335.xml"/><Relationship Id="rId1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43.xml"/><Relationship Id="rId13" Type="http://schemas.openxmlformats.org/officeDocument/2006/relationships/image" Target="../media/image24.png"/><Relationship Id="rId18" Type="http://schemas.openxmlformats.org/officeDocument/2006/relationships/image" Target="../media/image48.png"/><Relationship Id="rId3" Type="http://schemas.openxmlformats.org/officeDocument/2006/relationships/tags" Target="../tags/tag338.xml"/><Relationship Id="rId7" Type="http://schemas.openxmlformats.org/officeDocument/2006/relationships/tags" Target="../tags/tag342.xml"/><Relationship Id="rId12" Type="http://schemas.openxmlformats.org/officeDocument/2006/relationships/image" Target="../media/image19.svg"/><Relationship Id="rId17" Type="http://schemas.openxmlformats.org/officeDocument/2006/relationships/image" Target="../media/image47.png"/><Relationship Id="rId2" Type="http://schemas.openxmlformats.org/officeDocument/2006/relationships/tags" Target="../tags/tag337.xml"/><Relationship Id="rId16" Type="http://schemas.openxmlformats.org/officeDocument/2006/relationships/image" Target="../media/image46.png"/><Relationship Id="rId1" Type="http://schemas.openxmlformats.org/officeDocument/2006/relationships/tags" Target="../tags/tag336.xml"/><Relationship Id="rId6" Type="http://schemas.openxmlformats.org/officeDocument/2006/relationships/tags" Target="../tags/tag341.xml"/><Relationship Id="rId11" Type="http://schemas.openxmlformats.org/officeDocument/2006/relationships/image" Target="../media/image18.png"/><Relationship Id="rId5" Type="http://schemas.openxmlformats.org/officeDocument/2006/relationships/tags" Target="../tags/tag340.xml"/><Relationship Id="rId15" Type="http://schemas.openxmlformats.org/officeDocument/2006/relationships/image" Target="../media/image45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39.xml"/><Relationship Id="rId9" Type="http://schemas.openxmlformats.org/officeDocument/2006/relationships/tags" Target="../tags/tag344.xml"/><Relationship Id="rId1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52.xml"/><Relationship Id="rId13" Type="http://schemas.openxmlformats.org/officeDocument/2006/relationships/image" Target="../media/image19.svg"/><Relationship Id="rId18" Type="http://schemas.openxmlformats.org/officeDocument/2006/relationships/image" Target="../media/image28.png"/><Relationship Id="rId3" Type="http://schemas.openxmlformats.org/officeDocument/2006/relationships/tags" Target="../tags/tag347.xml"/><Relationship Id="rId7" Type="http://schemas.openxmlformats.org/officeDocument/2006/relationships/tags" Target="../tags/tag351.xml"/><Relationship Id="rId12" Type="http://schemas.openxmlformats.org/officeDocument/2006/relationships/image" Target="../media/image18.png"/><Relationship Id="rId17" Type="http://schemas.openxmlformats.org/officeDocument/2006/relationships/image" Target="../media/image51.png"/><Relationship Id="rId2" Type="http://schemas.openxmlformats.org/officeDocument/2006/relationships/tags" Target="../tags/tag346.xml"/><Relationship Id="rId16" Type="http://schemas.openxmlformats.org/officeDocument/2006/relationships/image" Target="../media/image50.png"/><Relationship Id="rId1" Type="http://schemas.openxmlformats.org/officeDocument/2006/relationships/tags" Target="../tags/tag345.xml"/><Relationship Id="rId6" Type="http://schemas.openxmlformats.org/officeDocument/2006/relationships/tags" Target="../tags/tag35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49.xml"/><Relationship Id="rId15" Type="http://schemas.openxmlformats.org/officeDocument/2006/relationships/image" Target="../media/image49.png"/><Relationship Id="rId10" Type="http://schemas.openxmlformats.org/officeDocument/2006/relationships/tags" Target="../tags/tag354.xml"/><Relationship Id="rId19" Type="http://schemas.openxmlformats.org/officeDocument/2006/relationships/image" Target="../media/image52.png"/><Relationship Id="rId4" Type="http://schemas.openxmlformats.org/officeDocument/2006/relationships/tags" Target="../tags/tag348.xml"/><Relationship Id="rId9" Type="http://schemas.openxmlformats.org/officeDocument/2006/relationships/tags" Target="../tags/tag353.xml"/><Relationship Id="rId1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62.xml"/><Relationship Id="rId13" Type="http://schemas.openxmlformats.org/officeDocument/2006/relationships/image" Target="../media/image53.png"/><Relationship Id="rId3" Type="http://schemas.openxmlformats.org/officeDocument/2006/relationships/tags" Target="../tags/tag357.xml"/><Relationship Id="rId7" Type="http://schemas.openxmlformats.org/officeDocument/2006/relationships/tags" Target="../tags/tag361.xml"/><Relationship Id="rId12" Type="http://schemas.openxmlformats.org/officeDocument/2006/relationships/image" Target="../media/image24.png"/><Relationship Id="rId2" Type="http://schemas.openxmlformats.org/officeDocument/2006/relationships/tags" Target="../tags/tag356.xml"/><Relationship Id="rId16" Type="http://schemas.openxmlformats.org/officeDocument/2006/relationships/image" Target="../media/image56.png"/><Relationship Id="rId1" Type="http://schemas.openxmlformats.org/officeDocument/2006/relationships/tags" Target="../tags/tag355.xml"/><Relationship Id="rId6" Type="http://schemas.openxmlformats.org/officeDocument/2006/relationships/tags" Target="../tags/tag360.xml"/><Relationship Id="rId11" Type="http://schemas.openxmlformats.org/officeDocument/2006/relationships/image" Target="../media/image19.svg"/><Relationship Id="rId5" Type="http://schemas.openxmlformats.org/officeDocument/2006/relationships/tags" Target="../tags/tag359.xml"/><Relationship Id="rId15" Type="http://schemas.openxmlformats.org/officeDocument/2006/relationships/image" Target="../media/image55.png"/><Relationship Id="rId10" Type="http://schemas.openxmlformats.org/officeDocument/2006/relationships/image" Target="../media/image18.png"/><Relationship Id="rId4" Type="http://schemas.openxmlformats.org/officeDocument/2006/relationships/tags" Target="../tags/tag358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70.xml"/><Relationship Id="rId13" Type="http://schemas.openxmlformats.org/officeDocument/2006/relationships/image" Target="../media/image58.png"/><Relationship Id="rId3" Type="http://schemas.openxmlformats.org/officeDocument/2006/relationships/tags" Target="../tags/tag365.xml"/><Relationship Id="rId7" Type="http://schemas.openxmlformats.org/officeDocument/2006/relationships/tags" Target="../tags/tag369.xml"/><Relationship Id="rId12" Type="http://schemas.openxmlformats.org/officeDocument/2006/relationships/image" Target="../media/image24.png"/><Relationship Id="rId2" Type="http://schemas.openxmlformats.org/officeDocument/2006/relationships/tags" Target="../tags/tag364.xml"/><Relationship Id="rId1" Type="http://schemas.openxmlformats.org/officeDocument/2006/relationships/tags" Target="../tags/tag363.xml"/><Relationship Id="rId6" Type="http://schemas.openxmlformats.org/officeDocument/2006/relationships/tags" Target="../tags/tag368.xml"/><Relationship Id="rId11" Type="http://schemas.openxmlformats.org/officeDocument/2006/relationships/image" Target="../media/image19.svg"/><Relationship Id="rId5" Type="http://schemas.openxmlformats.org/officeDocument/2006/relationships/tags" Target="../tags/tag367.xml"/><Relationship Id="rId15" Type="http://schemas.openxmlformats.org/officeDocument/2006/relationships/image" Target="../media/image60.png"/><Relationship Id="rId10" Type="http://schemas.openxmlformats.org/officeDocument/2006/relationships/image" Target="../media/image18.png"/><Relationship Id="rId4" Type="http://schemas.openxmlformats.org/officeDocument/2006/relationships/tags" Target="../tags/tag36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7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372.xml"/><Relationship Id="rId1" Type="http://schemas.openxmlformats.org/officeDocument/2006/relationships/tags" Target="../tags/tag371.xml"/><Relationship Id="rId6" Type="http://schemas.openxmlformats.org/officeDocument/2006/relationships/tags" Target="../tags/tag376.xml"/><Relationship Id="rId11" Type="http://schemas.openxmlformats.org/officeDocument/2006/relationships/image" Target="../media/image8.png"/><Relationship Id="rId5" Type="http://schemas.openxmlformats.org/officeDocument/2006/relationships/tags" Target="../tags/tag375.xml"/><Relationship Id="rId10" Type="http://schemas.openxmlformats.org/officeDocument/2006/relationships/image" Target="../media/image7.svg"/><Relationship Id="rId4" Type="http://schemas.openxmlformats.org/officeDocument/2006/relationships/tags" Target="../tags/tag374.xml"/><Relationship Id="rId9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84.xml"/><Relationship Id="rId13" Type="http://schemas.openxmlformats.org/officeDocument/2006/relationships/image" Target="../media/image16.svg"/><Relationship Id="rId3" Type="http://schemas.openxmlformats.org/officeDocument/2006/relationships/tags" Target="../tags/tag379.xml"/><Relationship Id="rId7" Type="http://schemas.openxmlformats.org/officeDocument/2006/relationships/tags" Target="../tags/tag383.xml"/><Relationship Id="rId12" Type="http://schemas.openxmlformats.org/officeDocument/2006/relationships/image" Target="../media/image15.png"/><Relationship Id="rId2" Type="http://schemas.openxmlformats.org/officeDocument/2006/relationships/tags" Target="../tags/tag378.xml"/><Relationship Id="rId16" Type="http://schemas.openxmlformats.org/officeDocument/2006/relationships/image" Target="../media/image42.png"/><Relationship Id="rId1" Type="http://schemas.openxmlformats.org/officeDocument/2006/relationships/tags" Target="../tags/tag377.xml"/><Relationship Id="rId6" Type="http://schemas.openxmlformats.org/officeDocument/2006/relationships/tags" Target="../tags/tag382.xml"/><Relationship Id="rId11" Type="http://schemas.openxmlformats.org/officeDocument/2006/relationships/image" Target="../media/image5.jpeg"/><Relationship Id="rId5" Type="http://schemas.openxmlformats.org/officeDocument/2006/relationships/tags" Target="../tags/tag381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80.xml"/><Relationship Id="rId9" Type="http://schemas.openxmlformats.org/officeDocument/2006/relationships/tags" Target="../tags/tag385.xml"/><Relationship Id="rId1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388.xml"/><Relationship Id="rId7" Type="http://schemas.openxmlformats.org/officeDocument/2006/relationships/image" Target="../media/image19.svg"/><Relationship Id="rId2" Type="http://schemas.openxmlformats.org/officeDocument/2006/relationships/tags" Target="../tags/tag387.xml"/><Relationship Id="rId1" Type="http://schemas.openxmlformats.org/officeDocument/2006/relationships/tags" Target="../tags/tag38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89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92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91.xml"/><Relationship Id="rId1" Type="http://schemas.openxmlformats.org/officeDocument/2006/relationships/tags" Target="../tags/tag390.xml"/><Relationship Id="rId6" Type="http://schemas.openxmlformats.org/officeDocument/2006/relationships/tags" Target="../tags/tag395.xml"/><Relationship Id="rId11" Type="http://schemas.openxmlformats.org/officeDocument/2006/relationships/image" Target="../media/image51.png"/><Relationship Id="rId5" Type="http://schemas.openxmlformats.org/officeDocument/2006/relationships/tags" Target="../tags/tag394.xml"/><Relationship Id="rId10" Type="http://schemas.openxmlformats.org/officeDocument/2006/relationships/image" Target="../media/image22.png"/><Relationship Id="rId4" Type="http://schemas.openxmlformats.org/officeDocument/2006/relationships/tags" Target="../tags/tag393.xml"/><Relationship Id="rId9" Type="http://schemas.openxmlformats.org/officeDocument/2006/relationships/image" Target="../media/image19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98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97.xml"/><Relationship Id="rId1" Type="http://schemas.openxmlformats.org/officeDocument/2006/relationships/tags" Target="../tags/tag396.xml"/><Relationship Id="rId6" Type="http://schemas.openxmlformats.org/officeDocument/2006/relationships/tags" Target="../tags/tag401.xml"/><Relationship Id="rId11" Type="http://schemas.openxmlformats.org/officeDocument/2006/relationships/image" Target="../media/image28.png"/><Relationship Id="rId5" Type="http://schemas.openxmlformats.org/officeDocument/2006/relationships/tags" Target="../tags/tag400.xml"/><Relationship Id="rId10" Type="http://schemas.openxmlformats.org/officeDocument/2006/relationships/image" Target="../media/image22.png"/><Relationship Id="rId4" Type="http://schemas.openxmlformats.org/officeDocument/2006/relationships/tags" Target="../tags/tag399.xml"/><Relationship Id="rId9" Type="http://schemas.openxmlformats.org/officeDocument/2006/relationships/image" Target="../media/image19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04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403.xml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1" Type="http://schemas.openxmlformats.org/officeDocument/2006/relationships/image" Target="../media/image44.png"/><Relationship Id="rId5" Type="http://schemas.openxmlformats.org/officeDocument/2006/relationships/tags" Target="../tags/tag406.xml"/><Relationship Id="rId10" Type="http://schemas.openxmlformats.org/officeDocument/2006/relationships/image" Target="../media/image22.png"/><Relationship Id="rId4" Type="http://schemas.openxmlformats.org/officeDocument/2006/relationships/tags" Target="../tags/tag405.xml"/><Relationship Id="rId9" Type="http://schemas.openxmlformats.org/officeDocument/2006/relationships/image" Target="../media/image19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1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11" Type="http://schemas.openxmlformats.org/officeDocument/2006/relationships/image" Target="../media/image52.png"/><Relationship Id="rId5" Type="http://schemas.openxmlformats.org/officeDocument/2006/relationships/tags" Target="../tags/tag412.xml"/><Relationship Id="rId10" Type="http://schemas.openxmlformats.org/officeDocument/2006/relationships/image" Target="../media/image22.png"/><Relationship Id="rId4" Type="http://schemas.openxmlformats.org/officeDocument/2006/relationships/tags" Target="../tags/tag411.xml"/><Relationship Id="rId9" Type="http://schemas.openxmlformats.org/officeDocument/2006/relationships/image" Target="../media/image19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21.xml"/><Relationship Id="rId13" Type="http://schemas.openxmlformats.org/officeDocument/2006/relationships/image" Target="../media/image19.svg"/><Relationship Id="rId18" Type="http://schemas.openxmlformats.org/officeDocument/2006/relationships/image" Target="../media/image66.png"/><Relationship Id="rId3" Type="http://schemas.openxmlformats.org/officeDocument/2006/relationships/tags" Target="../tags/tag416.xml"/><Relationship Id="rId7" Type="http://schemas.openxmlformats.org/officeDocument/2006/relationships/tags" Target="../tags/tag420.xml"/><Relationship Id="rId12" Type="http://schemas.openxmlformats.org/officeDocument/2006/relationships/image" Target="../media/image18.png"/><Relationship Id="rId17" Type="http://schemas.openxmlformats.org/officeDocument/2006/relationships/image" Target="../media/image65.png"/><Relationship Id="rId2" Type="http://schemas.openxmlformats.org/officeDocument/2006/relationships/tags" Target="../tags/tag415.xml"/><Relationship Id="rId16" Type="http://schemas.openxmlformats.org/officeDocument/2006/relationships/image" Target="../media/image64.png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18.xml"/><Relationship Id="rId15" Type="http://schemas.openxmlformats.org/officeDocument/2006/relationships/image" Target="../media/image63.png"/><Relationship Id="rId10" Type="http://schemas.openxmlformats.org/officeDocument/2006/relationships/tags" Target="../tags/tag423.xml"/><Relationship Id="rId4" Type="http://schemas.openxmlformats.org/officeDocument/2006/relationships/tags" Target="../tags/tag417.xml"/><Relationship Id="rId9" Type="http://schemas.openxmlformats.org/officeDocument/2006/relationships/tags" Target="../tags/tag422.xml"/><Relationship Id="rId14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426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425.xml"/><Relationship Id="rId1" Type="http://schemas.openxmlformats.org/officeDocument/2006/relationships/tags" Target="../tags/tag424.xml"/><Relationship Id="rId6" Type="http://schemas.openxmlformats.org/officeDocument/2006/relationships/tags" Target="../tags/tag429.xml"/><Relationship Id="rId11" Type="http://schemas.openxmlformats.org/officeDocument/2006/relationships/image" Target="../media/image8.png"/><Relationship Id="rId5" Type="http://schemas.openxmlformats.org/officeDocument/2006/relationships/tags" Target="../tags/tag428.xml"/><Relationship Id="rId10" Type="http://schemas.openxmlformats.org/officeDocument/2006/relationships/image" Target="../media/image7.svg"/><Relationship Id="rId4" Type="http://schemas.openxmlformats.org/officeDocument/2006/relationships/tags" Target="../tags/tag427.xml"/><Relationship Id="rId9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37.xml"/><Relationship Id="rId13" Type="http://schemas.openxmlformats.org/officeDocument/2006/relationships/image" Target="../media/image5.jpeg"/><Relationship Id="rId18" Type="http://schemas.openxmlformats.org/officeDocument/2006/relationships/image" Target="../media/image42.png"/><Relationship Id="rId3" Type="http://schemas.openxmlformats.org/officeDocument/2006/relationships/tags" Target="../tags/tag432.xml"/><Relationship Id="rId7" Type="http://schemas.openxmlformats.org/officeDocument/2006/relationships/tags" Target="../tags/tag436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1.svg"/><Relationship Id="rId2" Type="http://schemas.openxmlformats.org/officeDocument/2006/relationships/tags" Target="../tags/tag431.xml"/><Relationship Id="rId16" Type="http://schemas.openxmlformats.org/officeDocument/2006/relationships/image" Target="../media/image40.png"/><Relationship Id="rId1" Type="http://schemas.openxmlformats.org/officeDocument/2006/relationships/tags" Target="../tags/tag430.xml"/><Relationship Id="rId6" Type="http://schemas.openxmlformats.org/officeDocument/2006/relationships/tags" Target="../tags/tag435.xml"/><Relationship Id="rId11" Type="http://schemas.openxmlformats.org/officeDocument/2006/relationships/tags" Target="../tags/tag440.xml"/><Relationship Id="rId5" Type="http://schemas.openxmlformats.org/officeDocument/2006/relationships/tags" Target="../tags/tag434.xml"/><Relationship Id="rId15" Type="http://schemas.openxmlformats.org/officeDocument/2006/relationships/image" Target="../media/image16.svg"/><Relationship Id="rId10" Type="http://schemas.openxmlformats.org/officeDocument/2006/relationships/tags" Target="../tags/tag439.xml"/><Relationship Id="rId4" Type="http://schemas.openxmlformats.org/officeDocument/2006/relationships/tags" Target="../tags/tag433.xml"/><Relationship Id="rId9" Type="http://schemas.openxmlformats.org/officeDocument/2006/relationships/tags" Target="../tags/tag438.xml"/><Relationship Id="rId1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43.xml"/><Relationship Id="rId7" Type="http://schemas.openxmlformats.org/officeDocument/2006/relationships/image" Target="../media/image18.png"/><Relationship Id="rId2" Type="http://schemas.openxmlformats.org/officeDocument/2006/relationships/tags" Target="../tags/tag442.xml"/><Relationship Id="rId1" Type="http://schemas.openxmlformats.org/officeDocument/2006/relationships/tags" Target="../tags/tag441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45.xml"/><Relationship Id="rId4" Type="http://schemas.openxmlformats.org/officeDocument/2006/relationships/tags" Target="../tags/tag444.xml"/><Relationship Id="rId9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48.xml"/><Relationship Id="rId7" Type="http://schemas.openxmlformats.org/officeDocument/2006/relationships/image" Target="../media/image18.png"/><Relationship Id="rId2" Type="http://schemas.openxmlformats.org/officeDocument/2006/relationships/tags" Target="../tags/tag447.xml"/><Relationship Id="rId1" Type="http://schemas.openxmlformats.org/officeDocument/2006/relationships/tags" Target="../tags/tag446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50.xml"/><Relationship Id="rId4" Type="http://schemas.openxmlformats.org/officeDocument/2006/relationships/tags" Target="../tags/tag449.xml"/><Relationship Id="rId9" Type="http://schemas.openxmlformats.org/officeDocument/2006/relationships/image" Target="../media/image2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53.xml"/><Relationship Id="rId7" Type="http://schemas.openxmlformats.org/officeDocument/2006/relationships/image" Target="../media/image18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55.xml"/><Relationship Id="rId4" Type="http://schemas.openxmlformats.org/officeDocument/2006/relationships/tags" Target="../tags/tag454.xml"/><Relationship Id="rId9" Type="http://schemas.openxmlformats.org/officeDocument/2006/relationships/image" Target="../media/image2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58.xml"/><Relationship Id="rId7" Type="http://schemas.openxmlformats.org/officeDocument/2006/relationships/image" Target="../media/image18.png"/><Relationship Id="rId2" Type="http://schemas.openxmlformats.org/officeDocument/2006/relationships/tags" Target="../tags/tag457.xml"/><Relationship Id="rId1" Type="http://schemas.openxmlformats.org/officeDocument/2006/relationships/tags" Target="../tags/tag456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60.xml"/><Relationship Id="rId4" Type="http://schemas.openxmlformats.org/officeDocument/2006/relationships/tags" Target="../tags/tag459.xml"/><Relationship Id="rId9" Type="http://schemas.openxmlformats.org/officeDocument/2006/relationships/image" Target="../media/image2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463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462.xml"/><Relationship Id="rId1" Type="http://schemas.openxmlformats.org/officeDocument/2006/relationships/tags" Target="../tags/tag461.xml"/><Relationship Id="rId6" Type="http://schemas.openxmlformats.org/officeDocument/2006/relationships/tags" Target="../tags/tag466.xml"/><Relationship Id="rId11" Type="http://schemas.openxmlformats.org/officeDocument/2006/relationships/image" Target="../media/image8.png"/><Relationship Id="rId5" Type="http://schemas.openxmlformats.org/officeDocument/2006/relationships/tags" Target="../tags/tag465.xml"/><Relationship Id="rId10" Type="http://schemas.openxmlformats.org/officeDocument/2006/relationships/image" Target="../media/image7.svg"/><Relationship Id="rId4" Type="http://schemas.openxmlformats.org/officeDocument/2006/relationships/tags" Target="../tags/tag464.xml"/><Relationship Id="rId9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474.xml"/><Relationship Id="rId13" Type="http://schemas.openxmlformats.org/officeDocument/2006/relationships/image" Target="../media/image15.png"/><Relationship Id="rId3" Type="http://schemas.openxmlformats.org/officeDocument/2006/relationships/tags" Target="../tags/tag469.xml"/><Relationship Id="rId7" Type="http://schemas.openxmlformats.org/officeDocument/2006/relationships/tags" Target="../tags/tag473.xml"/><Relationship Id="rId12" Type="http://schemas.openxmlformats.org/officeDocument/2006/relationships/image" Target="../media/image5.jpeg"/><Relationship Id="rId17" Type="http://schemas.openxmlformats.org/officeDocument/2006/relationships/image" Target="../media/image42.png"/><Relationship Id="rId2" Type="http://schemas.openxmlformats.org/officeDocument/2006/relationships/tags" Target="../tags/tag468.xml"/><Relationship Id="rId16" Type="http://schemas.openxmlformats.org/officeDocument/2006/relationships/image" Target="../media/image41.svg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71.xml"/><Relationship Id="rId15" Type="http://schemas.openxmlformats.org/officeDocument/2006/relationships/image" Target="../media/image40.png"/><Relationship Id="rId10" Type="http://schemas.openxmlformats.org/officeDocument/2006/relationships/tags" Target="../tags/tag476.xml"/><Relationship Id="rId4" Type="http://schemas.openxmlformats.org/officeDocument/2006/relationships/tags" Target="../tags/tag470.xml"/><Relationship Id="rId9" Type="http://schemas.openxmlformats.org/officeDocument/2006/relationships/tags" Target="../tags/tag475.xml"/><Relationship Id="rId14" Type="http://schemas.openxmlformats.org/officeDocument/2006/relationships/image" Target="../media/image16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79.xml"/><Relationship Id="rId7" Type="http://schemas.openxmlformats.org/officeDocument/2006/relationships/image" Target="../media/image18.png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81.xml"/><Relationship Id="rId10" Type="http://schemas.openxmlformats.org/officeDocument/2006/relationships/image" Target="../media/image31.png"/><Relationship Id="rId4" Type="http://schemas.openxmlformats.org/officeDocument/2006/relationships/tags" Target="../tags/tag480.xml"/><Relationship Id="rId9" Type="http://schemas.openxmlformats.org/officeDocument/2006/relationships/image" Target="../media/image67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84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483.xml"/><Relationship Id="rId1" Type="http://schemas.openxmlformats.org/officeDocument/2006/relationships/tags" Target="../tags/tag482.xml"/><Relationship Id="rId6" Type="http://schemas.openxmlformats.org/officeDocument/2006/relationships/tags" Target="../tags/tag487.xml"/><Relationship Id="rId11" Type="http://schemas.openxmlformats.org/officeDocument/2006/relationships/image" Target="../media/image59.png"/><Relationship Id="rId5" Type="http://schemas.openxmlformats.org/officeDocument/2006/relationships/tags" Target="../tags/tag486.xml"/><Relationship Id="rId10" Type="http://schemas.openxmlformats.org/officeDocument/2006/relationships/image" Target="../media/image31.png"/><Relationship Id="rId4" Type="http://schemas.openxmlformats.org/officeDocument/2006/relationships/tags" Target="../tags/tag485.xml"/><Relationship Id="rId9" Type="http://schemas.openxmlformats.org/officeDocument/2006/relationships/image" Target="../media/image19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90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tags" Target="../tags/tag493.xml"/><Relationship Id="rId11" Type="http://schemas.openxmlformats.org/officeDocument/2006/relationships/image" Target="../media/image59.png"/><Relationship Id="rId5" Type="http://schemas.openxmlformats.org/officeDocument/2006/relationships/tags" Target="../tags/tag492.xml"/><Relationship Id="rId10" Type="http://schemas.openxmlformats.org/officeDocument/2006/relationships/image" Target="../media/image22.png"/><Relationship Id="rId4" Type="http://schemas.openxmlformats.org/officeDocument/2006/relationships/tags" Target="../tags/tag491.xml"/><Relationship Id="rId9" Type="http://schemas.openxmlformats.org/officeDocument/2006/relationships/image" Target="../media/image19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96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495.xml"/><Relationship Id="rId1" Type="http://schemas.openxmlformats.org/officeDocument/2006/relationships/tags" Target="../tags/tag494.xml"/><Relationship Id="rId6" Type="http://schemas.openxmlformats.org/officeDocument/2006/relationships/tags" Target="../tags/tag499.xml"/><Relationship Id="rId11" Type="http://schemas.openxmlformats.org/officeDocument/2006/relationships/image" Target="../media/image60.png"/><Relationship Id="rId5" Type="http://schemas.openxmlformats.org/officeDocument/2006/relationships/tags" Target="../tags/tag498.xml"/><Relationship Id="rId10" Type="http://schemas.openxmlformats.org/officeDocument/2006/relationships/image" Target="../media/image31.png"/><Relationship Id="rId4" Type="http://schemas.openxmlformats.org/officeDocument/2006/relationships/tags" Target="../tags/tag497.xml"/><Relationship Id="rId9" Type="http://schemas.openxmlformats.org/officeDocument/2006/relationships/image" Target="../media/image19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02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11" Type="http://schemas.openxmlformats.org/officeDocument/2006/relationships/image" Target="../media/image60.png"/><Relationship Id="rId5" Type="http://schemas.openxmlformats.org/officeDocument/2006/relationships/tags" Target="../tags/tag504.xml"/><Relationship Id="rId10" Type="http://schemas.openxmlformats.org/officeDocument/2006/relationships/image" Target="../media/image22.png"/><Relationship Id="rId4" Type="http://schemas.openxmlformats.org/officeDocument/2006/relationships/tags" Target="../tags/tag503.xml"/><Relationship Id="rId9" Type="http://schemas.openxmlformats.org/officeDocument/2006/relationships/image" Target="../media/image19.sv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508.xml"/><Relationship Id="rId7" Type="http://schemas.openxmlformats.org/officeDocument/2006/relationships/tags" Target="../tags/tag512.xml"/><Relationship Id="rId2" Type="http://schemas.openxmlformats.org/officeDocument/2006/relationships/tags" Target="../tags/tag507.xml"/><Relationship Id="rId1" Type="http://schemas.openxmlformats.org/officeDocument/2006/relationships/tags" Target="../tags/tag506.xml"/><Relationship Id="rId6" Type="http://schemas.openxmlformats.org/officeDocument/2006/relationships/tags" Target="../tags/tag511.xml"/><Relationship Id="rId11" Type="http://schemas.openxmlformats.org/officeDocument/2006/relationships/image" Target="../media/image23.png"/><Relationship Id="rId5" Type="http://schemas.openxmlformats.org/officeDocument/2006/relationships/tags" Target="../tags/tag510.xml"/><Relationship Id="rId10" Type="http://schemas.openxmlformats.org/officeDocument/2006/relationships/image" Target="../media/image19.svg"/><Relationship Id="rId4" Type="http://schemas.openxmlformats.org/officeDocument/2006/relationships/tags" Target="../tags/tag509.xml"/><Relationship Id="rId9" Type="http://schemas.openxmlformats.org/officeDocument/2006/relationships/image" Target="../media/image18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15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11" Type="http://schemas.openxmlformats.org/officeDocument/2006/relationships/image" Target="../media/image68.png"/><Relationship Id="rId5" Type="http://schemas.openxmlformats.org/officeDocument/2006/relationships/tags" Target="../tags/tag517.xml"/><Relationship Id="rId10" Type="http://schemas.openxmlformats.org/officeDocument/2006/relationships/image" Target="../media/image31.png"/><Relationship Id="rId4" Type="http://schemas.openxmlformats.org/officeDocument/2006/relationships/tags" Target="../tags/tag516.xml"/><Relationship Id="rId9" Type="http://schemas.openxmlformats.org/officeDocument/2006/relationships/image" Target="../media/image19.sv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21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11" Type="http://schemas.openxmlformats.org/officeDocument/2006/relationships/image" Target="../media/image68.png"/><Relationship Id="rId5" Type="http://schemas.openxmlformats.org/officeDocument/2006/relationships/tags" Target="../tags/tag523.xml"/><Relationship Id="rId10" Type="http://schemas.openxmlformats.org/officeDocument/2006/relationships/image" Target="../media/image22.png"/><Relationship Id="rId4" Type="http://schemas.openxmlformats.org/officeDocument/2006/relationships/tags" Target="../tags/tag522.xml"/><Relationship Id="rId9" Type="http://schemas.openxmlformats.org/officeDocument/2006/relationships/image" Target="../media/image19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27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526.xml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11" Type="http://schemas.openxmlformats.org/officeDocument/2006/relationships/image" Target="../media/image69.png"/><Relationship Id="rId5" Type="http://schemas.openxmlformats.org/officeDocument/2006/relationships/tags" Target="../tags/tag529.xml"/><Relationship Id="rId10" Type="http://schemas.openxmlformats.org/officeDocument/2006/relationships/image" Target="../media/image31.png"/><Relationship Id="rId4" Type="http://schemas.openxmlformats.org/officeDocument/2006/relationships/tags" Target="../tags/tag528.xml"/><Relationship Id="rId9" Type="http://schemas.openxmlformats.org/officeDocument/2006/relationships/image" Target="../media/image19.sv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33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532.xml"/><Relationship Id="rId1" Type="http://schemas.openxmlformats.org/officeDocument/2006/relationships/tags" Target="../tags/tag531.xml"/><Relationship Id="rId6" Type="http://schemas.openxmlformats.org/officeDocument/2006/relationships/tags" Target="../tags/tag536.xml"/><Relationship Id="rId11" Type="http://schemas.openxmlformats.org/officeDocument/2006/relationships/image" Target="../media/image69.png"/><Relationship Id="rId5" Type="http://schemas.openxmlformats.org/officeDocument/2006/relationships/tags" Target="../tags/tag535.xml"/><Relationship Id="rId10" Type="http://schemas.openxmlformats.org/officeDocument/2006/relationships/image" Target="../media/image22.png"/><Relationship Id="rId4" Type="http://schemas.openxmlformats.org/officeDocument/2006/relationships/tags" Target="../tags/tag534.xml"/><Relationship Id="rId9" Type="http://schemas.openxmlformats.org/officeDocument/2006/relationships/image" Target="../media/image19.sv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39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538.xml"/><Relationship Id="rId1" Type="http://schemas.openxmlformats.org/officeDocument/2006/relationships/tags" Target="../tags/tag537.xml"/><Relationship Id="rId6" Type="http://schemas.openxmlformats.org/officeDocument/2006/relationships/tags" Target="../tags/tag542.xml"/><Relationship Id="rId11" Type="http://schemas.openxmlformats.org/officeDocument/2006/relationships/image" Target="../media/image70.png"/><Relationship Id="rId5" Type="http://schemas.openxmlformats.org/officeDocument/2006/relationships/tags" Target="../tags/tag541.xml"/><Relationship Id="rId10" Type="http://schemas.openxmlformats.org/officeDocument/2006/relationships/image" Target="../media/image31.png"/><Relationship Id="rId4" Type="http://schemas.openxmlformats.org/officeDocument/2006/relationships/tags" Target="../tags/tag540.xml"/><Relationship Id="rId9" Type="http://schemas.openxmlformats.org/officeDocument/2006/relationships/image" Target="../media/image19.sv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45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544.xml"/><Relationship Id="rId1" Type="http://schemas.openxmlformats.org/officeDocument/2006/relationships/tags" Target="../tags/tag543.xml"/><Relationship Id="rId6" Type="http://schemas.openxmlformats.org/officeDocument/2006/relationships/tags" Target="../tags/tag548.xml"/><Relationship Id="rId11" Type="http://schemas.openxmlformats.org/officeDocument/2006/relationships/image" Target="../media/image70.png"/><Relationship Id="rId5" Type="http://schemas.openxmlformats.org/officeDocument/2006/relationships/tags" Target="../tags/tag547.xml"/><Relationship Id="rId10" Type="http://schemas.openxmlformats.org/officeDocument/2006/relationships/image" Target="../media/image22.png"/><Relationship Id="rId4" Type="http://schemas.openxmlformats.org/officeDocument/2006/relationships/tags" Target="../tags/tag546.xml"/><Relationship Id="rId9" Type="http://schemas.openxmlformats.org/officeDocument/2006/relationships/image" Target="../media/image19.sv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554.xml"/><Relationship Id="rId13" Type="http://schemas.openxmlformats.org/officeDocument/2006/relationships/tags" Target="../tags/tag559.xml"/><Relationship Id="rId18" Type="http://schemas.openxmlformats.org/officeDocument/2006/relationships/image" Target="../media/image72.png"/><Relationship Id="rId3" Type="http://schemas.openxmlformats.org/officeDocument/2006/relationships/tags" Target="../tags/tag551.xml"/><Relationship Id="rId7" Type="http://schemas.openxmlformats.org/officeDocument/2006/relationships/audio" Target="../media/media1.mp3"/><Relationship Id="rId12" Type="http://schemas.openxmlformats.org/officeDocument/2006/relationships/tags" Target="../tags/tag558.xml"/><Relationship Id="rId17" Type="http://schemas.openxmlformats.org/officeDocument/2006/relationships/image" Target="../media/image71.gif"/><Relationship Id="rId2" Type="http://schemas.openxmlformats.org/officeDocument/2006/relationships/tags" Target="../tags/tag550.xml"/><Relationship Id="rId16" Type="http://schemas.openxmlformats.org/officeDocument/2006/relationships/image" Target="../media/image19.svg"/><Relationship Id="rId1" Type="http://schemas.openxmlformats.org/officeDocument/2006/relationships/tags" Target="../tags/tag549.xml"/><Relationship Id="rId6" Type="http://schemas.microsoft.com/office/2007/relationships/media" Target="../media/media1.mp3"/><Relationship Id="rId11" Type="http://schemas.openxmlformats.org/officeDocument/2006/relationships/tags" Target="../tags/tag557.xml"/><Relationship Id="rId5" Type="http://schemas.openxmlformats.org/officeDocument/2006/relationships/tags" Target="../tags/tag553.xml"/><Relationship Id="rId15" Type="http://schemas.openxmlformats.org/officeDocument/2006/relationships/image" Target="../media/image18.png"/><Relationship Id="rId10" Type="http://schemas.openxmlformats.org/officeDocument/2006/relationships/tags" Target="../tags/tag556.xml"/><Relationship Id="rId4" Type="http://schemas.openxmlformats.org/officeDocument/2006/relationships/tags" Target="../tags/tag552.xml"/><Relationship Id="rId9" Type="http://schemas.openxmlformats.org/officeDocument/2006/relationships/tags" Target="../tags/tag555.xml"/><Relationship Id="rId14" Type="http://schemas.openxmlformats.org/officeDocument/2006/relationships/slideLayout" Target="../slideLayouts/slideLayout29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567.xml"/><Relationship Id="rId13" Type="http://schemas.openxmlformats.org/officeDocument/2006/relationships/tags" Target="../tags/tag572.xml"/><Relationship Id="rId18" Type="http://schemas.openxmlformats.org/officeDocument/2006/relationships/image" Target="../media/image74.jpeg"/><Relationship Id="rId3" Type="http://schemas.openxmlformats.org/officeDocument/2006/relationships/tags" Target="../tags/tag562.xml"/><Relationship Id="rId21" Type="http://schemas.microsoft.com/office/2007/relationships/hdphoto" Target="../media/hdphoto1.wdp"/><Relationship Id="rId7" Type="http://schemas.openxmlformats.org/officeDocument/2006/relationships/tags" Target="../tags/tag566.xml"/><Relationship Id="rId12" Type="http://schemas.openxmlformats.org/officeDocument/2006/relationships/tags" Target="../tags/tag571.xml"/><Relationship Id="rId17" Type="http://schemas.openxmlformats.org/officeDocument/2006/relationships/image" Target="../media/image73.jpg"/><Relationship Id="rId2" Type="http://schemas.openxmlformats.org/officeDocument/2006/relationships/tags" Target="../tags/tag561.xml"/><Relationship Id="rId16" Type="http://schemas.openxmlformats.org/officeDocument/2006/relationships/image" Target="../media/image19.svg"/><Relationship Id="rId20" Type="http://schemas.openxmlformats.org/officeDocument/2006/relationships/image" Target="../media/image76.png"/><Relationship Id="rId1" Type="http://schemas.openxmlformats.org/officeDocument/2006/relationships/tags" Target="../tags/tag560.xml"/><Relationship Id="rId6" Type="http://schemas.openxmlformats.org/officeDocument/2006/relationships/tags" Target="../tags/tag565.xml"/><Relationship Id="rId11" Type="http://schemas.openxmlformats.org/officeDocument/2006/relationships/tags" Target="../tags/tag570.xml"/><Relationship Id="rId5" Type="http://schemas.openxmlformats.org/officeDocument/2006/relationships/tags" Target="../tags/tag564.xml"/><Relationship Id="rId15" Type="http://schemas.openxmlformats.org/officeDocument/2006/relationships/image" Target="../media/image18.png"/><Relationship Id="rId10" Type="http://schemas.openxmlformats.org/officeDocument/2006/relationships/tags" Target="../tags/tag569.xml"/><Relationship Id="rId19" Type="http://schemas.openxmlformats.org/officeDocument/2006/relationships/image" Target="../media/image75.jpg"/><Relationship Id="rId4" Type="http://schemas.openxmlformats.org/officeDocument/2006/relationships/tags" Target="../tags/tag563.xml"/><Relationship Id="rId9" Type="http://schemas.openxmlformats.org/officeDocument/2006/relationships/tags" Target="../tags/tag568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7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580.xml"/><Relationship Id="rId13" Type="http://schemas.openxmlformats.org/officeDocument/2006/relationships/image" Target="../media/image43.png"/><Relationship Id="rId3" Type="http://schemas.openxmlformats.org/officeDocument/2006/relationships/tags" Target="../tags/tag575.xml"/><Relationship Id="rId7" Type="http://schemas.openxmlformats.org/officeDocument/2006/relationships/tags" Target="../tags/tag579.xml"/><Relationship Id="rId12" Type="http://schemas.openxmlformats.org/officeDocument/2006/relationships/image" Target="../media/image19.svg"/><Relationship Id="rId2" Type="http://schemas.openxmlformats.org/officeDocument/2006/relationships/tags" Target="../tags/tag574.xml"/><Relationship Id="rId1" Type="http://schemas.openxmlformats.org/officeDocument/2006/relationships/tags" Target="../tags/tag573.xml"/><Relationship Id="rId6" Type="http://schemas.openxmlformats.org/officeDocument/2006/relationships/tags" Target="../tags/tag578.xml"/><Relationship Id="rId11" Type="http://schemas.openxmlformats.org/officeDocument/2006/relationships/image" Target="../media/image18.png"/><Relationship Id="rId5" Type="http://schemas.openxmlformats.org/officeDocument/2006/relationships/tags" Target="../tags/tag577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76.xml"/><Relationship Id="rId9" Type="http://schemas.openxmlformats.org/officeDocument/2006/relationships/tags" Target="../tags/tag581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589.xml"/><Relationship Id="rId13" Type="http://schemas.openxmlformats.org/officeDocument/2006/relationships/image" Target="../media/image3.emf"/><Relationship Id="rId3" Type="http://schemas.openxmlformats.org/officeDocument/2006/relationships/tags" Target="../tags/tag584.xml"/><Relationship Id="rId7" Type="http://schemas.openxmlformats.org/officeDocument/2006/relationships/tags" Target="../tags/tag588.xml"/><Relationship Id="rId12" Type="http://schemas.openxmlformats.org/officeDocument/2006/relationships/oleObject" Target="../embeddings/oleObject2.bin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6" Type="http://schemas.openxmlformats.org/officeDocument/2006/relationships/tags" Target="../tags/tag587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586.xml"/><Relationship Id="rId15" Type="http://schemas.openxmlformats.org/officeDocument/2006/relationships/image" Target="../media/image78.png"/><Relationship Id="rId10" Type="http://schemas.openxmlformats.org/officeDocument/2006/relationships/slideLayout" Target="../slideLayouts/slideLayout34.xml"/><Relationship Id="rId4" Type="http://schemas.openxmlformats.org/officeDocument/2006/relationships/tags" Target="../tags/tag585.xml"/><Relationship Id="rId9" Type="http://schemas.openxmlformats.org/officeDocument/2006/relationships/tags" Target="../tags/tag590.xml"/><Relationship Id="rId14" Type="http://schemas.openxmlformats.org/officeDocument/2006/relationships/hyperlink" Target="https://docs.google.com/forms/d/e/1FAIpQLSeGbEh4eCfj0ri_aqOht0VG2q1xZDER-dmv6wFZwOP759wbuA/formRespon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3 - Séance 6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à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3 :</a:t>
            </a: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 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4159577"/>
            <a:ext cx="13683870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97B2C3-69D3-608C-6F1F-D9922A2A484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62602" y="293964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5D6F37-A0CE-F2FA-8AF6-3364ED03CAE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963965" y="2933959"/>
            <a:ext cx="3795089" cy="5349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D4747FF-7332-CD37-080E-889DAEB43C0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965932" y="2926339"/>
            <a:ext cx="377984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79416-636B-6616-8E5B-0515290CD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DD11EFE-0F3F-AE4E-8437-A08A8B24DB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9666BC3-22D0-E365-3C2B-3ED5051312D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4BE23AA-62AD-F975-30AB-3B23DCCF014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06BED5A-34F8-562C-C40A-EBE932FB95A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CD5204-D7FB-A575-6BD3-BED96735AAB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217C1A-EFE4-921E-D79E-32F7945FAC8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3877171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49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444E5172-1FEC-C726-0EF2-92DE9D6F9BD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626784" y="4806326"/>
            <a:ext cx="9518986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Réviser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mots de vocabulaire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6CF2F32-CD60-B83B-E47B-2BBFF6B8E01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55974" y="4739422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79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17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7B6C6-0E94-2072-66FC-1D3BD7E9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6F94EE1-85CE-9230-148E-72AB057476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8A2A677-441F-75EA-62DD-9750FE10517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C7EF64-8398-0DE9-7711-CA61AF65C59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 Répétez après moi.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B28E1A8-D263-E822-FF86-74223B46EF0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8002454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91AEA957-E851-74B7-680A-C3E3A53A722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083473" y="4606764"/>
            <a:ext cx="2946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l’eau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042039A-F2E5-B72B-C8DF-C0A8BAE30D8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49617" y="4606765"/>
            <a:ext cx="265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 drapeau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829894B-60FF-E9A9-5CA6-6AA0C87C0D5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79575" y="4606764"/>
            <a:ext cx="39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 autocar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FEE1522-9228-C51C-7DE3-24A9A43F685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128964" y="8160367"/>
            <a:ext cx="2843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 bateau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4265E94-49F3-4403-B119-8525FCB2A09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319414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sport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273A8DE-3B21-BB56-0B36-17206BB0AFA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7421247" y="5956505"/>
            <a:ext cx="2354704" cy="190779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0593FDC-3D39-F5FC-2A78-CF4E94F3DFC6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5374673" y="2569761"/>
            <a:ext cx="2166546" cy="178645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A616C8-355E-27B7-307E-6810363B2494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8919507" y="2765086"/>
            <a:ext cx="3136266" cy="142516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4907AE7-E271-ED36-8585-457BB9BD8C5A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3315286" y="6430422"/>
            <a:ext cx="2657006" cy="128681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F41A66-7539-E422-EAFF-6453E8CC476A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950256" y="2621618"/>
            <a:ext cx="1735919" cy="169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31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3F76C-7B34-3D99-3B3B-484202908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CFF82D8-650E-F9BC-501B-AE4766DC7B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1F4F57-6972-8544-C347-E6D80FFA2F3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75A8F-D495-EA04-D65E-1789B5370FE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1600" y="771385"/>
            <a:ext cx="11807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 Répétez après moi.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498C95C-9B67-451C-66D9-843F922810A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8002454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6605792-A087-8B3E-46B0-5530B4B1AE7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83528" y="4606764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aujourd’hui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321009-3A24-7431-1152-E1AB28C44B5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209324" y="4606764"/>
            <a:ext cx="294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demain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689BF7-D3E6-A8B1-B578-BA0A9AB292E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757732" y="4606765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hier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9A9CEEC-42D0-3418-2C90-584ADBD1536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/>
          <a:stretch>
            <a:fillRect/>
          </a:stretch>
        </p:blipFill>
        <p:spPr>
          <a:xfrm flipH="1">
            <a:off x="1983860" y="2696510"/>
            <a:ext cx="2030508" cy="167051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B88933F-1151-525C-63A8-274BFCA08AF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9627301" y="2738897"/>
            <a:ext cx="2104839" cy="169240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54BDD8-4322-F998-BE1E-FBE8AE42203F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865718" y="2738897"/>
            <a:ext cx="2020981" cy="158574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F294F55-A4C6-7BC9-11EC-2107743EBF9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947822" y="7947197"/>
            <a:ext cx="2946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français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82ADB17-7EEB-9A7A-D23F-4E73D38916A1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313966" y="7947198"/>
            <a:ext cx="265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l’arabe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9B9B652-0CBC-02C0-63C1-8E26D5C9CB23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8543924" y="7947197"/>
            <a:ext cx="39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les mathématiques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7AA1130-C2CE-C4D5-182B-03C68DD79E81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5512629" y="6128642"/>
            <a:ext cx="1806038" cy="152194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2B9BEE8-899A-77B8-686B-EEAC2CB7737B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591527" y="6110513"/>
            <a:ext cx="2035623" cy="156984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98CEE92-577A-FC18-44BE-23EE93CC2210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9342080" y="6058376"/>
            <a:ext cx="2038879" cy="16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99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15117-AAC3-F817-F9DC-9CD494354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39D7378-53F3-40CF-C3B7-C2141A79255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B189A80-1011-564F-3BE3-8F250E7331C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CA6475-BDC7-91F0-CDB2-0F5A7A05C5E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1600" y="771385"/>
            <a:ext cx="11807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 Répétez après moi.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3F19736-0ACD-21F7-C0F8-A7322E807EF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D38567E-8610-3DC6-2AA6-930809F46AB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49671" y="4763933"/>
            <a:ext cx="5008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 chameau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1012538-9A95-6960-1667-DD548531CF6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988425" y="4763932"/>
            <a:ext cx="3395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autruche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0BE525C-EFA3-FE1D-AA1F-213CC4C9D8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086101" y="8160367"/>
            <a:ext cx="269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 cadeau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B30FD3-2D74-8B9C-066B-91FFA5CDABF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578426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jaune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DD10EE-CBB4-4438-53E2-261BD66D3A9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825530" y="2283460"/>
            <a:ext cx="1726211" cy="22375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571DD3-2CE3-2360-CE33-A7574D221FEE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583078" y="2591336"/>
            <a:ext cx="2173627" cy="18438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C0F6222-F4D0-3C21-0A8B-0A10892A1C51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8007106" y="6260865"/>
            <a:ext cx="1653080" cy="162609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757A5B9-E378-01D7-DE4D-0E8ED0031A2F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3566397" y="6260865"/>
            <a:ext cx="1967101" cy="15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039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1CBB-B2AA-E5C5-5BE8-D8A58A5B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A36BF74-7D14-7794-3686-8D4F3FD057B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777690-81C2-78D8-7641-4B9A6D20E8F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CDDCDD-AFD7-A730-35D1-8CD7CADD43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DCB4992-FE6B-AF5E-3576-E3DD6977169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951824-79FA-FEAE-32AD-E3036680E99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15170B-DBA1-3761-4C1C-1B751D0AECE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97944C-1FA0-16D7-55A4-6AD8A5EE34A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4A332F6-CCD2-0372-9FD7-8B866456434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524CE5-A87A-C0B4-0571-5B7334F3B6C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des mots qui bougent.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E80C6C9-5609-7203-9B5D-452695A3B81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264809C-393B-5D3F-AD4B-594828419C7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16765" y="7020212"/>
            <a:ext cx="75125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</a:rPr>
              <a:t>Jeu des mots qui bougent</a:t>
            </a:r>
          </a:p>
        </p:txBody>
      </p:sp>
      <p:pic>
        <p:nvPicPr>
          <p:cNvPr id="14" name="Image 1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CC51ACAD-3720-23F0-4EEF-B9D11A24A67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041" y="3656414"/>
            <a:ext cx="2517917" cy="2974171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C8C409-BB67-B65D-1AC5-A0E2693494E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096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80B93-E83E-6CFA-38B5-A1928444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2DE6E5B-7DC7-DBA7-E72D-17731AC20A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9F145B-B5DE-A03E-EE39-5B208271278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images. Je vais bouger deux images. Vous devez les trouver. 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28654E9-49E8-7049-D8A2-30ABB89E95C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D7FF4DF9-7587-7735-10A1-C884CFBD0D5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4AC6D53F-AE41-24EF-7450-474F6496E26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492684" y="6542293"/>
            <a:ext cx="2354704" cy="19077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CB6AEC-654B-BE93-4C63-208535AB31C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446110" y="3155549"/>
            <a:ext cx="2166546" cy="17864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379144-3D27-ACCA-7297-57AD14C44F7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990944" y="3350874"/>
            <a:ext cx="3136266" cy="142516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10082B-C736-3340-91DF-39958DDE07E1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200986" y="6677508"/>
            <a:ext cx="2657006" cy="128681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02698B-4F22-E8E5-4AB1-C6C42729010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2021693" y="3207406"/>
            <a:ext cx="1735919" cy="169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62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5ACD6-5571-1723-C3D9-0D2572DA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503D248-84CA-3B27-5C09-60063E3CBAD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944B3A-71D6-AF41-49D5-587C89F064E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Quelles sont les images qui ont bougé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9BC2999E-3A56-F118-C0B6-43B59A8692B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4C98032B-1C90-EEBB-1999-EEBF3E50B03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DADB4D4B-5965-C3D6-F450-1107412E4CB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326138" y="3207406"/>
            <a:ext cx="2354704" cy="19077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A37BCB-64A2-AF5B-BE2C-4B282BBE2AB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858010" y="6427691"/>
            <a:ext cx="2166546" cy="17864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E7DF8B-FB8F-114A-5185-4C461522ED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990944" y="3350874"/>
            <a:ext cx="3136266" cy="14251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8670D11-AA85-63D3-F35A-1784CA30851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200986" y="6677508"/>
            <a:ext cx="2657006" cy="128681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D19A241-96E6-27D7-1FCF-3A18427892B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2021693" y="3207406"/>
            <a:ext cx="1735919" cy="169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13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2A584-CF39-F8E8-8046-BBA7009B1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54FFA4-32A5-CE7C-886E-2C992D5210D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853F84-4996-79BC-C168-75CEF2DD71D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images qui ont bougé sont « eau » et « sport ».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FEFC8D-3144-36B4-69AF-E0AD335835C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7D6D179-5563-5587-43C3-66BB95B088A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B5184B76-8A89-2D5C-2882-32E4B66A6B0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326138" y="3207406"/>
            <a:ext cx="2354704" cy="19077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D10B6F-F713-C9B6-CCBC-CAE42021D18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858010" y="6427691"/>
            <a:ext cx="2166546" cy="17864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7AC425-D92E-8B53-DD94-AFA61EC18EE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990944" y="3350874"/>
            <a:ext cx="3136266" cy="14251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C40424-2830-3FE7-753C-3F3AFD2CB39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3200986" y="6677508"/>
            <a:ext cx="2657006" cy="128681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DD6C6D-A1EC-3391-5EC0-4D354D9CF25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2021693" y="3207406"/>
            <a:ext cx="1735919" cy="1695234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CE95300B-E1B4-E2D6-EFCD-C66675B09F9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7496327" y="5633777"/>
            <a:ext cx="2989233" cy="308851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97B21CE-C1BF-CA9D-F5CC-3112D981B839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5010562" y="2495752"/>
            <a:ext cx="2989233" cy="308851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490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A929B-ECF7-724A-3D49-ABB79429F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3E28806-463F-5AAF-BBDA-1E3AE4A5638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6992B2B-4354-61B9-5551-3535358A27C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images. Je vais bouger deux images. Vous devez les trouver. 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3374FBD6-D39C-732D-3752-B81BED24B78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8C973EF4-C803-C89E-5382-45B5DC8E4F5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0C7086AD-035C-00A6-DC71-53E8701ECF9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 flipH="1">
            <a:off x="1965651" y="3515369"/>
            <a:ext cx="2030508" cy="167051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08F480-B9FC-3313-396A-7D9E76EF4E3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609092" y="3557756"/>
            <a:ext cx="2104839" cy="169240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96A313-7164-941F-CCE8-A97C766BBED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847509" y="3557756"/>
            <a:ext cx="2020981" cy="158574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54950D-23D3-5066-1671-E3781F96A47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847509" y="6836287"/>
            <a:ext cx="1806038" cy="152194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DD34A6-EE3D-AB27-9CE7-0EC245F7078F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926407" y="6818158"/>
            <a:ext cx="2035623" cy="156984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B83B7BA-8C6D-C21D-6198-28DD884BEE58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9676960" y="6766021"/>
            <a:ext cx="2038879" cy="16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730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3E03C-D49A-15B7-FA80-960835A67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5FDB881-6126-DC7E-0DA4-A7887F435F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A0960C-6B76-5575-9A53-F49860FEAD4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Quelles sont les images qui ont bougé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8DE4540-6A83-3FB8-61D8-5C43B637562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41BC3C61-83E4-0EAC-A948-706864E7325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A0C03FA7-F6B8-4B23-5F1E-D5AE9F44F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 flipH="1">
            <a:off x="5826269" y="3568699"/>
            <a:ext cx="2030508" cy="167051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C263C7-2BB0-5071-9408-65E72C2D930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609092" y="3557756"/>
            <a:ext cx="2104839" cy="169240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0C4695-7A05-8EF7-CAB5-A9BEE5784E8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995822" y="3571155"/>
            <a:ext cx="2020981" cy="15857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594655-8CEB-45C3-FCC0-2EBB61BB5C2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847509" y="6836287"/>
            <a:ext cx="1806038" cy="152194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BE7880-8CE2-8C7A-098D-4838674D695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926407" y="6818158"/>
            <a:ext cx="2035623" cy="156984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C24655-39AD-906A-48CA-26394DFD2CC1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9676960" y="6766021"/>
            <a:ext cx="2038879" cy="16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58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466BD-476D-A960-BE84-830DB549B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E09B786-9A4B-836B-9481-033A1DFAFE3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D6DA7B-26E4-9B40-1C3F-4A4E50DAA68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images qui ont bougé sont « aujourd’hui » et « hier ».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C09A657-4E1E-703D-01B2-B0D57F1C78C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8704DCE-BC55-F9BF-05AC-354D3C1B57D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28933CA0-A9E2-3F45-4EB8-2AC94C51D72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9609092" y="3557756"/>
            <a:ext cx="2104839" cy="16924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66ED37-6F66-8424-4F87-84688B2E754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5847509" y="6836287"/>
            <a:ext cx="1806038" cy="152194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4FC030-9CFA-BF3F-F934-E2D3969F6F5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926407" y="6818158"/>
            <a:ext cx="2035623" cy="15698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715444-3686-DFE1-8324-A2DB02834FDD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9676960" y="6766021"/>
            <a:ext cx="2038879" cy="166247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2C9B72F-26DF-6A2C-2B5D-8075AC619A0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 flipH="1">
            <a:off x="5826269" y="3568699"/>
            <a:ext cx="2030508" cy="167051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7F802D0-9ABE-28F1-3611-77E557F5D206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1995822" y="3571155"/>
            <a:ext cx="2020981" cy="1585744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84589994-2041-4CC1-6AFE-8D89CB60BA6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5346906" y="2859698"/>
            <a:ext cx="2989233" cy="308851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4D1ADFE-6227-6B38-C7D7-D02559DD6324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511695" y="2819768"/>
            <a:ext cx="2989233" cy="308851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343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04BBD-DFAD-C014-4DE9-FC2D5904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2982B80-35F1-826D-7284-C0906691F5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A02FB8-27B5-2D53-619A-31542FA9A3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du mot invisible.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33D8A4B-4B26-6356-116A-482D756F69B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C72B3E-0F90-78C8-AE7F-D28F81BFDA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411493" y="6522997"/>
            <a:ext cx="6907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106584"/>
                </a:solidFill>
              </a:rPr>
              <a:t>Jeu du mot invisible. </a:t>
            </a: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98F2083-85D9-A0ED-F09A-B66C95969A6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41641" y="2561126"/>
            <a:ext cx="2847686" cy="344559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DDCD24-6DB0-3704-3EE1-65129E701CE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653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D7E0E-9FE4-59EB-EDD8-FA2517D4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4744BDD-537A-B5BD-F404-5AAE6B6199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930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0A94C2-80A6-4901-A5B4-1468C3A5DC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images. Je vais enlever une image. Vous devez la trouver. 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FC9F27A-3FE5-C33F-5B33-0B0E352C508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7320844-08F9-D78B-C524-A674744E34C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FB1E5979-52F0-B888-50F3-1A85B667FAD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874869" y="4269422"/>
            <a:ext cx="1726211" cy="223751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023F303-FF7C-C594-C662-D6280959144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13947" y="4548723"/>
            <a:ext cx="2173627" cy="184385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B68376-995F-B67D-98DE-F5823C04924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971201" y="4657606"/>
            <a:ext cx="1653080" cy="162609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2FFB4CD-95BD-5714-F8E4-202124F254B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7988375" y="4853732"/>
            <a:ext cx="1967101" cy="15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61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A4AE9-A02A-EBA0-7B8D-27049D668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DF05D6A-EE3E-50C8-2227-461C5E154B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C3435C-0F7C-E08C-94F9-C6EE516C271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 est le mot qui manque?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95F4D11-2BE1-F8B5-5B73-E5C31D7D57C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EFEDB10-4EE2-3BCE-FDDB-B0F16DA6A82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207496" y="3893296"/>
            <a:ext cx="385763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99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endParaRPr lang="fr-MA" sz="166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5206F478-45C6-30A4-FFE6-8E4D8358208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D996E92B-634C-8131-3005-7D2EB3C0001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874869" y="4269422"/>
            <a:ext cx="1726211" cy="223751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6F93DC-8A27-9CCA-1DC4-4DBD79F388A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13947" y="4548723"/>
            <a:ext cx="2173627" cy="18438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7AA9D2-C0CA-BCFB-71DC-4E348CD4E60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971201" y="4657606"/>
            <a:ext cx="1653080" cy="162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5362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A97F7-011A-AC4B-8AF4-FE8EDA92B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71AA1E4-ACC8-9038-EC31-437B235E2B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CED302-10FB-1154-4C57-FC1D3011833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 mot qui manque est « cadeau ».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B6F8700-182F-7577-B165-48E3F8A3767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ED3E436-8D30-0076-F33E-D2FF178E417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Ellipse 11">
            <a:extLst>
              <a:ext uri="{FF2B5EF4-FFF2-40B4-BE49-F238E27FC236}">
                <a16:creationId xmlns:a16="http://schemas.microsoft.com/office/drawing/2014/main" id="{089E3AC3-7457-ED38-82C1-CAFF0C3FF48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68035" y="4074411"/>
            <a:ext cx="3007779" cy="30974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4146E30-A8B2-7607-E7BD-AFFE535CB92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874869" y="4269422"/>
            <a:ext cx="1726211" cy="223751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7A27-1B90-71E3-2A5F-AB458639D7D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313947" y="4548723"/>
            <a:ext cx="2173627" cy="18438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A34FAC-D8AA-B6E3-D0B6-05EB240684D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0971201" y="4657606"/>
            <a:ext cx="1653080" cy="162609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0D5856-D3EE-E419-0D0E-343173026A3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988375" y="4853732"/>
            <a:ext cx="1967101" cy="15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321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D86EA-8A3B-A365-AFAE-B7E25982D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16F65C3-1EDF-272E-F1E2-49E85880E6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930" y="74787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0D7C17E-65A5-9228-706C-A7E15C99098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39488" y="658696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nommer les images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A19E497-04F8-1CC3-F261-E61D786AB28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B3A0B2DA-1AA0-07CD-042B-85FC301C77E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97CDED0D-86CF-00F6-1862-92C3D9E76A4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492684" y="6542293"/>
            <a:ext cx="2354704" cy="19077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16D88A-AFBF-2771-2E29-6C3E58D3B7D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446110" y="3155549"/>
            <a:ext cx="2166546" cy="17864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11BD17-9324-96D5-C03D-4A2C6C814ED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990944" y="3350874"/>
            <a:ext cx="3136266" cy="14251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B6AC312-1469-0984-0C0C-A2F15323B56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200986" y="6677508"/>
            <a:ext cx="2657006" cy="128681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51FD76-243E-A769-48F3-515D4F4FD02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2021693" y="3207406"/>
            <a:ext cx="1735919" cy="169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7980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5CDBE-A984-03F5-139C-FC55F2DAC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831EFF4-D596-6FD3-28F2-816751E0CC5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930" y="74787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BCD998-FD59-9732-2C44-6C43CD4B676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39488" y="658696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nommer les images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F6240CD-8DA3-CF14-DEE5-348C08C423D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4A0071B-AACA-0B43-FAFD-0CD3E3084F2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42EB47F6-748E-0001-3EEC-ECA1A98FD13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 flipH="1">
            <a:off x="1965651" y="3515369"/>
            <a:ext cx="2030508" cy="167051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5F2AEC-AA6C-FE3B-4DA2-368D3012F31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609092" y="3557756"/>
            <a:ext cx="2104839" cy="16924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182010-A648-798F-326B-29856A7BF8C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847509" y="3557756"/>
            <a:ext cx="2020981" cy="15857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5071DD-FD7D-21C9-C23E-32EEE1331B3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847509" y="6836287"/>
            <a:ext cx="1806038" cy="15219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FBB851-8FB7-F407-6A72-875C68695BF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926407" y="6818158"/>
            <a:ext cx="2035623" cy="156984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9A838D2-1DFF-0EF3-E7D3-F598172D1F32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9676960" y="6766021"/>
            <a:ext cx="2038879" cy="16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124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ACFA7-6B98-C5EF-2452-4CBB31FF0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60B68F3-0E4C-88FA-EDD5-31376BF1417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930" y="74787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AE4043-09E9-9A2C-9349-01697A5F5BB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39488" y="658696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nommer les images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3397C79-6809-AE7E-A4F5-6AE518B957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C4AA69B-8AAD-550C-1031-DD3B52164D6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970E83E6-74E4-FC09-FBCB-D06771E67CD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874869" y="4269422"/>
            <a:ext cx="1726211" cy="223751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563F49-B2FC-A28B-2191-D87B28D1933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13947" y="4548723"/>
            <a:ext cx="2173627" cy="184385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1F2AD8-1EA9-E4A9-D2DE-C4E5DFE9BA8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971201" y="4657606"/>
            <a:ext cx="1653080" cy="16260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31AE09-EC71-0DC0-9604-3B01AFCFADF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7988375" y="4853732"/>
            <a:ext cx="1967101" cy="15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269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C5E8E4-D111-B1E8-7265-A511F66DBBF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09B5CD5-C842-7436-4089-E6187C1995C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D756AEB-FF64-D8FC-E3C3-A0732A95E28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phrase, qui veut passer au tableau pour montrer l'image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Demain, c’est mercredi. »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BB3DEA-A362-A98B-CB0B-CC869472BD3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103484" y="5616758"/>
            <a:ext cx="4098875" cy="203299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E70C71B-D834-EF56-FB1E-E8E2FC3B9B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00050" y="2489680"/>
            <a:ext cx="12930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Demain, c’est mercredi.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60FF618-1A4F-0399-EBFF-CBB52495CE9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786098" y="4542784"/>
            <a:ext cx="4158089" cy="215141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82C67D-1E03-E940-9DFD-DFD6C39D5DF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70705" y="5616758"/>
            <a:ext cx="4056096" cy="202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888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1B0F9-1998-C33E-5F6C-AD196A3FF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C4FBFFC-A2A7-A194-DF27-F88C1DE11A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7E0865D-3810-310F-FF9B-291FC64CF2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F45A81F-4DB7-EFE6-8C3A-1BD7FCD5B2E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A7B8FF4-84B6-B224-3970-9BC54150F89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B0584-FBB0-87A4-B33A-602F8706CB9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4E173C-79F7-B702-7C44-F8424FFDEBB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4931955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0340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C57B7-8B58-B7AB-6B00-7B835A74A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B80AB1E-6D9B-072D-C1FE-BAF91BF0F8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A30D85-2F27-A42E-AA77-74556190FB8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D07EC3B-E5DF-144B-BD83-C78F0D24D61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AA3CCDC-87C7-D72C-71EA-699789CEDB9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120CC06-CD2B-099A-0D73-BC13CBB5F3B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5B4045B-34AB-0F1F-0510-66A83C58FD3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BB7B4F1-19BF-6D8F-4C42-134374F4A19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49321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BA6D18C-B45C-3134-87CD-7B5EA921529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24702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1C9E4A-D71D-1185-6A3A-DB3199281C6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F9A344A-26DD-3EF9-CAB6-B098B1929BE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97182" y="5351924"/>
            <a:ext cx="9779311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Participer à un dialogue en mobilisant les actes de parole étudiés.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991D094-B820-CFCF-B9F8-7573D758CAE0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57971" y="5328174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554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5F599-4439-DD6F-23E6-45DB29D5A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5ADC600-D8AA-4659-3368-EF1ECECBAC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FC1205-CFC0-64F6-B4F9-056CFA57F8C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8" y="662167"/>
            <a:ext cx="11511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je vais vous poser des questions. Vous devez répondre avec des phrases complètes.</a:t>
            </a:r>
          </a:p>
        </p:txBody>
      </p:sp>
      <p:pic>
        <p:nvPicPr>
          <p:cNvPr id="6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8CBE7C3C-A5A1-DF64-0AC8-EE6680CD557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932" y="2958837"/>
            <a:ext cx="6917654" cy="5181834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140915B-A545-E00E-EB0B-AC3CC562A7C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239793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9827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35668-BB88-B624-165B-502F69A47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1967EC8-F712-A06C-6507-118A1AAD1B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340523-7EAC-01F8-F8FA-A0663B6B4A2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Quand est-ce que tu as français ?  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3C9714-3D5E-AEE6-E21B-0DCC0F6130C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63716" y="2506397"/>
            <a:ext cx="12995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Quand est-ce que tu as français 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AC3639C-DE1A-2192-54B0-3A7BE82BD25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7E8502EB-142E-D344-6686-072142D7193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982E24-0243-1AFE-2FB7-58198069D59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316910" y="5143500"/>
            <a:ext cx="3082179" cy="259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03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B566-632F-1B92-D1DF-0EE20EA2B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85142CC-668B-C70D-9A9C-875E88B645F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115560-5E04-5D8B-2A4A-743C0E2235B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arabe aujourd’hui ?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3BD846-2B66-8644-C2BC-B907161F949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9" y="2506397"/>
            <a:ext cx="1303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Est-ce que tu as arabe aujourd’hui 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43B754F-106E-24EA-2DDC-54F1DBBD91D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25EABBE9-C7DA-F313-700B-A47BE9AC893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0D7C3E-4EE9-9976-B239-5228E286F14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078003" y="5143500"/>
            <a:ext cx="3559993" cy="274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839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82064-CB7E-8C19-479C-D3BA5447F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5A9073A-47CE-6A81-861E-7520AC433F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D740463-87DB-764F-9FD5-A955794B527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sport aujourd’hui ?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E7A857E-F876-BB09-F5BB-B7039B7E15A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9" y="2506397"/>
            <a:ext cx="1303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Est-ce que tu as sport demain 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9B3DFCC-2509-ECB6-D9F9-8AA30FB64701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F62F390E-7E63-EC80-4C5A-99CBEFFEDFD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DAA919-5DD5-8A2B-1638-71541B36C28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061310" y="5143500"/>
            <a:ext cx="3593379" cy="291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1281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86FE6-800A-DEE9-EC77-C80353FBB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CA734F2-5E09-8C35-0477-9CB100ED402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C49AE19-8DF9-CC26-43E4-3A51142739C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Quand est-ce que tu as mathématiques ?  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50C00BA-4F79-F257-3C96-FC8D374CA3F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63716" y="2506397"/>
            <a:ext cx="12995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Quand est-ce que tu as mathématiques 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5808310-ADE2-7733-4B8E-AAA319FCBC9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17D99F85-0D11-B7F6-1EF9-0E4E4182605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995E2F-81CD-C346-7CD2-08CB47E2AE0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996790" y="5143500"/>
            <a:ext cx="3722419" cy="303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864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7942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ABAF63-6006-02C6-A006-D0E55369A0E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8651" y="665763"/>
            <a:ext cx="7825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jouer le dialogue 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8B2302-BCBB-63D5-AED2-B7CF5EBD36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4459" y="566827"/>
            <a:ext cx="2263358" cy="1463943"/>
          </a:xfrm>
          <a:prstGeom prst="rect">
            <a:avLst/>
          </a:prstGeom>
        </p:spPr>
      </p:pic>
      <p:sp>
        <p:nvSpPr>
          <p:cNvPr id="4" name="ZoneTexte 4">
            <a:extLst>
              <a:ext uri="{FF2B5EF4-FFF2-40B4-BE49-F238E27FC236}">
                <a16:creationId xmlns:a16="http://schemas.microsoft.com/office/drawing/2014/main" id="{C2E3C14A-795E-E4EC-E546-A9EB04B1EA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516984" y="3426759"/>
            <a:ext cx="8070987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Quand est-ce que tu as français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J’ai (…) .</a:t>
            </a: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marR="0" lvl="0" indent="-4572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Quand est-ce que tu as arabe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J’ai (…) . </a:t>
            </a:r>
          </a:p>
          <a:p>
            <a:pPr>
              <a:spcAft>
                <a:spcPts val="1200"/>
              </a:spcAft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Est-ce que tu as mathématiques demain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Oui/Non, (…).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8FB2AC-C274-B04F-B312-37F65977FEE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179009" y="3294050"/>
            <a:ext cx="701101" cy="128027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5622EC-B62D-6B31-137D-B24736E9E96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346664" y="4881114"/>
            <a:ext cx="533446" cy="121549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A0DCB6-DED5-5FE4-FDA3-25FEA2746BA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839661" y="6403403"/>
            <a:ext cx="1116427" cy="145173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5C6606-F1AF-3AA1-5846-A3C6EA832B4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2614759" y="3501711"/>
            <a:ext cx="783116" cy="80305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B24DCEB-648D-2DF3-4F74-A473FC03ABE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2549260" y="4973989"/>
            <a:ext cx="783116" cy="80305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ADFA957-B777-7319-698F-0C457D6AAF7A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79628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C1D8B-E9AB-9990-12F5-2D0F76150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1850F0F-4E51-C0A4-A891-1C77FE1C36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DE852FE-1647-07A8-2C3A-EEF3E088B9C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C6F196F-BFC5-1124-820D-E296A40CA1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24F14E9-AD61-A958-C660-74DB79555D1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F890D9-E901-7BA7-9ABD-B3E4410E0CA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3. Activités de lecture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5BF23D-D044-5FE3-BE03-B3B39CA043B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5905216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29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F12DE-848E-8374-BF88-0E7DF6BEC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522FEB4-4FFD-FD50-641A-50C1EAA977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853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6B9713A-1B9D-0787-B778-5B45E0E681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EB30CBD-4FAF-12DD-B2DE-C0EB3970B33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892A7DA-03B9-84FA-CBC7-4717A1F410E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CF39F5C-9D6D-5DB2-048F-BAD06B00313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CF14BC4-3E10-930B-A3F5-338CAA0501D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D8C4DCA1-2498-F447-2DF1-08B32EBB30E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A190D87A-EF30-53B2-2C94-0DB6916F05E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A77AE5-F948-DD09-9FAB-086DC5D3CC5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354530A-8080-E811-6829-98311DD4628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900362" y="4823826"/>
            <a:ext cx="9200547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ts val="3026"/>
              </a:lnSpc>
              <a:spcAft>
                <a:spcPts val="6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Identifier et lire les graphèmes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6D3E03B-1797-EE67-5450-FB596B729FF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641670" y="4728347"/>
            <a:ext cx="504425" cy="549067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23C63AF3-FE72-26BA-18DF-C42BF14F2F0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900362" y="5781465"/>
            <a:ext cx="9173968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ts val="3026"/>
              </a:lnSpc>
              <a:spcAft>
                <a:spcPts val="6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</a:t>
            </a: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et comprendre des mots et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phrases simples.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6625EF1-4EC3-4FAC-FBCB-3A37516DFA9D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641670" y="5685986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835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2929E-DD87-3463-72D9-CF4A7D474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BA33C98A-C3EE-D608-1666-D902E5926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8313" y="75481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BCD8D6-D82D-C5C2-DF1B-1128A33752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40426" y="648319"/>
            <a:ext cx="10487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685834">
              <a:spcBef>
                <a:spcPct val="0"/>
              </a:spcBef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déjà vu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les graphèmes : au eau. </a:t>
            </a:r>
          </a:p>
          <a:p>
            <a:pPr marL="0" lvl="1" defTabSz="685834">
              <a:spcBef>
                <a:spcPct val="0"/>
              </a:spcBef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Répétez après moi.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28F95B-E75C-3C97-1628-56F205EAF7A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7E559F0-E526-8AA0-6418-A9A02B359EF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208082655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9DCAF14-1A7A-FAE2-1538-EE7F219D23F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04800" y="4212476"/>
            <a:ext cx="1310639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au     eau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28397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5B9B8-F1F2-2EDF-910D-3C57707CD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107470DF-4974-E6DE-10AA-45BDF2D1CF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90F9593-871D-E4EB-15F0-1BDB09F2E2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les syllabes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5C13786-42CF-1BC1-CB76-C851F98338C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6B739B35-0C41-454F-1E4F-6FCD610550F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9DD57A2-9065-59EF-53AA-4B4B529C0CA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91331475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teau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jau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MA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meau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auj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dau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7860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A858B-9834-A9FC-DBF6-F00F1AA43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776F5206-C452-0954-33F4-E6B3418B98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7830A8-B5D6-AA95-6AE4-727F6858586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les mots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6740076-1CFA-ACBF-5F05-A1C11FD680D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5D3E766-9188-B895-D399-79E1311888A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B856F10-2827-AD15-A8CC-9D3275CB044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32026537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7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autocar</a:t>
                      </a:r>
                      <a:endParaRPr kumimoji="0" lang="fr-MA" sz="7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7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bateau</a:t>
                      </a:r>
                      <a:endParaRPr kumimoji="0" lang="fr-MA" sz="7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MA" sz="7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jaune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7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chameau</a:t>
                      </a:r>
                      <a:endParaRPr kumimoji="0" lang="fr-MA" sz="7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7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eau </a:t>
                      </a:r>
                      <a:endParaRPr kumimoji="0" lang="fr-MA" sz="7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7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autruche</a:t>
                      </a:r>
                      <a:endParaRPr kumimoji="0" lang="fr-MA" sz="7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00321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5CE1D-EF76-8A18-4E60-8FA8E9AAB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4501EBCE-ED7B-7EE7-D391-B24A9FCC8D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598B99-6CDD-7F27-8249-B6D7B05D51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 phrases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DAB9A48-4143-6D2C-2B83-EA67227C55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96928C-302A-5ECF-DC7E-74A1F67F500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14550" y="3305497"/>
            <a:ext cx="9967860" cy="367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Un drapeau jaun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sur la plage.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Tu as mat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h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ématique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maintenant.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Vous avez arab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après.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7681FAB-58BF-55A2-E8E2-D85221D46FF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118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E128F-8CD6-82E2-934F-E56C02C53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C596842-9482-8123-146D-C7DD7EF415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092C391-352D-4275-2DCE-8B3CD5982A6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1A4C373-C1A9-A324-2ED4-B62A60E5B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75D642F-0DD0-2428-3BED-9D29B7643A5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D449B2-6013-86B4-7BBE-4029EFFF71E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4. Activités d’écriture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B050BB-481A-1811-F7E3-FD343749968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3108" y="6835712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890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39B1-E5D5-7C89-4ECD-0905BE3B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A583AE-BC14-6948-E542-2626C3EE95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9D7131-EE70-C42F-F89C-3762DB6FF1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D42639-AD5E-4F65-03DE-ABB03F4119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646955-849B-02FE-9FA0-180F6269541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14ED824-C76D-93BB-2FCE-862FE9F635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E399BFA-C658-E272-894A-7231DB5834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FE6271-AC0F-8222-4E7F-4E680AF3696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E89CCB0C-745E-B523-58E7-20F22C75374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5011A3B-D620-4172-273B-ECAB1756341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7DF800F-5E03-3935-1CE0-3C53DCE42E5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4662183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99C168-BD10-8456-747C-96CC903DEF5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DAAECB2-77CE-6B64-5CF5-F01E7009D35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65677" y="4682232"/>
            <a:ext cx="1036868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MA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lang="fr-FR" sz="3200" b="1" dirty="0" err="1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tiliser</a:t>
            </a: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 correctement « </a:t>
            </a:r>
            <a:r>
              <a:rPr lang="fr-MA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hier</a:t>
            </a: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 », « aujourd’hui » et « demain».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FADB97F-42B5-D227-CA30-12156D4F9A3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5890161"/>
            <a:ext cx="504425" cy="549068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733F2165-6F64-5A62-B8D0-3C34BFE231F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65677" y="5910210"/>
            <a:ext cx="10016853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le verbe avoir au présent de l’indicatif.</a:t>
            </a:r>
          </a:p>
        </p:txBody>
      </p:sp>
    </p:spTree>
    <p:extLst>
      <p:ext uri="{BB962C8B-B14F-4D97-AF65-F5344CB8AC3E}">
        <p14:creationId xmlns:p14="http://schemas.microsoft.com/office/powerpoint/2010/main" val="13921296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59DF4-3028-F2FA-2609-04643AC9E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D46E4A9-04EA-C7FE-0831-67CD7EB761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4B2B55-97B9-FA54-55A3-5D79A1BE3D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D590A1-0EB2-6E68-9E5A-F5CCE549AC3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4350" y="577671"/>
            <a:ext cx="1282512" cy="1115530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0288720-7463-CFA6-5590-1BE7ABA6F9B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79ED5D1C-4EE3-52C2-F2F2-179229C9745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0549" y="3173974"/>
            <a:ext cx="5094901" cy="393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797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A626-EE72-0737-36E9-83867F5B1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0E7A7B5-CAFA-A35D-38CC-06280893B5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1982D18-9F46-4B00-87F8-B80D8D28D5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4927795-CBF8-0DDC-6F57-57FDE33B5AC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FEDD9CA-2FBE-42A9-E02D-4B748DE3160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68897A4-1BE4-E720-B9FD-E3B24856678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4648" y="25986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Hier /Aujourd’hui 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…………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c’est mardi.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F7B7BD-DB0A-0B31-3821-8314F62605D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025461" y="4988744"/>
            <a:ext cx="5665077" cy="293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041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0452D-82C9-9104-10F9-4D3779308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53C7A140-669D-F4D1-20F2-45B94FF35C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06620B-410D-9F3A-52A1-40E11AB37CE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297893E-83EC-C41A-FE15-26F4F1E838E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09127DA-38B5-A094-C8FE-7E8D04B81F2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236274-F077-3385-2A9D-4657BE94A1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025461" y="4988744"/>
            <a:ext cx="5665077" cy="293113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E88B4D4-598F-5315-99E4-4EFBCEC81B9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04648" y="25986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Aujourd’hui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c’est mardi.</a:t>
            </a:r>
          </a:p>
        </p:txBody>
      </p:sp>
    </p:spTree>
    <p:extLst>
      <p:ext uri="{BB962C8B-B14F-4D97-AF65-F5344CB8AC3E}">
        <p14:creationId xmlns:p14="http://schemas.microsoft.com/office/powerpoint/2010/main" val="21084692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378CE-DD78-8AD9-0C64-A05369615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115BE34B-215E-A294-C52E-290A2C3AC20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1DDCF6-640F-7DC8-5EDC-9DFA8ADBD81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4648" y="25986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Hier / Demain 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…………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c’est mercredi.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9697E7-C61B-23E4-BE5F-A6E5F458648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5DB39A9-08C5-903F-1F35-BEA98976990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666D23C-4290-9087-4DB1-8D7B76E076E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E5F0AA-6324-168C-F8E1-0BF95B28FB3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875285" y="5026999"/>
            <a:ext cx="5965430" cy="298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726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B32D3-1FEC-17D9-4859-8C3AEE631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0C354A1-F13F-A292-DC9E-BF68723F1C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AF310B9-216B-82AC-4B5F-C7C7389462A5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5755AAE1-D2D9-44AE-A44F-5C1B25EBCE0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DEB5639-AB73-C809-1F19-A8F75ABECC1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DB7834-614A-0AC7-1AF9-F8470357EFB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875285" y="5026999"/>
            <a:ext cx="5965430" cy="298271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42CC5CF-F24C-6A13-6870-1F90A69CB5E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04648" y="25986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Demain,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c’est mercredi.</a:t>
            </a:r>
          </a:p>
        </p:txBody>
      </p:sp>
    </p:spTree>
    <p:extLst>
      <p:ext uri="{BB962C8B-B14F-4D97-AF65-F5344CB8AC3E}">
        <p14:creationId xmlns:p14="http://schemas.microsoft.com/office/powerpoint/2010/main" val="25314658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4041" y="76435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8318" y="572427"/>
            <a:ext cx="103926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le verbe avoir au présent.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 en faisant le geste.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05981" y="3361208"/>
            <a:ext cx="6017342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4FED076-2E0C-3D37-72D7-17E0A0942C5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C4C65DA-43F3-070A-733B-9683AE89ED5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avoir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169F91-BE85-2062-943A-17AB0B982D9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359441" y="3853639"/>
            <a:ext cx="4855997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J’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ai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 as 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Elle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Nous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avons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Vous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avez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ont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 Elles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ont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0867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2D9F0-84A2-7CC6-580D-D81C028E5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4B7D433-DCB5-297B-6115-1BBF63770D9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F47A5E-DF9F-A808-D54A-39B3275CFD4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563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Nous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(avez/avons)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français.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B99725-B8E8-E250-6A1C-4DE8CCCD861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B67B515-C368-70CE-BFD4-5D3C22E4216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3066516-5CD4-8B4A-819F-3E66A975A9F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5C97AE-C38F-ED9F-4016-E7B71E6AA37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899804" y="4704483"/>
            <a:ext cx="6572933" cy="437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401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A759E-7C3C-6BB4-1E1F-66645B518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79404E78-356B-6598-EB62-B3CC0C089A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7AF0595-9432-3E21-7420-54BA341DD95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Nous </a:t>
            </a: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avons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français.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D218C8A-191B-6851-3B13-59056AB8435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CD5C0B3C-F6EE-77EF-BCDF-C46BFB8A29B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A97C16-7916-B7DF-770C-FBD4A1DD559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9D480B-D5C7-5C1C-B98C-9E8F8815388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899804" y="4704483"/>
            <a:ext cx="6572933" cy="437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435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7E7EF-3F30-797B-8DF9-C21E543DF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FCE7C7E7-21B7-945C-7C5B-676DB0EB9F6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7275065-16B4-4142-0215-C2621D5FB6A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Ils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ont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/as)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français.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2EA6611-7765-BA21-46F8-208597C7E34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5FFEF6-78DD-245C-AEA8-30E26F18B12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1E0D4D2-E328-691F-6161-A61EB62E71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219497-21C7-6886-BFDE-C5DF63155E7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092066" y="4953873"/>
            <a:ext cx="5923472" cy="395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699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9954B-1EC4-47EF-7172-86C293D94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D64733A4-6784-3820-FF84-5FECAF0525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A09B4C-E539-0DC3-4088-01821E7B1E3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Ils </a:t>
            </a: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ont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français.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C5D9E33-946B-DC42-1C45-C0780A17295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67A507E-F617-FB5E-BF9C-9E320080D57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475CA79-D85E-903F-74B4-F9767F2D8D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19CD40-F08A-14CE-B758-21797D7AE2E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092066" y="4953873"/>
            <a:ext cx="5923472" cy="395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435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85CDE-2850-8873-93A2-FB2B77FA9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F8B0787-8988-FD94-9838-0A6CECDFCC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F292A4D-E0BB-068F-D47B-86A015517A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Je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ai/as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français.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C0E3047-67B8-D88F-714C-15C223474E6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B70E0AB-D40F-6D37-7FF2-60DB23C742B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3DE529A-0CB7-38DB-702A-C984D88A4CB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3A7478-95EF-4E07-E1CA-039B8B76DD8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930748" y="5143500"/>
            <a:ext cx="5854504" cy="390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248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281D5-B5DB-CCA0-4598-CA27B3BDF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55A61483-2785-BC09-378E-17A6B4AEF2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F18416-29AF-E797-24AD-1420090251A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J’</a:t>
            </a: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ai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français.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5AC78C0-0710-5421-E29D-E03D33F131A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75640021-1CF8-5E64-F0C7-8F95BF5B164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04B994-3F1D-B26D-F22C-BFA182984ED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37824B-4C9B-DBDA-FC74-42B719FB0A8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930748" y="5143500"/>
            <a:ext cx="5854504" cy="390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765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!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7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Au revoir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7" y="1287662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95" imgH="394" progId="TCLayout.ActiveDocument.1">
                  <p:embed/>
                </p:oleObj>
              </mc:Choice>
              <mc:Fallback>
                <p:oleObj name="think-cell Slide" r:id="rId12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87" y="1287662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13728" y="8681310"/>
            <a:ext cx="96491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3" tIns="51413" rIns="102863" bIns="51413" anchor="ctr" anchorCtr="0">
            <a:noAutofit/>
          </a:bodyPr>
          <a:lstStyle/>
          <a:p>
            <a:pPr algn="ctr" defTabSz="1371567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6336" y="8529247"/>
            <a:ext cx="3148070" cy="4151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6336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>
              <a:defRPr/>
            </a:pP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09086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14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912436" y="3179077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08659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72281" y="5930679"/>
            <a:ext cx="733991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10540" y="4244657"/>
            <a:ext cx="4547729" cy="454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NUM" val="1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12267</TotalTime>
  <Words>2137</Words>
  <Application>Microsoft Office PowerPoint</Application>
  <PresentationFormat>Personnalisé</PresentationFormat>
  <Paragraphs>422</Paragraphs>
  <Slides>68</Slides>
  <Notes>1</Notes>
  <HiddenSlides>0</HiddenSlides>
  <MMClips>1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68</vt:i4>
      </vt:variant>
    </vt:vector>
  </HeadingPairs>
  <TitlesOfParts>
    <vt:vector size="84" baseType="lpstr">
      <vt:lpstr>Arial</vt:lpstr>
      <vt:lpstr>Calibri </vt:lpstr>
      <vt:lpstr>Dosis Bold</vt:lpstr>
      <vt:lpstr>Calibri</vt:lpstr>
      <vt:lpstr>Montserrat</vt:lpstr>
      <vt:lpstr>Carelia</vt:lpstr>
      <vt:lpstr>Dosis</vt:lpstr>
      <vt:lpstr>Cambria</vt:lpstr>
      <vt:lpstr>Traditional Arabic</vt:lpstr>
      <vt:lpstr>KG Primary Penmanship Alt</vt:lpstr>
      <vt:lpstr>Helvetica Neue Light</vt:lpstr>
      <vt:lpstr>1_Office Theme</vt:lpstr>
      <vt:lpstr>Office Theme</vt:lpstr>
      <vt:lpstr>2_Office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114</cp:revision>
  <dcterms:created xsi:type="dcterms:W3CDTF">2023-09-22T04:26:48Z</dcterms:created>
  <dcterms:modified xsi:type="dcterms:W3CDTF">2025-01-22T22:56:16Z</dcterms:modified>
</cp:coreProperties>
</file>