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28" r:id="rId4"/>
  </p:sldMasterIdLst>
  <p:notesMasterIdLst>
    <p:notesMasterId r:id="rId55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34808285" r:id="rId16"/>
    <p:sldId id="2134808273" r:id="rId17"/>
    <p:sldId id="2134808938" r:id="rId18"/>
    <p:sldId id="2134807223" r:id="rId19"/>
    <p:sldId id="2134809079" r:id="rId20"/>
    <p:sldId id="2147482342" r:id="rId21"/>
    <p:sldId id="2134808846" r:id="rId22"/>
    <p:sldId id="2134808838" r:id="rId23"/>
    <p:sldId id="2147482379" r:id="rId24"/>
    <p:sldId id="2134808248" r:id="rId25"/>
    <p:sldId id="2147482380" r:id="rId26"/>
    <p:sldId id="2134808966" r:id="rId27"/>
    <p:sldId id="2134808185" r:id="rId28"/>
    <p:sldId id="2147482381" r:id="rId29"/>
    <p:sldId id="2147482382" r:id="rId30"/>
    <p:sldId id="2147482367" r:id="rId31"/>
    <p:sldId id="2147482368" r:id="rId32"/>
    <p:sldId id="2147482383" r:id="rId33"/>
    <p:sldId id="2147482369" r:id="rId34"/>
    <p:sldId id="2134808486" r:id="rId35"/>
    <p:sldId id="2134807357" r:id="rId36"/>
    <p:sldId id="2134809112" r:id="rId37"/>
    <p:sldId id="2134809111" r:id="rId38"/>
    <p:sldId id="2134809166" r:id="rId39"/>
    <p:sldId id="2134809167" r:id="rId40"/>
    <p:sldId id="2134808421" r:id="rId41"/>
    <p:sldId id="2134809168" r:id="rId42"/>
    <p:sldId id="2134809169" r:id="rId43"/>
    <p:sldId id="2134809170" r:id="rId44"/>
    <p:sldId id="2134806115" r:id="rId45"/>
    <p:sldId id="2134808299" r:id="rId46"/>
    <p:sldId id="2134808974" r:id="rId47"/>
    <p:sldId id="2134808975" r:id="rId48"/>
    <p:sldId id="2134809173" r:id="rId49"/>
    <p:sldId id="2134809172" r:id="rId50"/>
    <p:sldId id="2134808805" r:id="rId51"/>
    <p:sldId id="2134808775" r:id="rId52"/>
    <p:sldId id="2134808474" r:id="rId53"/>
    <p:sldId id="2147482339" r:id="rId54"/>
  </p:sldIdLst>
  <p:sldSz cx="13716000" cy="10287000"/>
  <p:notesSz cx="6858000" cy="9144000"/>
  <p:embeddedFontLst>
    <p:embeddedFont>
      <p:font typeface="Cambria" panose="02040503050406030204" pitchFamily="18" charset="0"/>
      <p:regular r:id="rId56"/>
      <p:bold r:id="rId57"/>
      <p:italic r:id="rId58"/>
      <p:boldItalic r:id="rId59"/>
    </p:embeddedFont>
    <p:embeddedFont>
      <p:font typeface="Carelia" panose="020B0604020202020204" charset="0"/>
      <p:regular r:id="rId60"/>
    </p:embeddedFont>
    <p:embeddedFont>
      <p:font typeface="Dosis" pitchFamily="2" charset="0"/>
      <p:regular r:id="rId61"/>
      <p:bold r:id="rId62"/>
    </p:embeddedFont>
    <p:embeddedFont>
      <p:font typeface="Dosis Bold" charset="0"/>
      <p:regular r:id="rId63"/>
      <p:bold r:id="rId64"/>
    </p:embeddedFont>
    <p:embeddedFont>
      <p:font typeface="KG Primary Penmanship Alt" panose="020B0604020202020204" charset="0"/>
      <p:regular r:id="rId65"/>
    </p:embeddedFont>
    <p:embeddedFont>
      <p:font typeface="Montserrat" panose="00000500000000000000" pitchFamily="2" charset="0"/>
      <p:regular r:id="rId66"/>
      <p:bold r:id="rId67"/>
      <p:italic r:id="rId68"/>
      <p:boldItalic r:id="rId69"/>
    </p:embeddedFont>
    <p:embeddedFont>
      <p:font typeface="Traditional Arabic" panose="02020603050405020304" pitchFamily="18" charset="-78"/>
      <p:regular r:id="rId70"/>
      <p:bold r:id="rId7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F7F7F"/>
    <a:srgbClr val="F2F2F2"/>
    <a:srgbClr val="FDEADA"/>
    <a:srgbClr val="E46C0A"/>
    <a:srgbClr val="525252"/>
    <a:srgbClr val="67803F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9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font" Target="fonts/font6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7.fntdata"/><Relationship Id="rId70" Type="http://schemas.openxmlformats.org/officeDocument/2006/relationships/font" Target="fonts/font15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19/01/2025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626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7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9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1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40.png"/><Relationship Id="rId2" Type="http://schemas.openxmlformats.org/officeDocument/2006/relationships/tags" Target="../tags/tag174.xml"/><Relationship Id="rId16" Type="http://schemas.openxmlformats.org/officeDocument/2006/relationships/image" Target="../media/image29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5.png"/><Relationship Id="rId10" Type="http://schemas.openxmlformats.org/officeDocument/2006/relationships/tags" Target="../tags/tag182.xml"/><Relationship Id="rId19" Type="http://schemas.openxmlformats.org/officeDocument/2006/relationships/image" Target="../media/image42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43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image" Target="../media/image19.sv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image" Target="../media/image18.png"/><Relationship Id="rId5" Type="http://schemas.openxmlformats.org/officeDocument/2006/relationships/tags" Target="../tags/tag18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tags" Target="../tags/tag205.xml"/><Relationship Id="rId17" Type="http://schemas.openxmlformats.org/officeDocument/2006/relationships/image" Target="../media/image45.PNG"/><Relationship Id="rId2" Type="http://schemas.openxmlformats.org/officeDocument/2006/relationships/tags" Target="../tags/tag195.xml"/><Relationship Id="rId16" Type="http://schemas.openxmlformats.org/officeDocument/2006/relationships/image" Target="../media/image44.pn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tags" Target="../tags/tag204.xml"/><Relationship Id="rId5" Type="http://schemas.openxmlformats.org/officeDocument/2006/relationships/tags" Target="../tags/tag198.xml"/><Relationship Id="rId15" Type="http://schemas.openxmlformats.org/officeDocument/2006/relationships/image" Target="../media/image19.svg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45.PNG"/><Relationship Id="rId3" Type="http://schemas.openxmlformats.org/officeDocument/2006/relationships/tags" Target="../tags/tag208.xml"/><Relationship Id="rId7" Type="http://schemas.openxmlformats.org/officeDocument/2006/relationships/audio" Target="../media/media1.wav"/><Relationship Id="rId12" Type="http://schemas.openxmlformats.org/officeDocument/2006/relationships/image" Target="../media/image44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microsoft.com/office/2007/relationships/media" Target="../media/media1.wav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10.xml"/><Relationship Id="rId15" Type="http://schemas.openxmlformats.org/officeDocument/2006/relationships/image" Target="../media/image47.png"/><Relationship Id="rId10" Type="http://schemas.openxmlformats.org/officeDocument/2006/relationships/tags" Target="../tags/tag213.xml"/><Relationship Id="rId4" Type="http://schemas.openxmlformats.org/officeDocument/2006/relationships/tags" Target="../tags/tag209.xml"/><Relationship Id="rId9" Type="http://schemas.openxmlformats.org/officeDocument/2006/relationships/tags" Target="../tags/tag212.xml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216.xml"/><Relationship Id="rId7" Type="http://schemas.openxmlformats.org/officeDocument/2006/relationships/image" Target="../media/image19.sv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45.PNG"/><Relationship Id="rId3" Type="http://schemas.openxmlformats.org/officeDocument/2006/relationships/tags" Target="../tags/tag220.xml"/><Relationship Id="rId7" Type="http://schemas.openxmlformats.org/officeDocument/2006/relationships/audio" Target="../media/media1.wav"/><Relationship Id="rId12" Type="http://schemas.openxmlformats.org/officeDocument/2006/relationships/image" Target="../media/image44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microsoft.com/office/2007/relationships/media" Target="../media/media1.wav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22.xml"/><Relationship Id="rId15" Type="http://schemas.openxmlformats.org/officeDocument/2006/relationships/image" Target="../media/image47.png"/><Relationship Id="rId10" Type="http://schemas.openxmlformats.org/officeDocument/2006/relationships/tags" Target="../tags/tag225.xml"/><Relationship Id="rId4" Type="http://schemas.openxmlformats.org/officeDocument/2006/relationships/tags" Target="../tags/tag221.xml"/><Relationship Id="rId9" Type="http://schemas.openxmlformats.org/officeDocument/2006/relationships/tags" Target="../tags/tag224.xml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18" Type="http://schemas.openxmlformats.org/officeDocument/2006/relationships/image" Target="../media/image22.pn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image" Target="../media/image19.svg"/><Relationship Id="rId2" Type="http://schemas.openxmlformats.org/officeDocument/2006/relationships/tags" Target="../tags/tag227.xml"/><Relationship Id="rId16" Type="http://schemas.openxmlformats.org/officeDocument/2006/relationships/image" Target="../media/image18.png"/><Relationship Id="rId20" Type="http://schemas.openxmlformats.org/officeDocument/2006/relationships/image" Target="../media/image49.png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35.xml"/><Relationship Id="rId19" Type="http://schemas.openxmlformats.org/officeDocument/2006/relationships/image" Target="../media/image45.PNG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tags" Target="../tags/tag252.xml"/><Relationship Id="rId18" Type="http://schemas.openxmlformats.org/officeDocument/2006/relationships/image" Target="../media/image19.svg"/><Relationship Id="rId3" Type="http://schemas.openxmlformats.org/officeDocument/2006/relationships/tags" Target="../tags/tag242.xml"/><Relationship Id="rId21" Type="http://schemas.openxmlformats.org/officeDocument/2006/relationships/image" Target="../media/image50.png"/><Relationship Id="rId7" Type="http://schemas.openxmlformats.org/officeDocument/2006/relationships/tags" Target="../tags/tag246.xml"/><Relationship Id="rId12" Type="http://schemas.openxmlformats.org/officeDocument/2006/relationships/tags" Target="../tags/tag251.xml"/><Relationship Id="rId17" Type="http://schemas.openxmlformats.org/officeDocument/2006/relationships/image" Target="../media/image18.png"/><Relationship Id="rId2" Type="http://schemas.openxmlformats.org/officeDocument/2006/relationships/tags" Target="../tags/tag241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6.png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tags" Target="../tags/tag250.xml"/><Relationship Id="rId5" Type="http://schemas.openxmlformats.org/officeDocument/2006/relationships/tags" Target="../tags/tag244.xml"/><Relationship Id="rId15" Type="http://schemas.openxmlformats.org/officeDocument/2006/relationships/tags" Target="../tags/tag254.xml"/><Relationship Id="rId10" Type="http://schemas.openxmlformats.org/officeDocument/2006/relationships/tags" Target="../tags/tag249.xml"/><Relationship Id="rId19" Type="http://schemas.openxmlformats.org/officeDocument/2006/relationships/image" Target="../media/image44.png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tags" Target="../tags/tag253.xml"/><Relationship Id="rId22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image" Target="../media/image45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image" Target="../media/image22.pn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19.svg"/><Relationship Id="rId5" Type="http://schemas.openxmlformats.org/officeDocument/2006/relationships/tags" Target="../tags/tag259.xml"/><Relationship Id="rId10" Type="http://schemas.openxmlformats.org/officeDocument/2006/relationships/image" Target="../media/image18.png"/><Relationship Id="rId4" Type="http://schemas.openxmlformats.org/officeDocument/2006/relationships/tags" Target="../tags/tag258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tags" Target="../tags/tag275.xml"/><Relationship Id="rId18" Type="http://schemas.openxmlformats.org/officeDocument/2006/relationships/image" Target="../media/image19.svg"/><Relationship Id="rId3" Type="http://schemas.openxmlformats.org/officeDocument/2006/relationships/tags" Target="../tags/tag265.xml"/><Relationship Id="rId21" Type="http://schemas.openxmlformats.org/officeDocument/2006/relationships/image" Target="../media/image51.jpeg"/><Relationship Id="rId7" Type="http://schemas.openxmlformats.org/officeDocument/2006/relationships/tags" Target="../tags/tag269.xml"/><Relationship Id="rId12" Type="http://schemas.openxmlformats.org/officeDocument/2006/relationships/tags" Target="../tags/tag274.xml"/><Relationship Id="rId17" Type="http://schemas.openxmlformats.org/officeDocument/2006/relationships/image" Target="../media/image18.png"/><Relationship Id="rId2" Type="http://schemas.openxmlformats.org/officeDocument/2006/relationships/tags" Target="../tags/tag264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6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5" Type="http://schemas.openxmlformats.org/officeDocument/2006/relationships/tags" Target="../tags/tag267.xml"/><Relationship Id="rId15" Type="http://schemas.openxmlformats.org/officeDocument/2006/relationships/tags" Target="../tags/tag277.xml"/><Relationship Id="rId10" Type="http://schemas.openxmlformats.org/officeDocument/2006/relationships/tags" Target="../tags/tag272.xml"/><Relationship Id="rId19" Type="http://schemas.openxmlformats.org/officeDocument/2006/relationships/image" Target="../media/image44.png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tags" Target="../tags/tag276.xml"/><Relationship Id="rId2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image" Target="../media/image45.PNG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12" Type="http://schemas.openxmlformats.org/officeDocument/2006/relationships/image" Target="../media/image44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image" Target="../media/image19.svg"/><Relationship Id="rId5" Type="http://schemas.openxmlformats.org/officeDocument/2006/relationships/tags" Target="../tags/tag282.xml"/><Relationship Id="rId10" Type="http://schemas.openxmlformats.org/officeDocument/2006/relationships/image" Target="../media/image18.png"/><Relationship Id="rId4" Type="http://schemas.openxmlformats.org/officeDocument/2006/relationships/tags" Target="../tags/tag281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tags" Target="../tags/tag298.xml"/><Relationship Id="rId18" Type="http://schemas.openxmlformats.org/officeDocument/2006/relationships/image" Target="../media/image18.png"/><Relationship Id="rId3" Type="http://schemas.openxmlformats.org/officeDocument/2006/relationships/tags" Target="../tags/tag288.xml"/><Relationship Id="rId21" Type="http://schemas.openxmlformats.org/officeDocument/2006/relationships/image" Target="../media/image46.png"/><Relationship Id="rId7" Type="http://schemas.openxmlformats.org/officeDocument/2006/relationships/tags" Target="../tags/tag292.xml"/><Relationship Id="rId12" Type="http://schemas.openxmlformats.org/officeDocument/2006/relationships/tags" Target="../tags/tag297.xml"/><Relationship Id="rId17" Type="http://schemas.openxmlformats.org/officeDocument/2006/relationships/slideLayout" Target="../slideLayouts/slideLayout29.xml"/><Relationship Id="rId2" Type="http://schemas.openxmlformats.org/officeDocument/2006/relationships/tags" Target="../tags/tag287.xml"/><Relationship Id="rId16" Type="http://schemas.openxmlformats.org/officeDocument/2006/relationships/tags" Target="../tags/tag301.xml"/><Relationship Id="rId20" Type="http://schemas.openxmlformats.org/officeDocument/2006/relationships/image" Target="../media/image44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24" Type="http://schemas.openxmlformats.org/officeDocument/2006/relationships/image" Target="../media/image53.jpeg"/><Relationship Id="rId5" Type="http://schemas.openxmlformats.org/officeDocument/2006/relationships/tags" Target="../tags/tag290.xml"/><Relationship Id="rId15" Type="http://schemas.openxmlformats.org/officeDocument/2006/relationships/tags" Target="../tags/tag300.xml"/><Relationship Id="rId23" Type="http://schemas.openxmlformats.org/officeDocument/2006/relationships/image" Target="../media/image52.png"/><Relationship Id="rId10" Type="http://schemas.openxmlformats.org/officeDocument/2006/relationships/tags" Target="../tags/tag295.xml"/><Relationship Id="rId19" Type="http://schemas.openxmlformats.org/officeDocument/2006/relationships/image" Target="../media/image19.svg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tags" Target="../tags/tag299.xml"/><Relationship Id="rId22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image" Target="../media/image45.PNG"/><Relationship Id="rId3" Type="http://schemas.openxmlformats.org/officeDocument/2006/relationships/tags" Target="../tags/tag304.xml"/><Relationship Id="rId7" Type="http://schemas.openxmlformats.org/officeDocument/2006/relationships/tags" Target="../tags/tag308.xml"/><Relationship Id="rId12" Type="http://schemas.openxmlformats.org/officeDocument/2006/relationships/image" Target="../media/image44.pn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image" Target="../media/image19.svg"/><Relationship Id="rId5" Type="http://schemas.openxmlformats.org/officeDocument/2006/relationships/tags" Target="../tags/tag306.xml"/><Relationship Id="rId10" Type="http://schemas.openxmlformats.org/officeDocument/2006/relationships/image" Target="../media/image18.png"/><Relationship Id="rId4" Type="http://schemas.openxmlformats.org/officeDocument/2006/relationships/tags" Target="../tags/tag305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19.svg"/><Relationship Id="rId18" Type="http://schemas.openxmlformats.org/officeDocument/2006/relationships/image" Target="../media/image53.jpe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8.png"/><Relationship Id="rId17" Type="http://schemas.openxmlformats.org/officeDocument/2006/relationships/image" Target="../media/image51.jpeg"/><Relationship Id="rId2" Type="http://schemas.openxmlformats.org/officeDocument/2006/relationships/tags" Target="../tags/tag311.xml"/><Relationship Id="rId16" Type="http://schemas.openxmlformats.org/officeDocument/2006/relationships/image" Target="../media/image46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14.xml"/><Relationship Id="rId15" Type="http://schemas.openxmlformats.org/officeDocument/2006/relationships/image" Target="../media/image28.png"/><Relationship Id="rId10" Type="http://schemas.openxmlformats.org/officeDocument/2006/relationships/tags" Target="../tags/tag319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2.xml"/><Relationship Id="rId7" Type="http://schemas.openxmlformats.org/officeDocument/2006/relationships/image" Target="../media/image18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24.xml"/><Relationship Id="rId10" Type="http://schemas.openxmlformats.org/officeDocument/2006/relationships/image" Target="../media/image44.png"/><Relationship Id="rId4" Type="http://schemas.openxmlformats.org/officeDocument/2006/relationships/tags" Target="../tags/tag323.xml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image" Target="../media/image19.svg"/><Relationship Id="rId18" Type="http://schemas.openxmlformats.org/officeDocument/2006/relationships/image" Target="../media/image58.png"/><Relationship Id="rId3" Type="http://schemas.openxmlformats.org/officeDocument/2006/relationships/tags" Target="../tags/tag327.xml"/><Relationship Id="rId7" Type="http://schemas.openxmlformats.org/officeDocument/2006/relationships/tags" Target="../tags/tag331.xml"/><Relationship Id="rId12" Type="http://schemas.openxmlformats.org/officeDocument/2006/relationships/image" Target="../media/image18.png"/><Relationship Id="rId17" Type="http://schemas.openxmlformats.org/officeDocument/2006/relationships/image" Target="../media/image57.png"/><Relationship Id="rId2" Type="http://schemas.openxmlformats.org/officeDocument/2006/relationships/tags" Target="../tags/tag326.xml"/><Relationship Id="rId16" Type="http://schemas.openxmlformats.org/officeDocument/2006/relationships/image" Target="../media/image56.png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9.xml"/><Relationship Id="rId15" Type="http://schemas.openxmlformats.org/officeDocument/2006/relationships/image" Target="../media/image55.png"/><Relationship Id="rId10" Type="http://schemas.openxmlformats.org/officeDocument/2006/relationships/tags" Target="../tags/tag334.xml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2.xml"/><Relationship Id="rId13" Type="http://schemas.openxmlformats.org/officeDocument/2006/relationships/image" Target="../media/image59.png"/><Relationship Id="rId3" Type="http://schemas.openxmlformats.org/officeDocument/2006/relationships/tags" Target="../tags/tag337.xml"/><Relationship Id="rId7" Type="http://schemas.openxmlformats.org/officeDocument/2006/relationships/tags" Target="../tags/tag341.xml"/><Relationship Id="rId12" Type="http://schemas.openxmlformats.org/officeDocument/2006/relationships/image" Target="../media/image19.svg"/><Relationship Id="rId17" Type="http://schemas.openxmlformats.org/officeDocument/2006/relationships/image" Target="../media/image58.png"/><Relationship Id="rId2" Type="http://schemas.openxmlformats.org/officeDocument/2006/relationships/tags" Target="../tags/tag336.xml"/><Relationship Id="rId16" Type="http://schemas.openxmlformats.org/officeDocument/2006/relationships/image" Target="../media/image57.png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11" Type="http://schemas.openxmlformats.org/officeDocument/2006/relationships/image" Target="../media/image18.png"/><Relationship Id="rId5" Type="http://schemas.openxmlformats.org/officeDocument/2006/relationships/tags" Target="../tags/tag339.xml"/><Relationship Id="rId15" Type="http://schemas.openxmlformats.org/officeDocument/2006/relationships/image" Target="../media/image56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38.xml"/><Relationship Id="rId9" Type="http://schemas.openxmlformats.org/officeDocument/2006/relationships/tags" Target="../tags/tag343.xml"/><Relationship Id="rId1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46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image" Target="../media/image8.png"/><Relationship Id="rId5" Type="http://schemas.openxmlformats.org/officeDocument/2006/relationships/tags" Target="../tags/tag348.xml"/><Relationship Id="rId10" Type="http://schemas.openxmlformats.org/officeDocument/2006/relationships/image" Target="../media/image7.svg"/><Relationship Id="rId4" Type="http://schemas.openxmlformats.org/officeDocument/2006/relationships/tags" Target="../tags/tag347.xml"/><Relationship Id="rId9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40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image" Target="../media/image29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15.png"/><Relationship Id="rId5" Type="http://schemas.openxmlformats.org/officeDocument/2006/relationships/tags" Target="../tags/tag354.xml"/><Relationship Id="rId15" Type="http://schemas.openxmlformats.org/officeDocument/2006/relationships/image" Target="../media/image42.png"/><Relationship Id="rId10" Type="http://schemas.openxmlformats.org/officeDocument/2006/relationships/image" Target="../media/image5.jpeg"/><Relationship Id="rId4" Type="http://schemas.openxmlformats.org/officeDocument/2006/relationships/tags" Target="../tags/tag353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1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360.xml"/><Relationship Id="rId7" Type="http://schemas.openxmlformats.org/officeDocument/2006/relationships/image" Target="../media/image19.sv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6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image" Target="../media/image19.svg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image" Target="../media/image18.png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66.xml"/><Relationship Id="rId15" Type="http://schemas.openxmlformats.org/officeDocument/2006/relationships/image" Target="../media/image61.png"/><Relationship Id="rId10" Type="http://schemas.openxmlformats.org/officeDocument/2006/relationships/tags" Target="../tags/tag371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image" Target="../media/image18.png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73.xml"/><Relationship Id="rId16" Type="http://schemas.openxmlformats.org/officeDocument/2006/relationships/image" Target="../media/image61.png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tags" Target="../tags/tag382.xml"/><Relationship Id="rId5" Type="http://schemas.openxmlformats.org/officeDocument/2006/relationships/tags" Target="../tags/tag376.xml"/><Relationship Id="rId15" Type="http://schemas.openxmlformats.org/officeDocument/2006/relationships/image" Target="../media/image44.png"/><Relationship Id="rId10" Type="http://schemas.openxmlformats.org/officeDocument/2006/relationships/tags" Target="../tags/tag381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image" Target="../media/image1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385.xml"/><Relationship Id="rId7" Type="http://schemas.openxmlformats.org/officeDocument/2006/relationships/tags" Target="../tags/tag389.xml"/><Relationship Id="rId12" Type="http://schemas.openxmlformats.org/officeDocument/2006/relationships/image" Target="../media/image50.png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6" Type="http://schemas.openxmlformats.org/officeDocument/2006/relationships/tags" Target="../tags/tag388.xml"/><Relationship Id="rId11" Type="http://schemas.openxmlformats.org/officeDocument/2006/relationships/image" Target="../media/image44.png"/><Relationship Id="rId5" Type="http://schemas.openxmlformats.org/officeDocument/2006/relationships/tags" Target="../tags/tag387.xml"/><Relationship Id="rId10" Type="http://schemas.openxmlformats.org/officeDocument/2006/relationships/image" Target="../media/image19.svg"/><Relationship Id="rId4" Type="http://schemas.openxmlformats.org/officeDocument/2006/relationships/tags" Target="../tags/tag386.xml"/><Relationship Id="rId9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12" Type="http://schemas.openxmlformats.org/officeDocument/2006/relationships/image" Target="../media/image50.png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44.png"/><Relationship Id="rId5" Type="http://schemas.openxmlformats.org/officeDocument/2006/relationships/tags" Target="../tags/tag394.xml"/><Relationship Id="rId10" Type="http://schemas.openxmlformats.org/officeDocument/2006/relationships/image" Target="../media/image19.svg"/><Relationship Id="rId4" Type="http://schemas.openxmlformats.org/officeDocument/2006/relationships/tags" Target="../tags/tag393.xml"/><Relationship Id="rId9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image" Target="../media/image33.png"/><Relationship Id="rId5" Type="http://schemas.openxmlformats.org/officeDocument/2006/relationships/tags" Target="../tags/tag401.xml"/><Relationship Id="rId10" Type="http://schemas.openxmlformats.org/officeDocument/2006/relationships/image" Target="../media/image62.png"/><Relationship Id="rId4" Type="http://schemas.openxmlformats.org/officeDocument/2006/relationships/tags" Target="../tags/tag400.xml"/><Relationship Id="rId9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5.xml"/><Relationship Id="rId7" Type="http://schemas.openxmlformats.org/officeDocument/2006/relationships/image" Target="../media/image18.png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07.xml"/><Relationship Id="rId4" Type="http://schemas.openxmlformats.org/officeDocument/2006/relationships/tags" Target="../tags/tag406.xml"/><Relationship Id="rId9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0.xml"/><Relationship Id="rId7" Type="http://schemas.openxmlformats.org/officeDocument/2006/relationships/image" Target="../media/image18.png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12.xml"/><Relationship Id="rId10" Type="http://schemas.openxmlformats.org/officeDocument/2006/relationships/image" Target="../media/image63.png"/><Relationship Id="rId4" Type="http://schemas.openxmlformats.org/officeDocument/2006/relationships/tags" Target="../tags/tag411.xml"/><Relationship Id="rId9" Type="http://schemas.openxmlformats.org/officeDocument/2006/relationships/image" Target="../media/image26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13" Type="http://schemas.openxmlformats.org/officeDocument/2006/relationships/image" Target="../media/image64.png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image" Target="../media/image19.svg"/><Relationship Id="rId2" Type="http://schemas.openxmlformats.org/officeDocument/2006/relationships/tags" Target="../tags/tag414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image" Target="../media/image18.png"/><Relationship Id="rId5" Type="http://schemas.openxmlformats.org/officeDocument/2006/relationships/tags" Target="../tags/tag417.xml"/><Relationship Id="rId10" Type="http://schemas.openxmlformats.org/officeDocument/2006/relationships/image" Target="../media/image63.png"/><Relationship Id="rId4" Type="http://schemas.openxmlformats.org/officeDocument/2006/relationships/tags" Target="../tags/tag416.xml"/><Relationship Id="rId9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28.xml"/><Relationship Id="rId13" Type="http://schemas.openxmlformats.org/officeDocument/2006/relationships/image" Target="../media/image65.png"/><Relationship Id="rId3" Type="http://schemas.openxmlformats.org/officeDocument/2006/relationships/tags" Target="../tags/tag423.xml"/><Relationship Id="rId7" Type="http://schemas.openxmlformats.org/officeDocument/2006/relationships/tags" Target="../tags/tag427.xml"/><Relationship Id="rId12" Type="http://schemas.openxmlformats.org/officeDocument/2006/relationships/image" Target="../media/image19.svg"/><Relationship Id="rId2" Type="http://schemas.openxmlformats.org/officeDocument/2006/relationships/tags" Target="../tags/tag422.xml"/><Relationship Id="rId16" Type="http://schemas.openxmlformats.org/officeDocument/2006/relationships/image" Target="../media/image67.png"/><Relationship Id="rId1" Type="http://schemas.openxmlformats.org/officeDocument/2006/relationships/tags" Target="../tags/tag421.xml"/><Relationship Id="rId6" Type="http://schemas.openxmlformats.org/officeDocument/2006/relationships/tags" Target="../tags/tag426.xml"/><Relationship Id="rId11" Type="http://schemas.openxmlformats.org/officeDocument/2006/relationships/image" Target="../media/image18.png"/><Relationship Id="rId5" Type="http://schemas.openxmlformats.org/officeDocument/2006/relationships/tags" Target="../tags/tag425.xml"/><Relationship Id="rId15" Type="http://schemas.openxmlformats.org/officeDocument/2006/relationships/image" Target="../media/image66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24.xml"/><Relationship Id="rId9" Type="http://schemas.openxmlformats.org/officeDocument/2006/relationships/tags" Target="../tags/tag429.xml"/><Relationship Id="rId14" Type="http://schemas.openxmlformats.org/officeDocument/2006/relationships/image" Target="../media/image2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image" Target="../media/image19.sv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image" Target="../media/image18.png"/><Relationship Id="rId17" Type="http://schemas.openxmlformats.org/officeDocument/2006/relationships/image" Target="../media/image67.png"/><Relationship Id="rId2" Type="http://schemas.openxmlformats.org/officeDocument/2006/relationships/tags" Target="../tags/tag431.xml"/><Relationship Id="rId16" Type="http://schemas.openxmlformats.org/officeDocument/2006/relationships/image" Target="../media/image66.png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34.xml"/><Relationship Id="rId15" Type="http://schemas.openxmlformats.org/officeDocument/2006/relationships/image" Target="../media/image65.png"/><Relationship Id="rId10" Type="http://schemas.openxmlformats.org/officeDocument/2006/relationships/tags" Target="../tags/tag439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442.xml"/><Relationship Id="rId7" Type="http://schemas.openxmlformats.org/officeDocument/2006/relationships/tags" Target="../tags/tag444.xml"/><Relationship Id="rId12" Type="http://schemas.openxmlformats.org/officeDocument/2006/relationships/image" Target="../media/image47.png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tags" Target="../tags/tag443.xml"/><Relationship Id="rId11" Type="http://schemas.openxmlformats.org/officeDocument/2006/relationships/image" Target="../media/image68.gif"/><Relationship Id="rId5" Type="http://schemas.openxmlformats.org/officeDocument/2006/relationships/audio" Target="../media/media2.mp3"/><Relationship Id="rId10" Type="http://schemas.openxmlformats.org/officeDocument/2006/relationships/image" Target="../media/image19.svg"/><Relationship Id="rId4" Type="http://schemas.microsoft.com/office/2007/relationships/media" Target="../media/media2.mp3"/><Relationship Id="rId9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tags" Target="../tags/tag457.xml"/><Relationship Id="rId18" Type="http://schemas.openxmlformats.org/officeDocument/2006/relationships/image" Target="../media/image70.jpg"/><Relationship Id="rId3" Type="http://schemas.openxmlformats.org/officeDocument/2006/relationships/tags" Target="../tags/tag447.xml"/><Relationship Id="rId21" Type="http://schemas.openxmlformats.org/officeDocument/2006/relationships/image" Target="../media/image72.png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image" Target="../media/image69.jpg"/><Relationship Id="rId2" Type="http://schemas.openxmlformats.org/officeDocument/2006/relationships/tags" Target="../tags/tag446.xml"/><Relationship Id="rId16" Type="http://schemas.openxmlformats.org/officeDocument/2006/relationships/image" Target="../media/image19.svg"/><Relationship Id="rId20" Type="http://schemas.microsoft.com/office/2007/relationships/hdphoto" Target="../media/hdphoto1.wdp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image" Target="../media/image18.png"/><Relationship Id="rId10" Type="http://schemas.openxmlformats.org/officeDocument/2006/relationships/tags" Target="../tags/tag454.xml"/><Relationship Id="rId19" Type="http://schemas.openxmlformats.org/officeDocument/2006/relationships/image" Target="../media/image71.png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image" Target="../media/image43.png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image" Target="../media/image19.svg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image" Target="../media/image18.png"/><Relationship Id="rId5" Type="http://schemas.openxmlformats.org/officeDocument/2006/relationships/tags" Target="../tags/tag46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61.xml"/><Relationship Id="rId9" Type="http://schemas.openxmlformats.org/officeDocument/2006/relationships/tags" Target="../tags/tag46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image" Target="../media/image3.emf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oleObject" Target="../embeddings/oleObject2.bin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471.xml"/><Relationship Id="rId15" Type="http://schemas.openxmlformats.org/officeDocument/2006/relationships/image" Target="../media/image73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</a:t>
            </a:r>
            <a:r>
              <a:rPr lang="fr-FR" sz="4001" b="1" dirty="0">
                <a:solidFill>
                  <a:prstClr val="white"/>
                </a:solidFill>
                <a:latin typeface="Dosis Bold"/>
              </a:rPr>
              <a:t>5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182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0" y="4188955"/>
            <a:ext cx="1368387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3 :</a:t>
            </a: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 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97B2C3-69D3-608C-6F1F-D9922A2A484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62602" y="293964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5D6F37-A0CE-F2FA-8AF6-3364ED03CAE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3965" y="2933959"/>
            <a:ext cx="3795089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4747FF-7332-CD37-080E-889DAEB43C0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65932" y="2926339"/>
            <a:ext cx="377984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B54-3F72-9D21-D855-5B720CA7F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CBE2880-5D2C-1895-F1A2-89C95880FE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3B2A0FE-0B43-C871-B9D1-FE92A88F59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Quand est-ce que tu as français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avoir au présent.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3577CA-B5B4-D14C-C310-55CA41BA30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4131D5E-AEEF-3F1F-108F-93F94100069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EA64BA-1FD4-AE99-B08A-910C9A71000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625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61280E4-A74E-C329-977F-6FC3B50AD4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10328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Quand est-ce que tu as français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avoir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2312241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B78D14F-BED9-BC68-DB05-1C62519AA0B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7" name="Parcours_2_Pd2_S3_s1_Dialogue">
            <a:hlinkClick r:id="" action="ppaction://media"/>
            <a:extLst>
              <a:ext uri="{FF2B5EF4-FFF2-40B4-BE49-F238E27FC236}">
                <a16:creationId xmlns:a16="http://schemas.microsoft.com/office/drawing/2014/main" id="{38A203C3-6407-381E-2BC1-9378D48307C1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84195" y="807510"/>
            <a:ext cx="487363" cy="4873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F65A4-712C-9B30-6278-F8544B3B629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49DF376-FD63-D050-409F-B7B34371D8D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311351813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24849C8-9AC3-07D0-D30D-FBF3698ABE8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7" name="Parcours_2_Pd2_S3_s1_Dialogue">
            <a:hlinkClick r:id="" action="ppaction://media"/>
            <a:extLst>
              <a:ext uri="{FF2B5EF4-FFF2-40B4-BE49-F238E27FC236}">
                <a16:creationId xmlns:a16="http://schemas.microsoft.com/office/drawing/2014/main" id="{38A203C3-6407-381E-2BC1-9378D48307C1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84195" y="807510"/>
            <a:ext cx="487363" cy="4873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F65A4-712C-9B30-6278-F8544B3B629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49DF376-FD63-D050-409F-B7B34371D8D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1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Quand est-ce que tu as français ?».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Quand 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français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2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63ECE70-4BAD-4354-BA23-956DB75BDD5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C20074-0CAC-2379-9344-6B84939BC7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2339F84-BC34-E8CD-AB75-514345011D80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J’ai français aujourd’hui.».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français aujourd’hui.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72EC89-92F4-21F0-8914-5024C4FAF75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023454" y="6030412"/>
            <a:ext cx="2070029" cy="1744405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C3C06BE-BB03-6E2A-7003-B6A348814295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E3F7F59-5B1A-B238-A050-A85448D2D747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Quand est-ce que tu as arabe ?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AE273-C296-97C3-1D75-727E76DC0E3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9803DB-5558-916C-80CF-683748CABB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1035EC9-CC27-D084-9E11-797467D4697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01646F-14E7-462F-005D-91747ABE262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Quand 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arabe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0D39FDF-0FB3-48C9-E817-D22A0FF58CD6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268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J’ai arabe aujourd’hui. »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C5F429-B2CB-6672-DC6B-BAB4AFAD217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arabe aujourd’hui.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D65A1DB-DAC6-E328-9F30-2BC6A37E9AD1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0125404" y="6072662"/>
            <a:ext cx="2207190" cy="170215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9D4E0BB-C466-1E68-CC5F-B4663BBBCEB9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875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D1EE-3120-0122-7799-BC734960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BB18C15-EC86-2798-E895-2162BFA943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96AC43-3659-DFF8-F498-C2490C1F7A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«Est-ce que tu as mathématiques demain ?» 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C02C37-779F-E3F4-D45E-C93AEE8232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6667CAE-36C6-1CBD-A7C0-12F5C7FC83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DD2F6-3042-A338-65AA-401A2606B7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71FC3EE7-1C8D-80C4-AE30-3A8B170F4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835175" y="2457127"/>
            <a:ext cx="4643436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9F8FF0-81CF-F528-E4E3-6974481643B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943100" y="2632678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A95F82-1953-2190-8B4E-07C404B7D29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792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Oui, j’ai mathématiques demain.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C5F429-B2CB-6672-DC6B-BAB4AFAD217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38838" y="2918808"/>
            <a:ext cx="422597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2CFB703-A03C-FA52-5A15-FEFD4546E45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991693" y="6857585"/>
            <a:ext cx="2380986" cy="1941420"/>
          </a:xfrm>
          <a:prstGeom prst="rect">
            <a:avLst/>
          </a:prstGeom>
        </p:spPr>
      </p:pic>
      <p:pic>
        <p:nvPicPr>
          <p:cNvPr id="14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881E603A-2840-5FC3-6E6D-AFE2ABADFA0B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 rotWithShape="1"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2119" y="467237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D663A8D-482C-8575-A2A8-1C4482D653D2}"/>
              </a:ext>
            </a:extLst>
          </p:cNvPr>
          <p:cNvGraphicFramePr>
            <a:graphicFrameLocks noGrp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686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«Est-ce que tu as arabe demain ? » 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9CC94EE-0A59-8E60-A58E-CA08C5F9E58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BD0950-D1B0-EF8B-0B40-D716E343CA3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1390E811-9E15-5468-9E23-3031F01CA7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214563" y="2474470"/>
            <a:ext cx="4086779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735751-9E1D-3977-049F-2EDD032F134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57437" y="2761270"/>
            <a:ext cx="3829601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Est-ce que tu as arabe demain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AD98791-ED7F-81A9-65A7-04DD0DAB725F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482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non, je n’ai pas arabe demain.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65A1DB-DAC6-E328-9F30-2BC6A37E9AD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734471" y="6740296"/>
            <a:ext cx="2440922" cy="18824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ED1FE5-7E20-1975-5294-FA3A4C03537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62D7934-5E4E-B94E-25E0-0171FEBA416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78EDF26-B1D6-8F4C-5B69-43FAEB12FF4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915147" y="2512183"/>
            <a:ext cx="3720139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F82CC2-164A-94D9-17C0-F1C1B588DC6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029932" y="2820252"/>
            <a:ext cx="3491050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arabe demain.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F1E982E7-BBC1-F3D9-DC44-CDFF3FA21EB5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161820" y="4817183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550CD27-EBFA-976C-DA65-D6DE9BD6F251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578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96F9-47DB-688D-484A-D15B5942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B43E4095-B2B6-62C2-06F2-AA61DB8471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6854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B021DC-6A8E-E6C0-4C74-4D0E042445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592289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 dialogue.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afficher des images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A449718-BA4F-DB5F-D50A-EB9F4836FD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528" y="2969938"/>
            <a:ext cx="7493969" cy="484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86232E-2457-1425-3A9F-0FE81D38DB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0051" y="61406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96E7D8-51FB-372A-2BB2-455A89B2F51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788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16984" y="3426759"/>
            <a:ext cx="807098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Quand est-ce que tu as français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J’ai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Quand est-ce que tu as arabe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J’ai (…) 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Est-ce que tu as mathématiques demain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Oui/non (…).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97FDB90-2D07-9079-3104-349CF0BD365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918FB2AC-C274-B04F-B312-37F65977FEE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179009" y="3294050"/>
            <a:ext cx="701101" cy="12802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5622EC-B62D-6B31-137D-B24736E9E9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46664" y="4881114"/>
            <a:ext cx="533446" cy="12154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A0DCB6-DED5-5FE4-FDA3-25FEA2746BA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839661" y="6403403"/>
            <a:ext cx="1116427" cy="145173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5C6606-F1AF-3AA1-5846-A3C6EA832B4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614759" y="3501711"/>
            <a:ext cx="783116" cy="8030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24DCEB-648D-2DF3-4F74-A473FC03ABE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549260" y="4973989"/>
            <a:ext cx="783116" cy="80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41A9-F258-CEC7-C1FD-8169E8CD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0F69FBE-F8AE-25B8-C730-EA6AE56010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3CC5B3-0617-5184-DCA4-F0938EEC39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0563A6D4-DBD1-0700-1F85-58B97A5AA2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3"/>
          <a:stretch/>
        </p:blipFill>
        <p:spPr>
          <a:xfrm>
            <a:off x="5880990" y="4118422"/>
            <a:ext cx="4488346" cy="274087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DFA356-D302-F6F0-9282-43C10F23D2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76939" y="531831"/>
            <a:ext cx="1129609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le dialogue avec votre camarade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passer entre les rangs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BC965F-0A8F-9F82-E4B0-E519B825E29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179009" y="3294050"/>
            <a:ext cx="701101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8B097A-3822-202F-E7ED-4784870FD09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346664" y="4881114"/>
            <a:ext cx="533446" cy="12154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3A25D-693C-9951-3BB2-AD44CEB4804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839661" y="6403403"/>
            <a:ext cx="1116427" cy="14517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46E1A9-0881-61FD-EFA1-49AC6F42546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614759" y="3501711"/>
            <a:ext cx="783116" cy="8030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341F5A-9A7D-0E6F-140C-19A06A724A9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549260" y="4973989"/>
            <a:ext cx="783116" cy="80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93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151C-3BCB-A7BF-6397-4914D126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C2A483F-4023-4C34-360C-2DEA260997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D001F09-85BD-846E-0578-E05DAD53D8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Quand est-ce que tu as français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avoir au présent.</a:t>
            </a:r>
            <a:endParaRPr lang="fr-FR" sz="4200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3EEB1F-19DC-2FCC-0821-806EFAB69F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FA78FD-659D-360C-7153-3D0012D3E5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ADE35-2BDA-0996-37E3-F0BBA79E07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7693" y="571001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B7811E4-F4A3-AF1B-1750-7ACFF4EDF3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702623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23193-FD64-21AD-02C1-75613E17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D5FEE4-8A7F-4A85-C882-AA5A083A30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EB5DE8B-2BFA-5380-9DEA-44BBA2A3D3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AF3841-1033-7790-3EF9-34306D388E7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8305CB-514A-7F99-56EA-4A589DFC538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E009344-60FF-BAA4-9D49-7BB1689F78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2642887-C462-3D3E-C4B8-6EAA6AC9B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E0D17FE-F060-D193-1719-A2BBC55B35E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70AD7936-F496-3D41-EA09-39944446DC0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7AF35D2-57C7-C7A0-D401-931A1943799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6F0A960-39BF-0279-CE3B-3D688274B3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0239" y="466472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0D3F25-8138-AD4B-F9C8-91AD2E4186F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8C84BF2-25C0-35DC-D60D-4FE83422C05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07517" y="4684773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Former et compléter des phrases.</a:t>
            </a:r>
          </a:p>
        </p:txBody>
      </p:sp>
    </p:spTree>
    <p:extLst>
      <p:ext uri="{BB962C8B-B14F-4D97-AF65-F5344CB8AC3E}">
        <p14:creationId xmlns:p14="http://schemas.microsoft.com/office/powerpoint/2010/main" val="481716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EE61-3FE2-6BAD-DD82-2EDCCAFC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B588CA-D684-8FEA-B6B3-D1F9B62B06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6631CC-0033-3361-A1D3-214CE11864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apprendre à former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CB5ABA-1621-5B6E-F46B-63338CBBC3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1D1B3E-AD52-D482-514F-CEEDD7DC22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140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68BF-1426-A6F6-2A0B-6BBB0352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0C8634-3F4E-4B33-C354-57D46B8853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287064-C1F4-D0DB-2168-2F09B7243E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9462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écrire une phrase correcte à partir de ces mots en désordre.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A905EF2-6544-FF4B-AB42-ABC83FEE028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EBF957-3A94-A8EC-15E3-13BB35FAB3E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97744" y="6609768"/>
            <a:ext cx="10598650" cy="1040426"/>
            <a:chOff x="1337736" y="4100665"/>
            <a:chExt cx="4896479" cy="68783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F3C15ED-C033-FF23-1819-15094420BDE4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>
              <a:off x="1337736" y="4100665"/>
              <a:ext cx="1396976" cy="687830"/>
              <a:chOff x="456074" y="4155741"/>
              <a:chExt cx="1704794" cy="1031745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2BE2C0-51B8-C11E-55F6-850FE2A7F496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88ADF8F-646D-4BBE-FFC7-F35701137509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français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88A2B3D-B3F5-2CB1-DFB2-4ACDCDE4F98C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3321D70-1E40-A3B1-EEDD-236E9A30F5D8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57FC4E7-4D6A-5D89-B7BB-F69D0AE7065B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elle a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54D351A-5BEF-DB6E-FE1E-4C53C5E459C0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53D9D44-E41F-56DA-7238-AAC450AA4E57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036F2B-94C4-9C70-1C31-6508F49715CD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aujourd’hui</a:t>
                </a: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017AD32-10DC-00B7-776D-C62B9C3B294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7A9CEA2-05FF-7BFA-6808-D1E433733E2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5E09240-02C8-F81A-1E1C-F5FFE793354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169039" y="2296078"/>
            <a:ext cx="5377921" cy="35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9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6836-3BD9-3249-C148-E0AD6F31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CAF48A0-C814-A297-C24F-E6427E3FEA5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9E3C2FB-A63C-5EAF-B4AB-98CD8B35BF8B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B66ADD3-E862-E2D1-B862-4FF881CBF2C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F2CEAE7-1CEB-860D-D313-9408F3E9957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C4AC820-9E1C-D834-492A-BA7E7B622AD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85900" y="551672"/>
            <a:ext cx="1024242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Aujourd’hui, elle a français.».   </a:t>
            </a:r>
          </a:p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n’oublie pas la majuscule au début et le point à la fin.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06209A-4DFF-737D-6431-C5371F44D9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47243" y="7962359"/>
            <a:ext cx="10699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</a:t>
            </a: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ujourd’hui, elle a français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CDF544-C157-F0DB-C513-E761A916F3F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597744" y="6609767"/>
            <a:ext cx="10598650" cy="1513873"/>
            <a:chOff x="1337736" y="4100665"/>
            <a:chExt cx="4896479" cy="100082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76D7A9D-8F0A-6E1D-F4F7-D14ABDB58EBA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1337736" y="4100665"/>
              <a:ext cx="1396976" cy="1000828"/>
              <a:chOff x="456074" y="4155741"/>
              <a:chExt cx="1704794" cy="1501242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1791742-0490-5370-85AA-3D746E29AD70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8F6933E-6336-EB01-2F34-D89D16A650BB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1312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</a:rPr>
                  <a:t>aujourd’hui</a:t>
                </a:r>
              </a:p>
              <a:p>
                <a:pPr algn="ctr" defTabSz="914490">
                  <a:defRPr/>
                </a:pPr>
                <a:endParaRPr lang="fr-FR" sz="4001" b="1" dirty="0">
                  <a:solidFill>
                    <a:srgbClr val="106585"/>
                  </a:solidFill>
                  <a:latin typeface="Calibri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F76D6DF-E12B-C731-03C1-FB72E595401A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5E16D6C-F8C1-1F8B-7A12-AC079C8F0CCB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369535D-3037-98C1-8540-D05B48C8D3FC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elle a</a:t>
                </a: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3AFFCA7-6067-7CE9-17E2-4065352F43B1}"/>
                </a:ext>
              </a:extLst>
            </p:cNvPr>
            <p:cNvGrpSpPr/>
            <p:nvPr>
              <p:custDataLst>
                <p:tags r:id="rId11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62CAAAA-2A8D-5A4D-B904-2937F167D91A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95DFDB6-C05B-DE6F-9FBA-1FC7DE8AEF35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</a:rPr>
                  <a:t>Français</a:t>
                </a:r>
                <a:endParaRPr lang="fr-FR" sz="4001" b="1" dirty="0">
                  <a:solidFill>
                    <a:srgbClr val="106585"/>
                  </a:solidFill>
                  <a:latin typeface="Calibri"/>
                </a:endParaRPr>
              </a:p>
            </p:txBody>
          </p:sp>
        </p:grp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D1B31EF-B9B7-DBB0-A692-AAE728A8067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169039" y="2296078"/>
            <a:ext cx="5377921" cy="35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54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CDA9-BFFE-04D3-EA81-14C8CEFB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DC1F9-9B7E-0F64-38BE-C5C2BAE64C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DD4E77-5A17-9BF8-A6A0-B98574F4B4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1032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compléter la phrase par le bon mot, à partir de l’image.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899C962-CF29-BA97-2418-0C549943A082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B99EF27-7640-A251-567D-90BCAC0FCD6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5F3428D-D342-200B-2AC5-EF00B720D31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0D4807CC-BC18-EEF2-4F89-91E9773E36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2286" y="4543335"/>
            <a:ext cx="1032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Hier, j’avais ………….. </a:t>
            </a:r>
            <a:endParaRPr lang="fr-FR" sz="72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E45BA9-7EDD-A569-2BFE-43F75530263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942776" y="4374725"/>
            <a:ext cx="2070029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53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9BC4-4FA5-3528-A784-963DE4A8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E3D3250-5FFE-E93B-339D-6744075E1E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6" y="8084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2FF3F-63F0-96F0-2D92-75324DE149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AB9BA3F2-08C8-B20B-EB4D-728F4195F14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D0F41D-7108-EE4A-C2A6-E7A3CD7AA16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4757" y="737054"/>
            <a:ext cx="1024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L’élève fait de l’écriture.».  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44508FE-BBA7-6EB9-A248-1C95BD66162F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1024086-F398-CDAE-3F97-9C90FEEF4F1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2286" y="4543335"/>
            <a:ext cx="1032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Hier, j’avais 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français</a:t>
            </a: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 </a:t>
            </a:r>
            <a:endParaRPr lang="fr-FR" sz="72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AC06DD-AF2E-96C4-07B3-7F093567F2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942776" y="4374725"/>
            <a:ext cx="2070029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61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1D9280-53C3-AD3E-E1BC-21FC73EAB8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38206" y="1111691"/>
            <a:ext cx="1249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&gt; 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Si  les élèves ne disposent pas de livret,  l’activité doit être réalisée sur les cahiers à partir du modèle affiché à l’écran.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E1D2823-FAF0-0EE3-6E66-754722BA560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14.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44FEE9C-85BD-8010-0EA4-3795DE815BA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81268850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565D456-6755-44A1-3837-18495CB6E14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072187" y="1762327"/>
            <a:ext cx="5601454" cy="79391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79041" y="6958013"/>
            <a:ext cx="5865046" cy="23288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remets les mots en ordre pour former une phrase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A14862D-33EE-7267-E1F0-050053DD78F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12764887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2160BE2-DF1E-79CA-28E2-39735190519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62403" y="3181180"/>
            <a:ext cx="12391194" cy="39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4A60ED6-B1D4-C162-DF0F-627755047BB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62403" y="3181180"/>
            <a:ext cx="12391194" cy="3924640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F183A-B954-9758-5CE3-4626F2DA2F5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00288" y="4775269"/>
            <a:ext cx="10887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Aujourd’hui, j’ai sport.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B6CB03D-9FA0-AE5D-4E9E-EF75493B5EC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A1BA860-F108-10D2-9363-C2E9D158019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00288" y="6334273"/>
            <a:ext cx="10977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Demain, vous avez français.</a:t>
            </a:r>
          </a:p>
        </p:txBody>
      </p: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F60B4-537B-E4D4-B70E-FFA1AE4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6FEF36E-163D-95F8-A68A-EBFA82CBDC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3BCE7F-D991-CE58-1486-4AED6A30565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Demain, j’ai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6C87A4-21BA-F4F6-4224-8C2AA5F856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59658" y="6930820"/>
            <a:ext cx="854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Aujourd’hui, nous avons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6C35AE-4763-3F35-F1C4-83A824C4467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657575-AD7F-9722-F652-8D6D4A2D91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complète la phrase par le bon mot.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61645F-647B-1056-5990-B7420193F7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AF4EDB-74A0-5F96-6A90-FDAA3558AD7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2407AFAB-E2DE-1A28-3CC3-13393D4515F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065760" y="4100266"/>
            <a:ext cx="1379633" cy="14927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AE13A6-33DC-7A0A-4927-C5490134BBE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080500" y="6499580"/>
            <a:ext cx="1388338" cy="147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26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27B4-26D7-4B78-80E0-351DE8947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DE01B478-5274-8689-2FF6-0675EE3D72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1E7D46-8365-0303-69D6-9DDC1BC40A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43B8954-50EB-8364-4055-66718AF09C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11811AB-70BD-1107-D824-58499803FA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3130D0-A9E6-640B-2AD1-5284607185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22ED51F-B562-4491-C624-8B890362FA9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6547F3D-AD2F-7A22-F23F-5319BB5F75E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Demain, j’ai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arabe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35BD09-7968-0561-D57D-D9AF7A8BE24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759658" y="6930820"/>
            <a:ext cx="10484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Aujourd’hui, nous avons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maths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4C1BE2-3124-318A-A1B9-75D2D205705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065760" y="4100266"/>
            <a:ext cx="1379633" cy="14927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525548-6B74-20D6-D168-BC578FC35DC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0080500" y="6499580"/>
            <a:ext cx="1388338" cy="147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924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BF74D71D-5B8F-92C1-3EB0-8D43B70AEC53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58926" y="3138820"/>
            <a:ext cx="1610398" cy="199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14035</TotalTime>
  <Words>1433</Words>
  <Application>Microsoft Office PowerPoint</Application>
  <PresentationFormat>Personnalisé</PresentationFormat>
  <Paragraphs>248</Paragraphs>
  <Slides>50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66" baseType="lpstr">
      <vt:lpstr>Carelia</vt:lpstr>
      <vt:lpstr>Helvetica Neue Light</vt:lpstr>
      <vt:lpstr>Arial</vt:lpstr>
      <vt:lpstr>Cambria</vt:lpstr>
      <vt:lpstr>Calibri </vt:lpstr>
      <vt:lpstr>Calibri</vt:lpstr>
      <vt:lpstr>KG Primary Penmanship Alt</vt:lpstr>
      <vt:lpstr>Dosis Bold</vt:lpstr>
      <vt:lpstr>Traditional Arabic</vt:lpstr>
      <vt:lpstr>Montserrat</vt:lpstr>
      <vt:lpstr>Dosis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136</cp:revision>
  <dcterms:created xsi:type="dcterms:W3CDTF">2023-09-22T04:26:48Z</dcterms:created>
  <dcterms:modified xsi:type="dcterms:W3CDTF">2025-01-19T23:00:57Z</dcterms:modified>
</cp:coreProperties>
</file>