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67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9090" r:id="rId19"/>
    <p:sldId id="2134807223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34809126" r:id="rId27"/>
    <p:sldId id="2134809127" r:id="rId28"/>
    <p:sldId id="2134809128" r:id="rId29"/>
    <p:sldId id="2134809129" r:id="rId30"/>
    <p:sldId id="2134809130" r:id="rId31"/>
    <p:sldId id="2134809131" r:id="rId32"/>
    <p:sldId id="2134809132" r:id="rId33"/>
    <p:sldId id="2134809133" r:id="rId34"/>
    <p:sldId id="2134809134" r:id="rId35"/>
    <p:sldId id="2134806115" r:id="rId36"/>
    <p:sldId id="2134808299" r:id="rId37"/>
    <p:sldId id="2134808974" r:id="rId38"/>
    <p:sldId id="2134808975" r:id="rId39"/>
    <p:sldId id="2134809080" r:id="rId40"/>
    <p:sldId id="2147482342" r:id="rId41"/>
    <p:sldId id="2134808838" r:id="rId42"/>
    <p:sldId id="2147482379" r:id="rId43"/>
    <p:sldId id="2147482367" r:id="rId44"/>
    <p:sldId id="2147482346" r:id="rId45"/>
    <p:sldId id="2147482368" r:id="rId46"/>
    <p:sldId id="2147482344" r:id="rId47"/>
    <p:sldId id="2134808185" r:id="rId48"/>
    <p:sldId id="2147482369" r:id="rId49"/>
    <p:sldId id="2134808909" r:id="rId50"/>
    <p:sldId id="2147482381" r:id="rId51"/>
    <p:sldId id="2147482355" r:id="rId52"/>
    <p:sldId id="2134809081" r:id="rId53"/>
    <p:sldId id="2134809089" r:id="rId54"/>
    <p:sldId id="2134809115" r:id="rId55"/>
    <p:sldId id="2134809116" r:id="rId56"/>
    <p:sldId id="2134809083" r:id="rId57"/>
    <p:sldId id="2134809120" r:id="rId58"/>
    <p:sldId id="2134809121" r:id="rId59"/>
    <p:sldId id="2147482370" r:id="rId60"/>
    <p:sldId id="2134809117" r:id="rId61"/>
    <p:sldId id="2134809118" r:id="rId62"/>
    <p:sldId id="2134808805" r:id="rId63"/>
    <p:sldId id="2134808775" r:id="rId64"/>
    <p:sldId id="2134808474" r:id="rId65"/>
    <p:sldId id="2147482339" r:id="rId66"/>
  </p:sldIdLst>
  <p:sldSz cx="13716000" cy="10287000"/>
  <p:notesSz cx="6858000" cy="9144000"/>
  <p:embeddedFontLst>
    <p:embeddedFont>
      <p:font typeface="Cambria" panose="02040503050406030204" pitchFamily="18" charset="0"/>
      <p:regular r:id="rId68"/>
      <p:bold r:id="rId69"/>
      <p:italic r:id="rId70"/>
      <p:boldItalic r:id="rId71"/>
    </p:embeddedFont>
    <p:embeddedFont>
      <p:font typeface="Carelia" panose="020B0604020202020204" charset="0"/>
      <p:regular r:id="rId72"/>
    </p:embeddedFont>
    <p:embeddedFont>
      <p:font typeface="Dosis" pitchFamily="2" charset="0"/>
      <p:regular r:id="rId73"/>
      <p:bold r:id="rId74"/>
    </p:embeddedFont>
    <p:embeddedFont>
      <p:font typeface="Dosis Bold" pitchFamily="2" charset="0"/>
      <p:regular r:id="rId75"/>
      <p:bold r:id="rId76"/>
    </p:embeddedFont>
    <p:embeddedFont>
      <p:font typeface="KG Primary Penmanship Alt" panose="02000506000000020003" pitchFamily="2" charset="0"/>
      <p:regular r:id="rId77"/>
    </p:embeddedFont>
    <p:embeddedFont>
      <p:font typeface="Montserrat" panose="00000500000000000000" pitchFamily="2" charset="0"/>
      <p:regular r:id="rId78"/>
      <p:bold r:id="rId79"/>
      <p:italic r:id="rId80"/>
      <p:boldItalic r:id="rId81"/>
    </p:embeddedFont>
    <p:embeddedFont>
      <p:font typeface="Traditional Arabic" panose="02020603050405020304" pitchFamily="18" charset="-78"/>
      <p:regular r:id="rId82"/>
      <p:bold r:id="rId83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E00"/>
    <a:srgbClr val="106584"/>
    <a:srgbClr val="106585"/>
    <a:srgbClr val="39368F"/>
    <a:srgbClr val="C42677"/>
    <a:srgbClr val="7F7F7F"/>
    <a:srgbClr val="F2F2F2"/>
    <a:srgbClr val="FDEADA"/>
    <a:srgbClr val="E46C0A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5196" autoAdjust="0"/>
  </p:normalViewPr>
  <p:slideViewPr>
    <p:cSldViewPr snapToGrid="0">
      <p:cViewPr varScale="1">
        <p:scale>
          <a:sx n="54" d="100"/>
          <a:sy n="54" d="100"/>
        </p:scale>
        <p:origin x="1517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1.fntdata"/><Relationship Id="rId84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9.fntdata"/><Relationship Id="rId7" Type="http://schemas.openxmlformats.org/officeDocument/2006/relationships/slide" Target="slides/slide2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tableStyles" Target="tableStyles.xml"/><Relationship Id="rId61" Type="http://schemas.openxmlformats.org/officeDocument/2006/relationships/slide" Target="slides/slide56.xml"/><Relationship Id="rId8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17/01/2025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05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1310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43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19.sv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18.png"/><Relationship Id="rId5" Type="http://schemas.openxmlformats.org/officeDocument/2006/relationships/tags" Target="../tags/tag17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0.xml"/><Relationship Id="rId7" Type="http://schemas.openxmlformats.org/officeDocument/2006/relationships/image" Target="../media/image19.sv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4.xml"/><Relationship Id="rId7" Type="http://schemas.openxmlformats.org/officeDocument/2006/relationships/image" Target="../media/image18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9.xml"/><Relationship Id="rId7" Type="http://schemas.openxmlformats.org/officeDocument/2006/relationships/image" Target="../media/image18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4.xml"/><Relationship Id="rId7" Type="http://schemas.openxmlformats.org/officeDocument/2006/relationships/image" Target="../media/image19.sv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5.xml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198.xml"/><Relationship Id="rId7" Type="http://schemas.openxmlformats.org/officeDocument/2006/relationships/image" Target="../media/image19.sv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9.xml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02.xml"/><Relationship Id="rId7" Type="http://schemas.openxmlformats.org/officeDocument/2006/relationships/image" Target="../media/image19.sv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3.xml"/><Relationship Id="rId9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06.xml"/><Relationship Id="rId7" Type="http://schemas.openxmlformats.org/officeDocument/2006/relationships/image" Target="../media/image19.sv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7.xml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10.xml"/><Relationship Id="rId7" Type="http://schemas.openxmlformats.org/officeDocument/2006/relationships/image" Target="../media/image19.sv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1.xml"/><Relationship Id="rId9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14.xml"/><Relationship Id="rId7" Type="http://schemas.openxmlformats.org/officeDocument/2006/relationships/image" Target="../media/image19.sv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5.xml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18.xml"/><Relationship Id="rId7" Type="http://schemas.openxmlformats.org/officeDocument/2006/relationships/image" Target="../media/image19.sv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9.xml"/><Relationship Id="rId9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22.xml"/><Relationship Id="rId7" Type="http://schemas.openxmlformats.org/officeDocument/2006/relationships/image" Target="../media/image19.sv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3.xml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26.xml"/><Relationship Id="rId7" Type="http://schemas.openxmlformats.org/officeDocument/2006/relationships/image" Target="../media/image19.sv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7.xml"/><Relationship Id="rId9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30.xml"/><Relationship Id="rId7" Type="http://schemas.openxmlformats.org/officeDocument/2006/relationships/image" Target="../media/image18.pn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2.xml"/><Relationship Id="rId10" Type="http://schemas.openxmlformats.org/officeDocument/2006/relationships/image" Target="../media/image33.png"/><Relationship Id="rId4" Type="http://schemas.openxmlformats.org/officeDocument/2006/relationships/tags" Target="../tags/tag231.xml"/><Relationship Id="rId9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235.xml"/><Relationship Id="rId7" Type="http://schemas.openxmlformats.org/officeDocument/2006/relationships/image" Target="../media/image19.sv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239.xml"/><Relationship Id="rId7" Type="http://schemas.openxmlformats.org/officeDocument/2006/relationships/image" Target="../media/image19.sv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0.xml"/><Relationship Id="rId9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3.xml"/><Relationship Id="rId7" Type="http://schemas.openxmlformats.org/officeDocument/2006/relationships/image" Target="../media/image18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4.xml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4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image" Target="../media/image8.png"/><Relationship Id="rId5" Type="http://schemas.openxmlformats.org/officeDocument/2006/relationships/tags" Target="../tags/tag249.xml"/><Relationship Id="rId10" Type="http://schemas.openxmlformats.org/officeDocument/2006/relationships/image" Target="../media/image7.svg"/><Relationship Id="rId4" Type="http://schemas.openxmlformats.org/officeDocument/2006/relationships/tags" Target="../tags/tag248.xml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58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253.xml"/><Relationship Id="rId7" Type="http://schemas.openxmlformats.org/officeDocument/2006/relationships/tags" Target="../tags/tag257.xml"/><Relationship Id="rId12" Type="http://schemas.openxmlformats.org/officeDocument/2006/relationships/tags" Target="../tags/tag262.xml"/><Relationship Id="rId17" Type="http://schemas.openxmlformats.org/officeDocument/2006/relationships/image" Target="../media/image40.png"/><Relationship Id="rId2" Type="http://schemas.openxmlformats.org/officeDocument/2006/relationships/tags" Target="../tags/tag252.xml"/><Relationship Id="rId16" Type="http://schemas.openxmlformats.org/officeDocument/2006/relationships/image" Target="../media/image29.svg"/><Relationship Id="rId1" Type="http://schemas.openxmlformats.org/officeDocument/2006/relationships/tags" Target="../tags/tag251.xml"/><Relationship Id="rId6" Type="http://schemas.openxmlformats.org/officeDocument/2006/relationships/tags" Target="../tags/tag256.xml"/><Relationship Id="rId11" Type="http://schemas.openxmlformats.org/officeDocument/2006/relationships/tags" Target="../tags/tag261.xml"/><Relationship Id="rId5" Type="http://schemas.openxmlformats.org/officeDocument/2006/relationships/tags" Target="../tags/tag255.xml"/><Relationship Id="rId15" Type="http://schemas.openxmlformats.org/officeDocument/2006/relationships/image" Target="../media/image15.png"/><Relationship Id="rId10" Type="http://schemas.openxmlformats.org/officeDocument/2006/relationships/tags" Target="../tags/tag260.xml"/><Relationship Id="rId19" Type="http://schemas.openxmlformats.org/officeDocument/2006/relationships/image" Target="../media/image42.png"/><Relationship Id="rId4" Type="http://schemas.openxmlformats.org/officeDocument/2006/relationships/tags" Target="../tags/tag254.xml"/><Relationship Id="rId9" Type="http://schemas.openxmlformats.org/officeDocument/2006/relationships/tags" Target="../tags/tag259.xml"/><Relationship Id="rId1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image" Target="../media/image18.png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3.png"/><Relationship Id="rId2" Type="http://schemas.openxmlformats.org/officeDocument/2006/relationships/tags" Target="../tags/tag264.xml"/><Relationship Id="rId16" Type="http://schemas.openxmlformats.org/officeDocument/2006/relationships/image" Target="../media/image52.PNG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5" Type="http://schemas.openxmlformats.org/officeDocument/2006/relationships/tags" Target="../tags/tag267.xml"/><Relationship Id="rId15" Type="http://schemas.openxmlformats.org/officeDocument/2006/relationships/image" Target="../media/image51.png"/><Relationship Id="rId10" Type="http://schemas.openxmlformats.org/officeDocument/2006/relationships/tags" Target="../tags/tag272.xml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image" Target="../media/image54.png"/><Relationship Id="rId3" Type="http://schemas.openxmlformats.org/officeDocument/2006/relationships/tags" Target="../tags/tag276.xml"/><Relationship Id="rId7" Type="http://schemas.openxmlformats.org/officeDocument/2006/relationships/tags" Target="../tags/tag278.xml"/><Relationship Id="rId12" Type="http://schemas.openxmlformats.org/officeDocument/2006/relationships/image" Target="../media/image53.png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audio" Target="../media/media1.wav"/><Relationship Id="rId11" Type="http://schemas.openxmlformats.org/officeDocument/2006/relationships/image" Target="../media/image52.PNG"/><Relationship Id="rId5" Type="http://schemas.microsoft.com/office/2007/relationships/media" Target="../media/media1.wav"/><Relationship Id="rId10" Type="http://schemas.openxmlformats.org/officeDocument/2006/relationships/image" Target="../media/image51.png"/><Relationship Id="rId4" Type="http://schemas.openxmlformats.org/officeDocument/2006/relationships/tags" Target="../tags/tag277.xml"/><Relationship Id="rId9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5.png"/><Relationship Id="rId3" Type="http://schemas.openxmlformats.org/officeDocument/2006/relationships/tags" Target="../tags/tag282.xml"/><Relationship Id="rId7" Type="http://schemas.openxmlformats.org/officeDocument/2006/relationships/tags" Target="../tags/tag286.xml"/><Relationship Id="rId12" Type="http://schemas.openxmlformats.org/officeDocument/2006/relationships/image" Target="../media/image52.PNG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image" Target="../media/image51.png"/><Relationship Id="rId5" Type="http://schemas.openxmlformats.org/officeDocument/2006/relationships/tags" Target="../tags/tag284.xml"/><Relationship Id="rId10" Type="http://schemas.openxmlformats.org/officeDocument/2006/relationships/image" Target="../media/image19.svg"/><Relationship Id="rId4" Type="http://schemas.openxmlformats.org/officeDocument/2006/relationships/tags" Target="../tags/tag283.xml"/><Relationship Id="rId9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image" Target="../media/image52.PNG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image" Target="../media/image56.png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image" Target="../media/image19.svg"/><Relationship Id="rId5" Type="http://schemas.openxmlformats.org/officeDocument/2006/relationships/tags" Target="../tags/tag291.xml"/><Relationship Id="rId10" Type="http://schemas.openxmlformats.org/officeDocument/2006/relationships/image" Target="../media/image18.png"/><Relationship Id="rId4" Type="http://schemas.openxmlformats.org/officeDocument/2006/relationships/tags" Target="../tags/tag290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7.jpeg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tags" Target="../tags/tag306.xml"/><Relationship Id="rId17" Type="http://schemas.openxmlformats.org/officeDocument/2006/relationships/image" Target="../media/image53.png"/><Relationship Id="rId2" Type="http://schemas.openxmlformats.org/officeDocument/2006/relationships/tags" Target="../tags/tag296.xml"/><Relationship Id="rId16" Type="http://schemas.openxmlformats.org/officeDocument/2006/relationships/image" Target="../media/image51.png"/><Relationship Id="rId20" Type="http://schemas.openxmlformats.org/officeDocument/2006/relationships/image" Target="../media/image58.jpeg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tags" Target="../tags/tag305.xml"/><Relationship Id="rId5" Type="http://schemas.openxmlformats.org/officeDocument/2006/relationships/tags" Target="../tags/tag299.xml"/><Relationship Id="rId15" Type="http://schemas.openxmlformats.org/officeDocument/2006/relationships/image" Target="../media/image19.svg"/><Relationship Id="rId10" Type="http://schemas.openxmlformats.org/officeDocument/2006/relationships/tags" Target="../tags/tag304.xml"/><Relationship Id="rId19" Type="http://schemas.openxmlformats.org/officeDocument/2006/relationships/image" Target="../media/image46.png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8.jpe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46.pn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image" Target="../media/image56.png"/><Relationship Id="rId5" Type="http://schemas.openxmlformats.org/officeDocument/2006/relationships/tags" Target="../tags/tag311.xml"/><Relationship Id="rId15" Type="http://schemas.openxmlformats.org/officeDocument/2006/relationships/image" Target="../media/image57.jpeg"/><Relationship Id="rId10" Type="http://schemas.openxmlformats.org/officeDocument/2006/relationships/image" Target="../media/image19.svg"/><Relationship Id="rId4" Type="http://schemas.openxmlformats.org/officeDocument/2006/relationships/tags" Target="../tags/tag310.xml"/><Relationship Id="rId9" Type="http://schemas.openxmlformats.org/officeDocument/2006/relationships/image" Target="../media/image18.png"/><Relationship Id="rId1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5.png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12" Type="http://schemas.openxmlformats.org/officeDocument/2006/relationships/image" Target="../media/image52.PNG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image" Target="../media/image51.png"/><Relationship Id="rId5" Type="http://schemas.openxmlformats.org/officeDocument/2006/relationships/tags" Target="../tags/tag318.xml"/><Relationship Id="rId10" Type="http://schemas.openxmlformats.org/officeDocument/2006/relationships/image" Target="../media/image19.svg"/><Relationship Id="rId4" Type="http://schemas.openxmlformats.org/officeDocument/2006/relationships/tags" Target="../tags/tag317.xml"/><Relationship Id="rId9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7.jpeg"/><Relationship Id="rId3" Type="http://schemas.openxmlformats.org/officeDocument/2006/relationships/tags" Target="../tags/tag323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3.png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11" Type="http://schemas.openxmlformats.org/officeDocument/2006/relationships/image" Target="../media/image28.png"/><Relationship Id="rId5" Type="http://schemas.openxmlformats.org/officeDocument/2006/relationships/tags" Target="../tags/tag325.xml"/><Relationship Id="rId10" Type="http://schemas.openxmlformats.org/officeDocument/2006/relationships/image" Target="../media/image51.png"/><Relationship Id="rId4" Type="http://schemas.openxmlformats.org/officeDocument/2006/relationships/tags" Target="../tags/tag324.xml"/><Relationship Id="rId9" Type="http://schemas.openxmlformats.org/officeDocument/2006/relationships/image" Target="../media/image19.svg"/><Relationship Id="rId1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tags" Target="../tags/tag339.xml"/><Relationship Id="rId18" Type="http://schemas.openxmlformats.org/officeDocument/2006/relationships/image" Target="../media/image51.pn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17" Type="http://schemas.openxmlformats.org/officeDocument/2006/relationships/image" Target="../media/image19.svg"/><Relationship Id="rId2" Type="http://schemas.openxmlformats.org/officeDocument/2006/relationships/tags" Target="../tags/tag328.xml"/><Relationship Id="rId16" Type="http://schemas.openxmlformats.org/officeDocument/2006/relationships/image" Target="../media/image18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5" Type="http://schemas.openxmlformats.org/officeDocument/2006/relationships/tags" Target="../tags/tag331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36.xml"/><Relationship Id="rId19" Type="http://schemas.openxmlformats.org/officeDocument/2006/relationships/image" Target="../media/image58.jpeg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tags" Target="../tags/tag340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3.xml"/><Relationship Id="rId7" Type="http://schemas.openxmlformats.org/officeDocument/2006/relationships/image" Target="../media/image18.png"/><Relationship Id="rId12" Type="http://schemas.openxmlformats.org/officeDocument/2006/relationships/image" Target="../media/image58.jpeg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0.png"/><Relationship Id="rId5" Type="http://schemas.openxmlformats.org/officeDocument/2006/relationships/tags" Target="../tags/tag345.xml"/><Relationship Id="rId10" Type="http://schemas.openxmlformats.org/officeDocument/2006/relationships/image" Target="../media/image59.png"/><Relationship Id="rId4" Type="http://schemas.openxmlformats.org/officeDocument/2006/relationships/tags" Target="../tags/tag344.xml"/><Relationship Id="rId9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8.xml"/><Relationship Id="rId7" Type="http://schemas.openxmlformats.org/officeDocument/2006/relationships/image" Target="../media/image18.png"/><Relationship Id="rId12" Type="http://schemas.openxmlformats.org/officeDocument/2006/relationships/image" Target="../media/image28.pn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8.jpeg"/><Relationship Id="rId5" Type="http://schemas.openxmlformats.org/officeDocument/2006/relationships/tags" Target="../tags/tag350.xml"/><Relationship Id="rId10" Type="http://schemas.openxmlformats.org/officeDocument/2006/relationships/image" Target="../media/image59.png"/><Relationship Id="rId4" Type="http://schemas.openxmlformats.org/officeDocument/2006/relationships/tags" Target="../tags/tag349.xml"/><Relationship Id="rId9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53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image" Target="../media/image8.png"/><Relationship Id="rId5" Type="http://schemas.openxmlformats.org/officeDocument/2006/relationships/tags" Target="../tags/tag355.xml"/><Relationship Id="rId10" Type="http://schemas.openxmlformats.org/officeDocument/2006/relationships/image" Target="../media/image7.svg"/><Relationship Id="rId4" Type="http://schemas.openxmlformats.org/officeDocument/2006/relationships/tags" Target="../tags/tag354.xml"/><Relationship Id="rId9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image" Target="../media/image15.png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358.xml"/><Relationship Id="rId16" Type="http://schemas.openxmlformats.org/officeDocument/2006/relationships/image" Target="../media/image41.svg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61.xml"/><Relationship Id="rId15" Type="http://schemas.openxmlformats.org/officeDocument/2006/relationships/image" Target="../media/image40.png"/><Relationship Id="rId10" Type="http://schemas.openxmlformats.org/officeDocument/2006/relationships/tags" Target="../tags/tag366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image" Target="../media/image29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69.xml"/><Relationship Id="rId7" Type="http://schemas.openxmlformats.org/officeDocument/2006/relationships/image" Target="../media/image18.pn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71.xml"/><Relationship Id="rId10" Type="http://schemas.openxmlformats.org/officeDocument/2006/relationships/image" Target="../media/image33.png"/><Relationship Id="rId4" Type="http://schemas.openxmlformats.org/officeDocument/2006/relationships/tags" Target="../tags/tag370.xml"/><Relationship Id="rId9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374.xml"/><Relationship Id="rId7" Type="http://schemas.openxmlformats.org/officeDocument/2006/relationships/image" Target="../media/image19.svg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7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78.xml"/><Relationship Id="rId7" Type="http://schemas.openxmlformats.org/officeDocument/2006/relationships/image" Target="../media/image18.png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0.xml"/><Relationship Id="rId4" Type="http://schemas.openxmlformats.org/officeDocument/2006/relationships/tags" Target="../tags/tag379.xml"/><Relationship Id="rId9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383.xml"/><Relationship Id="rId7" Type="http://schemas.openxmlformats.org/officeDocument/2006/relationships/image" Target="../media/image26.jpe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86.xml"/><Relationship Id="rId7" Type="http://schemas.openxmlformats.org/officeDocument/2006/relationships/image" Target="../media/image61.png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8.xml"/><Relationship Id="rId10" Type="http://schemas.openxmlformats.org/officeDocument/2006/relationships/image" Target="../media/image50.png"/><Relationship Id="rId4" Type="http://schemas.openxmlformats.org/officeDocument/2006/relationships/tags" Target="../tags/tag387.xml"/><Relationship Id="rId9" Type="http://schemas.openxmlformats.org/officeDocument/2006/relationships/image" Target="../media/image19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1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3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image" Target="../media/image62.png"/><Relationship Id="rId5" Type="http://schemas.openxmlformats.org/officeDocument/2006/relationships/tags" Target="../tags/tag393.xml"/><Relationship Id="rId10" Type="http://schemas.openxmlformats.org/officeDocument/2006/relationships/image" Target="../media/image23.png"/><Relationship Id="rId4" Type="http://schemas.openxmlformats.org/officeDocument/2006/relationships/tags" Target="../tags/tag392.xml"/><Relationship Id="rId9" Type="http://schemas.openxmlformats.org/officeDocument/2006/relationships/image" Target="../media/image19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397.xml"/><Relationship Id="rId7" Type="http://schemas.openxmlformats.org/officeDocument/2006/relationships/image" Target="../media/image26.jpeg"/><Relationship Id="rId2" Type="http://schemas.openxmlformats.org/officeDocument/2006/relationships/tags" Target="../tags/tag396.xml"/><Relationship Id="rId1" Type="http://schemas.openxmlformats.org/officeDocument/2006/relationships/tags" Target="../tags/tag39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00.xml"/><Relationship Id="rId7" Type="http://schemas.openxmlformats.org/officeDocument/2006/relationships/image" Target="../media/image64.pn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02.xml"/><Relationship Id="rId10" Type="http://schemas.openxmlformats.org/officeDocument/2006/relationships/image" Target="../media/image50.png"/><Relationship Id="rId4" Type="http://schemas.openxmlformats.org/officeDocument/2006/relationships/tags" Target="../tags/tag401.xml"/><Relationship Id="rId9" Type="http://schemas.openxmlformats.org/officeDocument/2006/relationships/image" Target="../media/image19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404.xml"/><Relationship Id="rId1" Type="http://schemas.openxmlformats.org/officeDocument/2006/relationships/tags" Target="../tags/tag40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12.xml"/><Relationship Id="rId13" Type="http://schemas.openxmlformats.org/officeDocument/2006/relationships/image" Target="../media/image66.jpg"/><Relationship Id="rId18" Type="http://schemas.openxmlformats.org/officeDocument/2006/relationships/image" Target="../media/image69.png"/><Relationship Id="rId3" Type="http://schemas.openxmlformats.org/officeDocument/2006/relationships/tags" Target="../tags/tag407.xml"/><Relationship Id="rId7" Type="http://schemas.openxmlformats.org/officeDocument/2006/relationships/tags" Target="../tags/tag411.xml"/><Relationship Id="rId12" Type="http://schemas.openxmlformats.org/officeDocument/2006/relationships/image" Target="../media/image19.svg"/><Relationship Id="rId17" Type="http://schemas.microsoft.com/office/2007/relationships/hdphoto" Target="../media/hdphoto1.wdp"/><Relationship Id="rId2" Type="http://schemas.openxmlformats.org/officeDocument/2006/relationships/tags" Target="../tags/tag406.xml"/><Relationship Id="rId16" Type="http://schemas.openxmlformats.org/officeDocument/2006/relationships/image" Target="../media/image68.png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image" Target="../media/image18.png"/><Relationship Id="rId5" Type="http://schemas.openxmlformats.org/officeDocument/2006/relationships/tags" Target="../tags/tag409.xml"/><Relationship Id="rId15" Type="http://schemas.openxmlformats.org/officeDocument/2006/relationships/image" Target="../media/image67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08.xml"/><Relationship Id="rId9" Type="http://schemas.openxmlformats.org/officeDocument/2006/relationships/tags" Target="../tags/tag413.xml"/><Relationship Id="rId14" Type="http://schemas.openxmlformats.org/officeDocument/2006/relationships/image" Target="../media/image58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image" Target="../media/image43.png"/><Relationship Id="rId3" Type="http://schemas.openxmlformats.org/officeDocument/2006/relationships/tags" Target="../tags/tag416.xml"/><Relationship Id="rId7" Type="http://schemas.openxmlformats.org/officeDocument/2006/relationships/tags" Target="../tags/tag420.xml"/><Relationship Id="rId12" Type="http://schemas.openxmlformats.org/officeDocument/2006/relationships/image" Target="../media/image19.svg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image" Target="../media/image18.png"/><Relationship Id="rId5" Type="http://schemas.openxmlformats.org/officeDocument/2006/relationships/tags" Target="../tags/tag4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17.xml"/><Relationship Id="rId9" Type="http://schemas.openxmlformats.org/officeDocument/2006/relationships/tags" Target="../tags/tag42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23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</a:t>
            </a:r>
            <a:r>
              <a:rPr lang="ar-MA" sz="4001" b="1" dirty="0">
                <a:solidFill>
                  <a:prstClr val="white"/>
                </a:solidFill>
                <a:latin typeface="Dosis Bold"/>
              </a:rPr>
              <a:t>4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3 :</a:t>
            </a: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 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07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97B2C3-69D3-608C-6F1F-D9922A2A48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602" y="293964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5D6F37-A0CE-F2FA-8AF6-3364ED03CA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3965" y="2933959"/>
            <a:ext cx="3795089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4747FF-7332-CD37-080E-889DAEB43C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5932" y="2926339"/>
            <a:ext cx="377984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Quand est-ce que tu as français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avoir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les phrases avec le bon mot.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</a:t>
            </a:r>
            <a:r>
              <a:rPr lang="ar-MA" sz="6000" b="1" dirty="0">
                <a:solidFill>
                  <a:srgbClr val="215968"/>
                </a:solidFill>
                <a:latin typeface="Dosis" pitchFamily="2" charset="0"/>
              </a:rPr>
              <a:t>4</a:t>
            </a: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79" y="4832400"/>
            <a:ext cx="989643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ct val="150000"/>
              </a:lnSpc>
              <a:spcAft>
                <a:spcPts val="600"/>
              </a:spcAft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et comprendre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des phrases simples.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apprendre à lire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bien.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C2C2781F-B515-D27B-F648-5BD5BA913F0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     maintenant     après     ai     avais     arab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 spor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 math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05492F9-F68D-8370-623D-C767B75883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     maintenant     après     ai     avais     arab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 spor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 math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7C2F2-EED6-1DF8-8627-DFFE3736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FDC5ADE-AB21-7CA8-F667-E9479F51CB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801A97-2E70-754E-2148-306508383A6C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CAD43D-6810-CC17-543F-16CBAAC03E0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E9021FD-9555-2279-47F7-CDAFD42C1E7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A41867-F154-D208-9D3D-F90A4C5D8EE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Avant, j’avais arab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901A771-443F-7B05-065B-F5AC444D05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4282" y="3789990"/>
            <a:ext cx="3223820" cy="248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7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71FF7-7FE1-262F-E342-36EFAC18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4F01F90-4460-76C4-7E95-0F92E7FD769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3D31C0-D69C-17E8-B12E-775D5BBE5AE1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Avant, j’avais arabe.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246FF8-8FB7-DA74-5F4F-A83D0EA4272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E275045-D17C-3B38-3D5F-CA0850D9FA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F1B128-0AE4-978B-515A-C7D9924E82B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Avant, j’avais arab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C0B8CA-8455-8F5E-231B-8F4FD1B64A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4282" y="3789990"/>
            <a:ext cx="3223820" cy="248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03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D1FC-D6CE-1EED-C650-87841A2D6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BB5EC6B-219A-B994-81BC-E3807A73A0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8E7680-9009-3673-423B-5B96487F98AD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9D3E61-BAE4-17F7-6F5D-B313F846E98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FCC1747-F60B-8D84-A1E8-6756465F42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90ECC2-637B-427F-7A3C-EDC0F9FB7F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Avant, j’avais arab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7E78F9-82FC-D463-7992-05480DC4E0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4282" y="3789990"/>
            <a:ext cx="3223820" cy="248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59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B9F51-675B-078A-5BEB-B74ADFD8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FFE8769-CE8A-9A4C-F66E-B2C584446F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DFB021-68FF-ADD3-B004-1AFF7E41FCD9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2FA88B-4F12-2A8A-FD17-7D7C190C51E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7279598-5A15-0F5E-55DA-30570B5187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8DDDBA-DE86-4C4F-A54E-AD36ADA08B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4" y="4571408"/>
            <a:ext cx="8842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Maintenant, j’ai math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E54EE9-EAB7-8235-7428-F2B12E33D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3976" y="3929063"/>
            <a:ext cx="2825388" cy="230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83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3591A-87FB-1ACD-AF97-6CDBCFDD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3DF95E8-6715-59F7-2F39-F15052299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DD84C-66C5-EF02-944F-6CE9BA768A2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j’ai maths.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CCB6905-BD45-9534-324E-1EFB1B18EB6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A35D51B-4771-4A96-AEB7-78DCB55073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EA737A0-D08C-E2EA-4CBF-B4C35711D9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4" y="4571408"/>
            <a:ext cx="8842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Maintenant, j’ai math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7D5B05-E75E-03A1-E2CE-6A3EC895D6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3976" y="3929063"/>
            <a:ext cx="2825388" cy="230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7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3457-0657-BC1E-A81E-83DA9DC44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4C12980-5055-A0EE-10E7-466FD4727A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BD2FD3-2DAB-9B3E-94A9-15D7F694B719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91478D-8FD6-AC09-5B4E-9B2ACBA1D4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E3F71FE-24A5-87B1-15C7-089B2136E2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BA14C3-DF67-2EFF-80DC-279C5A1FA4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4" y="4571408"/>
            <a:ext cx="8842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Maintenant, j’ai math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CE0AA1-6233-8763-BBCF-72A967370E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3976" y="3929063"/>
            <a:ext cx="2825388" cy="230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09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BA0FA-B376-A1CE-8C95-E8ABD170B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006794D-FF62-B5D3-CAB1-5FF9653CF7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5B5920-2A8F-7829-1845-42FD935B248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EEB7BB0-B548-2ECC-FE2B-260B10A952E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DE6D3E8-765E-C6DC-5897-73518BADF9F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DA9DC77-82AB-17BD-31EF-3D6CA14B8A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Après, j’ai spor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276E3E-CBBD-0CA0-74B9-FF80743077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2978" y="3905922"/>
            <a:ext cx="3054965" cy="24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70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BDC02-DFB4-78DA-1D0F-509241324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99A558-69E0-DE24-D3BE-ED413BCFF9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13D989-A461-489B-DEAD-4204A221890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Après, j’ai sport.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1DFAD1A-B980-6150-1EE5-766800A027F3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925EE1C-F546-CC52-8FBA-BD0D1C2C8B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60E953-002D-26C1-C494-171E970D7D0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Après, j’ai spor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233D22-5B25-8A5B-5287-70A4B3C051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2978" y="3905922"/>
            <a:ext cx="3054965" cy="24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92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C913A-0EC7-DC49-2C96-AABF4692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C7491CC-4AF3-3D59-33F2-1E31C1E450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6735FF-D311-FA3C-9721-E4E1F287F4BB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DB3F079-59A3-8E10-3820-366E7499B20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4377428-A4FA-C7F4-17EB-9601122DA11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54381B-4AED-734E-A8FF-F2B56F036B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Après, j’ai spor</a:t>
            </a:r>
            <a:r>
              <a:rPr lang="fr-FR" sz="5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055966-55DE-6F94-6B7E-6E77E3CEE8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2978" y="3905922"/>
            <a:ext cx="3054965" cy="24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83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l’activité suivante (slide 35).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4217E2F-60D0-322C-D3DF-2E81A89BD0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13.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F21794A-5771-854A-13CC-1E00973411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3376" y="1743230"/>
            <a:ext cx="5609248" cy="79070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007617" y="7210270"/>
            <a:ext cx="5865046" cy="2012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lis et je relie chaque phrase à la bonne image.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F80A477-0174-71EB-62C6-B36C35EB96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832" y="2682975"/>
            <a:ext cx="12458336" cy="516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D0F503-5548-1206-EA94-46D66F2DD7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832" y="2682975"/>
            <a:ext cx="12458336" cy="5160862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F9E529E-690F-BAFE-78DD-DCE7235B8D7A}"/>
              </a:ext>
            </a:extLst>
          </p:cNvPr>
          <p:cNvCxnSpPr>
            <a:cxnSpLocks/>
          </p:cNvCxnSpPr>
          <p:nvPr/>
        </p:nvCxnSpPr>
        <p:spPr>
          <a:xfrm>
            <a:off x="3004106" y="4157663"/>
            <a:ext cx="8668782" cy="171450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3CAD602-569B-93E1-855F-1B31B8BD0F7E}"/>
              </a:ext>
            </a:extLst>
          </p:cNvPr>
          <p:cNvCxnSpPr>
            <a:cxnSpLocks/>
          </p:cNvCxnSpPr>
          <p:nvPr/>
        </p:nvCxnSpPr>
        <p:spPr>
          <a:xfrm flipH="1">
            <a:off x="3004106" y="4157663"/>
            <a:ext cx="4314838" cy="171450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2ED7F69-D8F5-5F0C-3EA5-D90CD92DE5A2}"/>
              </a:ext>
            </a:extLst>
          </p:cNvPr>
          <p:cNvCxnSpPr>
            <a:cxnSpLocks/>
          </p:cNvCxnSpPr>
          <p:nvPr/>
        </p:nvCxnSpPr>
        <p:spPr>
          <a:xfrm flipH="1">
            <a:off x="7318944" y="4157663"/>
            <a:ext cx="4353944" cy="171450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92471" y="3078035"/>
            <a:ext cx="9610369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Quand est-ce que tu as français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avoir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des phrases avec le bon mot.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64798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4606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Quand est-ce que tu as français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avoir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2043603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réécouter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71881168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7" name="Parcours_2_Pd2_S3_s1_Dialogue">
            <a:hlinkClick r:id="" action="ppaction://media"/>
            <a:extLst>
              <a:ext uri="{FF2B5EF4-FFF2-40B4-BE49-F238E27FC236}">
                <a16:creationId xmlns:a16="http://schemas.microsoft.com/office/drawing/2014/main" id="{38A203C3-6407-381E-2BC1-9378D48307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84195" y="807510"/>
            <a:ext cx="487363" cy="4873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2457D-5E04-BBC1-AE61-808D77D08DA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43013" y="749000"/>
            <a:ext cx="8644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D747E53-63B2-32A5-5BB3-DDEEBBE186A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09355664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8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D1EE-3120-0122-7799-BC734960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BB18C15-EC86-2798-E895-2162BFA943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96AC43-3659-DFF8-F498-C2490C1F7A9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«Est-ce que tu as mathématiques demain ?».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C02C37-779F-E3F4-D45E-C93AEE82324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A696E8F-14B4-D119-3185-56CB40A1932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6667CAE-36C6-1CBD-A7C0-12F5C7FC83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DD2F6-3042-A338-65AA-401A2606B7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71FC3EE7-1C8D-80C4-AE30-3A8B170F401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835175" y="2457127"/>
            <a:ext cx="4643436" cy="1552348"/>
          </a:xfrm>
          <a:prstGeom prst="wedgeEllipseCallout">
            <a:avLst>
              <a:gd name="adj1" fmla="val 14658"/>
              <a:gd name="adj2" fmla="val 7395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9F8FF0-81CF-F528-E4E3-6974481643B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943100" y="2632678"/>
            <a:ext cx="446309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mathématiques demain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92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80D25-B6A0-AA72-86F8-D60A13420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3E3FF47-72AF-199E-345C-ABA77C029F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AE0A39-A097-5BD0-4945-ECA762E5CA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Est-ce que tu as mathématiques demain ? 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E131321-F302-3927-8F60-82FA99C59A9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D5AAC21-CACB-53FE-206E-BE1740E0DA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7A6F472-769C-C1FF-5CB1-FF260F13B17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B7637-7DE3-C0CF-5592-92777B264E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094357A-2E80-4F58-6A6D-3CA0F44D20E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835175" y="2457127"/>
            <a:ext cx="4643436" cy="1552348"/>
          </a:xfrm>
          <a:prstGeom prst="wedgeEllipseCallout">
            <a:avLst>
              <a:gd name="adj1" fmla="val 14658"/>
              <a:gd name="adj2" fmla="val 7395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C3847C-35C8-9F36-3103-65F12313232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43100" y="2632678"/>
            <a:ext cx="446309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mathématiques demain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16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Oui, j’ai mathématiques demain.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915147" y="2512183"/>
            <a:ext cx="4473375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2C5F429-B2CB-6672-DC6B-BAB4AFAD217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038838" y="2918808"/>
            <a:ext cx="422597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7DBE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MA" sz="3000" b="1" dirty="0">
                <a:solidFill>
                  <a:srgbClr val="7DBE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mathématiques demain.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2CFB703-A03C-FA52-5A15-FEFD4546E45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91693" y="6857585"/>
            <a:ext cx="2380986" cy="1941420"/>
          </a:xfrm>
          <a:prstGeom prst="rect">
            <a:avLst/>
          </a:prstGeom>
        </p:spPr>
      </p:pic>
      <p:pic>
        <p:nvPicPr>
          <p:cNvPr id="14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881E603A-2840-5FC3-6E6D-AFE2ABADFA0B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02119" y="467237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6863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B38E9-DBF4-757A-5FD7-E43A2FA2C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A2E2123-8B27-D285-8357-27AF7C91C3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362046-770A-3F4C-0626-87D6CA835F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Oui, j’ai mathématiques demain. 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C635D7A-ED51-CA83-9BB8-66AE3529B52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E555FCF8-8F8B-798E-352D-113AB59659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472ADA-B66D-7E19-1243-3842040FDB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91693" y="6857585"/>
            <a:ext cx="2380986" cy="1941420"/>
          </a:xfrm>
          <a:prstGeom prst="rect">
            <a:avLst/>
          </a:prstGeom>
        </p:spPr>
      </p:pic>
      <p:pic>
        <p:nvPicPr>
          <p:cNvPr id="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66F7F0E6-F1BD-9D83-F3DC-9DD606BAFCB1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02119" y="467237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73D33-433D-F43E-32A9-8951375A7D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3" name="Image 12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9DAFEDC0-F36B-689B-D29F-722069DFED7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C0810F53-F4E1-C2C6-F29D-95751EFF4BC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915147" y="2512183"/>
            <a:ext cx="4473375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9F2BED-019A-C944-7F4F-487AE168B9C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038838" y="2918808"/>
            <a:ext cx="422597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7DBE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MA" sz="3000" b="1" dirty="0">
                <a:solidFill>
                  <a:srgbClr val="7DBE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mathématiques demain.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596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«Est-ce que tu as arabe demain ?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9CC94EE-0A59-8E60-A58E-CA08C5F9E58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BD0950-D1B0-EF8B-0B40-D716E343CA3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1390E811-9E15-5468-9E23-3031F01CA7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214563" y="2474470"/>
            <a:ext cx="4086779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735751-9E1D-3977-049F-2EDD032F134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57437" y="2761270"/>
            <a:ext cx="3829601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Est-ce que tu as arabe demain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non, je n’ai pas arabe demain.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AD65A1DB-DAC6-E328-9F30-2BC6A37E9A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4471" y="6740296"/>
            <a:ext cx="2440922" cy="18824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7ED1FE5-7E20-1975-5294-FA3A4C03537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62D7934-5E4E-B94E-25E0-0171FEBA416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578EDF26-B1D6-8F4C-5B69-43FAEB12FF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915147" y="2512183"/>
            <a:ext cx="3720139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F82CC2-164A-94D9-17C0-F1C1B588DC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029932" y="2820252"/>
            <a:ext cx="3491050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n’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arabe demain.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F1E982E7-BBC1-F3D9-DC44-CDFF3FA21EB5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161820" y="4817183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578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Oui j’ai / Non je n’ai pas 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Non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,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je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’ai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pas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7DBE00"/>
                </a:solidFill>
                <a:latin typeface="Dosis" pitchFamily="2" charset="0"/>
              </a:rPr>
              <a:t>Oui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,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j’ai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41CC797-D67F-5BBB-0E7D-02AFC163AD82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7347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BDA93-BA84-32F4-C3CC-07E53CF3D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CE44130-ACC4-D1C9-6E45-41AC1AB22E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05E798-3590-29AE-BB07-D71F65D3CA8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français aujourd’hui ? Que va dire Imad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6FDE23-AE27-1357-C95B-7A75DC2530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412D5356-8027-2CC3-0439-6DA54D19EB3F}"/>
              </a:ext>
            </a:extLst>
          </p:cNvPr>
          <p:cNvSpPr txBox="1"/>
          <p:nvPr/>
        </p:nvSpPr>
        <p:spPr>
          <a:xfrm>
            <a:off x="2025647" y="2283593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français aujourd’hui ?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C55A63-0E0D-1891-D3EB-16521017C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519474" y="3754464"/>
            <a:ext cx="1890114" cy="4884352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C53BDAD-55B0-7D7A-C098-9894EFA2465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687C228-F8B5-DE68-A1CC-0E514BC202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6715" y="4271297"/>
            <a:ext cx="2070029" cy="1744405"/>
          </a:xfrm>
          <a:prstGeom prst="rect">
            <a:avLst/>
          </a:prstGeom>
        </p:spPr>
      </p:pic>
      <p:pic>
        <p:nvPicPr>
          <p:cNvPr id="10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DC2850C-F02F-3DBD-52BA-7954A7B1314B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747975" y="6086032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562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F1A8-8D9F-411A-B8FB-957CA84E2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6A6DB88-7E50-A6B6-855F-F0DA387A87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87957" y="6757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E180AEA-334F-A507-17F1-5A51FD0037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arabe demain ? Que va dire Imad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8087DE-60BC-F6F1-9784-1B9D285924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/>
        </p:nvSpPr>
        <p:spPr>
          <a:xfrm>
            <a:off x="2025647" y="2283593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arabe demain ?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EF76AE-075E-5CE7-5157-68CB59F96C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519474" y="3754464"/>
            <a:ext cx="1890114" cy="4884352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F6305D0D-04B7-6825-B0F3-1131687394E2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7819415" y="6289266"/>
            <a:ext cx="1724631" cy="19235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66624CF-63B7-3A13-D184-746AEB809B5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634FEA3D-6EAD-31EF-7394-2AA02D4A5C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61269" y="4202297"/>
            <a:ext cx="2440922" cy="188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876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092332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Quand est-ce que tu as français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avoir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Compléter les phrases avec le mot convenable.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51965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60359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5300" y="604868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5896676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hier; aujourd’hui; demain 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EF9FFFC4-5FD1-D4A5-3375-4D775047439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4681475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avoir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B1755-7790-3980-FA0B-8B50C531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50EACB-AE60-BA0F-2853-BFCA0C4555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l’activité se fait sur les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8BA0A33-7AEA-532D-9A46-C725F3EF553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99A8AF-4399-A8B2-C432-AB863132FC6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EA9EFAE-56D7-E51A-E03E-B0B8E8BC0E2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02AC28-9A35-6C63-0ED9-1CB6FC5811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D13C355-40FD-9CE6-F62F-CD7940CB06C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1061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E1D5-CBCB-B961-10D9-EF5CAAE3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91A04-E8C0-AF42-5218-ACA4701E2DD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8FE598-C597-9894-BC50-8DA6D0955D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14.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57E2E37-5F4F-D8F0-C54C-18DD5180F9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D699831E-E147-DF3F-D782-FC9C4EF207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2527" y="1840489"/>
            <a:ext cx="5635893" cy="79879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F421C5-31B3-059F-4598-A65345B294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108285" y="3971920"/>
            <a:ext cx="5764378" cy="32146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470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9441" y="3796487"/>
            <a:ext cx="485599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J’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ai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as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avons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avez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8947CEA-605D-CB68-797D-2CCF27DC7FF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8553" y="740154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avoir au présent. Répétons ensemble. </a:t>
            </a:r>
          </a:p>
        </p:txBody>
      </p:sp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239F-AD58-07C3-9D25-ED4BE2677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1D0320C3-B5CA-A5EF-A598-C5C5706337DD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938262-02F9-756A-22E0-DC33795779BD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J’écris le bon mot.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B15658-77E7-7CC6-3C14-17853D3222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E7E8EB5-33A4-3423-03E2-7D5E8CB9891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AE0A6C2-E480-7D8F-6B7B-C9445DC85A0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1135194"/>
            <a:ext cx="95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vont écrire le bon mot sur leurs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1035F1-0A59-6FA9-644D-0CD3F6C5D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036" y="2454755"/>
            <a:ext cx="8490933" cy="630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7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BB1D-1C1A-B8C2-098C-41E3822C6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5AF730C-110E-0DC1-84A2-A831DB82D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1036" y="2454755"/>
            <a:ext cx="8490933" cy="6309628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59A8E5A8-6916-9147-B32B-7CB0D8CFC6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F89A14-A862-C120-5582-8912F0F3D6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3C236FD-376F-CE25-49B4-0C966843CC4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B5DFA2C-AEE7-572B-7301-816070EDDC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8282A4-35A2-539E-BD32-17DE51AB15D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4702701-4AC9-2600-6A33-1930C6967154}"/>
              </a:ext>
            </a:extLst>
          </p:cNvPr>
          <p:cNvSpPr txBox="1"/>
          <p:nvPr/>
        </p:nvSpPr>
        <p:spPr>
          <a:xfrm>
            <a:off x="4157665" y="4186678"/>
            <a:ext cx="10487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as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8C5A4A-70B3-11C0-2402-5166C0BEF7C7}"/>
              </a:ext>
            </a:extLst>
          </p:cNvPr>
          <p:cNvSpPr txBox="1"/>
          <p:nvPr/>
        </p:nvSpPr>
        <p:spPr>
          <a:xfrm>
            <a:off x="4157665" y="5100141"/>
            <a:ext cx="1210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a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5E183A-FCD3-48CB-9960-E01F1F192F67}"/>
              </a:ext>
            </a:extLst>
          </p:cNvPr>
          <p:cNvSpPr txBox="1"/>
          <p:nvPr/>
        </p:nvSpPr>
        <p:spPr>
          <a:xfrm>
            <a:off x="4381512" y="6000627"/>
            <a:ext cx="2362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avons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8AC91C-E917-F7D8-BD10-89F948A57F8C}"/>
              </a:ext>
            </a:extLst>
          </p:cNvPr>
          <p:cNvSpPr txBox="1"/>
          <p:nvPr/>
        </p:nvSpPr>
        <p:spPr>
          <a:xfrm>
            <a:off x="4381513" y="6909219"/>
            <a:ext cx="2190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avez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C303DD-DF60-B549-B6FF-82E202844895}"/>
              </a:ext>
            </a:extLst>
          </p:cNvPr>
          <p:cNvSpPr txBox="1"/>
          <p:nvPr/>
        </p:nvSpPr>
        <p:spPr>
          <a:xfrm>
            <a:off x="4381512" y="7841053"/>
            <a:ext cx="13297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ont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041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D6888-42EE-D663-495E-102FF671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37CD4249-4687-4F3B-4607-100248CBBA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AE7F4C-5B3E-03C4-A490-F55AB1520D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 les mots : Hier / Aujourd’hui / Demain.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7BB7D98-BCAE-8621-5943-A1329ED2D5AA}"/>
              </a:ext>
            </a:extLst>
          </p:cNvPr>
          <p:cNvSpPr/>
          <p:nvPr/>
        </p:nvSpPr>
        <p:spPr>
          <a:xfrm>
            <a:off x="1829765" y="3361208"/>
            <a:ext cx="10065281" cy="39968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F235BF-A567-AA8D-E68D-0667BC8A954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761010D-0A33-700D-00B3-622D5B94690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77A76D3-B892-4945-3E2E-CD49E9A956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83527" y="6207640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aujourd’hui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95CDA3-DDC1-517B-63D5-9FBAC3BD174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787778" y="6217898"/>
            <a:ext cx="210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demain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869C63-6787-726F-0076-5580BEA7B1B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823383" y="6207640"/>
            <a:ext cx="2030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hier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93CF4C-10EF-F6DF-A8CC-E8A86DAE48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2823383" y="4297385"/>
            <a:ext cx="2030508" cy="167051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F395F2-5039-0C19-CC28-63A39B6671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7779" y="4350031"/>
            <a:ext cx="2104839" cy="169240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71A500-E3FC-1FA6-CCB5-6A15DA45D8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47509" y="4393014"/>
            <a:ext cx="2020981" cy="158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26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880EF-59EB-A5A3-ACF6-A756E69D1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4E5F433-709E-1150-9079-66AC7BB2F978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B9AE41-EE25-18F3-7C26-12C519594095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Je complète les phrases avec « hier », «aujourd’hui», « demain 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D3F5F5-476E-91E1-9963-7FC5CA17B7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E03B601-29E4-35BA-A3FA-74EA510DB21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83704EA-B7B7-1B49-1F6B-EB4351BA275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1135194"/>
            <a:ext cx="95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vont écrire le bon mot sur leurs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DCFC62-7D3E-15B9-D7B6-64566175FF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733" y="3856019"/>
            <a:ext cx="12555153" cy="313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447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A0E35-1A8A-A817-D047-05E045B1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83DFDEC-BE56-831E-2238-980ADA5BF5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733" y="3856019"/>
            <a:ext cx="12555153" cy="3136708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9D2F55BB-2478-4D9A-F1BE-513B49D16E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8A6ADF-5ED5-7102-BB3D-6CAC5871EE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A2D1DEB0-0766-664D-6401-2E3A5D49D4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1E63C2B-C1ED-7D40-1C87-3744DA8CC45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7A8B27C-56CB-6E0F-6BB6-171EF6A2BE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D300182-BEDA-F5BB-588F-B26E4C5980DF}"/>
              </a:ext>
            </a:extLst>
          </p:cNvPr>
          <p:cNvSpPr txBox="1"/>
          <p:nvPr/>
        </p:nvSpPr>
        <p:spPr>
          <a:xfrm>
            <a:off x="1411358" y="5304521"/>
            <a:ext cx="37215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Aujourd’hui</a:t>
            </a:r>
            <a:endParaRPr lang="fr-MA" sz="44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20F3200-DE50-0588-ED18-46EBD9E3AF77}"/>
              </a:ext>
            </a:extLst>
          </p:cNvPr>
          <p:cNvSpPr txBox="1"/>
          <p:nvPr/>
        </p:nvSpPr>
        <p:spPr>
          <a:xfrm>
            <a:off x="1411359" y="6059014"/>
            <a:ext cx="22986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Demain  </a:t>
            </a:r>
            <a:endParaRPr lang="fr-MA" sz="44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093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12424</TotalTime>
  <Words>1784</Words>
  <Application>Microsoft Office PowerPoint</Application>
  <PresentationFormat>Personnalisé</PresentationFormat>
  <Paragraphs>337</Paragraphs>
  <Slides>61</Slides>
  <Notes>1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78" baseType="lpstr">
      <vt:lpstr>Helvetica Neue Light</vt:lpstr>
      <vt:lpstr>Traditional Arabic</vt:lpstr>
      <vt:lpstr>Dosis Bold</vt:lpstr>
      <vt:lpstr>KG Primary Penmanship Alt</vt:lpstr>
      <vt:lpstr>Calibri </vt:lpstr>
      <vt:lpstr>Carelia</vt:lpstr>
      <vt:lpstr>Dosis</vt:lpstr>
      <vt:lpstr>Montserrat</vt:lpstr>
      <vt:lpstr>Arial</vt:lpstr>
      <vt:lpstr>Cambria</vt:lpstr>
      <vt:lpstr>Calibri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ImaneBenBrahim</cp:lastModifiedBy>
  <cp:revision>136</cp:revision>
  <dcterms:created xsi:type="dcterms:W3CDTF">2023-09-22T04:26:48Z</dcterms:created>
  <dcterms:modified xsi:type="dcterms:W3CDTF">2025-01-17T18:52:08Z</dcterms:modified>
</cp:coreProperties>
</file>