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75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34808285" r:id="rId17"/>
    <p:sldId id="2134808273" r:id="rId18"/>
    <p:sldId id="2134808938" r:id="rId19"/>
    <p:sldId id="2134807223" r:id="rId20"/>
    <p:sldId id="2134809079" r:id="rId21"/>
    <p:sldId id="2134806054" r:id="rId22"/>
    <p:sldId id="2134808846" r:id="rId23"/>
    <p:sldId id="2134808422" r:id="rId24"/>
    <p:sldId id="2134809072" r:id="rId25"/>
    <p:sldId id="2134809074" r:id="rId26"/>
    <p:sldId id="2147482349" r:id="rId27"/>
    <p:sldId id="2147482347" r:id="rId28"/>
    <p:sldId id="2147482344" r:id="rId29"/>
    <p:sldId id="2147482345" r:id="rId30"/>
    <p:sldId id="2147482346" r:id="rId31"/>
    <p:sldId id="2134808985" r:id="rId32"/>
    <p:sldId id="2134807457" r:id="rId33"/>
    <p:sldId id="2134807681" r:id="rId34"/>
    <p:sldId id="2134808991" r:id="rId35"/>
    <p:sldId id="2134808992" r:id="rId36"/>
    <p:sldId id="2147482343" r:id="rId37"/>
    <p:sldId id="2134806115" r:id="rId38"/>
    <p:sldId id="2134808299" r:id="rId39"/>
    <p:sldId id="2134808963" r:id="rId40"/>
    <p:sldId id="2134808964" r:id="rId41"/>
    <p:sldId id="2134808974" r:id="rId42"/>
    <p:sldId id="2134808975" r:id="rId43"/>
    <p:sldId id="2134809080" r:id="rId44"/>
    <p:sldId id="2134806216" r:id="rId45"/>
    <p:sldId id="2134808838" r:id="rId46"/>
    <p:sldId id="2134808839" r:id="rId47"/>
    <p:sldId id="2134808966" r:id="rId48"/>
    <p:sldId id="2134808184" r:id="rId49"/>
    <p:sldId id="2134808185" r:id="rId50"/>
    <p:sldId id="2134808186" r:id="rId51"/>
    <p:sldId id="2134808188" r:id="rId52"/>
    <p:sldId id="2134808195" r:id="rId53"/>
    <p:sldId id="2134808196" r:id="rId54"/>
    <p:sldId id="2134808197" r:id="rId55"/>
    <p:sldId id="2134808198" r:id="rId56"/>
    <p:sldId id="2134809083" r:id="rId57"/>
    <p:sldId id="2134808441" r:id="rId58"/>
    <p:sldId id="2134808965" r:id="rId59"/>
    <p:sldId id="2134808444" r:id="rId60"/>
    <p:sldId id="2134809081" r:id="rId61"/>
    <p:sldId id="2134809089" r:id="rId62"/>
    <p:sldId id="2134808867" r:id="rId63"/>
    <p:sldId id="2134808868" r:id="rId64"/>
    <p:sldId id="2134808873" r:id="rId65"/>
    <p:sldId id="2134808869" r:id="rId66"/>
    <p:sldId id="2134809085" r:id="rId67"/>
    <p:sldId id="2134809086" r:id="rId68"/>
    <p:sldId id="2134809087" r:id="rId69"/>
    <p:sldId id="2134809088" r:id="rId70"/>
    <p:sldId id="2134808805" r:id="rId71"/>
    <p:sldId id="2134808775" r:id="rId72"/>
    <p:sldId id="2134808474" r:id="rId73"/>
    <p:sldId id="2147482350" r:id="rId74"/>
  </p:sldIdLst>
  <p:sldSz cx="13716000" cy="10287000"/>
  <p:notesSz cx="6858000" cy="9144000"/>
  <p:embeddedFontLst>
    <p:embeddedFont>
      <p:font typeface="Cambria" panose="02040503050406030204" pitchFamily="18" charset="0"/>
      <p:regular r:id="rId76"/>
      <p:bold r:id="rId77"/>
      <p:italic r:id="rId78"/>
      <p:boldItalic r:id="rId79"/>
    </p:embeddedFont>
    <p:embeddedFont>
      <p:font typeface="Carelia" panose="020B0604020202020204" charset="0"/>
      <p:regular r:id="rId80"/>
    </p:embeddedFont>
    <p:embeddedFont>
      <p:font typeface="Dosis" pitchFamily="2" charset="0"/>
      <p:regular r:id="rId81"/>
      <p:bold r:id="rId82"/>
    </p:embeddedFont>
    <p:embeddedFont>
      <p:font typeface="Dosis Bold" charset="0"/>
      <p:regular r:id="rId83"/>
      <p:bold r:id="rId84"/>
    </p:embeddedFont>
    <p:embeddedFont>
      <p:font typeface="KG Primary Penmanship Alt" panose="020B0604020202020204" charset="0"/>
      <p:regular r:id="rId85"/>
    </p:embeddedFont>
    <p:embeddedFont>
      <p:font typeface="Traditional Arabic" panose="02020603050405020304" pitchFamily="18" charset="-78"/>
      <p:regular r:id="rId86"/>
      <p:bold r:id="rId87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8D38"/>
    <a:srgbClr val="106585"/>
    <a:srgbClr val="7F7F7F"/>
    <a:srgbClr val="F2F2F2"/>
    <a:srgbClr val="FDEADA"/>
    <a:srgbClr val="E46C0A"/>
    <a:srgbClr val="525252"/>
    <a:srgbClr val="67803F"/>
    <a:srgbClr val="10658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8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9.fntdata"/><Relationship Id="rId89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2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1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12.fntdata"/><Relationship Id="rId61" Type="http://schemas.openxmlformats.org/officeDocument/2006/relationships/slide" Target="slides/slide56.xml"/><Relationship Id="rId82" Type="http://schemas.openxmlformats.org/officeDocument/2006/relationships/font" Target="fonts/font7.fntdata"/><Relationship Id="rId19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16/01/2025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9911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6385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4084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9927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9789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413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866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939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369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0412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42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18.jpeg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3.svg"/><Relationship Id="rId33" Type="http://schemas.openxmlformats.org/officeDocument/2006/relationships/image" Target="../media/image25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1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2.png"/><Relationship Id="rId32" Type="http://schemas.openxmlformats.org/officeDocument/2006/relationships/image" Target="../media/image24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2.jpeg"/><Relationship Id="rId28" Type="http://schemas.openxmlformats.org/officeDocument/2006/relationships/image" Target="../media/image20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3.jpe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19.png"/><Relationship Id="rId30" Type="http://schemas.openxmlformats.org/officeDocument/2006/relationships/image" Target="../media/image22.jpeg"/><Relationship Id="rId8" Type="http://schemas.openxmlformats.org/officeDocument/2006/relationships/tags" Target="../tags/tag4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image" Target="../media/image27.png"/><Relationship Id="rId3" Type="http://schemas.openxmlformats.org/officeDocument/2006/relationships/tags" Target="../tags/tag63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image" Target="../media/image10.png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image" Target="../media/image30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image" Target="../media/image26.svg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image" Target="../media/image12.png"/><Relationship Id="rId28" Type="http://schemas.openxmlformats.org/officeDocument/2006/relationships/image" Target="../media/image29.png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image" Target="../media/image2.jpeg"/><Relationship Id="rId27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2.png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image" Target="../media/image31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image" Target="../media/image26.svg"/><Relationship Id="rId5" Type="http://schemas.openxmlformats.org/officeDocument/2006/relationships/tags" Target="../tags/tag85.xml"/><Relationship Id="rId10" Type="http://schemas.openxmlformats.org/officeDocument/2006/relationships/image" Target="../media/image12.png"/><Relationship Id="rId4" Type="http://schemas.openxmlformats.org/officeDocument/2006/relationships/tags" Target="../tags/tag84.xml"/><Relationship Id="rId9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0.xml"/><Relationship Id="rId7" Type="http://schemas.openxmlformats.org/officeDocument/2006/relationships/image" Target="../media/image2.jpe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92.xml"/><Relationship Id="rId10" Type="http://schemas.openxmlformats.org/officeDocument/2006/relationships/image" Target="../media/image5.png"/><Relationship Id="rId4" Type="http://schemas.openxmlformats.org/officeDocument/2006/relationships/tags" Target="../tags/tag91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26.sv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12.png"/><Relationship Id="rId5" Type="http://schemas.openxmlformats.org/officeDocument/2006/relationships/tags" Target="../tags/tag97.xml"/><Relationship Id="rId10" Type="http://schemas.openxmlformats.org/officeDocument/2006/relationships/image" Target="../media/image2.jpeg"/><Relationship Id="rId4" Type="http://schemas.openxmlformats.org/officeDocument/2006/relationships/tags" Target="../tags/tag96.xml"/><Relationship Id="rId9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03.xml"/><Relationship Id="rId7" Type="http://schemas.openxmlformats.org/officeDocument/2006/relationships/image" Target="../media/image2.jpe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05.xml"/><Relationship Id="rId10" Type="http://schemas.openxmlformats.org/officeDocument/2006/relationships/image" Target="../media/image5.png"/><Relationship Id="rId4" Type="http://schemas.openxmlformats.org/officeDocument/2006/relationships/tags" Target="../tags/tag104.xml"/><Relationship Id="rId9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10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11" Type="http://schemas.openxmlformats.org/officeDocument/2006/relationships/image" Target="../media/image33.png"/><Relationship Id="rId5" Type="http://schemas.openxmlformats.org/officeDocument/2006/relationships/tags" Target="../tags/tag110.xml"/><Relationship Id="rId10" Type="http://schemas.openxmlformats.org/officeDocument/2006/relationships/image" Target="../media/image13.svg"/><Relationship Id="rId4" Type="http://schemas.openxmlformats.org/officeDocument/2006/relationships/tags" Target="../tags/tag109.xml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image" Target="../media/image13.svg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12" Type="http://schemas.openxmlformats.org/officeDocument/2006/relationships/image" Target="../media/image12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image" Target="../media/image2.jpeg"/><Relationship Id="rId5" Type="http://schemas.openxmlformats.org/officeDocument/2006/relationships/tags" Target="../tags/tag11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5.xml"/><Relationship Id="rId9" Type="http://schemas.openxmlformats.org/officeDocument/2006/relationships/tags" Target="../tags/tag1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3.xml"/><Relationship Id="rId7" Type="http://schemas.openxmlformats.org/officeDocument/2006/relationships/image" Target="../media/image2.jpe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25.xml"/><Relationship Id="rId10" Type="http://schemas.openxmlformats.org/officeDocument/2006/relationships/image" Target="../media/image5.png"/><Relationship Id="rId4" Type="http://schemas.openxmlformats.org/officeDocument/2006/relationships/tags" Target="../tags/tag124.xml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38.xml"/><Relationship Id="rId18" Type="http://schemas.openxmlformats.org/officeDocument/2006/relationships/tags" Target="../tags/tag143.xml"/><Relationship Id="rId26" Type="http://schemas.openxmlformats.org/officeDocument/2006/relationships/tags" Target="../tags/tag151.xml"/><Relationship Id="rId3" Type="http://schemas.openxmlformats.org/officeDocument/2006/relationships/tags" Target="../tags/tag128.xml"/><Relationship Id="rId21" Type="http://schemas.openxmlformats.org/officeDocument/2006/relationships/tags" Target="../tags/tag146.xml"/><Relationship Id="rId7" Type="http://schemas.openxmlformats.org/officeDocument/2006/relationships/tags" Target="../tags/tag132.xml"/><Relationship Id="rId12" Type="http://schemas.openxmlformats.org/officeDocument/2006/relationships/tags" Target="../tags/tag137.xml"/><Relationship Id="rId17" Type="http://schemas.openxmlformats.org/officeDocument/2006/relationships/tags" Target="../tags/tag142.xml"/><Relationship Id="rId25" Type="http://schemas.openxmlformats.org/officeDocument/2006/relationships/tags" Target="../tags/tag150.xml"/><Relationship Id="rId33" Type="http://schemas.openxmlformats.org/officeDocument/2006/relationships/image" Target="../media/image13.svg"/><Relationship Id="rId2" Type="http://schemas.openxmlformats.org/officeDocument/2006/relationships/tags" Target="../tags/tag127.xml"/><Relationship Id="rId16" Type="http://schemas.openxmlformats.org/officeDocument/2006/relationships/tags" Target="../tags/tag141.xml"/><Relationship Id="rId20" Type="http://schemas.openxmlformats.org/officeDocument/2006/relationships/tags" Target="../tags/tag145.xml"/><Relationship Id="rId29" Type="http://schemas.openxmlformats.org/officeDocument/2006/relationships/tags" Target="../tags/tag154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24" Type="http://schemas.openxmlformats.org/officeDocument/2006/relationships/tags" Target="../tags/tag149.xml"/><Relationship Id="rId32" Type="http://schemas.openxmlformats.org/officeDocument/2006/relationships/image" Target="../media/image12.png"/><Relationship Id="rId5" Type="http://schemas.openxmlformats.org/officeDocument/2006/relationships/tags" Target="../tags/tag130.xml"/><Relationship Id="rId15" Type="http://schemas.openxmlformats.org/officeDocument/2006/relationships/tags" Target="../tags/tag140.xml"/><Relationship Id="rId23" Type="http://schemas.openxmlformats.org/officeDocument/2006/relationships/tags" Target="../tags/tag148.xml"/><Relationship Id="rId28" Type="http://schemas.openxmlformats.org/officeDocument/2006/relationships/tags" Target="../tags/tag153.xml"/><Relationship Id="rId10" Type="http://schemas.openxmlformats.org/officeDocument/2006/relationships/tags" Target="../tags/tag135.xml"/><Relationship Id="rId19" Type="http://schemas.openxmlformats.org/officeDocument/2006/relationships/tags" Target="../tags/tag144.xml"/><Relationship Id="rId31" Type="http://schemas.openxmlformats.org/officeDocument/2006/relationships/image" Target="../media/image2.jpeg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tags" Target="../tags/tag139.xml"/><Relationship Id="rId22" Type="http://schemas.openxmlformats.org/officeDocument/2006/relationships/tags" Target="../tags/tag147.xml"/><Relationship Id="rId27" Type="http://schemas.openxmlformats.org/officeDocument/2006/relationships/tags" Target="../tags/tag152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57.xml"/><Relationship Id="rId7" Type="http://schemas.openxmlformats.org/officeDocument/2006/relationships/image" Target="../media/image2.jpeg"/><Relationship Id="rId12" Type="http://schemas.openxmlformats.org/officeDocument/2006/relationships/image" Target="../media/image36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5.png"/><Relationship Id="rId5" Type="http://schemas.openxmlformats.org/officeDocument/2006/relationships/tags" Target="../tags/tag159.xml"/><Relationship Id="rId10" Type="http://schemas.openxmlformats.org/officeDocument/2006/relationships/image" Target="../media/image34.png"/><Relationship Id="rId4" Type="http://schemas.openxmlformats.org/officeDocument/2006/relationships/tags" Target="../tags/tag158.xml"/><Relationship Id="rId9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162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.svg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image" Target="../media/image5.png"/><Relationship Id="rId5" Type="http://schemas.openxmlformats.org/officeDocument/2006/relationships/tags" Target="../tags/tag164.xml"/><Relationship Id="rId10" Type="http://schemas.openxmlformats.org/officeDocument/2006/relationships/image" Target="../media/image4.svg"/><Relationship Id="rId4" Type="http://schemas.openxmlformats.org/officeDocument/2006/relationships/tags" Target="../tags/tag163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jpeg"/><Relationship Id="rId7" Type="http://schemas.openxmlformats.org/officeDocument/2006/relationships/image" Target="../media/image3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6.xml"/><Relationship Id="rId6" Type="http://schemas.openxmlformats.org/officeDocument/2006/relationships/image" Target="../media/image37.png"/><Relationship Id="rId5" Type="http://schemas.openxmlformats.org/officeDocument/2006/relationships/image" Target="../media/image26.sv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4.xml"/><Relationship Id="rId13" Type="http://schemas.openxmlformats.org/officeDocument/2006/relationships/image" Target="../media/image40.png"/><Relationship Id="rId3" Type="http://schemas.openxmlformats.org/officeDocument/2006/relationships/tags" Target="../tags/tag169.xml"/><Relationship Id="rId7" Type="http://schemas.openxmlformats.org/officeDocument/2006/relationships/tags" Target="../tags/tag173.xml"/><Relationship Id="rId12" Type="http://schemas.openxmlformats.org/officeDocument/2006/relationships/image" Target="../media/image16.sv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image" Target="../media/image15.png"/><Relationship Id="rId5" Type="http://schemas.openxmlformats.org/officeDocument/2006/relationships/tags" Target="../tags/tag17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0.xml"/><Relationship Id="rId9" Type="http://schemas.openxmlformats.org/officeDocument/2006/relationships/tags" Target="../tags/tag17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178.xml"/><Relationship Id="rId7" Type="http://schemas.openxmlformats.org/officeDocument/2006/relationships/image" Target="../media/image16.svg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7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2.xml"/><Relationship Id="rId7" Type="http://schemas.openxmlformats.org/officeDocument/2006/relationships/image" Target="../media/image15.png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9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7.xml"/><Relationship Id="rId7" Type="http://schemas.openxmlformats.org/officeDocument/2006/relationships/image" Target="../media/image15.png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2.xml"/><Relationship Id="rId7" Type="http://schemas.openxmlformats.org/officeDocument/2006/relationships/image" Target="../media/image15.pn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9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7.xml"/><Relationship Id="rId7" Type="http://schemas.openxmlformats.org/officeDocument/2006/relationships/image" Target="../media/image15.pn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9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image" Target="../media/image1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image" Target="../media/image1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image" Target="../media/image1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tags" Target="../tags/tag208.xml"/><Relationship Id="rId7" Type="http://schemas.openxmlformats.org/officeDocument/2006/relationships/image" Target="../media/image16.svg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7" Type="http://schemas.openxmlformats.org/officeDocument/2006/relationships/image" Target="../media/image24.png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215.xml"/><Relationship Id="rId7" Type="http://schemas.openxmlformats.org/officeDocument/2006/relationships/image" Target="../media/image19.png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218.xml"/><Relationship Id="rId7" Type="http://schemas.openxmlformats.org/officeDocument/2006/relationships/image" Target="../media/image24.pn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221.xml"/><Relationship Id="rId7" Type="http://schemas.openxmlformats.org/officeDocument/2006/relationships/image" Target="../media/image19.pn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image" Target="../media/image1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26.xml"/><Relationship Id="rId7" Type="http://schemas.openxmlformats.org/officeDocument/2006/relationships/image" Target="../media/image15.png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8.xml"/><Relationship Id="rId10" Type="http://schemas.openxmlformats.org/officeDocument/2006/relationships/image" Target="../media/image30.png"/><Relationship Id="rId4" Type="http://schemas.openxmlformats.org/officeDocument/2006/relationships/tags" Target="../tags/tag227.xml"/><Relationship Id="rId9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tags" Target="../tags/tag231.xml"/><Relationship Id="rId7" Type="http://schemas.openxmlformats.org/officeDocument/2006/relationships/image" Target="../media/image16.sv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image" Target="../media/image47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tags" Target="../tags/tag239.xml"/><Relationship Id="rId7" Type="http://schemas.openxmlformats.org/officeDocument/2006/relationships/image" Target="../media/image16.sv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0.xml"/><Relationship Id="rId9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43.xml"/><Relationship Id="rId7" Type="http://schemas.openxmlformats.org/officeDocument/2006/relationships/image" Target="../media/image48.png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5.xml"/><Relationship Id="rId10" Type="http://schemas.openxmlformats.org/officeDocument/2006/relationships/image" Target="../media/image49.png"/><Relationship Id="rId4" Type="http://schemas.openxmlformats.org/officeDocument/2006/relationships/tags" Target="../tags/tag244.xml"/><Relationship Id="rId9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248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image" Target="../media/image5.png"/><Relationship Id="rId5" Type="http://schemas.openxmlformats.org/officeDocument/2006/relationships/tags" Target="../tags/tag250.xml"/><Relationship Id="rId10" Type="http://schemas.openxmlformats.org/officeDocument/2006/relationships/image" Target="../media/image4.svg"/><Relationship Id="rId4" Type="http://schemas.openxmlformats.org/officeDocument/2006/relationships/tags" Target="../tags/tag249.xml"/><Relationship Id="rId9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259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38.svg"/><Relationship Id="rId3" Type="http://schemas.openxmlformats.org/officeDocument/2006/relationships/tags" Target="../tags/tag254.xml"/><Relationship Id="rId7" Type="http://schemas.openxmlformats.org/officeDocument/2006/relationships/tags" Target="../tags/tag258.xml"/><Relationship Id="rId12" Type="http://schemas.openxmlformats.org/officeDocument/2006/relationships/tags" Target="../tags/tag263.xml"/><Relationship Id="rId17" Type="http://schemas.openxmlformats.org/officeDocument/2006/relationships/image" Target="../media/image37.png"/><Relationship Id="rId2" Type="http://schemas.openxmlformats.org/officeDocument/2006/relationships/tags" Target="../tags/tag253.xml"/><Relationship Id="rId16" Type="http://schemas.openxmlformats.org/officeDocument/2006/relationships/image" Target="../media/image26.svg"/><Relationship Id="rId1" Type="http://schemas.openxmlformats.org/officeDocument/2006/relationships/tags" Target="../tags/tag252.xml"/><Relationship Id="rId6" Type="http://schemas.openxmlformats.org/officeDocument/2006/relationships/tags" Target="../tags/tag257.xml"/><Relationship Id="rId11" Type="http://schemas.openxmlformats.org/officeDocument/2006/relationships/tags" Target="../tags/tag262.xml"/><Relationship Id="rId5" Type="http://schemas.openxmlformats.org/officeDocument/2006/relationships/tags" Target="../tags/tag256.xml"/><Relationship Id="rId15" Type="http://schemas.openxmlformats.org/officeDocument/2006/relationships/image" Target="../media/image12.png"/><Relationship Id="rId10" Type="http://schemas.openxmlformats.org/officeDocument/2006/relationships/tags" Target="../tags/tag261.xml"/><Relationship Id="rId19" Type="http://schemas.openxmlformats.org/officeDocument/2006/relationships/image" Target="../media/image39.png"/><Relationship Id="rId4" Type="http://schemas.openxmlformats.org/officeDocument/2006/relationships/tags" Target="../tags/tag255.xml"/><Relationship Id="rId9" Type="http://schemas.openxmlformats.org/officeDocument/2006/relationships/tags" Target="../tags/tag260.xml"/><Relationship Id="rId1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66.xml"/><Relationship Id="rId7" Type="http://schemas.openxmlformats.org/officeDocument/2006/relationships/image" Target="../media/image15.png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52.png"/><Relationship Id="rId5" Type="http://schemas.openxmlformats.org/officeDocument/2006/relationships/tags" Target="../tags/tag268.xml"/><Relationship Id="rId10" Type="http://schemas.openxmlformats.org/officeDocument/2006/relationships/image" Target="../media/image51.PNG"/><Relationship Id="rId4" Type="http://schemas.openxmlformats.org/officeDocument/2006/relationships/tags" Target="../tags/tag267.xml"/><Relationship Id="rId9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wav"/><Relationship Id="rId13" Type="http://schemas.openxmlformats.org/officeDocument/2006/relationships/image" Target="../media/image52.png"/><Relationship Id="rId3" Type="http://schemas.openxmlformats.org/officeDocument/2006/relationships/tags" Target="../tags/tag271.xml"/><Relationship Id="rId7" Type="http://schemas.microsoft.com/office/2007/relationships/media" Target="../media/media1.wav"/><Relationship Id="rId12" Type="http://schemas.openxmlformats.org/officeDocument/2006/relationships/image" Target="../media/image51.PNG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50.png"/><Relationship Id="rId5" Type="http://schemas.openxmlformats.org/officeDocument/2006/relationships/tags" Target="../tags/tag273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272.xml"/><Relationship Id="rId9" Type="http://schemas.openxmlformats.org/officeDocument/2006/relationships/tags" Target="../tags/tag275.xml"/><Relationship Id="rId1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4.png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12" Type="http://schemas.openxmlformats.org/officeDocument/2006/relationships/image" Target="../media/image51.PNG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image" Target="../media/image19.png"/><Relationship Id="rId5" Type="http://schemas.openxmlformats.org/officeDocument/2006/relationships/tags" Target="../tags/tag280.xml"/><Relationship Id="rId10" Type="http://schemas.openxmlformats.org/officeDocument/2006/relationships/image" Target="../media/image16.svg"/><Relationship Id="rId4" Type="http://schemas.openxmlformats.org/officeDocument/2006/relationships/tags" Target="../tags/tag279.xml"/><Relationship Id="rId9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4.png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12" Type="http://schemas.openxmlformats.org/officeDocument/2006/relationships/image" Target="../media/image51.PNG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image" Target="../media/image55.png"/><Relationship Id="rId5" Type="http://schemas.openxmlformats.org/officeDocument/2006/relationships/tags" Target="../tags/tag287.xml"/><Relationship Id="rId10" Type="http://schemas.openxmlformats.org/officeDocument/2006/relationships/image" Target="../media/image16.svg"/><Relationship Id="rId4" Type="http://schemas.openxmlformats.org/officeDocument/2006/relationships/tags" Target="../tags/tag286.xml"/><Relationship Id="rId9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297.xml"/><Relationship Id="rId13" Type="http://schemas.openxmlformats.org/officeDocument/2006/relationships/image" Target="../media/image15.png"/><Relationship Id="rId18" Type="http://schemas.openxmlformats.org/officeDocument/2006/relationships/image" Target="../media/image25.png"/><Relationship Id="rId3" Type="http://schemas.openxmlformats.org/officeDocument/2006/relationships/tags" Target="../tags/tag292.xml"/><Relationship Id="rId7" Type="http://schemas.openxmlformats.org/officeDocument/2006/relationships/tags" Target="../tags/tag296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6.jpeg"/><Relationship Id="rId2" Type="http://schemas.openxmlformats.org/officeDocument/2006/relationships/tags" Target="../tags/tag291.xml"/><Relationship Id="rId16" Type="http://schemas.openxmlformats.org/officeDocument/2006/relationships/image" Target="../media/image52.png"/><Relationship Id="rId1" Type="http://schemas.openxmlformats.org/officeDocument/2006/relationships/tags" Target="../tags/tag290.xml"/><Relationship Id="rId6" Type="http://schemas.openxmlformats.org/officeDocument/2006/relationships/tags" Target="../tags/tag295.xml"/><Relationship Id="rId11" Type="http://schemas.openxmlformats.org/officeDocument/2006/relationships/tags" Target="../tags/tag300.xml"/><Relationship Id="rId5" Type="http://schemas.openxmlformats.org/officeDocument/2006/relationships/tags" Target="../tags/tag294.xml"/><Relationship Id="rId15" Type="http://schemas.openxmlformats.org/officeDocument/2006/relationships/image" Target="../media/image50.png"/><Relationship Id="rId10" Type="http://schemas.openxmlformats.org/officeDocument/2006/relationships/tags" Target="../tags/tag299.xml"/><Relationship Id="rId4" Type="http://schemas.openxmlformats.org/officeDocument/2006/relationships/tags" Target="../tags/tag293.xml"/><Relationship Id="rId9" Type="http://schemas.openxmlformats.org/officeDocument/2006/relationships/tags" Target="../tags/tag298.xml"/><Relationship Id="rId14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03.xml"/><Relationship Id="rId7" Type="http://schemas.openxmlformats.org/officeDocument/2006/relationships/image" Target="../media/image15.png"/><Relationship Id="rId12" Type="http://schemas.openxmlformats.org/officeDocument/2006/relationships/image" Target="../media/image25.png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56.jpeg"/><Relationship Id="rId5" Type="http://schemas.openxmlformats.org/officeDocument/2006/relationships/tags" Target="../tags/tag305.xml"/><Relationship Id="rId10" Type="http://schemas.openxmlformats.org/officeDocument/2006/relationships/image" Target="../media/image52.png"/><Relationship Id="rId4" Type="http://schemas.openxmlformats.org/officeDocument/2006/relationships/tags" Target="../tags/tag304.xml"/><Relationship Id="rId9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313.xml"/><Relationship Id="rId13" Type="http://schemas.openxmlformats.org/officeDocument/2006/relationships/image" Target="../media/image16.svg"/><Relationship Id="rId3" Type="http://schemas.openxmlformats.org/officeDocument/2006/relationships/tags" Target="../tags/tag308.xml"/><Relationship Id="rId7" Type="http://schemas.openxmlformats.org/officeDocument/2006/relationships/tags" Target="../tags/tag312.xml"/><Relationship Id="rId12" Type="http://schemas.openxmlformats.org/officeDocument/2006/relationships/image" Target="../media/image15.png"/><Relationship Id="rId2" Type="http://schemas.openxmlformats.org/officeDocument/2006/relationships/tags" Target="../tags/tag307.xml"/><Relationship Id="rId16" Type="http://schemas.openxmlformats.org/officeDocument/2006/relationships/image" Target="../media/image25.png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10.xml"/><Relationship Id="rId15" Type="http://schemas.openxmlformats.org/officeDocument/2006/relationships/image" Target="../media/image22.jpeg"/><Relationship Id="rId10" Type="http://schemas.openxmlformats.org/officeDocument/2006/relationships/tags" Target="../tags/tag315.xml"/><Relationship Id="rId4" Type="http://schemas.openxmlformats.org/officeDocument/2006/relationships/tags" Target="../tags/tag309.xml"/><Relationship Id="rId9" Type="http://schemas.openxmlformats.org/officeDocument/2006/relationships/tags" Target="../tags/tag314.xml"/><Relationship Id="rId1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tags" Target="../tags/tag318.xml"/><Relationship Id="rId7" Type="http://schemas.openxmlformats.org/officeDocument/2006/relationships/image" Target="../media/image16.svg"/><Relationship Id="rId2" Type="http://schemas.openxmlformats.org/officeDocument/2006/relationships/tags" Target="../tags/tag317.xml"/><Relationship Id="rId1" Type="http://schemas.openxmlformats.org/officeDocument/2006/relationships/tags" Target="../tags/tag31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19.xml"/><Relationship Id="rId9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327.xml"/><Relationship Id="rId13" Type="http://schemas.openxmlformats.org/officeDocument/2006/relationships/image" Target="../media/image50.png"/><Relationship Id="rId3" Type="http://schemas.openxmlformats.org/officeDocument/2006/relationships/tags" Target="../tags/tag322.xml"/><Relationship Id="rId7" Type="http://schemas.openxmlformats.org/officeDocument/2006/relationships/tags" Target="../tags/tag326.xml"/><Relationship Id="rId12" Type="http://schemas.openxmlformats.org/officeDocument/2006/relationships/image" Target="../media/image16.sv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tags" Target="../tags/tag325.xml"/><Relationship Id="rId11" Type="http://schemas.openxmlformats.org/officeDocument/2006/relationships/image" Target="../media/image15.png"/><Relationship Id="rId5" Type="http://schemas.openxmlformats.org/officeDocument/2006/relationships/tags" Target="../tags/tag324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23.xml"/><Relationship Id="rId9" Type="http://schemas.openxmlformats.org/officeDocument/2006/relationships/tags" Target="../tags/tag328.xml"/><Relationship Id="rId1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tags" Target="../tags/tag331.xml"/><Relationship Id="rId7" Type="http://schemas.openxmlformats.org/officeDocument/2006/relationships/image" Target="../media/image16.svg"/><Relationship Id="rId2" Type="http://schemas.openxmlformats.org/officeDocument/2006/relationships/tags" Target="../tags/tag330.xml"/><Relationship Id="rId1" Type="http://schemas.openxmlformats.org/officeDocument/2006/relationships/tags" Target="../tags/tag32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32.xml"/><Relationship Id="rId9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tags" Target="../tags/tag335.xml"/><Relationship Id="rId7" Type="http://schemas.openxmlformats.org/officeDocument/2006/relationships/image" Target="../media/image16.svg"/><Relationship Id="rId2" Type="http://schemas.openxmlformats.org/officeDocument/2006/relationships/tags" Target="../tags/tag334.xml"/><Relationship Id="rId1" Type="http://schemas.openxmlformats.org/officeDocument/2006/relationships/tags" Target="../tags/tag33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36.xml"/><Relationship Id="rId9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39.xml"/><Relationship Id="rId7" Type="http://schemas.openxmlformats.org/officeDocument/2006/relationships/image" Target="../media/image15.png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tags" Target="../tags/tag344.xml"/><Relationship Id="rId7" Type="http://schemas.openxmlformats.org/officeDocument/2006/relationships/image" Target="../media/image19.png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13" Type="http://schemas.openxmlformats.org/officeDocument/2006/relationships/image" Target="../media/image57.png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image" Target="../media/image19.png"/><Relationship Id="rId2" Type="http://schemas.openxmlformats.org/officeDocument/2006/relationships/tags" Target="../tags/tag346.xml"/><Relationship Id="rId1" Type="http://schemas.openxmlformats.org/officeDocument/2006/relationships/tags" Target="../tags/tag345.xml"/><Relationship Id="rId6" Type="http://schemas.openxmlformats.org/officeDocument/2006/relationships/tags" Target="../tags/tag350.xml"/><Relationship Id="rId11" Type="http://schemas.openxmlformats.org/officeDocument/2006/relationships/image" Target="../media/image16.svg"/><Relationship Id="rId5" Type="http://schemas.openxmlformats.org/officeDocument/2006/relationships/tags" Target="../tags/tag349.xml"/><Relationship Id="rId10" Type="http://schemas.openxmlformats.org/officeDocument/2006/relationships/image" Target="../media/image15.png"/><Relationship Id="rId4" Type="http://schemas.openxmlformats.org/officeDocument/2006/relationships/tags" Target="../tags/tag348.xml"/><Relationship Id="rId9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360.xml"/><Relationship Id="rId13" Type="http://schemas.openxmlformats.org/officeDocument/2006/relationships/image" Target="../media/image60.png"/><Relationship Id="rId3" Type="http://schemas.openxmlformats.org/officeDocument/2006/relationships/tags" Target="../tags/tag355.xml"/><Relationship Id="rId7" Type="http://schemas.openxmlformats.org/officeDocument/2006/relationships/tags" Target="../tags/tag359.xml"/><Relationship Id="rId12" Type="http://schemas.openxmlformats.org/officeDocument/2006/relationships/image" Target="../media/image19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tags" Target="../tags/tag358.xml"/><Relationship Id="rId11" Type="http://schemas.openxmlformats.org/officeDocument/2006/relationships/image" Target="../media/image16.svg"/><Relationship Id="rId5" Type="http://schemas.openxmlformats.org/officeDocument/2006/relationships/tags" Target="../tags/tag357.xml"/><Relationship Id="rId10" Type="http://schemas.openxmlformats.org/officeDocument/2006/relationships/image" Target="../media/image15.png"/><Relationship Id="rId4" Type="http://schemas.openxmlformats.org/officeDocument/2006/relationships/tags" Target="../tags/tag356.xml"/><Relationship Id="rId9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363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.sv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5.png"/><Relationship Id="rId5" Type="http://schemas.openxmlformats.org/officeDocument/2006/relationships/tags" Target="../tags/tag365.xml"/><Relationship Id="rId10" Type="http://schemas.openxmlformats.org/officeDocument/2006/relationships/image" Target="../media/image4.svg"/><Relationship Id="rId4" Type="http://schemas.openxmlformats.org/officeDocument/2006/relationships/tags" Target="../tags/tag364.xml"/><Relationship Id="rId9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374.xml"/><Relationship Id="rId13" Type="http://schemas.openxmlformats.org/officeDocument/2006/relationships/image" Target="../media/image26.svg"/><Relationship Id="rId3" Type="http://schemas.openxmlformats.org/officeDocument/2006/relationships/tags" Target="../tags/tag369.xml"/><Relationship Id="rId7" Type="http://schemas.openxmlformats.org/officeDocument/2006/relationships/tags" Target="../tags/tag373.xml"/><Relationship Id="rId12" Type="http://schemas.openxmlformats.org/officeDocument/2006/relationships/image" Target="../media/image12.png"/><Relationship Id="rId2" Type="http://schemas.openxmlformats.org/officeDocument/2006/relationships/tags" Target="../tags/tag368.xml"/><Relationship Id="rId16" Type="http://schemas.openxmlformats.org/officeDocument/2006/relationships/image" Target="../media/image39.png"/><Relationship Id="rId1" Type="http://schemas.openxmlformats.org/officeDocument/2006/relationships/tags" Target="../tags/tag367.xml"/><Relationship Id="rId6" Type="http://schemas.openxmlformats.org/officeDocument/2006/relationships/tags" Target="../tags/tag372.xml"/><Relationship Id="rId11" Type="http://schemas.openxmlformats.org/officeDocument/2006/relationships/image" Target="../media/image2.jpeg"/><Relationship Id="rId5" Type="http://schemas.openxmlformats.org/officeDocument/2006/relationships/tags" Target="../tags/tag371.xml"/><Relationship Id="rId15" Type="http://schemas.openxmlformats.org/officeDocument/2006/relationships/image" Target="../media/image38.sv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70.xml"/><Relationship Id="rId9" Type="http://schemas.openxmlformats.org/officeDocument/2006/relationships/tags" Target="../tags/tag375.xml"/><Relationship Id="rId1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78.xml"/><Relationship Id="rId7" Type="http://schemas.openxmlformats.org/officeDocument/2006/relationships/image" Target="../media/image15.png"/><Relationship Id="rId2" Type="http://schemas.openxmlformats.org/officeDocument/2006/relationships/tags" Target="../tags/tag377.xml"/><Relationship Id="rId1" Type="http://schemas.openxmlformats.org/officeDocument/2006/relationships/tags" Target="../tags/tag376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80.xml"/><Relationship Id="rId10" Type="http://schemas.openxmlformats.org/officeDocument/2006/relationships/image" Target="../media/image29.png"/><Relationship Id="rId4" Type="http://schemas.openxmlformats.org/officeDocument/2006/relationships/tags" Target="../tags/tag379.xml"/><Relationship Id="rId9" Type="http://schemas.openxmlformats.org/officeDocument/2006/relationships/image" Target="../media/image61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383.xml"/><Relationship Id="rId7" Type="http://schemas.openxmlformats.org/officeDocument/2006/relationships/image" Target="../media/image16.svg"/><Relationship Id="rId2" Type="http://schemas.openxmlformats.org/officeDocument/2006/relationships/tags" Target="../tags/tag382.xml"/><Relationship Id="rId1" Type="http://schemas.openxmlformats.org/officeDocument/2006/relationships/tags" Target="../tags/tag38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84.xml"/><Relationship Id="rId9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392.xml"/><Relationship Id="rId13" Type="http://schemas.openxmlformats.org/officeDocument/2006/relationships/image" Target="../media/image16.svg"/><Relationship Id="rId3" Type="http://schemas.openxmlformats.org/officeDocument/2006/relationships/tags" Target="../tags/tag387.xml"/><Relationship Id="rId7" Type="http://schemas.openxmlformats.org/officeDocument/2006/relationships/tags" Target="../tags/tag391.xml"/><Relationship Id="rId12" Type="http://schemas.openxmlformats.org/officeDocument/2006/relationships/image" Target="../media/image15.png"/><Relationship Id="rId2" Type="http://schemas.openxmlformats.org/officeDocument/2006/relationships/tags" Target="../tags/tag386.xml"/><Relationship Id="rId1" Type="http://schemas.openxmlformats.org/officeDocument/2006/relationships/tags" Target="../tags/tag385.xml"/><Relationship Id="rId6" Type="http://schemas.openxmlformats.org/officeDocument/2006/relationships/tags" Target="../tags/tag390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89.xml"/><Relationship Id="rId10" Type="http://schemas.openxmlformats.org/officeDocument/2006/relationships/tags" Target="../tags/tag394.xml"/><Relationship Id="rId4" Type="http://schemas.openxmlformats.org/officeDocument/2006/relationships/tags" Target="../tags/tag388.xml"/><Relationship Id="rId9" Type="http://schemas.openxmlformats.org/officeDocument/2006/relationships/tags" Target="../tags/tag393.xml"/><Relationship Id="rId1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397.xml"/><Relationship Id="rId7" Type="http://schemas.openxmlformats.org/officeDocument/2006/relationships/image" Target="../media/image62.png"/><Relationship Id="rId2" Type="http://schemas.openxmlformats.org/officeDocument/2006/relationships/tags" Target="../tags/tag396.xml"/><Relationship Id="rId1" Type="http://schemas.openxmlformats.org/officeDocument/2006/relationships/tags" Target="../tags/tag39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9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400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1.jpeg"/><Relationship Id="rId2" Type="http://schemas.openxmlformats.org/officeDocument/2006/relationships/tags" Target="../tags/tag399.xml"/><Relationship Id="rId1" Type="http://schemas.openxmlformats.org/officeDocument/2006/relationships/tags" Target="../tags/tag398.xml"/><Relationship Id="rId6" Type="http://schemas.openxmlformats.org/officeDocument/2006/relationships/tags" Target="../tags/tag403.xml"/><Relationship Id="rId11" Type="http://schemas.openxmlformats.org/officeDocument/2006/relationships/image" Target="../media/image30.png"/><Relationship Id="rId5" Type="http://schemas.openxmlformats.org/officeDocument/2006/relationships/tags" Target="../tags/tag402.xml"/><Relationship Id="rId10" Type="http://schemas.openxmlformats.org/officeDocument/2006/relationships/image" Target="../media/image45.png"/><Relationship Id="rId4" Type="http://schemas.openxmlformats.org/officeDocument/2006/relationships/tags" Target="../tags/tag401.xml"/><Relationship Id="rId9" Type="http://schemas.openxmlformats.org/officeDocument/2006/relationships/image" Target="../media/image16.sv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406.xml"/><Relationship Id="rId7" Type="http://schemas.openxmlformats.org/officeDocument/2006/relationships/image" Target="../media/image36.png"/><Relationship Id="rId2" Type="http://schemas.openxmlformats.org/officeDocument/2006/relationships/tags" Target="../tags/tag405.xml"/><Relationship Id="rId1" Type="http://schemas.openxmlformats.org/officeDocument/2006/relationships/tags" Target="../tags/tag404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08.xml"/><Relationship Id="rId10" Type="http://schemas.openxmlformats.org/officeDocument/2006/relationships/image" Target="../media/image61.jpeg"/><Relationship Id="rId4" Type="http://schemas.openxmlformats.org/officeDocument/2006/relationships/tags" Target="../tags/tag407.xml"/><Relationship Id="rId9" Type="http://schemas.openxmlformats.org/officeDocument/2006/relationships/image" Target="../media/image16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64.png"/><Relationship Id="rId2" Type="http://schemas.openxmlformats.org/officeDocument/2006/relationships/tags" Target="../tags/tag410.xml"/><Relationship Id="rId1" Type="http://schemas.openxmlformats.org/officeDocument/2006/relationships/tags" Target="../tags/tag409.xml"/><Relationship Id="rId6" Type="http://schemas.openxmlformats.org/officeDocument/2006/relationships/image" Target="../media/image23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413.xml"/><Relationship Id="rId7" Type="http://schemas.openxmlformats.org/officeDocument/2006/relationships/image" Target="../media/image64.png"/><Relationship Id="rId2" Type="http://schemas.openxmlformats.org/officeDocument/2006/relationships/tags" Target="../tags/tag412.xml"/><Relationship Id="rId1" Type="http://schemas.openxmlformats.org/officeDocument/2006/relationships/tags" Target="../tags/tag411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15.xml"/><Relationship Id="rId10" Type="http://schemas.openxmlformats.org/officeDocument/2006/relationships/image" Target="../media/image24.png"/><Relationship Id="rId4" Type="http://schemas.openxmlformats.org/officeDocument/2006/relationships/tags" Target="../tags/tag414.xml"/><Relationship Id="rId9" Type="http://schemas.openxmlformats.org/officeDocument/2006/relationships/image" Target="../media/image16.sv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gif"/><Relationship Id="rId3" Type="http://schemas.microsoft.com/office/2007/relationships/media" Target="../media/media2.mp3"/><Relationship Id="rId7" Type="http://schemas.openxmlformats.org/officeDocument/2006/relationships/image" Target="../media/image16.svg"/><Relationship Id="rId2" Type="http://schemas.openxmlformats.org/officeDocument/2006/relationships/tags" Target="../tags/tag417.xml"/><Relationship Id="rId1" Type="http://schemas.openxmlformats.org/officeDocument/2006/relationships/tags" Target="../tags/tag41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audio" Target="../media/media2.mp3"/><Relationship Id="rId9" Type="http://schemas.openxmlformats.org/officeDocument/2006/relationships/image" Target="../media/image5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425.xml"/><Relationship Id="rId13" Type="http://schemas.openxmlformats.org/officeDocument/2006/relationships/image" Target="../media/image66.jpg"/><Relationship Id="rId18" Type="http://schemas.openxmlformats.org/officeDocument/2006/relationships/image" Target="../media/image70.png"/><Relationship Id="rId3" Type="http://schemas.openxmlformats.org/officeDocument/2006/relationships/tags" Target="../tags/tag420.xml"/><Relationship Id="rId7" Type="http://schemas.openxmlformats.org/officeDocument/2006/relationships/tags" Target="../tags/tag424.xml"/><Relationship Id="rId12" Type="http://schemas.openxmlformats.org/officeDocument/2006/relationships/image" Target="../media/image16.svg"/><Relationship Id="rId17" Type="http://schemas.microsoft.com/office/2007/relationships/hdphoto" Target="../media/hdphoto1.wdp"/><Relationship Id="rId2" Type="http://schemas.openxmlformats.org/officeDocument/2006/relationships/tags" Target="../tags/tag419.xml"/><Relationship Id="rId16" Type="http://schemas.openxmlformats.org/officeDocument/2006/relationships/image" Target="../media/image69.png"/><Relationship Id="rId1" Type="http://schemas.openxmlformats.org/officeDocument/2006/relationships/tags" Target="../tags/tag418.xml"/><Relationship Id="rId6" Type="http://schemas.openxmlformats.org/officeDocument/2006/relationships/tags" Target="../tags/tag423.xml"/><Relationship Id="rId11" Type="http://schemas.openxmlformats.org/officeDocument/2006/relationships/image" Target="../media/image15.png"/><Relationship Id="rId5" Type="http://schemas.openxmlformats.org/officeDocument/2006/relationships/tags" Target="../tags/tag422.xml"/><Relationship Id="rId15" Type="http://schemas.openxmlformats.org/officeDocument/2006/relationships/image" Target="../media/image68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21.xml"/><Relationship Id="rId9" Type="http://schemas.openxmlformats.org/officeDocument/2006/relationships/tags" Target="../tags/tag426.xml"/><Relationship Id="rId14" Type="http://schemas.openxmlformats.org/officeDocument/2006/relationships/image" Target="../media/image67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13" Type="http://schemas.openxmlformats.org/officeDocument/2006/relationships/image" Target="../media/image40.png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16.sv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5.png"/><Relationship Id="rId5" Type="http://schemas.openxmlformats.org/officeDocument/2006/relationships/tags" Target="../tags/tag43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30.xml"/><Relationship Id="rId9" Type="http://schemas.openxmlformats.org/officeDocument/2006/relationships/tags" Target="../tags/tag43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436.xml"/><Relationship Id="rId5" Type="http://schemas.openxmlformats.org/officeDocument/2006/relationships/image" Target="../media/image71.png"/><Relationship Id="rId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3 - Séance </a:t>
            </a:r>
            <a:r>
              <a:rPr lang="en-US" sz="4001" b="1" dirty="0">
                <a:solidFill>
                  <a:prstClr val="white"/>
                </a:solidFill>
                <a:latin typeface="Dosis Bold"/>
              </a:rPr>
              <a:t>3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3 :</a:t>
            </a: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 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97B2C3-69D3-608C-6F1F-D9922A2A48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2602" y="293964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5D6F37-A0CE-F2FA-8AF6-3364ED03CA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3965" y="2933959"/>
            <a:ext cx="3795089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D4747FF-7332-CD37-080E-889DAEB43C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5932" y="2926339"/>
            <a:ext cx="377984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3C134-1D57-0666-985E-9742E77D2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A07C120-536A-53B0-F157-595A59C4A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A5A1137-BD55-BEC7-FB60-1B49E24C5BC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20980" y="3063754"/>
            <a:ext cx="9696093" cy="567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des mots-outils.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des mots contenant les graphèmes : au - eau.</a:t>
            </a:r>
            <a:endParaRPr lang="fr-FR" sz="4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Quand est-ce que tu as français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avoir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Écrire des mots contenant les graphèmes : au – eau.</a:t>
            </a:r>
          </a:p>
          <a:p>
            <a:pPr defTabSz="914445">
              <a:defRPr/>
            </a:pPr>
            <a:endParaRPr lang="fr-FR" sz="3000" b="1" dirty="0">
              <a:solidFill>
                <a:srgbClr val="5C9ED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6EB141D-DE15-0B74-B63E-4CC147AF3E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32FEACF-CC19-77C1-F4C8-1922757B5A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CE2DC-E33C-409C-8137-1A8CABE4A3D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6203" y="3219241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749863D-9C0C-8722-7989-240777EE668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46063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131943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1000" y="948440"/>
            <a:ext cx="12954000" cy="8550826"/>
            <a:chOff x="0" y="-47625"/>
            <a:chExt cx="3895412" cy="260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/>
        </p:nvSpPr>
        <p:spPr>
          <a:xfrm rot="10800000" flipH="1">
            <a:off x="1143000" y="4038634"/>
            <a:ext cx="11430000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/>
        </p:nvSpPr>
        <p:spPr>
          <a:xfrm>
            <a:off x="1386491" y="415103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/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/>
        </p:nvSpPr>
        <p:spPr>
          <a:xfrm>
            <a:off x="2433080" y="4832400"/>
            <a:ext cx="9676964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1F497D"/>
                </a:solidFill>
                <a:latin typeface="Dosis" pitchFamily="2" charset="0"/>
              </a:rPr>
              <a:t>Lire des mots outils.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C9482D-72A9-DA35-D737-3002438D0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1" y="5021128"/>
            <a:ext cx="504425" cy="549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4AFBA3-EC5E-1CE4-6891-6CBC740805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0" y="5971197"/>
            <a:ext cx="504425" cy="549067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0AFE9E04-D97F-1B61-F8D8-C8511468312C}"/>
              </a:ext>
            </a:extLst>
          </p:cNvPr>
          <p:cNvSpPr txBox="1"/>
          <p:nvPr/>
        </p:nvSpPr>
        <p:spPr>
          <a:xfrm>
            <a:off x="2433080" y="5805175"/>
            <a:ext cx="9962438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contenant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 les graphèmes : au – eau.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9E5A1651-2C0E-65E8-A77B-B9EF555C89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</p:spTree>
    <p:extLst>
      <p:ext uri="{BB962C8B-B14F-4D97-AF65-F5344CB8AC3E}">
        <p14:creationId xmlns:p14="http://schemas.microsoft.com/office/powerpoint/2010/main" val="101119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nous allons lire des mots-outils.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7FA96E-8FFB-0B11-8236-33257B8F38D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7076095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6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9AF83-7D84-DE45-CB5F-239503E6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D89B554-7B6D-E20C-17C8-FA01A7A118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D382F9-B655-F0BE-FD7A-E032D3F998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Je vais lire ces mots. Écoutez comment je fais.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C8278CC-DF4F-3B3C-E1DD-A85C86D40E7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87760" y="3928744"/>
            <a:ext cx="12940478" cy="242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hier     aujourd’hui     demain     </a:t>
            </a:r>
          </a:p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ai     ont     avons     avais     avez</a:t>
            </a:r>
            <a:endParaRPr lang="fr-FR" sz="5400" b="1" dirty="0">
              <a:solidFill>
                <a:schemeClr val="accent6">
                  <a:lumMod val="75000"/>
                </a:scheme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A3DBA5-3CB0-C14A-DB27-97039E53E19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9425278-7128-E103-3CC4-B5FF0A8A533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52020423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861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D7971-5CE1-473C-3B78-61A9A8AE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C18E625C-9362-EF31-3A58-847AA9183D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E5B0B8-A8EB-9757-6D01-92A1092A20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passer au tableau pour lire les mots?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1425DC-41CF-B9BB-57AF-60EF193DDCB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5D514D0-C72A-A7C0-50C6-48CD39AB497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76420068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9547BD85-A9A6-A71F-54BF-83E3F9B6804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760" y="3928744"/>
            <a:ext cx="12940478" cy="242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hier     aujourd’hui     demain     </a:t>
            </a:r>
          </a:p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ai     ont     avons     avais     avez</a:t>
            </a:r>
            <a:endParaRPr lang="fr-FR" sz="5400" b="1" dirty="0">
              <a:solidFill>
                <a:schemeClr val="accent6">
                  <a:lumMod val="7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639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65371-E871-2522-76A7-83F3E2F6F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C2B5A0E-07FB-7D5B-C886-599F841DA87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D3D45DF-53C4-99A5-D018-DC0CAAC5503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Je vais lire ces mots. Écoutez comment je fais.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54F919-DB47-E542-D62E-68B7FD8F00F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E21FF6C-61D8-2995-E657-BBCCFF2BB1A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1DD76F09-B6CA-FFD8-9577-30E9FCE5C85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760" y="4551992"/>
            <a:ext cx="12940478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avant     maintenant     après     </a:t>
            </a:r>
          </a:p>
        </p:txBody>
      </p:sp>
    </p:spTree>
    <p:extLst>
      <p:ext uri="{BB962C8B-B14F-4D97-AF65-F5344CB8AC3E}">
        <p14:creationId xmlns:p14="http://schemas.microsoft.com/office/powerpoint/2010/main" val="108013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8B292-C894-BA5F-CA9C-19D09355A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A0F7CB6-2E21-D227-7B7A-DA079BA032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72E9F3A-91E1-23A1-A7C4-2F4FBDF88D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7760" y="4551992"/>
            <a:ext cx="12940478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avant     maintenant     après    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CD49A1-B5D2-AED6-F4C3-2B44C8B4703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43FA8152-4244-5A4D-6C8F-16DEE784F30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avant; maintenant; après » en arabe ?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4122F77-E528-ADDA-3776-F0C8D90E924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1186653" y="609152"/>
            <a:ext cx="1961535" cy="1238864"/>
            <a:chOff x="7152968" y="2374490"/>
            <a:chExt cx="1961535" cy="1238864"/>
          </a:xfrm>
        </p:grpSpPr>
        <p:sp>
          <p:nvSpPr>
            <p:cNvPr id="5" name="Bulle narrative : ronde 4">
              <a:extLst>
                <a:ext uri="{FF2B5EF4-FFF2-40B4-BE49-F238E27FC236}">
                  <a16:creationId xmlns:a16="http://schemas.microsoft.com/office/drawing/2014/main" id="{EE5B77E1-75F1-1C97-AD38-A1602CC1C7B4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1497281-EBB8-9C9A-9A0A-8CD25275D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6618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60DE7-382C-9F05-CEA4-59C4882D6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5322F2E-E35A-4641-621B-C1A3A04CEB0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CB660A-CC6E-AC70-FF60-2661A551A045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F7CDD4-67F5-B275-3043-D07BE0ADD8FD}"/>
              </a:ext>
            </a:extLst>
          </p:cNvPr>
          <p:cNvSpPr/>
          <p:nvPr/>
        </p:nvSpPr>
        <p:spPr>
          <a:xfrm>
            <a:off x="326072" y="4420225"/>
            <a:ext cx="130638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Maintenant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, j’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français.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E585A4A-BD21-6CD4-D053-B957A7B876A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E1D6F4-AECD-5AC4-2DD3-AACD650BFA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8162" y="6285805"/>
            <a:ext cx="1806038" cy="152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7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D57E1-7E96-353A-506D-6FD94BAC8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8C6A92C-4F42-15E1-CA14-23327E6D74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78A7AD6-E2E7-07CA-2746-B9C1BCA8C15F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3DE44D-47EC-98D0-09BA-CC6A37184F07}"/>
              </a:ext>
            </a:extLst>
          </p:cNvPr>
          <p:cNvSpPr/>
          <p:nvPr/>
        </p:nvSpPr>
        <p:spPr>
          <a:xfrm>
            <a:off x="326072" y="4420225"/>
            <a:ext cx="130638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200" b="1" dirty="0">
                <a:solidFill>
                  <a:srgbClr val="215968"/>
                </a:solidFill>
                <a:latin typeface="Dosis" pitchFamily="2" charset="0"/>
              </a:rPr>
              <a:t>Vous </a:t>
            </a:r>
            <a:r>
              <a:rPr lang="fr-FR" sz="72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avez</a:t>
            </a:r>
            <a:r>
              <a:rPr lang="fr-FR" sz="7200" b="1" dirty="0">
                <a:solidFill>
                  <a:srgbClr val="215968"/>
                </a:solidFill>
                <a:latin typeface="Dosis" pitchFamily="2" charset="0"/>
              </a:rPr>
              <a:t>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arabe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après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BAB0F8-7514-8EF2-0F5E-996667496AB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F7176C1-06EA-4104-20CB-6FA519D14E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7865" y="6475217"/>
            <a:ext cx="2035623" cy="156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50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CD445-2D1B-2FCD-ABDC-283B4A579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EBF9B9B-CD44-1CA2-7F32-713856FD14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C71295-EF6F-6A71-B560-0C664F83A037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6E1D3-3EE2-FE89-9F52-CDB30CBC30D9}"/>
              </a:ext>
            </a:extLst>
          </p:cNvPr>
          <p:cNvSpPr/>
          <p:nvPr/>
        </p:nvSpPr>
        <p:spPr>
          <a:xfrm>
            <a:off x="326072" y="4420225"/>
            <a:ext cx="130638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200" b="1" dirty="0">
                <a:solidFill>
                  <a:srgbClr val="215968"/>
                </a:solidFill>
                <a:latin typeface="Dosis" pitchFamily="2" charset="0"/>
              </a:rPr>
              <a:t>Tu </a:t>
            </a:r>
            <a:r>
              <a:rPr lang="fr-FR" sz="72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avais</a:t>
            </a:r>
            <a:r>
              <a:rPr lang="fr-FR" sz="7200" b="1" dirty="0">
                <a:solidFill>
                  <a:srgbClr val="215968"/>
                </a:solidFill>
                <a:latin typeface="Dosis" pitchFamily="2" charset="0"/>
              </a:rPr>
              <a:t>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mathématiques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avant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412E0EF-C291-5EB9-C516-0A588459A92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0CD196-F858-3DA4-09A1-2A54CF1DE3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430" y="6258401"/>
            <a:ext cx="2038879" cy="16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05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929E-DD87-3463-72D9-CF4A7D47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BA33C98A-C3EE-D608-1666-D902E5926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BCD8D6-D82D-C5C2-DF1B-1128A337528C}"/>
              </a:ext>
            </a:extLst>
          </p:cNvPr>
          <p:cNvSpPr txBox="1"/>
          <p:nvPr/>
        </p:nvSpPr>
        <p:spPr>
          <a:xfrm>
            <a:off x="1340426" y="676895"/>
            <a:ext cx="10487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déjà vu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les graphèmes : au - eau</a:t>
            </a:r>
            <a:r>
              <a:rPr lang="pl-PL" sz="2400" b="1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F97F3B-5836-B13A-3689-E727C2A3A7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2684" y="3869775"/>
            <a:ext cx="131063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au     eau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528DED-709F-5E4A-144D-06644EFD895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8C86C23-CA66-664F-6056-A175FC6610E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1270160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8397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57226" y="74279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4B0E05-EFD3-5398-B04E-DE7AF699C3D2}"/>
              </a:ext>
            </a:extLst>
          </p:cNvPr>
          <p:cNvSpPr txBox="1"/>
          <p:nvPr/>
        </p:nvSpPr>
        <p:spPr>
          <a:xfrm>
            <a:off x="1347788" y="555493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bien ce mot.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2130DB-8962-A4EA-F9D7-0F991F251BC1}"/>
              </a:ext>
            </a:extLst>
          </p:cNvPr>
          <p:cNvSpPr/>
          <p:nvPr/>
        </p:nvSpPr>
        <p:spPr>
          <a:xfrm>
            <a:off x="304801" y="3920727"/>
            <a:ext cx="1310639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lang="fr-FR" sz="179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j</a:t>
            </a:r>
            <a:r>
              <a:rPr lang="fr-FR" sz="179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au</a:t>
            </a:r>
            <a:r>
              <a:rPr lang="fr-FR" sz="179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ne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BE6902A-27EE-4681-0D95-D13E511D862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905292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66DE71B-66A2-28E4-C357-7C209849EE9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08511" y="555493"/>
            <a:ext cx="1250264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94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4B0E05-EFD3-5398-B04E-DE7AF699C3D2}"/>
              </a:ext>
            </a:extLst>
          </p:cNvPr>
          <p:cNvSpPr txBox="1"/>
          <p:nvPr/>
        </p:nvSpPr>
        <p:spPr>
          <a:xfrm>
            <a:off x="1400174" y="590550"/>
            <a:ext cx="923789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 ?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01C788-74AD-FFBC-DC74-75E497A12B30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0566047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A5B70DC2-9799-16FB-EB4E-7824145D18D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2E59B45-E5FE-BA19-078D-1C0055C09DF3}"/>
              </a:ext>
            </a:extLst>
          </p:cNvPr>
          <p:cNvSpPr/>
          <p:nvPr/>
        </p:nvSpPr>
        <p:spPr>
          <a:xfrm>
            <a:off x="304801" y="3920727"/>
            <a:ext cx="1310639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lang="fr-FR" sz="179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jaun</a:t>
            </a:r>
            <a:r>
              <a:rPr lang="fr-FR" sz="17900" b="1" dirty="0">
                <a:solidFill>
                  <a:schemeClr val="bg1">
                    <a:lumMod val="75000"/>
                  </a:schemeClr>
                </a:solidFill>
                <a:latin typeface="KG Primary Penmanship Alt" panose="02000506000000020003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871243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498DE-2FF6-9D56-FDA4-A7EC256A9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3DC24E7-8613-7FFB-8BF3-105A428928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57226" y="74279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B051535-1FFF-2ED3-1C40-AB36A26ABBC4}"/>
              </a:ext>
            </a:extLst>
          </p:cNvPr>
          <p:cNvSpPr txBox="1"/>
          <p:nvPr/>
        </p:nvSpPr>
        <p:spPr>
          <a:xfrm>
            <a:off x="1347788" y="555493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bien ce mot.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468048-C7AE-0C91-7903-35095441F37A}"/>
              </a:ext>
            </a:extLst>
          </p:cNvPr>
          <p:cNvSpPr/>
          <p:nvPr/>
        </p:nvSpPr>
        <p:spPr>
          <a:xfrm>
            <a:off x="304801" y="3920727"/>
            <a:ext cx="13106397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drap</a:t>
            </a:r>
            <a:r>
              <a:rPr lang="fr-FR" sz="149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eau</a:t>
            </a:r>
            <a:endParaRPr kumimoji="0" lang="fr-FR" sz="149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2F96E57-E2E2-7C0F-8AB0-F7E044E4F6B5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FF89298F-653B-3042-A897-FF5B4DDE2F6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08511" y="555493"/>
            <a:ext cx="1250264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1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B94FF-8D22-DECA-D1ED-FB9FCAA49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62F366-35B1-BB41-886D-2371A83453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9D06F0C-3FFA-D59D-04A9-3B229A4BA3EA}"/>
              </a:ext>
            </a:extLst>
          </p:cNvPr>
          <p:cNvSpPr txBox="1"/>
          <p:nvPr/>
        </p:nvSpPr>
        <p:spPr>
          <a:xfrm>
            <a:off x="1400174" y="590550"/>
            <a:ext cx="923789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 ?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42D0841-F57F-02BC-5AD3-DAF78DB4041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D29A74C-0015-1D6F-D737-BBE7FDBEFDE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76DDD16-5301-252E-28D0-74D5FA58E93F}"/>
              </a:ext>
            </a:extLst>
          </p:cNvPr>
          <p:cNvSpPr/>
          <p:nvPr/>
        </p:nvSpPr>
        <p:spPr>
          <a:xfrm>
            <a:off x="304801" y="3920727"/>
            <a:ext cx="13106397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drapeau</a:t>
            </a:r>
            <a:endParaRPr kumimoji="0" lang="fr-FR" sz="149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090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D464A-D03D-DFCB-2EF2-8C53B99B4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FB3F429-849F-D5AA-570A-46E00279DA5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8AC7A83-E61E-47E4-9DA6-E673368A3A47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9C27C9-C1F3-3E7E-1208-3EC315B8C243}"/>
              </a:ext>
            </a:extLst>
          </p:cNvPr>
          <p:cNvSpPr/>
          <p:nvPr/>
        </p:nvSpPr>
        <p:spPr>
          <a:xfrm>
            <a:off x="326072" y="4420225"/>
            <a:ext cx="130638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drap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eau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j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au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 sur la plage.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ED96EEC-16CB-4905-D25E-85ED15C1F6E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96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017BAA-6BDB-904D-1E89-7E185C81E8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46424" y="1092330"/>
            <a:ext cx="11957419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passer à l’activité suivante (slide 39).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4217E2F-60D0-322C-D3DF-2E81A89BD0C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53811521"/>
              </p:ext>
            </p:extLst>
          </p:nvPr>
        </p:nvGraphicFramePr>
        <p:xfrm>
          <a:off x="678313" y="-42864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13.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194569-3BD4-0AE3-444B-2FEAA89D77E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F249F55-A762-D937-4E23-8E9BC9286D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2702" y="1653712"/>
            <a:ext cx="5730594" cy="80780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886199" y="4429122"/>
            <a:ext cx="5986463" cy="28289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C3E04-281C-266E-28DD-AAD462C8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F5F03F8E-BED3-FEB5-A31A-97A836498901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5862F3-1BD0-BC76-44F3-179172B6C79E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Je vais lire les mots-outils.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5CB70E-92DD-D381-93CE-2014A46E71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1E86F52-88D6-F46F-795A-DEA6ACBE077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4EB4BAB-AD6B-F971-F336-301CD20CB2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162" y="4065176"/>
            <a:ext cx="12421676" cy="21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466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96E7-F47A-4738-A2F7-8CC03751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58D9DB80-58A8-F02A-7EE1-1EA4AC42ABAD}"/>
              </a:ext>
            </a:extLst>
          </p:cNvPr>
          <p:cNvSpPr/>
          <p:nvPr/>
        </p:nvSpPr>
        <p:spPr>
          <a:xfrm>
            <a:off x="728662" y="77341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3FD07F-E8D4-5755-DD07-E0DAAF271910}"/>
              </a:ext>
            </a:extLst>
          </p:cNvPr>
          <p:cNvSpPr txBox="1"/>
          <p:nvPr/>
        </p:nvSpPr>
        <p:spPr>
          <a:xfrm>
            <a:off x="1411357" y="610498"/>
            <a:ext cx="973289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lisez les mots à votre voisin. Ensuite, échangez les rôles.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pour vous aider.</a:t>
            </a:r>
          </a:p>
        </p:txBody>
      </p:sp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B3125EC-0EC8-CFE4-1128-AA0C68D9CD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EFA35D9-8080-1E03-67A4-E82CD36A9DEF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E3BA3C2A-DA54-3D4B-9A86-4A5FF1859E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162" y="4065176"/>
            <a:ext cx="12421676" cy="21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017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 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 lis le mot et je l’écris sous la bonne image comme dans l’exemple.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5380" y="824665"/>
            <a:ext cx="1733762" cy="1212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7D4F425-8F46-126B-2AEB-CFDEC4087E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127D66C-5DFE-D0EA-AB9F-A3F14CEFDA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627" y="2758233"/>
            <a:ext cx="12520745" cy="47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DF258ED-D8B2-9397-5ADB-F1E21F6C19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27" y="2758233"/>
            <a:ext cx="12520745" cy="4770533"/>
          </a:xfrm>
          <a:prstGeom prst="rect">
            <a:avLst/>
          </a:prstGeom>
        </p:spPr>
      </p:pic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7F9B42A-BC8F-AEA4-5EC8-BB4AE08A8D40}"/>
              </a:ext>
            </a:extLst>
          </p:cNvPr>
          <p:cNvSpPr txBox="1"/>
          <p:nvPr/>
        </p:nvSpPr>
        <p:spPr>
          <a:xfrm>
            <a:off x="4357688" y="6596389"/>
            <a:ext cx="28183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Le jaune </a:t>
            </a:r>
            <a:endParaRPr lang="fr-MA" sz="4000" dirty="0">
              <a:solidFill>
                <a:srgbClr val="106585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F3E7AC-3731-A776-422D-986C7DED5F79}"/>
              </a:ext>
            </a:extLst>
          </p:cNvPr>
          <p:cNvSpPr txBox="1"/>
          <p:nvPr/>
        </p:nvSpPr>
        <p:spPr>
          <a:xfrm>
            <a:off x="7290568" y="6582100"/>
            <a:ext cx="28183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Un chameau</a:t>
            </a:r>
            <a:endParaRPr lang="fr-MA" sz="4000" dirty="0">
              <a:solidFill>
                <a:srgbClr val="106585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9CBCE0-21FA-1983-4070-AF56CA2EDAED}"/>
              </a:ext>
            </a:extLst>
          </p:cNvPr>
          <p:cNvSpPr txBox="1"/>
          <p:nvPr/>
        </p:nvSpPr>
        <p:spPr>
          <a:xfrm>
            <a:off x="10415588" y="6582099"/>
            <a:ext cx="25251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rgbClr val="106585"/>
                </a:solidFill>
                <a:latin typeface="KG Primary Penmanship Alt" panose="02000506000000020003" pitchFamily="2" charset="0"/>
              </a:rPr>
              <a:t>L’autruche</a:t>
            </a:r>
            <a:endParaRPr lang="fr-MA" sz="4000" dirty="0">
              <a:solidFill>
                <a:srgbClr val="106585"/>
              </a:solidFill>
              <a:latin typeface="KG Primary Penmanship Alt" panose="02000506000000020003" pitchFamily="2" charset="0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15F3534-20B6-9B0A-22BA-7FF131868108}"/>
              </a:ext>
            </a:extLst>
          </p:cNvPr>
          <p:cNvCxnSpPr/>
          <p:nvPr/>
        </p:nvCxnSpPr>
        <p:spPr>
          <a:xfrm flipH="1">
            <a:off x="4672012" y="3743327"/>
            <a:ext cx="1800225" cy="485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DE14918-C19A-809C-D418-0AABCE446BD9}"/>
              </a:ext>
            </a:extLst>
          </p:cNvPr>
          <p:cNvCxnSpPr/>
          <p:nvPr/>
        </p:nvCxnSpPr>
        <p:spPr>
          <a:xfrm flipH="1">
            <a:off x="10772774" y="3731821"/>
            <a:ext cx="1800225" cy="485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19CCDB7-4909-F085-FF15-7094DB70A185}"/>
              </a:ext>
            </a:extLst>
          </p:cNvPr>
          <p:cNvCxnSpPr/>
          <p:nvPr/>
        </p:nvCxnSpPr>
        <p:spPr>
          <a:xfrm flipH="1">
            <a:off x="1544385" y="3743324"/>
            <a:ext cx="1800225" cy="485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2A28720-0B42-68C3-BA75-45288D4AA9F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8DD4F-9F56-8677-85A4-FBE44A96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4ECB62-D49D-318B-4DCA-085A2B1ABA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081C271-9EE1-B65B-1B4C-F5BE933D5C2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2549400"/>
            <a:ext cx="9696093" cy="567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mots-outils.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mots contenant les graphèmes : au - eau.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Quand est-ce que tu as français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 verbe avoir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Écrire des mots contenant les graphèmes : au - eau</a:t>
            </a:r>
            <a:r>
              <a:rPr lang="pl-PL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</a:t>
            </a:r>
            <a:endParaRPr lang="fr-FR" sz="30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defRPr/>
            </a:pPr>
            <a:endParaRPr lang="fr-FR" sz="3000" b="1" dirty="0">
              <a:solidFill>
                <a:srgbClr val="5C9ED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BB02673-8EE0-C456-4346-A4211130AC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E5A7F0E-AEC5-600F-E1F7-0BD41B9C278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7FC36C-ADA9-E488-8792-5248676547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4533685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2E99D78-D230-D395-931F-D11E40EBEDF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617427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8825059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3609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Quand est-ce que tu as arabe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8143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avoir au présent.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5D084B7-126B-0A09-11E6-1E40F9A47BE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6067288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71563" y="749000"/>
            <a:ext cx="8815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Diffusion automatique.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46DA95-1770-3FCF-3A17-7E3D01D148E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7" name="Parcours_2_Pd2_S3_s1_Dialogue">
            <a:hlinkClick r:id="" action="ppaction://media"/>
            <a:extLst>
              <a:ext uri="{FF2B5EF4-FFF2-40B4-BE49-F238E27FC236}">
                <a16:creationId xmlns:a16="http://schemas.microsoft.com/office/drawing/2014/main" id="{38A203C3-6407-381E-2BC1-9378D48307C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84195" y="807510"/>
            <a:ext cx="487363" cy="48736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B23682D-66C9-B476-3534-B0D1B785CE08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20281358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Quand est-ce que tu as arabe ? ». 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8162098-7F77-4AED-AA85-154865D4FDF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D4AE273-C296-97C3-1D75-727E76DC0E3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9803DB-5558-916C-80CF-683748CABB4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01035EC9-CC27-D084-9E11-797467D4697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01646F-14E7-462F-005D-91747ABE262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78395" y="2704118"/>
            <a:ext cx="3312989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Quand 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as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arabe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Quand est-ce que tu as arabe ? » en arabe ?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4EB74F8-D332-36AB-0667-712557746B6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D2882CB-9394-F773-700E-C118588C33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14B388AF-B801-904C-EA1C-1D8368D250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5B51D7-8E2A-B40F-E635-3B50425C1F1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8B9D4AEB-8093-5864-9D8E-6DCC759578F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285F7A5-3C6B-A78E-957A-B87AE63C77B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78395" y="2704118"/>
            <a:ext cx="3312989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Quand 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as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arabe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463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J’ai arabe aujourd’hui. ».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84F05-6906-C41C-A0BC-938C4637F64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9224B2A2-9683-6E7A-2105-03DBBE76D6C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C86C3E5C-FCA4-9611-20A2-C9C71723D7C6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184399" y="4450612"/>
            <a:ext cx="5531170" cy="4813946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3BED05E6-4392-C78F-BD2E-679AC9B15EC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2C5F429-B2CB-6672-DC6B-BAB4AFAD217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566760" y="297897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arabe aujourd’hui.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D65A1DB-DAC6-E328-9F30-2BC6A37E9AD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125404" y="6072662"/>
            <a:ext cx="2207190" cy="170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J’ai arabe aujourd’hui. 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7F5B4A1-58C5-B300-3BAD-2CE0571FEE1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58E5274-4251-B715-F87E-6EF58F463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FAB234-8CE6-F703-8F0B-0BDECD0BB4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3789EB6E-BDB1-37D9-8DDE-499C10EC292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184399" y="4450612"/>
            <a:ext cx="5531170" cy="4813946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5E1D6C8D-1E59-93CE-EFDF-FBB9D207828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926CB51-0796-53C7-5270-4DCB1F6A78F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566760" y="297897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arabe aujourd’hui.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CA590D6-9F75-C734-C0DD-50032CC8A3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25404" y="6072662"/>
            <a:ext cx="2207190" cy="170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72F4-01C3-4B9F-D343-F4CB4278F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FFAAEE-C14A-F436-7C4C-E58FE4D64A2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A22BF-E8D0-7D8E-3BD9-8FB744D0A06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CD18B5F-BBAC-16C0-5CBB-ACCC14E1403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1CC7D43-9E32-FEC2-5A6B-DD903E1D4F3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185FC68-F9EE-84C6-2E97-8888B5E92D2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C759DAC-37EE-F2AE-3358-2758BB4E645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7EE3A16-7ED6-51D5-4C8F-DBA531E7127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E60204CE-BE59-3266-26A2-4C56D9D165E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771B2C-0A62-C44C-F9B4-2EA87D2A5F1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élèves ont arabe aujourd’hui. Qui veut répéter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38FAEE-F224-037C-3E50-B0DCC50BA6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65021" y="2506397"/>
            <a:ext cx="1294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Les élèves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ont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arabe aujourd’hui.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EB771E-8CDA-CAD9-D270-2BC67640D47E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78165D0B-2760-BB16-84FA-C36A9573081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05AD68E-06BF-02F6-2C89-F4180DE223C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288" y="4357570"/>
            <a:ext cx="3927025" cy="37185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234C24-0DB0-277E-C7CA-17762A69471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03213" y="5365782"/>
            <a:ext cx="2207190" cy="170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227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B6B51-EBD9-9EB0-5FD2-1510AD2C4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E5279523-8994-426D-27C7-BB61CD82C4F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65486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EC64066-AB76-88DB-6C74-ABBDB99C8B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0012" y="600505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arabe aujourd’hui.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en faisant le geste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7093F4-0730-CD20-B8FC-A699A5AD9AC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00821" y="2466765"/>
            <a:ext cx="11164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Nous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  <a:r>
              <a:rPr lang="fr-MA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avons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arabe aujourd’hui.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1204BD-B474-6163-B5A8-6534A0E6402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B51AE-379E-BB29-3B78-FA8AA6B3DE4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BF924DC5-AE0E-6453-9AD9-C27196EB5F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9667" y="3951568"/>
            <a:ext cx="8116666" cy="54081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479B69-1761-F924-9260-83CAFEC217AF}"/>
              </a:ext>
            </a:extLst>
          </p:cNvPr>
          <p:cNvSpPr/>
          <p:nvPr/>
        </p:nvSpPr>
        <p:spPr>
          <a:xfrm>
            <a:off x="7115176" y="4986338"/>
            <a:ext cx="2243138" cy="785812"/>
          </a:xfrm>
          <a:prstGeom prst="rect">
            <a:avLst/>
          </a:prstGeom>
          <a:solidFill>
            <a:srgbClr val="798D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العربية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15343254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6BE26-186F-75A7-9E33-B3E27C1ED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5F5436-1D65-514A-506A-9E6CE748D0A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07C016-E883-EDDB-8861-6911B290F81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F627C04-1971-5805-B2B7-2DD5168B2F7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1889AD-4120-EBEE-BA6A-DF0F160F7E7A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730CAB8-8C6D-10B4-B93B-F9995438640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9B50C30-A424-D261-FB56-A7AA48DBBB33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D47995A-2B98-80AA-10AC-8F16689E9F2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93FEDAA5-08E3-B895-1E4F-E0F33780CE7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6330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4BC6FE6-B2D2-BC42-DE4C-E453CD408FB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55696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Vous avez arabe aujourd’hui.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en faisant le geste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7ED38D-3426-FD61-C7F0-2824551C3C1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8CCCB53-2879-0589-3055-2F437F12760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2722CACF-B1C1-A799-AC60-964D9BDD609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21936" y="4057000"/>
            <a:ext cx="7370783" cy="491973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4D87C42-A1FB-499E-46BC-6BBBEA0CE8E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600821" y="2466765"/>
            <a:ext cx="11164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Vous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avez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arabe aujourd’hui.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E54985-9D59-58CF-8A2A-311182323142}"/>
              </a:ext>
            </a:extLst>
          </p:cNvPr>
          <p:cNvSpPr/>
          <p:nvPr/>
        </p:nvSpPr>
        <p:spPr>
          <a:xfrm>
            <a:off x="7115176" y="4986338"/>
            <a:ext cx="2243138" cy="785812"/>
          </a:xfrm>
          <a:prstGeom prst="rect">
            <a:avLst/>
          </a:prstGeom>
          <a:solidFill>
            <a:srgbClr val="798D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العربية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36256532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FEA60-FCCA-88C8-1557-30B23039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6F07EC8C-5B54-0F1A-1064-72F4CEF39F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6330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A86DC1-7416-F726-C46F-8F64222C9D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0012" y="55696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Ils ont arabe aujourd’hui.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BC258F-16AD-E69C-D5E7-5ADD389D6A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65021" y="2348663"/>
            <a:ext cx="12941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Ils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ont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arabe aujourd’hui.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FABAE1-342B-8FD6-A5AD-B7319972BC8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26B60B6-885A-B677-36DF-059876E70FF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B2DD991-7158-2A0E-684F-D6738F0D08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7641" y="3899223"/>
            <a:ext cx="7760718" cy="51791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2E2EEC-1461-D875-83D8-E122FE2FFB4B}"/>
              </a:ext>
            </a:extLst>
          </p:cNvPr>
          <p:cNvSpPr/>
          <p:nvPr/>
        </p:nvSpPr>
        <p:spPr>
          <a:xfrm>
            <a:off x="7115176" y="4843458"/>
            <a:ext cx="2243138" cy="785812"/>
          </a:xfrm>
          <a:prstGeom prst="rect">
            <a:avLst/>
          </a:prstGeom>
          <a:solidFill>
            <a:srgbClr val="798D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العربية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9051699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70EEC-B2E6-2B1E-21C2-B1B120AFA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33C56B03-4BEA-9160-994D-F38A98720D8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6F0023-DC40-6062-BC5D-1B37BFE405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65021" y="2411195"/>
            <a:ext cx="12941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Elles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ont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arabe aujourd’hui.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71BCBF-7EFF-D679-55E2-37E4D3BAB37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E255B72-3FB5-9B72-F037-D63FDDAE1A9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« elles ont arabe aujourd’hui. ». Qui veut répéter en faisant le geste ?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CE271D4-BE81-3DEC-43CE-8526B5F41A9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B0FF285-F28F-1FA9-7421-3982BDC9FC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8428" y="3747800"/>
            <a:ext cx="7639144" cy="509547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9C52802-EE33-6076-3B46-658BE71FC5B5}"/>
              </a:ext>
            </a:extLst>
          </p:cNvPr>
          <p:cNvSpPr/>
          <p:nvPr/>
        </p:nvSpPr>
        <p:spPr>
          <a:xfrm>
            <a:off x="7115176" y="4672002"/>
            <a:ext cx="2243138" cy="785812"/>
          </a:xfrm>
          <a:prstGeom prst="rect">
            <a:avLst/>
          </a:prstGeom>
          <a:solidFill>
            <a:srgbClr val="798D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العربية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17959607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00187" y="711578"/>
            <a:ext cx="1029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 le verbe avoir au présent. Répétons ensemble.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avoir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/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59441" y="3839351"/>
            <a:ext cx="485599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J’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ai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as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Elle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Nous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avons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Vous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avez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ont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 Elles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ont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F826A18-8260-0EC0-6BA3-08B8FF0FD49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93685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5EF0A-93C9-830D-330E-88A306BC8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06269585-458E-8C88-0B71-07D57633E4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CD00D7-851D-7FA4-3EBD-57F1A248809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CC033A-8DA3-C4CD-9A3D-CD51708FFFA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8A8D057-36BD-748D-54E3-6E5E606919D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D403C44-99D7-6BC5-B6F0-00D8014F3C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1898" y="3085450"/>
            <a:ext cx="7370783" cy="49197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21C4BC-81B4-D8B3-B1DB-179920CBDE11}"/>
              </a:ext>
            </a:extLst>
          </p:cNvPr>
          <p:cNvSpPr/>
          <p:nvPr/>
        </p:nvSpPr>
        <p:spPr>
          <a:xfrm>
            <a:off x="6800845" y="4000490"/>
            <a:ext cx="2243138" cy="785812"/>
          </a:xfrm>
          <a:prstGeom prst="rect">
            <a:avLst/>
          </a:prstGeom>
          <a:solidFill>
            <a:srgbClr val="798D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العربية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39551514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D7EAA-4EDB-F36B-C5B1-F9DBB99E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1963E79-BD4B-665C-2584-CC6968E5A2C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605F6E-6D45-7F9D-C43D-EB18091361F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F656FE-E51E-AE15-1C7F-37BE5BE90B2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6F1A6D-632A-19CA-AC74-F9D50479B002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B72D28A-CCCE-D291-EB70-04687CB35C7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DB83D2A-6560-65BA-BC37-7ADD3B578321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C3BEFC3-6657-5CAD-1EC8-F68B25A7D703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DA6217E-2BD5-9001-0111-F23E83E8B5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895EE9-CADC-8E4D-1AF6-C2B3C73801E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8038CA-FEEF-8603-E966-D7C61989E28C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36BE491-BF37-9502-24F3-625D2D55E19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D76B40EA-A839-8C98-8CB1-408D652918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78181" y="2734033"/>
            <a:ext cx="8116666" cy="54081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45EE52-497A-9BA5-1415-FA8F172FE406}"/>
              </a:ext>
            </a:extLst>
          </p:cNvPr>
          <p:cNvSpPr/>
          <p:nvPr/>
        </p:nvSpPr>
        <p:spPr>
          <a:xfrm>
            <a:off x="7072314" y="3743310"/>
            <a:ext cx="2243138" cy="785812"/>
          </a:xfrm>
          <a:prstGeom prst="rect">
            <a:avLst/>
          </a:prstGeom>
          <a:solidFill>
            <a:srgbClr val="798D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العربية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21144584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38010-942D-050F-77B1-6E4756085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F8FCB41-88A7-3ECC-E47E-C65DD531F7E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78166E-AF23-FF42-EB3A-1DA8870DFCD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6E14C7C-6295-B6E3-8433-97D640195D2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BF74192-9EE5-3EEA-E955-F57B00A689CE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E32129-E4EA-58D7-41E1-7F59D2A8C92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812304D-C316-7D6B-E197-A7B61752A996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8B8FCF8-C0AA-615A-950E-3F6E64215D8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A6E383EB-B9E7-C772-31CC-88A8242D0B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240224-6436-4FB2-9DF0-EC9B94BA5C1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E9E54-E3D6-9321-3A0B-52E137076FE6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9020E18-BA38-41B7-47D0-3DBFB569ECD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B21FA1CE-8DB6-4077-1856-BFE6C4530FD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52690" y="2890392"/>
            <a:ext cx="7639144" cy="509547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0F606C-F6CF-F606-6D08-6BD540A538A9}"/>
              </a:ext>
            </a:extLst>
          </p:cNvPr>
          <p:cNvSpPr/>
          <p:nvPr/>
        </p:nvSpPr>
        <p:spPr>
          <a:xfrm>
            <a:off x="6800845" y="3814746"/>
            <a:ext cx="2243138" cy="785812"/>
          </a:xfrm>
          <a:prstGeom prst="rect">
            <a:avLst/>
          </a:prstGeom>
          <a:solidFill>
            <a:srgbClr val="798D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العربية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9007203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1A6E9-780D-86F2-7899-B58A06A51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35A71E6-8788-4128-889C-9E963B8F40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A6BA1E-9B4D-18B7-921F-870BBDCCB7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2549400"/>
            <a:ext cx="9696093" cy="5216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mots-outils.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mots contenant les graphèmes : au - eau.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Quand est-ce que tu as français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avoir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Écrire des mots contenant les graphèmes au – eau.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945D31D-EA67-9D92-C81A-2CE21A7CED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94A2038-AE1F-9ACB-A486-403082BB7E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EA7EBB-0B0A-0C61-5310-0C19EAD024C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640534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BCB980C-6482-2A76-A720-0B5728CE112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617427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10306542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682232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Écrire correctement des mots contenant les graphèmes :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EF5082C3-33DA-9E4B-2E26-E4166E7C590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5284814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au – eau.</a:t>
            </a:r>
            <a:endParaRPr lang="pl-PL" sz="3200" b="1" kern="100" dirty="0">
              <a:solidFill>
                <a:srgbClr val="106585"/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7097" y="2691961"/>
            <a:ext cx="6341805" cy="4903077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506CF98-B5A2-1682-7254-80631B3A467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55439867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5191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9043" y="818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59681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Complétez le mot avec le graphème qui convient: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 - eau.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0DFC6D7-B775-BC3F-9844-DEB18A61DB3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7027261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8D90AC6-592E-FF1F-558E-BF059FCFC0E8}"/>
              </a:ext>
            </a:extLst>
          </p:cNvPr>
          <p:cNvSpPr/>
          <p:nvPr/>
        </p:nvSpPr>
        <p:spPr>
          <a:xfrm>
            <a:off x="414338" y="4420225"/>
            <a:ext cx="85376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cham </a:t>
            </a:r>
            <a:r>
              <a:rPr lang="fr-FR" sz="8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….. 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.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1F612C-9E97-BFD2-6A8A-4CD1D8A612E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50554" y="563131"/>
            <a:ext cx="2387132" cy="18455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54C5BD2-1F81-888C-34C5-D276A5237C34}"/>
              </a:ext>
            </a:extLst>
          </p:cNvPr>
          <p:cNvSpPr/>
          <p:nvPr/>
        </p:nvSpPr>
        <p:spPr>
          <a:xfrm>
            <a:off x="414338" y="2568632"/>
            <a:ext cx="88737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au  -  eau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C5D912-31B8-C816-A8BC-940F332B3B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5734" y="3909927"/>
            <a:ext cx="2908386" cy="246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213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DECC7A2-3AE5-26CF-8241-8A1FDD0E265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BF32C6F3-85AB-A7B9-E9CD-CC26A2707DC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906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1726373-949B-5B29-EFF8-7FF7047993C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58764200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9CEF89E9-28DA-80A0-BDE7-5461AAB8A10D}"/>
              </a:ext>
            </a:extLst>
          </p:cNvPr>
          <p:cNvSpPr/>
          <p:nvPr/>
        </p:nvSpPr>
        <p:spPr>
          <a:xfrm>
            <a:off x="414338" y="4420225"/>
            <a:ext cx="85376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cham</a:t>
            </a:r>
            <a:r>
              <a:rPr lang="fr-FR" sz="8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eau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3FC274-C217-53E0-7D0A-6167E8D9B8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5734" y="3909927"/>
            <a:ext cx="2908386" cy="246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772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456B2-91F7-C7A2-FF13-47B145A78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F1F77C-4712-A62C-FB85-3D60F4C0577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46424" y="1092330"/>
            <a:ext cx="1195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la leçon est terminée.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13285F2-997D-CD25-6585-7C582792CEF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9D2E413-FDDA-2B82-2C9E-78482BA99F8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7CCC8913-789F-1C75-10F1-1D541F8F2C7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77DD485-3BFC-1FA2-B5C2-8672BCEEC9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8FD50C7-5E82-E5B5-1AA5-D788EDBCB2E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78EF5E4-8BE8-7D2A-D7F1-CC194428900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120412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76CE8-6C56-28BE-8970-57EA5699B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AC65F97-439D-ACF6-9275-119082F846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2187" y="1762327"/>
            <a:ext cx="5601454" cy="7939156"/>
          </a:xfrm>
          <a:prstGeom prst="rect">
            <a:avLst/>
          </a:prstGeom>
        </p:spPr>
      </p:pic>
      <p:sp>
        <p:nvSpPr>
          <p:cNvPr id="5" name="Freeform 8">
            <a:extLst>
              <a:ext uri="{FF2B5EF4-FFF2-40B4-BE49-F238E27FC236}">
                <a16:creationId xmlns:a16="http://schemas.microsoft.com/office/drawing/2014/main" id="{0750B209-A2D5-89CC-D602-C9C0E84A9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858B49-8869-C635-4F05-C13C17602C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14.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2285170-B2B1-1F38-16FA-EF8E193DE87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4484BB2-0FA4-CE58-0328-2ACC78E3674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528222C-57D6-21F0-4141-9AFF194A57A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07617" y="2871791"/>
            <a:ext cx="5730594" cy="11287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26352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57E6C-B742-097B-B085-DE8348632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87B69BAC-A106-B7C9-575C-C5587259DD95}"/>
              </a:ext>
            </a:extLst>
          </p:cNvPr>
          <p:cNvSpPr/>
          <p:nvPr/>
        </p:nvSpPr>
        <p:spPr>
          <a:xfrm>
            <a:off x="728662" y="67136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AEB9B5-22A4-3A87-D608-621E299E1D8D}"/>
              </a:ext>
            </a:extLst>
          </p:cNvPr>
          <p:cNvSpPr txBox="1"/>
          <p:nvPr/>
        </p:nvSpPr>
        <p:spPr>
          <a:xfrm>
            <a:off x="1411357" y="579888"/>
            <a:ext cx="119474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1. Je complète les mots avec au – eau.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Je vais circuler entre les rangs.</a:t>
            </a:r>
            <a:endParaRPr kumimoji="0" lang="fr-FR" sz="24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CB7445-24AD-8373-580A-4100CA30681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C1CE2FA-224B-95BF-24D4-0A76E62F492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E9622F7A-25A2-CC26-9E61-F9D476F811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333" y="3737488"/>
            <a:ext cx="12147333" cy="28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499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EC4AB-AB65-F44A-775E-6CF8BC1F2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E18D615-A875-C68D-0282-3A79FDBE35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333" y="3737488"/>
            <a:ext cx="12147333" cy="2812024"/>
          </a:xfrm>
          <a:prstGeom prst="rect">
            <a:avLst/>
          </a:prstGeom>
        </p:spPr>
      </p:pic>
      <p:sp>
        <p:nvSpPr>
          <p:cNvPr id="16" name="Freeform 8">
            <a:extLst>
              <a:ext uri="{FF2B5EF4-FFF2-40B4-BE49-F238E27FC236}">
                <a16:creationId xmlns:a16="http://schemas.microsoft.com/office/drawing/2014/main" id="{A2A11ECB-9A87-46D0-C8D5-434661A61A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6D54CE-34D1-06DF-8697-DD54645D631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Corrigez sur vos livrets.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0A2C3E9-485D-5E1F-5412-23946F57CD1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A3C8CCC-C00C-1C7B-3EDA-E9DDF4C09DF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67A61BCC-95F6-00DD-25D7-C61074A40F4C}"/>
              </a:ext>
            </a:extLst>
          </p:cNvPr>
          <p:cNvSpPr txBox="1"/>
          <p:nvPr/>
        </p:nvSpPr>
        <p:spPr>
          <a:xfrm>
            <a:off x="1816378" y="4566774"/>
            <a:ext cx="853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au</a:t>
            </a:r>
            <a:endParaRPr lang="fr-MA" sz="40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392884C-04EC-6FE9-EC93-D7AB35D2795E}"/>
              </a:ext>
            </a:extLst>
          </p:cNvPr>
          <p:cNvSpPr txBox="1"/>
          <p:nvPr/>
        </p:nvSpPr>
        <p:spPr>
          <a:xfrm>
            <a:off x="9141098" y="4570415"/>
            <a:ext cx="853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au</a:t>
            </a:r>
            <a:endParaRPr lang="fr-MA" sz="40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073622-C206-18B2-A97D-3F09A05AF3AF}"/>
              </a:ext>
            </a:extLst>
          </p:cNvPr>
          <p:cNvSpPr txBox="1"/>
          <p:nvPr/>
        </p:nvSpPr>
        <p:spPr>
          <a:xfrm>
            <a:off x="2414591" y="5595307"/>
            <a:ext cx="17716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eau</a:t>
            </a:r>
            <a:endParaRPr lang="fr-MA" sz="40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80AEFF3-8A43-C16F-7043-9213CABBC808}"/>
              </a:ext>
            </a:extLst>
          </p:cNvPr>
          <p:cNvSpPr txBox="1"/>
          <p:nvPr/>
        </p:nvSpPr>
        <p:spPr>
          <a:xfrm>
            <a:off x="8769623" y="5602251"/>
            <a:ext cx="16888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eau</a:t>
            </a:r>
            <a:endParaRPr lang="fr-MA" sz="40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pic>
        <p:nvPicPr>
          <p:cNvPr id="17" name="Image 1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4202C87F-33AF-80CE-BD5C-76ABF26817D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08511" y="555493"/>
            <a:ext cx="1250264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680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الصفحة الرئيسية">
            <a:extLst>
              <a:ext uri="{FF2B5EF4-FFF2-40B4-BE49-F238E27FC236}">
                <a16:creationId xmlns:a16="http://schemas.microsoft.com/office/drawing/2014/main" id="{53890367-91A3-4397-6F34-B30DAEF57505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71;p16">
            <a:extLst>
              <a:ext uri="{FF2B5EF4-FFF2-40B4-BE49-F238E27FC236}">
                <a16:creationId xmlns:a16="http://schemas.microsoft.com/office/drawing/2014/main" id="{9A774A48-1512-5257-04E1-D2EDA1426608}"/>
              </a:ext>
            </a:extLst>
          </p:cNvPr>
          <p:cNvSpPr/>
          <p:nvPr/>
        </p:nvSpPr>
        <p:spPr>
          <a:xfrm>
            <a:off x="6884674" y="9532649"/>
            <a:ext cx="96491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3" tIns="51413" rIns="102863" bIns="51413" anchor="ctr" anchorCtr="0">
            <a:noAutofit/>
          </a:bodyPr>
          <a:lstStyle/>
          <a:p>
            <a:pPr algn="ctr" defTabSz="1371567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9B77D4-99C6-42C6-E68A-D87C5C5A9798}"/>
              </a:ext>
            </a:extLst>
          </p:cNvPr>
          <p:cNvSpPr/>
          <p:nvPr/>
        </p:nvSpPr>
        <p:spPr>
          <a:xfrm>
            <a:off x="207281" y="9380585"/>
            <a:ext cx="3148070" cy="4151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69746AC-5729-E5EC-258C-D5B6E9351A08}"/>
              </a:ext>
            </a:extLst>
          </p:cNvPr>
          <p:cNvSpPr txBox="1"/>
          <p:nvPr/>
        </p:nvSpPr>
        <p:spPr>
          <a:xfrm>
            <a:off x="207281" y="2193894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>
              <a:defRPr/>
            </a:pP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8222CED3-83DF-7F1E-0992-F8EE36927D0C}"/>
              </a:ext>
            </a:extLst>
          </p:cNvPr>
          <p:cNvSpPr txBox="1"/>
          <p:nvPr/>
        </p:nvSpPr>
        <p:spPr>
          <a:xfrm>
            <a:off x="5480032" y="5665903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0E19AEE8-0B55-D29C-23F1-9A0C27BB397C}"/>
              </a:ext>
            </a:extLst>
          </p:cNvPr>
          <p:cNvSpPr txBox="1"/>
          <p:nvPr/>
        </p:nvSpPr>
        <p:spPr>
          <a:xfrm>
            <a:off x="-841491" y="4030415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BABFF3FC-0D95-0CA4-F33A-8156487C3B0D}"/>
              </a:ext>
            </a:extLst>
          </p:cNvPr>
          <p:cNvSpPr txBox="1"/>
          <p:nvPr/>
        </p:nvSpPr>
        <p:spPr>
          <a:xfrm>
            <a:off x="5879605" y="4099939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F1217C0D-9DAC-0410-8899-E3524DEB8045}"/>
              </a:ext>
            </a:extLst>
          </p:cNvPr>
          <p:cNvSpPr txBox="1"/>
          <p:nvPr/>
        </p:nvSpPr>
        <p:spPr>
          <a:xfrm>
            <a:off x="6743227" y="6782018"/>
            <a:ext cx="733991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9515F23-AF93-4BA9-5C62-DD313EDFA9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486" y="5095996"/>
            <a:ext cx="4547729" cy="454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48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12164</TotalTime>
  <Words>1871</Words>
  <Application>Microsoft Office PowerPoint</Application>
  <PresentationFormat>Personnalisé</PresentationFormat>
  <Paragraphs>371</Paragraphs>
  <Slides>69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69</vt:i4>
      </vt:variant>
    </vt:vector>
  </HeadingPairs>
  <TitlesOfParts>
    <vt:vector size="83" baseType="lpstr">
      <vt:lpstr>Carelia</vt:lpstr>
      <vt:lpstr>Dosis</vt:lpstr>
      <vt:lpstr>Calibri</vt:lpstr>
      <vt:lpstr>Cambria</vt:lpstr>
      <vt:lpstr>Traditional Arabic</vt:lpstr>
      <vt:lpstr>KG Primary Penmanship Alt</vt:lpstr>
      <vt:lpstr>Calibri </vt:lpstr>
      <vt:lpstr>Dosis Bold</vt:lpstr>
      <vt:lpstr>Arial</vt:lpstr>
      <vt:lpstr>1_Office Theme</vt:lpstr>
      <vt:lpstr>Office Theme</vt:lpstr>
      <vt:lpstr>2_Office Theme</vt:lpstr>
      <vt:lpstr>3_Office Theme</vt:lpstr>
      <vt:lpstr>4_Office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139</cp:revision>
  <dcterms:created xsi:type="dcterms:W3CDTF">2023-09-22T04:26:48Z</dcterms:created>
  <dcterms:modified xsi:type="dcterms:W3CDTF">2025-01-16T20:23:18Z</dcterms:modified>
</cp:coreProperties>
</file>