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1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47482340" r:id="rId16"/>
    <p:sldId id="2134808273" r:id="rId17"/>
    <p:sldId id="2134808938" r:id="rId18"/>
    <p:sldId id="2147482341" r:id="rId19"/>
    <p:sldId id="2134808487" r:id="rId20"/>
    <p:sldId id="2134807776" r:id="rId21"/>
    <p:sldId id="2134808953" r:id="rId22"/>
    <p:sldId id="2134808932" r:id="rId23"/>
    <p:sldId id="2134808934" r:id="rId24"/>
    <p:sldId id="2134808515" r:id="rId25"/>
    <p:sldId id="2134808516" r:id="rId26"/>
    <p:sldId id="2134808490" r:id="rId27"/>
    <p:sldId id="2134808498" r:id="rId28"/>
    <p:sldId id="2134808514" r:id="rId29"/>
    <p:sldId id="2134808489" r:id="rId30"/>
    <p:sldId id="2134808492" r:id="rId31"/>
    <p:sldId id="2134808493" r:id="rId32"/>
    <p:sldId id="2134808874" r:id="rId33"/>
    <p:sldId id="2134808900" r:id="rId34"/>
    <p:sldId id="2134808240" r:id="rId35"/>
    <p:sldId id="2134808954" r:id="rId36"/>
    <p:sldId id="2134808500" r:id="rId37"/>
    <p:sldId id="2134809114" r:id="rId38"/>
    <p:sldId id="2134809116" r:id="rId39"/>
    <p:sldId id="2134809117" r:id="rId40"/>
    <p:sldId id="2134809115" r:id="rId41"/>
    <p:sldId id="2134807357" r:id="rId42"/>
    <p:sldId id="2134808955" r:id="rId43"/>
    <p:sldId id="2134808505" r:id="rId44"/>
    <p:sldId id="2134808985" r:id="rId45"/>
    <p:sldId id="2134808508" r:id="rId46"/>
    <p:sldId id="2134809118" r:id="rId47"/>
    <p:sldId id="2134809119" r:id="rId48"/>
    <p:sldId id="2134809120" r:id="rId49"/>
    <p:sldId id="2134809121" r:id="rId50"/>
    <p:sldId id="2134809122" r:id="rId51"/>
    <p:sldId id="2134808956" r:id="rId52"/>
    <p:sldId id="2134809089" r:id="rId53"/>
    <p:sldId id="2134809123" r:id="rId54"/>
    <p:sldId id="2134809083" r:id="rId55"/>
    <p:sldId id="2134808193" r:id="rId56"/>
    <p:sldId id="2134809130" r:id="rId57"/>
    <p:sldId id="2134809127" r:id="rId58"/>
    <p:sldId id="2134809131" r:id="rId59"/>
    <p:sldId id="2134809124" r:id="rId60"/>
    <p:sldId id="2134809125" r:id="rId61"/>
    <p:sldId id="2134809132" r:id="rId62"/>
    <p:sldId id="2134809128" r:id="rId63"/>
    <p:sldId id="2134809133" r:id="rId64"/>
    <p:sldId id="2134809129" r:id="rId65"/>
    <p:sldId id="2134809134" r:id="rId66"/>
    <p:sldId id="2134808805" r:id="rId67"/>
    <p:sldId id="2134808775" r:id="rId68"/>
    <p:sldId id="2134808474" r:id="rId69"/>
    <p:sldId id="2147482339" r:id="rId70"/>
  </p:sldIdLst>
  <p:sldSz cx="13716000" cy="10287000"/>
  <p:notesSz cx="6858000" cy="9144000"/>
  <p:embeddedFontLst>
    <p:embeddedFont>
      <p:font typeface="Cambria" panose="02040503050406030204" pitchFamily="18" charset="0"/>
      <p:regular r:id="rId72"/>
      <p:bold r:id="rId73"/>
      <p:italic r:id="rId74"/>
      <p:boldItalic r:id="rId75"/>
    </p:embeddedFont>
    <p:embeddedFont>
      <p:font typeface="Carelia" panose="020B0604020202020204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Dosis Bold" charset="0"/>
      <p:regular r:id="rId79"/>
      <p:bold r:id="rId80"/>
    </p:embeddedFont>
    <p:embeddedFont>
      <p:font typeface="KG Primary Penmanship Alt" panose="020B0604020202020204" charset="0"/>
      <p:regular r:id="rId81"/>
    </p:embeddedFont>
    <p:embeddedFont>
      <p:font typeface="Montserrat" panose="00000500000000000000" pitchFamily="2" charset="0"/>
      <p:regular r:id="rId82"/>
      <p:bold r:id="rId83"/>
      <p:italic r:id="rId84"/>
      <p:boldItalic r:id="rId85"/>
    </p:embeddedFont>
    <p:embeddedFont>
      <p:font typeface="Traditional Arabic" panose="02020603050405020304" pitchFamily="18" charset="-78"/>
      <p:regular r:id="rId86"/>
      <p:bold r:id="rId8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67942C"/>
    <a:srgbClr val="106584"/>
    <a:srgbClr val="8DC63F"/>
    <a:srgbClr val="525252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3.fntdata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1.xml"/><Relationship Id="rId90" Type="http://schemas.openxmlformats.org/officeDocument/2006/relationships/theme" Target="theme/them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5.fntdata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6.fntdata"/><Relationship Id="rId61" Type="http://schemas.openxmlformats.org/officeDocument/2006/relationships/slide" Target="slides/slide57.xml"/><Relationship Id="rId82" Type="http://schemas.openxmlformats.org/officeDocument/2006/relationships/font" Target="fonts/font11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12/01/2025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4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7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6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455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6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0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6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6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8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7.png"/><Relationship Id="rId5" Type="http://schemas.openxmlformats.org/officeDocument/2006/relationships/tags" Target="../tags/tag163.xml"/><Relationship Id="rId10" Type="http://schemas.openxmlformats.org/officeDocument/2006/relationships/image" Target="../media/image36.png"/><Relationship Id="rId4" Type="http://schemas.openxmlformats.org/officeDocument/2006/relationships/tags" Target="../tags/tag162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16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5.png"/><Relationship Id="rId2" Type="http://schemas.openxmlformats.org/officeDocument/2006/relationships/tags" Target="../tags/tag171.xml"/><Relationship Id="rId16" Type="http://schemas.openxmlformats.org/officeDocument/2006/relationships/image" Target="../media/image41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5.jpeg"/><Relationship Id="rId5" Type="http://schemas.openxmlformats.org/officeDocument/2006/relationships/tags" Target="../tags/tag174.xml"/><Relationship Id="rId15" Type="http://schemas.openxmlformats.org/officeDocument/2006/relationships/image" Target="../media/image40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2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9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8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23.png"/><Relationship Id="rId18" Type="http://schemas.openxmlformats.org/officeDocument/2006/relationships/image" Target="../media/image47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19.svg"/><Relationship Id="rId17" Type="http://schemas.openxmlformats.org/officeDocument/2006/relationships/image" Target="../media/image46.png"/><Relationship Id="rId2" Type="http://schemas.openxmlformats.org/officeDocument/2006/relationships/tags" Target="../tags/tag189.xml"/><Relationship Id="rId16" Type="http://schemas.openxmlformats.org/officeDocument/2006/relationships/image" Target="../media/image45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18.png"/><Relationship Id="rId5" Type="http://schemas.openxmlformats.org/officeDocument/2006/relationships/tags" Target="../tags/tag192.xml"/><Relationship Id="rId15" Type="http://schemas.openxmlformats.org/officeDocument/2006/relationships/image" Target="../media/image4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image" Target="../media/image23.png"/><Relationship Id="rId18" Type="http://schemas.openxmlformats.org/officeDocument/2006/relationships/image" Target="../media/image52.jpeg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19.svg"/><Relationship Id="rId17" Type="http://schemas.openxmlformats.org/officeDocument/2006/relationships/image" Target="../media/image51.png"/><Relationship Id="rId2" Type="http://schemas.openxmlformats.org/officeDocument/2006/relationships/tags" Target="../tags/tag198.xml"/><Relationship Id="rId16" Type="http://schemas.openxmlformats.org/officeDocument/2006/relationships/image" Target="../media/image50.pn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image" Target="../media/image18.png"/><Relationship Id="rId5" Type="http://schemas.openxmlformats.org/officeDocument/2006/relationships/tags" Target="../tags/tag201.xml"/><Relationship Id="rId15" Type="http://schemas.openxmlformats.org/officeDocument/2006/relationships/image" Target="../media/image49.jpe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image" Target="../media/image18.png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07.xml"/><Relationship Id="rId16" Type="http://schemas.openxmlformats.org/officeDocument/2006/relationships/image" Target="../media/image53.png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5" Type="http://schemas.openxmlformats.org/officeDocument/2006/relationships/tags" Target="../tags/tag210.xml"/><Relationship Id="rId15" Type="http://schemas.openxmlformats.org/officeDocument/2006/relationships/image" Target="../media/image23.png"/><Relationship Id="rId10" Type="http://schemas.openxmlformats.org/officeDocument/2006/relationships/tags" Target="../tags/tag215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7.png"/><Relationship Id="rId3" Type="http://schemas.openxmlformats.org/officeDocument/2006/relationships/tags" Target="../tags/tag219.xml"/><Relationship Id="rId7" Type="http://schemas.openxmlformats.org/officeDocument/2006/relationships/image" Target="../media/image19.svg"/><Relationship Id="rId12" Type="http://schemas.openxmlformats.org/officeDocument/2006/relationships/image" Target="../media/image46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8.png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4.png"/><Relationship Id="rId4" Type="http://schemas.openxmlformats.org/officeDocument/2006/relationships/tags" Target="../tags/tag220.xml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7.png"/><Relationship Id="rId3" Type="http://schemas.openxmlformats.org/officeDocument/2006/relationships/tags" Target="../tags/tag223.xml"/><Relationship Id="rId7" Type="http://schemas.openxmlformats.org/officeDocument/2006/relationships/image" Target="../media/image19.svg"/><Relationship Id="rId12" Type="http://schemas.openxmlformats.org/officeDocument/2006/relationships/image" Target="../media/image46.pn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18.png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4.png"/><Relationship Id="rId4" Type="http://schemas.openxmlformats.org/officeDocument/2006/relationships/tags" Target="../tags/tag224.xml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6.png"/><Relationship Id="rId3" Type="http://schemas.openxmlformats.org/officeDocument/2006/relationships/tags" Target="../tags/tag22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5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44.png"/><Relationship Id="rId5" Type="http://schemas.openxmlformats.org/officeDocument/2006/relationships/tags" Target="../tags/tag229.xml"/><Relationship Id="rId15" Type="http://schemas.openxmlformats.org/officeDocument/2006/relationships/image" Target="../media/image47.png"/><Relationship Id="rId10" Type="http://schemas.openxmlformats.org/officeDocument/2006/relationships/image" Target="../media/image23.png"/><Relationship Id="rId4" Type="http://schemas.openxmlformats.org/officeDocument/2006/relationships/tags" Target="../tags/tag228.xml"/><Relationship Id="rId9" Type="http://schemas.openxmlformats.org/officeDocument/2006/relationships/image" Target="../media/image19.svg"/><Relationship Id="rId1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3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image" Target="../media/image27.png"/><Relationship Id="rId5" Type="http://schemas.openxmlformats.org/officeDocument/2006/relationships/tags" Target="../tags/tag235.xml"/><Relationship Id="rId10" Type="http://schemas.openxmlformats.org/officeDocument/2006/relationships/image" Target="../media/image23.png"/><Relationship Id="rId4" Type="http://schemas.openxmlformats.org/officeDocument/2006/relationships/tags" Target="../tags/tag234.xml"/><Relationship Id="rId9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2.jpeg"/><Relationship Id="rId3" Type="http://schemas.openxmlformats.org/officeDocument/2006/relationships/tags" Target="../tags/tag239.xml"/><Relationship Id="rId7" Type="http://schemas.openxmlformats.org/officeDocument/2006/relationships/image" Target="../media/image19.svg"/><Relationship Id="rId12" Type="http://schemas.openxmlformats.org/officeDocument/2006/relationships/image" Target="../media/image51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18.png"/><Relationship Id="rId11" Type="http://schemas.openxmlformats.org/officeDocument/2006/relationships/image" Target="../media/image5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9.jpeg"/><Relationship Id="rId4" Type="http://schemas.openxmlformats.org/officeDocument/2006/relationships/tags" Target="../tags/tag240.xml"/><Relationship Id="rId9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2.jpeg"/><Relationship Id="rId3" Type="http://schemas.openxmlformats.org/officeDocument/2006/relationships/tags" Target="../tags/tag243.xml"/><Relationship Id="rId7" Type="http://schemas.openxmlformats.org/officeDocument/2006/relationships/image" Target="../media/image18.png"/><Relationship Id="rId12" Type="http://schemas.openxmlformats.org/officeDocument/2006/relationships/image" Target="../media/image51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0.png"/><Relationship Id="rId5" Type="http://schemas.openxmlformats.org/officeDocument/2006/relationships/tags" Target="../tags/tag245.xml"/><Relationship Id="rId10" Type="http://schemas.openxmlformats.org/officeDocument/2006/relationships/image" Target="../media/image48.jpeg"/><Relationship Id="rId4" Type="http://schemas.openxmlformats.org/officeDocument/2006/relationships/tags" Target="../tags/tag244.xml"/><Relationship Id="rId9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1.png"/><Relationship Id="rId3" Type="http://schemas.openxmlformats.org/officeDocument/2006/relationships/tags" Target="../tags/tag248.xml"/><Relationship Id="rId7" Type="http://schemas.openxmlformats.org/officeDocument/2006/relationships/image" Target="../media/image18.png"/><Relationship Id="rId12" Type="http://schemas.openxmlformats.org/officeDocument/2006/relationships/image" Target="../media/image50.pn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8.jpeg"/><Relationship Id="rId5" Type="http://schemas.openxmlformats.org/officeDocument/2006/relationships/tags" Target="../tags/tag250.xml"/><Relationship Id="rId10" Type="http://schemas.openxmlformats.org/officeDocument/2006/relationships/image" Target="../media/image49.jpeg"/><Relationship Id="rId4" Type="http://schemas.openxmlformats.org/officeDocument/2006/relationships/tags" Target="../tags/tag249.xml"/><Relationship Id="rId9" Type="http://schemas.openxmlformats.org/officeDocument/2006/relationships/image" Target="../media/image23.png"/><Relationship Id="rId1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7.png"/><Relationship Id="rId3" Type="http://schemas.openxmlformats.org/officeDocument/2006/relationships/tags" Target="../tags/tag253.xml"/><Relationship Id="rId7" Type="http://schemas.openxmlformats.org/officeDocument/2006/relationships/image" Target="../media/image19.svg"/><Relationship Id="rId12" Type="http://schemas.openxmlformats.org/officeDocument/2006/relationships/image" Target="../media/image46.png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image" Target="../media/image18.png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4.png"/><Relationship Id="rId4" Type="http://schemas.openxmlformats.org/officeDocument/2006/relationships/tags" Target="../tags/tag254.xml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52.jpeg"/><Relationship Id="rId3" Type="http://schemas.openxmlformats.org/officeDocument/2006/relationships/tags" Target="../tags/tag257.xml"/><Relationship Id="rId7" Type="http://schemas.openxmlformats.org/officeDocument/2006/relationships/image" Target="../media/image19.svg"/><Relationship Id="rId12" Type="http://schemas.openxmlformats.org/officeDocument/2006/relationships/image" Target="../media/image51.pn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image" Target="../media/image18.png"/><Relationship Id="rId11" Type="http://schemas.openxmlformats.org/officeDocument/2006/relationships/image" Target="../media/image5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8.jpeg"/><Relationship Id="rId4" Type="http://schemas.openxmlformats.org/officeDocument/2006/relationships/tags" Target="../tags/tag258.xml"/><Relationship Id="rId9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61.xml"/><Relationship Id="rId7" Type="http://schemas.openxmlformats.org/officeDocument/2006/relationships/image" Target="../media/image18.pn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5.jpeg"/><Relationship Id="rId5" Type="http://schemas.openxmlformats.org/officeDocument/2006/relationships/tags" Target="../tags/tag263.xml"/><Relationship Id="rId10" Type="http://schemas.openxmlformats.org/officeDocument/2006/relationships/image" Target="../media/image54.jpeg"/><Relationship Id="rId4" Type="http://schemas.openxmlformats.org/officeDocument/2006/relationships/tags" Target="../tags/tag262.xml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6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image" Target="../media/image8.png"/><Relationship Id="rId5" Type="http://schemas.openxmlformats.org/officeDocument/2006/relationships/tags" Target="../tags/tag268.xml"/><Relationship Id="rId10" Type="http://schemas.openxmlformats.org/officeDocument/2006/relationships/image" Target="../media/image7.svg"/><Relationship Id="rId4" Type="http://schemas.openxmlformats.org/officeDocument/2006/relationships/tags" Target="../tags/tag267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77.xml"/><Relationship Id="rId13" Type="http://schemas.openxmlformats.org/officeDocument/2006/relationships/image" Target="../media/image16.svg"/><Relationship Id="rId3" Type="http://schemas.openxmlformats.org/officeDocument/2006/relationships/tags" Target="../tags/tag272.xml"/><Relationship Id="rId7" Type="http://schemas.openxmlformats.org/officeDocument/2006/relationships/tags" Target="../tags/tag276.xml"/><Relationship Id="rId12" Type="http://schemas.openxmlformats.org/officeDocument/2006/relationships/image" Target="../media/image15.png"/><Relationship Id="rId2" Type="http://schemas.openxmlformats.org/officeDocument/2006/relationships/tags" Target="../tags/tag271.xml"/><Relationship Id="rId16" Type="http://schemas.openxmlformats.org/officeDocument/2006/relationships/image" Target="../media/image41.png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11" Type="http://schemas.openxmlformats.org/officeDocument/2006/relationships/image" Target="../media/image5.jpeg"/><Relationship Id="rId5" Type="http://schemas.openxmlformats.org/officeDocument/2006/relationships/tags" Target="../tags/tag274.xml"/><Relationship Id="rId15" Type="http://schemas.openxmlformats.org/officeDocument/2006/relationships/image" Target="../media/image40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73.xml"/><Relationship Id="rId9" Type="http://schemas.openxmlformats.org/officeDocument/2006/relationships/tags" Target="../tags/tag278.xml"/><Relationship Id="rId1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281.xml"/><Relationship Id="rId7" Type="http://schemas.openxmlformats.org/officeDocument/2006/relationships/image" Target="../media/image19.sv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85.xml"/><Relationship Id="rId7" Type="http://schemas.openxmlformats.org/officeDocument/2006/relationships/image" Target="../media/image18.png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7.xml"/><Relationship Id="rId10" Type="http://schemas.openxmlformats.org/officeDocument/2006/relationships/image" Target="../media/image48.jpeg"/><Relationship Id="rId4" Type="http://schemas.openxmlformats.org/officeDocument/2006/relationships/tags" Target="../tags/tag286.xml"/><Relationship Id="rId9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0.xml"/><Relationship Id="rId7" Type="http://schemas.openxmlformats.org/officeDocument/2006/relationships/image" Target="../media/image18.png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92.xml"/><Relationship Id="rId10" Type="http://schemas.openxmlformats.org/officeDocument/2006/relationships/image" Target="../media/image57.png"/><Relationship Id="rId4" Type="http://schemas.openxmlformats.org/officeDocument/2006/relationships/tags" Target="../tags/tag291.xml"/><Relationship Id="rId9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5.xml"/><Relationship Id="rId7" Type="http://schemas.openxmlformats.org/officeDocument/2006/relationships/image" Target="../media/image18.pn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97.xml"/><Relationship Id="rId10" Type="http://schemas.openxmlformats.org/officeDocument/2006/relationships/image" Target="../media/image58.jpeg"/><Relationship Id="rId4" Type="http://schemas.openxmlformats.org/officeDocument/2006/relationships/tags" Target="../tags/tag296.xml"/><Relationship Id="rId9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00.xml"/><Relationship Id="rId7" Type="http://schemas.openxmlformats.org/officeDocument/2006/relationships/image" Target="../media/image18.png"/><Relationship Id="rId12" Type="http://schemas.openxmlformats.org/officeDocument/2006/relationships/image" Target="../media/image25.jpeg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0.png"/><Relationship Id="rId5" Type="http://schemas.openxmlformats.org/officeDocument/2006/relationships/tags" Target="../tags/tag302.xml"/><Relationship Id="rId10" Type="http://schemas.openxmlformats.org/officeDocument/2006/relationships/image" Target="../media/image57.png"/><Relationship Id="rId4" Type="http://schemas.openxmlformats.org/officeDocument/2006/relationships/tags" Target="../tags/tag301.xml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0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image" Target="../media/image8.png"/><Relationship Id="rId5" Type="http://schemas.openxmlformats.org/officeDocument/2006/relationships/tags" Target="../tags/tag307.xml"/><Relationship Id="rId10" Type="http://schemas.openxmlformats.org/officeDocument/2006/relationships/image" Target="../media/image7.svg"/><Relationship Id="rId4" Type="http://schemas.openxmlformats.org/officeDocument/2006/relationships/tags" Target="../tags/tag306.xml"/><Relationship Id="rId9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image" Target="../media/image5.jpeg"/><Relationship Id="rId18" Type="http://schemas.openxmlformats.org/officeDocument/2006/relationships/image" Target="../media/image41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0.svg"/><Relationship Id="rId2" Type="http://schemas.openxmlformats.org/officeDocument/2006/relationships/tags" Target="../tags/tag310.xml"/><Relationship Id="rId16" Type="http://schemas.openxmlformats.org/officeDocument/2006/relationships/image" Target="../media/image39.png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5" Type="http://schemas.openxmlformats.org/officeDocument/2006/relationships/tags" Target="../tags/tag313.xml"/><Relationship Id="rId15" Type="http://schemas.openxmlformats.org/officeDocument/2006/relationships/image" Target="../media/image16.svg"/><Relationship Id="rId10" Type="http://schemas.openxmlformats.org/officeDocument/2006/relationships/tags" Target="../tags/tag318.xml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2.xml"/><Relationship Id="rId7" Type="http://schemas.openxmlformats.org/officeDocument/2006/relationships/image" Target="../media/image18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24.xml"/><Relationship Id="rId4" Type="http://schemas.openxmlformats.org/officeDocument/2006/relationships/tags" Target="../tags/tag323.xml"/><Relationship Id="rId9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27.xml"/><Relationship Id="rId7" Type="http://schemas.openxmlformats.org/officeDocument/2006/relationships/image" Target="../media/image19.sv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2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31.xml"/><Relationship Id="rId7" Type="http://schemas.openxmlformats.org/officeDocument/2006/relationships/image" Target="../media/image19.svg"/><Relationship Id="rId2" Type="http://schemas.openxmlformats.org/officeDocument/2006/relationships/tags" Target="../tags/tag330.xml"/><Relationship Id="rId1" Type="http://schemas.openxmlformats.org/officeDocument/2006/relationships/tags" Target="../tags/tag32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3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35.xml"/><Relationship Id="rId7" Type="http://schemas.openxmlformats.org/officeDocument/2006/relationships/image" Target="../media/image18.pn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7.xml"/><Relationship Id="rId4" Type="http://schemas.openxmlformats.org/officeDocument/2006/relationships/tags" Target="../tags/tag336.xml"/><Relationship Id="rId9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0.xml"/><Relationship Id="rId7" Type="http://schemas.openxmlformats.org/officeDocument/2006/relationships/image" Target="../media/image18.png"/><Relationship Id="rId12" Type="http://schemas.openxmlformats.org/officeDocument/2006/relationships/image" Target="../media/image63.pn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2.png"/><Relationship Id="rId5" Type="http://schemas.openxmlformats.org/officeDocument/2006/relationships/tags" Target="../tags/tag342.xml"/><Relationship Id="rId10" Type="http://schemas.openxmlformats.org/officeDocument/2006/relationships/image" Target="../media/image61.png"/><Relationship Id="rId4" Type="http://schemas.openxmlformats.org/officeDocument/2006/relationships/tags" Target="../tags/tag341.xml"/><Relationship Id="rId9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5.xml"/><Relationship Id="rId7" Type="http://schemas.openxmlformats.org/officeDocument/2006/relationships/image" Target="../media/image18.png"/><Relationship Id="rId12" Type="http://schemas.openxmlformats.org/officeDocument/2006/relationships/image" Target="../media/image63.png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2.png"/><Relationship Id="rId5" Type="http://schemas.openxmlformats.org/officeDocument/2006/relationships/tags" Target="../tags/tag347.xml"/><Relationship Id="rId10" Type="http://schemas.openxmlformats.org/officeDocument/2006/relationships/image" Target="../media/image61.png"/><Relationship Id="rId4" Type="http://schemas.openxmlformats.org/officeDocument/2006/relationships/tags" Target="../tags/tag346.xml"/><Relationship Id="rId9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50.xml"/><Relationship Id="rId7" Type="http://schemas.openxmlformats.org/officeDocument/2006/relationships/image" Target="../media/image18.png"/><Relationship Id="rId12" Type="http://schemas.openxmlformats.org/officeDocument/2006/relationships/image" Target="../media/image63.pn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2.png"/><Relationship Id="rId5" Type="http://schemas.openxmlformats.org/officeDocument/2006/relationships/tags" Target="../tags/tag352.xml"/><Relationship Id="rId10" Type="http://schemas.openxmlformats.org/officeDocument/2006/relationships/image" Target="../media/image61.png"/><Relationship Id="rId4" Type="http://schemas.openxmlformats.org/officeDocument/2006/relationships/tags" Target="../tags/tag351.xml"/><Relationship Id="rId9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55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tags" Target="../tags/tag358.xml"/><Relationship Id="rId11" Type="http://schemas.openxmlformats.org/officeDocument/2006/relationships/image" Target="../media/image8.png"/><Relationship Id="rId5" Type="http://schemas.openxmlformats.org/officeDocument/2006/relationships/tags" Target="../tags/tag357.xml"/><Relationship Id="rId10" Type="http://schemas.openxmlformats.org/officeDocument/2006/relationships/image" Target="../media/image7.svg"/><Relationship Id="rId4" Type="http://schemas.openxmlformats.org/officeDocument/2006/relationships/tags" Target="../tags/tag356.xml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image" Target="../media/image5.jpeg"/><Relationship Id="rId17" Type="http://schemas.openxmlformats.org/officeDocument/2006/relationships/image" Target="../media/image41.png"/><Relationship Id="rId2" Type="http://schemas.openxmlformats.org/officeDocument/2006/relationships/tags" Target="../tags/tag360.xml"/><Relationship Id="rId16" Type="http://schemas.openxmlformats.org/officeDocument/2006/relationships/image" Target="../media/image40.sv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63.xml"/><Relationship Id="rId15" Type="http://schemas.openxmlformats.org/officeDocument/2006/relationships/image" Target="../media/image39.pn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1.xml"/><Relationship Id="rId7" Type="http://schemas.openxmlformats.org/officeDocument/2006/relationships/image" Target="../media/image18.png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73.xml"/><Relationship Id="rId10" Type="http://schemas.openxmlformats.org/officeDocument/2006/relationships/image" Target="../media/image31.png"/><Relationship Id="rId4" Type="http://schemas.openxmlformats.org/officeDocument/2006/relationships/tags" Target="../tags/tag372.xml"/><Relationship Id="rId9" Type="http://schemas.openxmlformats.org/officeDocument/2006/relationships/image" Target="../media/image64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76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image" Target="../media/image65.jpeg"/><Relationship Id="rId5" Type="http://schemas.openxmlformats.org/officeDocument/2006/relationships/tags" Target="../tags/tag378.xml"/><Relationship Id="rId10" Type="http://schemas.openxmlformats.org/officeDocument/2006/relationships/image" Target="../media/image23.png"/><Relationship Id="rId4" Type="http://schemas.openxmlformats.org/officeDocument/2006/relationships/tags" Target="../tags/tag377.xml"/><Relationship Id="rId9" Type="http://schemas.openxmlformats.org/officeDocument/2006/relationships/image" Target="../media/image19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2.xml"/><Relationship Id="rId7" Type="http://schemas.openxmlformats.org/officeDocument/2006/relationships/image" Target="../media/image18.png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84.xml"/><Relationship Id="rId10" Type="http://schemas.openxmlformats.org/officeDocument/2006/relationships/image" Target="../media/image66.png"/><Relationship Id="rId4" Type="http://schemas.openxmlformats.org/officeDocument/2006/relationships/tags" Target="../tags/tag383.xml"/><Relationship Id="rId9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7.xml"/><Relationship Id="rId7" Type="http://schemas.openxmlformats.org/officeDocument/2006/relationships/image" Target="../media/image18.png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89.xml"/><Relationship Id="rId10" Type="http://schemas.openxmlformats.org/officeDocument/2006/relationships/image" Target="../media/image66.png"/><Relationship Id="rId4" Type="http://schemas.openxmlformats.org/officeDocument/2006/relationships/tags" Target="../tags/tag388.xml"/><Relationship Id="rId9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2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25.jpeg"/><Relationship Id="rId5" Type="http://schemas.openxmlformats.org/officeDocument/2006/relationships/tags" Target="../tags/tag394.xml"/><Relationship Id="rId10" Type="http://schemas.openxmlformats.org/officeDocument/2006/relationships/image" Target="../media/image31.png"/><Relationship Id="rId4" Type="http://schemas.openxmlformats.org/officeDocument/2006/relationships/tags" Target="../tags/tag393.xml"/><Relationship Id="rId9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8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image" Target="../media/image25.jpeg"/><Relationship Id="rId5" Type="http://schemas.openxmlformats.org/officeDocument/2006/relationships/tags" Target="../tags/tag400.xml"/><Relationship Id="rId10" Type="http://schemas.openxmlformats.org/officeDocument/2006/relationships/image" Target="../media/image22.png"/><Relationship Id="rId4" Type="http://schemas.openxmlformats.org/officeDocument/2006/relationships/tags" Target="../tags/tag399.xml"/><Relationship Id="rId9" Type="http://schemas.openxmlformats.org/officeDocument/2006/relationships/image" Target="../media/image19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image" Target="../media/image23.png"/><Relationship Id="rId5" Type="http://schemas.openxmlformats.org/officeDocument/2006/relationships/tags" Target="../tags/tag406.xml"/><Relationship Id="rId10" Type="http://schemas.openxmlformats.org/officeDocument/2006/relationships/image" Target="../media/image19.svg"/><Relationship Id="rId4" Type="http://schemas.openxmlformats.org/officeDocument/2006/relationships/tags" Target="../tags/tag405.xml"/><Relationship Id="rId9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1.xml"/><Relationship Id="rId7" Type="http://schemas.openxmlformats.org/officeDocument/2006/relationships/image" Target="../media/image18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13.xml"/><Relationship Id="rId10" Type="http://schemas.openxmlformats.org/officeDocument/2006/relationships/image" Target="../media/image67.png"/><Relationship Id="rId4" Type="http://schemas.openxmlformats.org/officeDocument/2006/relationships/tags" Target="../tags/tag412.xml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6.xml"/><Relationship Id="rId7" Type="http://schemas.openxmlformats.org/officeDocument/2006/relationships/image" Target="../media/image18.pn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18.xml"/><Relationship Id="rId10" Type="http://schemas.openxmlformats.org/officeDocument/2006/relationships/image" Target="../media/image67.png"/><Relationship Id="rId4" Type="http://schemas.openxmlformats.org/officeDocument/2006/relationships/tags" Target="../tags/tag417.xml"/><Relationship Id="rId9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1.xml"/><Relationship Id="rId7" Type="http://schemas.openxmlformats.org/officeDocument/2006/relationships/image" Target="../media/image18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23.xml"/><Relationship Id="rId10" Type="http://schemas.openxmlformats.org/officeDocument/2006/relationships/image" Target="../media/image69.png"/><Relationship Id="rId4" Type="http://schemas.openxmlformats.org/officeDocument/2006/relationships/tags" Target="../tags/tag422.xml"/><Relationship Id="rId9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6.xml"/><Relationship Id="rId7" Type="http://schemas.openxmlformats.org/officeDocument/2006/relationships/image" Target="../media/image18.pn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28.xml"/><Relationship Id="rId10" Type="http://schemas.openxmlformats.org/officeDocument/2006/relationships/image" Target="../media/image69.png"/><Relationship Id="rId4" Type="http://schemas.openxmlformats.org/officeDocument/2006/relationships/tags" Target="../tags/tag427.xml"/><Relationship Id="rId9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31.xml"/><Relationship Id="rId7" Type="http://schemas.openxmlformats.org/officeDocument/2006/relationships/image" Target="../media/image18.png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33.xml"/><Relationship Id="rId10" Type="http://schemas.openxmlformats.org/officeDocument/2006/relationships/image" Target="../media/image70.png"/><Relationship Id="rId4" Type="http://schemas.openxmlformats.org/officeDocument/2006/relationships/tags" Target="../tags/tag432.xml"/><Relationship Id="rId9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36.xml"/><Relationship Id="rId7" Type="http://schemas.openxmlformats.org/officeDocument/2006/relationships/image" Target="../media/image18.png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8.png"/><Relationship Id="rId5" Type="http://schemas.openxmlformats.org/officeDocument/2006/relationships/tags" Target="../tags/tag438.xml"/><Relationship Id="rId10" Type="http://schemas.openxmlformats.org/officeDocument/2006/relationships/image" Target="../media/image70.png"/><Relationship Id="rId4" Type="http://schemas.openxmlformats.org/officeDocument/2006/relationships/tags" Target="../tags/tag437.xml"/><Relationship Id="rId9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tags" Target="../tags/tag449.xml"/><Relationship Id="rId18" Type="http://schemas.openxmlformats.org/officeDocument/2006/relationships/image" Target="../media/image72.png"/><Relationship Id="rId3" Type="http://schemas.openxmlformats.org/officeDocument/2006/relationships/tags" Target="../tags/tag441.xml"/><Relationship Id="rId7" Type="http://schemas.openxmlformats.org/officeDocument/2006/relationships/audio" Target="../media/media1.mp3"/><Relationship Id="rId12" Type="http://schemas.openxmlformats.org/officeDocument/2006/relationships/tags" Target="../tags/tag448.xml"/><Relationship Id="rId17" Type="http://schemas.openxmlformats.org/officeDocument/2006/relationships/image" Target="../media/image71.gif"/><Relationship Id="rId2" Type="http://schemas.openxmlformats.org/officeDocument/2006/relationships/tags" Target="../tags/tag440.xml"/><Relationship Id="rId16" Type="http://schemas.openxmlformats.org/officeDocument/2006/relationships/image" Target="../media/image19.svg"/><Relationship Id="rId1" Type="http://schemas.openxmlformats.org/officeDocument/2006/relationships/tags" Target="../tags/tag439.xml"/><Relationship Id="rId6" Type="http://schemas.microsoft.com/office/2007/relationships/media" Target="../media/media1.mp3"/><Relationship Id="rId11" Type="http://schemas.openxmlformats.org/officeDocument/2006/relationships/tags" Target="../tags/tag447.xml"/><Relationship Id="rId5" Type="http://schemas.openxmlformats.org/officeDocument/2006/relationships/tags" Target="../tags/tag443.xml"/><Relationship Id="rId15" Type="http://schemas.openxmlformats.org/officeDocument/2006/relationships/image" Target="../media/image18.png"/><Relationship Id="rId10" Type="http://schemas.openxmlformats.org/officeDocument/2006/relationships/tags" Target="../tags/tag446.xml"/><Relationship Id="rId4" Type="http://schemas.openxmlformats.org/officeDocument/2006/relationships/tags" Target="../tags/tag442.xml"/><Relationship Id="rId9" Type="http://schemas.openxmlformats.org/officeDocument/2006/relationships/tags" Target="../tags/tag445.xml"/><Relationship Id="rId14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13" Type="http://schemas.openxmlformats.org/officeDocument/2006/relationships/tags" Target="../tags/tag462.xml"/><Relationship Id="rId18" Type="http://schemas.openxmlformats.org/officeDocument/2006/relationships/image" Target="../media/image74.jpeg"/><Relationship Id="rId3" Type="http://schemas.openxmlformats.org/officeDocument/2006/relationships/tags" Target="../tags/tag452.xml"/><Relationship Id="rId21" Type="http://schemas.microsoft.com/office/2007/relationships/hdphoto" Target="../media/hdphoto1.wdp"/><Relationship Id="rId7" Type="http://schemas.openxmlformats.org/officeDocument/2006/relationships/tags" Target="../tags/tag456.xml"/><Relationship Id="rId12" Type="http://schemas.openxmlformats.org/officeDocument/2006/relationships/tags" Target="../tags/tag461.xml"/><Relationship Id="rId17" Type="http://schemas.openxmlformats.org/officeDocument/2006/relationships/image" Target="../media/image73.jpg"/><Relationship Id="rId2" Type="http://schemas.openxmlformats.org/officeDocument/2006/relationships/tags" Target="../tags/tag451.xml"/><Relationship Id="rId16" Type="http://schemas.openxmlformats.org/officeDocument/2006/relationships/image" Target="../media/image19.svg"/><Relationship Id="rId20" Type="http://schemas.openxmlformats.org/officeDocument/2006/relationships/image" Target="../media/image76.png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tags" Target="../tags/tag460.xml"/><Relationship Id="rId5" Type="http://schemas.openxmlformats.org/officeDocument/2006/relationships/tags" Target="../tags/tag454.xml"/><Relationship Id="rId15" Type="http://schemas.openxmlformats.org/officeDocument/2006/relationships/image" Target="../media/image18.png"/><Relationship Id="rId10" Type="http://schemas.openxmlformats.org/officeDocument/2006/relationships/tags" Target="../tags/tag459.xml"/><Relationship Id="rId19" Type="http://schemas.openxmlformats.org/officeDocument/2006/relationships/image" Target="../media/image75.jpg"/><Relationship Id="rId4" Type="http://schemas.openxmlformats.org/officeDocument/2006/relationships/tags" Target="../tags/tag453.xml"/><Relationship Id="rId9" Type="http://schemas.openxmlformats.org/officeDocument/2006/relationships/tags" Target="../tags/tag458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image" Target="../media/image42.png"/><Relationship Id="rId3" Type="http://schemas.openxmlformats.org/officeDocument/2006/relationships/tags" Target="../tags/tag465.xml"/><Relationship Id="rId7" Type="http://schemas.openxmlformats.org/officeDocument/2006/relationships/tags" Target="../tags/tag469.xml"/><Relationship Id="rId12" Type="http://schemas.openxmlformats.org/officeDocument/2006/relationships/image" Target="../media/image19.svg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image" Target="../media/image18.png"/><Relationship Id="rId5" Type="http://schemas.openxmlformats.org/officeDocument/2006/relationships/tags" Target="../tags/tag46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66.xml"/><Relationship Id="rId9" Type="http://schemas.openxmlformats.org/officeDocument/2006/relationships/tags" Target="../tags/tag47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472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6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70891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9577"/>
            <a:ext cx="13683870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CDB03C-37D6-C253-69FD-8CB09D13B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843" y="2947269"/>
            <a:ext cx="3772227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21AE00-855B-C864-14CE-7DD9EE1331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39649"/>
            <a:ext cx="3772227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0C516-308E-F1C9-BB12-0BE62DAAB0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438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9416-636B-6616-8E5B-0515290C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D11EFE-0F3F-AE4E-8437-A08A8B24DB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66BC3-22D0-E365-3C2B-3ED5051312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BE23AA-62AD-F975-30AB-3B23DCCF0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06BED5A-34F8-562C-C40A-EBE932FB95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D5204-D7FB-A575-6BD3-BED96735AA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217C1A-EFE4-921E-D79E-32F7945FAC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77171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6784" y="4806326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5974" y="473942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1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7EF64-8398-0DE9-7711-CA61AF65C5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28E1A8-D263-E822-FF86-74223B46EF0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BF78A6AF-13FF-487D-039B-4AA84C8B75C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7" y="4606764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cloche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8675AE-E44E-898E-0EE4-108A51EBCA4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49671" y="4606765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portable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9AF914-16D6-9850-382B-8CB8100537A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flamme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319855-7373-BDE8-FE45-4CA85C61CF6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glace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8E068E-5DC0-9D62-1DD2-C8E95C5719F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plage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3554C9-FB2D-E4D5-A54F-937CE67F04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66628" y="2707162"/>
            <a:ext cx="1092821" cy="15076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47DD95-9CF5-078F-83F0-4C1772B138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6279" y="2709144"/>
            <a:ext cx="1223441" cy="16131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19D8E6-56ED-4599-1721-971FC97CB4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77785" y="2455896"/>
            <a:ext cx="1332833" cy="17588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F9E0C7-6A4E-307A-58BC-B2A696F66CE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95860" y="6095965"/>
            <a:ext cx="1005216" cy="195440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E25627-5A75-F5A0-F186-6280EBE90A3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88155" y="6164084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75A8F-D495-EA04-D65E-1789B537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98C95C-9B67-451C-66D9-843F922810A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AB7B25C-E470-352C-5055-35C27E8D8F0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lecture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093D0A-7F03-7F3D-0B72-22B66DE4AE4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dessin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18D2A7-1692-7E83-4914-E94D6686157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cercle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D03AE2-AD58-5342-1639-4EB68438B88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flèche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CA9A8666-214B-B9FB-A6F0-FCBC852F7E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1934848" y="2405081"/>
            <a:ext cx="2394712" cy="2391643"/>
          </a:xfrm>
          <a:prstGeom prst="rect">
            <a:avLst/>
          </a:prstGeom>
        </p:spPr>
      </p:pic>
      <p:pic>
        <p:nvPicPr>
          <p:cNvPr id="12" name="Image 11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3DBB1865-A6AE-E633-21DF-725F9EC9834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28" y="2214382"/>
            <a:ext cx="2394712" cy="23516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6D8465B-0627-6910-E9A9-094C780CE3D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L’ écriture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8673E0-A2FA-830C-B2E5-9AADD23F7D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08543" y="6223705"/>
            <a:ext cx="1646409" cy="16502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8EF5C6-AE34-2744-5709-FBE48711658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54386" y="6729064"/>
            <a:ext cx="2088426" cy="744205"/>
          </a:xfrm>
          <a:prstGeom prst="rect">
            <a:avLst/>
          </a:prstGeom>
        </p:spPr>
      </p:pic>
      <p:pic>
        <p:nvPicPr>
          <p:cNvPr id="23" name="Image 22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25CF4443-BA96-9E55-C6DC-8E0F3B41139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642812" y="2636606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0C6C9-5609-7203-9B5D-452695A3B8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65" y="7020212"/>
            <a:ext cx="7512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41" y="3656414"/>
            <a:ext cx="2517917" cy="29741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C8C409-BB67-B65D-1AC5-A0E2693494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096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7FF4DF9-7587-7735-10A1-C884CFBD0D5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83A299F-01EB-6278-1D16-8E84BA15F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5190" y="3250087"/>
            <a:ext cx="1092821" cy="15076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4FD3E7-706A-1117-3835-C2B6CF5D11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41" y="3252069"/>
            <a:ext cx="1223441" cy="16131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B59E16-8489-B07E-8CA3-B4393B97E9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6347" y="2998821"/>
            <a:ext cx="1332833" cy="17588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4211B1-A447-FFDA-59A7-86B5EBA605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4422" y="6638890"/>
            <a:ext cx="1005216" cy="19544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901EBF-E103-5429-754B-1B6B435067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16717" y="6707009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BC2999E-3A56-F118-C0B6-43B59A8692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C98032B-1C90-EEBB-1999-EEBF3E50B03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CC7A241-5738-FA6D-2DD3-DC5EA8BFD8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340" y="6862285"/>
            <a:ext cx="1092821" cy="150761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DA36F1-EE20-F075-2772-D122462CB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41" y="3252069"/>
            <a:ext cx="1223441" cy="16131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26312B-4D71-E96E-DD9E-A333323E07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6347" y="2998821"/>
            <a:ext cx="1332833" cy="17588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D455E1-3620-89B2-47AD-AA1CE43DE4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4422" y="6638890"/>
            <a:ext cx="1005216" cy="195440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D68D5D-D4EF-0C92-ADFF-6CBF08B432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3535" y="3047011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13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portable » et « plage ».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FEFC8D-3144-36B4-69AF-E0AD335835C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CE95300B-E1B4-E2D6-EFCD-C66675B09F9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219133" y="6087338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7D6D179-5563-5587-43C3-66BB95B088A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9BE17B1-10A2-5B8D-DFF8-E848C26D8D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4841" y="3252069"/>
            <a:ext cx="1223441" cy="16131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C3CC99-1766-A9EC-E5FE-E366DC93CB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06347" y="2998821"/>
            <a:ext cx="1332833" cy="17588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E8066C-08A2-D966-D2A5-9A1CD5733B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4422" y="6638890"/>
            <a:ext cx="1005216" cy="195440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A09D7F-4FEB-898B-6E5C-994455BFAEC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7340" y="6862285"/>
            <a:ext cx="1092821" cy="15076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B4B3F9-F81C-6E5D-4A56-D7E4250DC3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03535" y="3047011"/>
            <a:ext cx="2220887" cy="1818166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F97B21CE-C1BF-CA9D-F5CC-3112D981B83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19361" y="2441435"/>
            <a:ext cx="2989233" cy="30885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490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du mot invisible.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1493" y="6522997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1" y="2561126"/>
            <a:ext cx="2847686" cy="344559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DDCD24-6DB0-3704-3EE1-65129E701C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53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enlever une image. Vous devez la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7320844-08F9-D78B-C524-A674744E34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C294D966-543B-527F-F4B7-9805ADCE35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006286" y="3162319"/>
            <a:ext cx="2394712" cy="2391643"/>
          </a:xfrm>
          <a:prstGeom prst="rect">
            <a:avLst/>
          </a:prstGeom>
        </p:spPr>
      </p:pic>
      <p:pic>
        <p:nvPicPr>
          <p:cNvPr id="12" name="Image 11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639B2DDE-C801-62A6-90A5-330154B1576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66" y="2971620"/>
            <a:ext cx="2394712" cy="235161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755632-8BD5-ABEF-F09C-C856D8B86C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9981" y="6980943"/>
            <a:ext cx="1646409" cy="16502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E7C552-B6FC-AE99-6A46-F81133DAEC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5824" y="7486302"/>
            <a:ext cx="2088426" cy="744205"/>
          </a:xfrm>
          <a:prstGeom prst="rect">
            <a:avLst/>
          </a:prstGeom>
        </p:spPr>
      </p:pic>
      <p:pic>
        <p:nvPicPr>
          <p:cNvPr id="15" name="Image 1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AB23C06D-21C7-9370-7A97-7EB9297FB4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714250" y="3393844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61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4AE9-A02A-EBA0-7B8D-27049D66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F05D6A-EE3E-50C8-2227-461C5E154B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C3435C-0F7C-E08C-94F9-C6EE516C27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 est le mot qui manque?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5F4D11-2BE1-F8B5-5B73-E5C31D7D57C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EFEDB10-4EE2-3BCE-FDDB-B0F16DA6A8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211873" y="2621178"/>
            <a:ext cx="38576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6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206F478-45C6-30A4-FFE6-8E4D8358208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6AEFBA1-8E7E-929F-E6C0-9C296D3D4D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006286" y="3162319"/>
            <a:ext cx="2394712" cy="23916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71854A-1606-E563-D99A-0E1BBAB1C5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9981" y="6980943"/>
            <a:ext cx="1646409" cy="1650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F10A87-79F7-1650-2757-A953F5482B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5824" y="7486302"/>
            <a:ext cx="2088426" cy="744205"/>
          </a:xfrm>
          <a:prstGeom prst="rect">
            <a:avLst/>
          </a:prstGeom>
        </p:spPr>
      </p:pic>
      <p:pic>
        <p:nvPicPr>
          <p:cNvPr id="15" name="Image 1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3A87A18C-E212-ECB4-36D7-662C866D5A7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817356" y="3253566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6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 mot qui manque est « lecture 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3E436-8D30-0076-F33E-D2FF178E417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F56DFFFA-976A-2E14-AF89-926838164D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66" y="2971620"/>
            <a:ext cx="2394712" cy="2351615"/>
          </a:xfrm>
          <a:prstGeom prst="rect">
            <a:avLst/>
          </a:prstGeom>
        </p:spPr>
      </p:pic>
      <p:pic>
        <p:nvPicPr>
          <p:cNvPr id="11" name="Image 10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3F565D98-38A1-A683-E9DA-E527D587318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006286" y="3162319"/>
            <a:ext cx="2394712" cy="23916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DF3373-A1C4-C47F-9F30-5494B79857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9981" y="6980943"/>
            <a:ext cx="1646409" cy="16502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C6175E-5FEF-6591-2F55-D0BE551B37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5824" y="7486302"/>
            <a:ext cx="2088426" cy="744205"/>
          </a:xfrm>
          <a:prstGeom prst="rect">
            <a:avLst/>
          </a:prstGeom>
        </p:spPr>
      </p:pic>
      <p:pic>
        <p:nvPicPr>
          <p:cNvPr id="15" name="Image 1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1EAEB4DC-375A-0383-944C-87D7B76F1B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817356" y="3253566"/>
            <a:ext cx="1892358" cy="188993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089E3AC3-7457-ED38-82C1-CAFF0C3FF48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337633" y="2649787"/>
            <a:ext cx="3007779" cy="30974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732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86EA-8A3B-A365-AFAE-B7E25982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16F65C3-1EDF-272E-F1E2-49E85880E6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D7C17E-65A5-9228-706C-A7E15C9909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19E497-04F8-1CC3-F261-E61D786AB2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A0B2DA-1AA0-07CD-042B-85FC301C77E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A485172-E0F5-6767-AE9A-67B919113B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340" y="6862285"/>
            <a:ext cx="1092821" cy="15076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C4CC66-1515-D464-5E7D-2930716CF1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41" y="3252069"/>
            <a:ext cx="1223441" cy="16131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D5D37-8B81-927B-EC83-81917BF528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6347" y="2998821"/>
            <a:ext cx="1332833" cy="17588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51B35B-B443-C7EB-5260-A63CB6F444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4422" y="6638890"/>
            <a:ext cx="1005216" cy="195440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987837-7913-FB0B-5355-55EFE3200A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3535" y="3047011"/>
            <a:ext cx="2220887" cy="18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98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5CDBE-A984-03F5-139C-FC55F2DA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831EFF4-D596-6FD3-28F2-816751E0CC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4787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BCD998-FD59-9732-2C44-6C43CD4B676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6240CD-8DA3-CF14-DEE5-348C08C423D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4A0071B-AACA-0B43-FAFD-0CD3E3084F2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7E2921D7-AF65-52DA-1533-060A600303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66" y="2971620"/>
            <a:ext cx="2394712" cy="2351615"/>
          </a:xfrm>
          <a:prstGeom prst="rect">
            <a:avLst/>
          </a:prstGeom>
        </p:spPr>
      </p:pic>
      <p:pic>
        <p:nvPicPr>
          <p:cNvPr id="11" name="Image 10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F6D29948-55BB-9AD1-3E28-B3CE3496BF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006286" y="3162319"/>
            <a:ext cx="2394712" cy="239164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6C1241-1605-9C89-1B9C-A73971A589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9981" y="6980943"/>
            <a:ext cx="1646409" cy="16502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3D3005-4D37-FAAB-E0FD-C8C262B70B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5824" y="7486302"/>
            <a:ext cx="2088426" cy="744205"/>
          </a:xfrm>
          <a:prstGeom prst="rect">
            <a:avLst/>
          </a:prstGeom>
        </p:spPr>
      </p:pic>
      <p:pic>
        <p:nvPicPr>
          <p:cNvPr id="15" name="Image 1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0530490B-6520-8DC3-8BF5-8F67CD572E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817356" y="3253566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12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262-7242-E667-A7D2-5DA64CCD438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Les élèves font de la lecture.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9B5CD5-C842-7436-4089-E6187C1995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756AEB-FF64-D8FC-E3C3-A0732A95E28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Les élèves font de la lecture. »</a:t>
            </a:r>
          </a:p>
        </p:txBody>
      </p:sp>
      <p:pic>
        <p:nvPicPr>
          <p:cNvPr id="8" name="Image 7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07264E68-D1D8-3277-4E28-7866F00D17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03" y="4243625"/>
            <a:ext cx="4158323" cy="4083488"/>
          </a:xfrm>
          <a:prstGeom prst="rect">
            <a:avLst/>
          </a:prstGeom>
        </p:spPr>
      </p:pic>
      <p:pic>
        <p:nvPicPr>
          <p:cNvPr id="10" name="Image 9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18D4500F-7994-A593-CB87-E22A48220B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8077114" y="4738229"/>
            <a:ext cx="3295055" cy="329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0F9-1998-C33E-5F6C-AD196A3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4FBFFC-A2A7-A194-DF27-F88C1DE11A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E0865D-3810-310F-FF9B-291FC64CF2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5A81F-4DB7-EFE6-8C3A-1BD7FCD5B2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A7B8FF4-84B6-B224-3970-9BC54150F8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B0584-FBB0-87A4-B33A-602F8706CB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4E173C-79F7-B702-7C44-F8424FFDEB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4931955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34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7182" y="5351924"/>
            <a:ext cx="977931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Participer à un dialogue en mobilisant les actes de parole étudiés.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7971" y="532817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5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F599-4439-DD6F-23E6-45DB29D5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ADC600-D8AA-4659-3368-EF1ECECBA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FC1205-CFC0-64F6-B4F9-056CFA57F8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8" y="662167"/>
            <a:ext cx="1151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poser des questions. Vous devez répondre avec des phrases complètes.</a:t>
            </a:r>
          </a:p>
        </p:txBody>
      </p:sp>
      <p:pic>
        <p:nvPicPr>
          <p:cNvPr id="6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CBE7C3C-A5A1-DF64-0AC8-EE6680CD5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32" y="2958837"/>
            <a:ext cx="6917654" cy="518183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40915B-A545-E00E-EB0B-AC3CC562A7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39793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982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566-632F-1B92-D1DF-0EE20EA2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5142CC-668B-C70D-9A9C-875E88B645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15560-5E04-5D8B-2A4A-743C0E2235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fait la fille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BD846-2B66-8644-C2BC-B907161F94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fait la fille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3B754F-106E-24EA-2DDC-54F1DBBD91D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25EABBE9-C7DA-F313-700B-A47BE9AC89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3" name="Image 2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3862C0F3-5A86-3EB0-18C4-E4843F0C5F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4287223" y="4500112"/>
            <a:ext cx="5141553" cy="51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3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5668-BB88-B624-165B-502F69A4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1967EC8-F712-A06C-6507-118A1AAD1B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340523-7EAC-01F8-F8FA-A0663B6B4A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fait le maitre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3C9714-3D5E-AEE6-E21B-0DCC0F6130C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fait le maitre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C3639C-DE1A-2192-54B0-3A7BE82BD2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E8502EB-142E-D344-6686-072142D719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AD50FE-937C-F0C5-C472-F2D611790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8839" y="4348641"/>
            <a:ext cx="5118319" cy="445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3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C624C-2F58-1448-AD56-E4CEB64B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0AB8BDE-DEDE-D27E-3FC8-DE080000E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0115BD-39B6-6BBA-672C-255E69A6C14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font les élèves ? 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228B26-F163-D5C8-B995-D0F6EE584DC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font les élèves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1A9F8F5-4105-D676-C79B-316B00C0B87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38757083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E04AB10-E2D0-CE83-BEB4-04C8E419B7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58829B00-76C6-6177-770D-23284B53787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556" y="4342175"/>
            <a:ext cx="4751916" cy="46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33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334759B-DCA7-9919-F72C-626598F524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73D43C0-707A-EF0A-270E-9941C927AC29}"/>
              </a:ext>
            </a:extLst>
          </p:cNvPr>
          <p:cNvSpPr txBox="1"/>
          <p:nvPr/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fais à l’école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À l’école, je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 maitre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maitre (…) 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Que font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(…) 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DEC0230-F29B-0241-F3A3-C62E62F40C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8920" y="4815296"/>
            <a:ext cx="1547597" cy="13471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0E4A47-F5D3-89BB-64D0-0BA9F7C39E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6088" y="3296806"/>
            <a:ext cx="976541" cy="11587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8488F8-B68E-FBFF-5103-38F8AEDB2B3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209" y="6403403"/>
            <a:ext cx="1412672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D8B-E9AB-9990-12F5-2D0F761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1850F0F-4E51-C0A4-A891-1C77FE1C36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E852FE-1647-07A8-2C3A-EEF3E088B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6F196F-BFC5-1124-820D-E296A40CA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24F14E9-AD61-A958-C660-74DB79555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890D9-E901-7BA7-9ABD-B3E4410E0C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3. Activités de lecture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5BF23D-D044-5FE3-BE03-B3B39CA043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5905216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12DE-848E-8374-BF88-0E7DF6BEC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22FEB4-4FFD-FD50-641A-50C1EAA97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2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B9713A-1B9D-0787-B778-5B45E0E681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B30CBD-4FAF-12DD-B2DE-C0EB3970B33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92A7DA-03B9-84FA-CBC7-4717A1F410E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F39F5C-9D6D-5DB2-048F-BAD06B0031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F14BC4-3E10-930B-A3F5-338CAA0501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C4DCA1-2498-F447-2DF1-08B32EBB30E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190D87A-EF30-53B2-2C94-0DB6916F05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A77AE5-F948-DD09-9FAB-086DC5D3CC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354530A-8080-E811-6829-98311DD462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00362" y="4823826"/>
            <a:ext cx="9200547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Identifier et lire les graphèmes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D3E03B-1797-EE67-5450-FB596B729FF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728347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3C63AF3-FE72-26BA-18DF-C42BF14F2F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00362" y="5781465"/>
            <a:ext cx="9173968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 comprendre des mots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phrases simples.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25EF1-4EC3-4FAC-FBCB-3A37516DFA9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568598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835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648319"/>
            <a:ext cx="1048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bl   cl   fl   gl   pl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. </a:t>
            </a:r>
          </a:p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28F95B-E75C-3C97-1628-56F205EAF7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E559F0-E526-8AA0-6418-A9A02B359E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08082655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9DCAF14-1A7A-FAE2-1538-EE7F219D23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4800" y="4212476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cl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fl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gl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pl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B9B8-F1F2-2EDF-910D-3C57707C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107470DF-4974-E6DE-10AA-45BDF2D1CF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0F9593-871D-E4EB-15F0-1BDB09F2E2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syllabes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C13786-42CF-1BC1-CB76-C851F98338C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B739B35-0C41-454F-1E4F-6FCD610550F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75DB4E0-65F6-2BA2-584A-AE249380C6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706661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MA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685800" rtl="0" eaLnBrk="1" latinLnBrk="0" hangingPunct="1"/>
                      <a:r>
                        <a:rPr kumimoji="0" lang="fr-FR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blé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7860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858B-9834-A9FC-DBF6-F00F1AA4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776F5206-C452-0954-33F4-E6B3418B98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7830A8-B5D6-AA95-6AE4-727F6858586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740076-1CFA-ACBF-5F05-A1C11FD680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5D3E766-9188-B895-D399-79E1311888A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0196D2B-334C-2F6A-BBAF-186C2C533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737707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cloche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plage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flamme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glace       portable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MA" sz="8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032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CE1D-EF76-8A18-4E60-8FA8E9AA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501EBCE-ED7B-7EE7-D391-B24A9FCC8D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598B99-6CDD-7F27-8249-B6D7B05D51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phrases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B9A48-4143-6D2C-2B83-EA67227C55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96928C-302A-5ECF-DC7E-74A1F67F500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28850" y="3305497"/>
            <a:ext cx="9853560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une élève.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sont des élèves.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 élève.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681FAB-58BF-55A2-E8E2-D85221D46F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11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262-7242-E667-A7D2-5DA64CCD438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C’est un élève.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21823A3-A54D-DAEE-53C1-C227C4A5B7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0373C6D-75E8-36B9-618E-5AAF87FA15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0036" y="4310556"/>
            <a:ext cx="1362661" cy="32986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538351-A847-6524-2EF1-FAA0D65168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6517" y="5152459"/>
            <a:ext cx="3902965" cy="245670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72F7A0-E93B-5364-EB9C-C2D76B4EB2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7260" y="4421305"/>
            <a:ext cx="1509607" cy="31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287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85B2-2157-7AB0-A0B1-8514AF45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145EAAE-946C-4A9F-5612-BC2DF44057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0CDEA6-9FD7-E7DF-5913-CE8565F6D43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2C0FD16-D3BE-4A0D-C7EA-451BFF8C328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8A27B2B-5D50-9CC7-4363-CCAB3F866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C’est une élève.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BEC66FA-FE75-CE10-1873-8F8AC91793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05B4716-5E45-BFE2-4D16-54336C7B3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0036" y="4310556"/>
            <a:ext cx="1362661" cy="32986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3B2558-89AF-993A-8B9E-D952BBB308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6517" y="5152459"/>
            <a:ext cx="3902965" cy="24567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E46EC2-D6F2-C00E-61E1-736EF7008D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7260" y="4421305"/>
            <a:ext cx="1509607" cy="31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56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B53B1-D84D-1656-A6F2-246566385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22A3C15-E2CC-1ABF-B73C-2666F1781FD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AF98B0-484C-CD21-343A-7E15CE5B65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179" y="615993"/>
            <a:ext cx="83418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me montrer la bonne image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5369AF-F8FD-9F9C-8504-462AB6F4538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E4F78B0-AC4B-4002-A9EB-3D17C2322F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28625" y="2463322"/>
            <a:ext cx="12844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Ce sont des élèves.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6DC1CC-6308-870B-5C90-605DE14E554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3CD1139-B106-1428-0731-62BF61E1FD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0036" y="4310556"/>
            <a:ext cx="1362661" cy="32986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3F8F7E-27E4-A562-E978-97CA9970FC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6517" y="5152459"/>
            <a:ext cx="3902965" cy="24567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B94393-AC30-3CB4-CCFA-2EED43838C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7260" y="4421305"/>
            <a:ext cx="1509607" cy="31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608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128F-8CD6-82E2-934F-E56C02C53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596842-9482-8123-146D-C7DD7EF415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92C391-352D-4275-2DCE-8B3CD5982A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1A4C373-C1A9-A324-2ED4-B62A60E5B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75D642F-0DD0-2428-3BED-9D29B7643A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49B2-6013-86B4-7BBE-4029EFFF71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4. Activités d’écriture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B050BB-481A-1811-F7E3-FD343749968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108" y="6835712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89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</a:t>
            </a: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c’est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 » et « ce sont 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faire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288720-7463-CFA6-5590-1BE7ABA6F9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C’est / ce sont.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4D0E6C9-BC53-1558-6DA9-D98589E79FC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A94FE43-A72F-6E06-AB6E-E73689B29CD0}"/>
              </a:ext>
            </a:extLst>
          </p:cNvPr>
          <p:cNvSpPr/>
          <p:nvPr/>
        </p:nvSpPr>
        <p:spPr>
          <a:xfrm>
            <a:off x="3605981" y="3361208"/>
            <a:ext cx="6017342" cy="39968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1B7738-DD80-2D61-4520-CBFFFCF36A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52649" y="4209342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C’est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27B093-8056-3A3F-A958-F39AA71C85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52649" y="5605507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Ce sont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4" name="Image 13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DCD8B6D9-0C1F-4014-EFF1-F2DB7E9B46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45" r="53559"/>
          <a:stretch/>
        </p:blipFill>
        <p:spPr>
          <a:xfrm>
            <a:off x="7743835" y="4054295"/>
            <a:ext cx="1207091" cy="1208265"/>
          </a:xfrm>
          <a:prstGeom prst="rect">
            <a:avLst/>
          </a:prstGeom>
        </p:spPr>
      </p:pic>
      <p:pic>
        <p:nvPicPr>
          <p:cNvPr id="15" name="Image 14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A1285B68-F576-0513-3D49-35A6CEB717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9" t="48762" r="-630" b="3483"/>
          <a:stretch/>
        </p:blipFill>
        <p:spPr>
          <a:xfrm>
            <a:off x="7715258" y="5411860"/>
            <a:ext cx="1207091" cy="120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927795-CBF8-0DDC-6F57-57FDE33B5AC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FEDD9CA-2FBE-42A9-E02D-4B748DE316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8897A4-1BE4-E720-B9FD-E3B2485667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C’est/Ce sont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 maitre.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930BEC-2BD8-A24F-EFB5-A70FDD6C15A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9722"/>
          <a:stretch/>
        </p:blipFill>
        <p:spPr>
          <a:xfrm>
            <a:off x="5968571" y="4549327"/>
            <a:ext cx="1778857" cy="424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452D-82C9-9104-10F9-4D377930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3C7A140-669D-F4D1-20F2-45B94FF35C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AEAB8D-51AC-5D66-474F-568F886D2EB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C’est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 maitre.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06620B-410D-9F3A-52A1-40E11AB37CE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7893E-83EC-C41A-FE15-26F4F1E838E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9127DA-38B5-A094-C8FE-7E8D04B81F2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99DD3A-78E6-F9C6-1ABD-E81390B7ECD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9722"/>
          <a:stretch/>
        </p:blipFill>
        <p:spPr>
          <a:xfrm>
            <a:off x="5968571" y="4549327"/>
            <a:ext cx="1778857" cy="424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9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378CE-DD78-8AD9-0C64-A0536961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15BE34B-215E-A294-C52E-290A2C3AC2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DDCF6-640F-7DC8-5EDC-9DFA8ADBD8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C’est/Ce sont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…………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des élèves.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9697E7-C61B-23E4-BE5F-A6E5F458648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DB39A9-08C5-903F-1F35-BEA98976990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666D23C-4290-9087-4DB1-8D7B76E076E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CB3154-B40A-EB76-DA1C-2973A0A78D0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97" y="4599638"/>
            <a:ext cx="3894515" cy="368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726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B32D3-1FEC-17D9-4859-8C3AEE63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C354A1-F13F-A292-DC9E-BF68723F1C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E49D66-23BF-03FF-6972-F9E0AAFF52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4648" y="25986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Ce sont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des élèves.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AF310B9-216B-82AC-4B5F-C7C7389462A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755AAE1-D2D9-44AE-A44F-5C1B25EBCE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EB5639-AB73-C809-1F19-A8F75ABECC1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DF6761-EC84-2250-D27C-FB71EE2AD0F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97" y="4599638"/>
            <a:ext cx="3894515" cy="368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658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4041" y="7643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8318" y="572427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faire au présent.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 en faisant le geste.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FED076-2E0C-3D37-72D7-17E0A0942C5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C4C65DA-43F3-070A-733B-9683AE89ED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169F91-BE85-2062-943A-17AB0B982D9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59441" y="3853639"/>
            <a:ext cx="48559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fais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faisons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faites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56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fait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/faisons)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 la lecture.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67B515-C368-70CE-BFD4-5D3C22E4216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5C97AE-C38F-ED9F-4016-E7B71E6AA3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9804" y="4704483"/>
            <a:ext cx="6572933" cy="4379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CCD7AA-3D2C-1F80-E198-06468D37D1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6662" y="5481109"/>
            <a:ext cx="1504115" cy="7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AF0595-9432-3E21-7420-54BA341DD9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Nous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faisons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de la lecture.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218C8A-191B-6851-3B13-59056AB8435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9D480B-D5C7-5C1C-B98C-9E8F881538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9804" y="4704483"/>
            <a:ext cx="6572933" cy="43795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9687D9-DDB5-41DA-7931-BEBD156B25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6662" y="5481109"/>
            <a:ext cx="1504115" cy="7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E7EF-3F30-797B-8DF9-C21E543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CE7C7E7-21B7-945C-7C5B-676DB0EB9F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275065-16B4-4142-0215-C2621D5FB6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Ils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faites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/font)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 la lecture.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EA6611-7765-BA21-46F8-208597C7E34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5FFEF6-78DD-245C-AEA8-30E26F18B12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E0D4D2-E328-691F-6161-A61EB62E71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219497-21C7-6886-BFDE-C5DF63155E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92066" y="4953873"/>
            <a:ext cx="5923472" cy="39530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F079A2-CF49-4D60-13C0-92F53F6017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1" y="5654857"/>
            <a:ext cx="1188659" cy="61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699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954B-1EC4-47EF-7172-86C293D9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4733A4-6784-3820-FF84-5FECAF052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A09B4C-E539-0DC3-4088-01821E7B1E3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Ils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font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 la lecture.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5D9E33-946B-DC42-1C45-C0780A17295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67A507E-F617-FB5E-BF9C-9E320080D5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75CA79-D85E-903F-74B4-F9767F2D8D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9CD40-F08A-14CE-B758-21797D7AE2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92066" y="4953873"/>
            <a:ext cx="5923472" cy="39530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C1FC96-9DF5-04D1-DDDE-E34E51B84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1" y="5654857"/>
            <a:ext cx="1188659" cy="61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3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85CDE-2850-8873-93A2-FB2B77FA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F8B0787-8988-FD94-9838-0A6CECDFCC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292A4D-E0BB-068F-D47B-86A015517A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Je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fais/fait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 la lecture.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0E3047-67B8-D88F-714C-15C223474E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70E0AB-D40F-6D37-7FF2-60DB23C742B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3DE529A-0CB7-38DB-702A-C984D88A4CB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3A7478-95EF-4E07-E1CA-039B8B76DD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748" y="5143500"/>
            <a:ext cx="5854504" cy="39071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7C2538-B918-DF57-CBAD-D3133919A0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0926" y="5906914"/>
            <a:ext cx="1188659" cy="61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24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281D5-B5DB-CCA0-4598-CA27B3BD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5A61483-2785-BC09-378E-17A6B4AEF2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F18416-29AF-E797-24AD-1420090251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Je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fais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 la lecture.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AC78C0-0710-5421-E29D-E03D33F131A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75640021-1CF8-5E64-F0C7-8F95BF5B16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04B994-3F1D-B26D-F22C-BFA182984ED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37824B-4C9B-DBDA-FC74-42B719FB0A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748" y="5143500"/>
            <a:ext cx="5854504" cy="39071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A21C77-3A81-176F-FA87-DBD9CE6CA6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0926" y="5906914"/>
            <a:ext cx="1188659" cy="61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765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Au revoir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7" y="1287662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7" y="1287662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8" y="8681310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6" y="8529247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6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6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6" y="3179077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9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1" y="5930679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7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11550</TotalTime>
  <Words>2100</Words>
  <Application>Microsoft Office PowerPoint</Application>
  <PresentationFormat>Personnalisé</PresentationFormat>
  <Paragraphs>411</Paragraphs>
  <Slides>66</Slides>
  <Notes>1</Notes>
  <HiddenSlides>0</HiddenSlides>
  <MMClips>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Calibri </vt:lpstr>
      <vt:lpstr>Arial</vt:lpstr>
      <vt:lpstr>Dosis Bold</vt:lpstr>
      <vt:lpstr>Calibri</vt:lpstr>
      <vt:lpstr>Carelia</vt:lpstr>
      <vt:lpstr>Dosis</vt:lpstr>
      <vt:lpstr>Cambria</vt:lpstr>
      <vt:lpstr>Montserrat</vt:lpstr>
      <vt:lpstr>Helvetica Neue Light</vt:lpstr>
      <vt:lpstr>Traditional Arabic</vt:lpstr>
      <vt:lpstr>KG Primary Penmanship Alt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112</cp:revision>
  <dcterms:created xsi:type="dcterms:W3CDTF">2023-09-22T04:26:48Z</dcterms:created>
  <dcterms:modified xsi:type="dcterms:W3CDTF">2025-01-12T17:56:12Z</dcterms:modified>
</cp:coreProperties>
</file>