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28" r:id="rId4"/>
  </p:sldMasterIdLst>
  <p:notesMasterIdLst>
    <p:notesMasterId r:id="rId53"/>
  </p:notesMasterIdLst>
  <p:sldIdLst>
    <p:sldId id="2134808265" r:id="rId5"/>
    <p:sldId id="2134808281" r:id="rId6"/>
    <p:sldId id="2134808266" r:id="rId7"/>
    <p:sldId id="2134808267" r:id="rId8"/>
    <p:sldId id="2134808443" r:id="rId9"/>
    <p:sldId id="2134808284" r:id="rId10"/>
    <p:sldId id="2134808438" r:id="rId11"/>
    <p:sldId id="2134808268" r:id="rId12"/>
    <p:sldId id="2134808384" r:id="rId13"/>
    <p:sldId id="2134808270" r:id="rId14"/>
    <p:sldId id="2134808271" r:id="rId15"/>
    <p:sldId id="2147482340" r:id="rId16"/>
    <p:sldId id="2134808273" r:id="rId17"/>
    <p:sldId id="2134808938" r:id="rId18"/>
    <p:sldId id="2147482341" r:id="rId19"/>
    <p:sldId id="2134809079" r:id="rId20"/>
    <p:sldId id="2147482342" r:id="rId21"/>
    <p:sldId id="2134808846" r:id="rId22"/>
    <p:sldId id="2134808838" r:id="rId23"/>
    <p:sldId id="2147482343" r:id="rId24"/>
    <p:sldId id="2134808248" r:id="rId25"/>
    <p:sldId id="2147482344" r:id="rId26"/>
    <p:sldId id="2134809087" r:id="rId27"/>
    <p:sldId id="2134809088" r:id="rId28"/>
    <p:sldId id="2134809109" r:id="rId29"/>
    <p:sldId id="2134809110" r:id="rId30"/>
    <p:sldId id="2134808966" r:id="rId31"/>
    <p:sldId id="2134808185" r:id="rId32"/>
    <p:sldId id="2134808486" r:id="rId33"/>
    <p:sldId id="2134807357" r:id="rId34"/>
    <p:sldId id="2134809112" r:id="rId35"/>
    <p:sldId id="2134809111" r:id="rId36"/>
    <p:sldId id="2134809166" r:id="rId37"/>
    <p:sldId id="2134809167" r:id="rId38"/>
    <p:sldId id="2134808421" r:id="rId39"/>
    <p:sldId id="2134809168" r:id="rId40"/>
    <p:sldId id="2134809169" r:id="rId41"/>
    <p:sldId id="2134809170" r:id="rId42"/>
    <p:sldId id="2134806115" r:id="rId43"/>
    <p:sldId id="2134808299" r:id="rId44"/>
    <p:sldId id="2134808974" r:id="rId45"/>
    <p:sldId id="2134808975" r:id="rId46"/>
    <p:sldId id="2134809173" r:id="rId47"/>
    <p:sldId id="2134809172" r:id="rId48"/>
    <p:sldId id="2134808805" r:id="rId49"/>
    <p:sldId id="2134808775" r:id="rId50"/>
    <p:sldId id="2134808474" r:id="rId51"/>
    <p:sldId id="2147482339" r:id="rId52"/>
  </p:sldIdLst>
  <p:sldSz cx="13716000" cy="10287000"/>
  <p:notesSz cx="6858000" cy="9144000"/>
  <p:embeddedFontLst>
    <p:embeddedFont>
      <p:font typeface="Cambria" panose="02040503050406030204" pitchFamily="18" charset="0"/>
      <p:regular r:id="rId54"/>
      <p:bold r:id="rId55"/>
      <p:italic r:id="rId56"/>
      <p:boldItalic r:id="rId57"/>
    </p:embeddedFont>
    <p:embeddedFont>
      <p:font typeface="Carelia" panose="020B0604020202020204" charset="0"/>
      <p:regular r:id="rId58"/>
    </p:embeddedFont>
    <p:embeddedFont>
      <p:font typeface="Dosis" pitchFamily="2" charset="0"/>
      <p:regular r:id="rId59"/>
      <p:bold r:id="rId60"/>
    </p:embeddedFont>
    <p:embeddedFont>
      <p:font typeface="Dosis Bold" charset="0"/>
      <p:regular r:id="rId61"/>
      <p:bold r:id="rId62"/>
    </p:embeddedFont>
    <p:embeddedFont>
      <p:font typeface="KG Primary Penmanship Alt" panose="020B0604020202020204" charset="0"/>
      <p:regular r:id="rId63"/>
    </p:embeddedFont>
    <p:embeddedFont>
      <p:font typeface="Montserrat" panose="00000500000000000000" pitchFamily="2" charset="0"/>
      <p:regular r:id="rId64"/>
      <p:bold r:id="rId65"/>
      <p:italic r:id="rId66"/>
      <p:boldItalic r:id="rId67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7F7F7F"/>
    <a:srgbClr val="F2F2F2"/>
    <a:srgbClr val="FDEADA"/>
    <a:srgbClr val="E46C0A"/>
    <a:srgbClr val="525252"/>
    <a:srgbClr val="67803F"/>
    <a:srgbClr val="FFFFFF"/>
    <a:srgbClr val="F7F1BD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386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10.fntdata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5" Type="http://schemas.openxmlformats.org/officeDocument/2006/relationships/slide" Target="slides/slide1.xml"/><Relationship Id="rId61" Type="http://schemas.openxmlformats.org/officeDocument/2006/relationships/font" Target="fonts/font8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4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10/01/2025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47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86262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13.pn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29.sv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2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1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5.jpeg"/><Relationship Id="rId28" Type="http://schemas.openxmlformats.org/officeDocument/2006/relationships/image" Target="../media/image31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18.xml"/><Relationship Id="rId27" Type="http://schemas.openxmlformats.org/officeDocument/2006/relationships/image" Target="../media/image30.png"/><Relationship Id="rId30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34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29.svg"/><Relationship Id="rId5" Type="http://schemas.openxmlformats.org/officeDocument/2006/relationships/tags" Target="../tags/tag87.xml"/><Relationship Id="rId10" Type="http://schemas.openxmlformats.org/officeDocument/2006/relationships/image" Target="../media/image15.png"/><Relationship Id="rId4" Type="http://schemas.openxmlformats.org/officeDocument/2006/relationships/tags" Target="../tags/tag86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image" Target="../media/image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4.xml"/><Relationship Id="rId10" Type="http://schemas.openxmlformats.org/officeDocument/2006/relationships/image" Target="../media/image8.png"/><Relationship Id="rId4" Type="http://schemas.openxmlformats.org/officeDocument/2006/relationships/tags" Target="../tags/tag93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29.sv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1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5.jpeg"/><Relationship Id="rId5" Type="http://schemas.openxmlformats.org/officeDocument/2006/relationships/tags" Target="../tags/tag9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image" Target="../media/image5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8.xml"/><Relationship Id="rId10" Type="http://schemas.openxmlformats.org/officeDocument/2006/relationships/image" Target="../media/image8.png"/><Relationship Id="rId4" Type="http://schemas.openxmlformats.org/officeDocument/2006/relationships/tags" Target="../tags/tag107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36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6.svg"/><Relationship Id="rId5" Type="http://schemas.openxmlformats.org/officeDocument/2006/relationships/tags" Target="../tags/tag113.xml"/><Relationship Id="rId10" Type="http://schemas.openxmlformats.org/officeDocument/2006/relationships/image" Target="../media/image15.png"/><Relationship Id="rId4" Type="http://schemas.openxmlformats.org/officeDocument/2006/relationships/tags" Target="../tags/tag1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6.sv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5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5.jpeg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7.xml"/><Relationship Id="rId7" Type="http://schemas.openxmlformats.org/officeDocument/2006/relationships/image" Target="../media/image5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9.xml"/><Relationship Id="rId10" Type="http://schemas.openxmlformats.org/officeDocument/2006/relationships/image" Target="../media/image8.png"/><Relationship Id="rId4" Type="http://schemas.openxmlformats.org/officeDocument/2006/relationships/tags" Target="../tags/tag128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image" Target="../media/image16.svg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image" Target="../media/image15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image" Target="../media/image5.jpe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13" Type="http://schemas.openxmlformats.org/officeDocument/2006/relationships/image" Target="../media/image37.png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12" Type="http://schemas.openxmlformats.org/officeDocument/2006/relationships/image" Target="../media/image16.sv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11" Type="http://schemas.openxmlformats.org/officeDocument/2006/relationships/image" Target="../media/image15.png"/><Relationship Id="rId5" Type="http://schemas.openxmlformats.org/officeDocument/2006/relationships/tags" Target="../tags/tag163.xml"/><Relationship Id="rId15" Type="http://schemas.openxmlformats.org/officeDocument/2006/relationships/image" Target="../media/image39.png"/><Relationship Id="rId10" Type="http://schemas.openxmlformats.org/officeDocument/2006/relationships/image" Target="../media/image5.jpeg"/><Relationship Id="rId4" Type="http://schemas.openxmlformats.org/officeDocument/2006/relationships/tags" Target="../tags/tag16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9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image" Target="../media/image8.png"/><Relationship Id="rId5" Type="http://schemas.openxmlformats.org/officeDocument/2006/relationships/tags" Target="../tags/tag171.xml"/><Relationship Id="rId10" Type="http://schemas.openxmlformats.org/officeDocument/2006/relationships/image" Target="../media/image7.svg"/><Relationship Id="rId4" Type="http://schemas.openxmlformats.org/officeDocument/2006/relationships/tags" Target="../tags/tag170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1.sv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image" Target="../media/image40.png"/><Relationship Id="rId2" Type="http://schemas.openxmlformats.org/officeDocument/2006/relationships/tags" Target="../tags/tag174.xml"/><Relationship Id="rId16" Type="http://schemas.openxmlformats.org/officeDocument/2006/relationships/image" Target="../media/image29.sv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image" Target="../media/image15.png"/><Relationship Id="rId10" Type="http://schemas.openxmlformats.org/officeDocument/2006/relationships/tags" Target="../tags/tag182.xml"/><Relationship Id="rId19" Type="http://schemas.openxmlformats.org/officeDocument/2006/relationships/image" Target="../media/image42.png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image" Target="../media/image43.png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12" Type="http://schemas.openxmlformats.org/officeDocument/2006/relationships/image" Target="../media/image19.svg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image" Target="../media/image18.png"/><Relationship Id="rId5" Type="http://schemas.openxmlformats.org/officeDocument/2006/relationships/tags" Target="../tags/tag18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8.xml"/><Relationship Id="rId9" Type="http://schemas.openxmlformats.org/officeDocument/2006/relationships/tags" Target="../tags/tag19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46.png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openxmlformats.org/officeDocument/2006/relationships/tags" Target="../tags/tag205.xml"/><Relationship Id="rId17" Type="http://schemas.openxmlformats.org/officeDocument/2006/relationships/image" Target="../media/image45.PNG"/><Relationship Id="rId2" Type="http://schemas.openxmlformats.org/officeDocument/2006/relationships/tags" Target="../tags/tag195.xml"/><Relationship Id="rId16" Type="http://schemas.openxmlformats.org/officeDocument/2006/relationships/image" Target="../media/image44.png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tags" Target="../tags/tag204.xml"/><Relationship Id="rId5" Type="http://schemas.openxmlformats.org/officeDocument/2006/relationships/tags" Target="../tags/tag198.xml"/><Relationship Id="rId15" Type="http://schemas.openxmlformats.org/officeDocument/2006/relationships/image" Target="../media/image19.svg"/><Relationship Id="rId10" Type="http://schemas.openxmlformats.org/officeDocument/2006/relationships/tags" Target="../tags/tag203.xml"/><Relationship Id="rId4" Type="http://schemas.openxmlformats.org/officeDocument/2006/relationships/tags" Target="../tags/tag197.xml"/><Relationship Id="rId9" Type="http://schemas.openxmlformats.org/officeDocument/2006/relationships/tags" Target="../tags/tag202.xml"/><Relationship Id="rId1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image" Target="../media/image45.PNG"/><Relationship Id="rId3" Type="http://schemas.openxmlformats.org/officeDocument/2006/relationships/tags" Target="../tags/tag208.xml"/><Relationship Id="rId7" Type="http://schemas.openxmlformats.org/officeDocument/2006/relationships/tags" Target="../tags/tag210.xml"/><Relationship Id="rId12" Type="http://schemas.openxmlformats.org/officeDocument/2006/relationships/image" Target="../media/image44.png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09.xml"/><Relationship Id="rId11" Type="http://schemas.openxmlformats.org/officeDocument/2006/relationships/slideLayout" Target="../slideLayouts/slideLayout7.xml"/><Relationship Id="rId5" Type="http://schemas.openxmlformats.org/officeDocument/2006/relationships/audio" Target="../media/media1.wav"/><Relationship Id="rId15" Type="http://schemas.openxmlformats.org/officeDocument/2006/relationships/image" Target="../media/image47.png"/><Relationship Id="rId10" Type="http://schemas.openxmlformats.org/officeDocument/2006/relationships/tags" Target="../tags/tag213.xml"/><Relationship Id="rId4" Type="http://schemas.microsoft.com/office/2007/relationships/media" Target="../media/media1.wav"/><Relationship Id="rId9" Type="http://schemas.openxmlformats.org/officeDocument/2006/relationships/tags" Target="../tags/tag212.xml"/><Relationship Id="rId1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tags" Target="../tags/tag216.xml"/><Relationship Id="rId7" Type="http://schemas.openxmlformats.org/officeDocument/2006/relationships/image" Target="../media/image19.svg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21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image" Target="../media/image45.PNG"/><Relationship Id="rId3" Type="http://schemas.openxmlformats.org/officeDocument/2006/relationships/tags" Target="../tags/tag220.xml"/><Relationship Id="rId7" Type="http://schemas.openxmlformats.org/officeDocument/2006/relationships/tags" Target="../tags/tag222.xml"/><Relationship Id="rId12" Type="http://schemas.openxmlformats.org/officeDocument/2006/relationships/image" Target="../media/image44.png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tags" Target="../tags/tag221.xml"/><Relationship Id="rId11" Type="http://schemas.openxmlformats.org/officeDocument/2006/relationships/slideLayout" Target="../slideLayouts/slideLayout7.xml"/><Relationship Id="rId5" Type="http://schemas.openxmlformats.org/officeDocument/2006/relationships/audio" Target="../media/media1.wav"/><Relationship Id="rId15" Type="http://schemas.openxmlformats.org/officeDocument/2006/relationships/image" Target="../media/image47.png"/><Relationship Id="rId10" Type="http://schemas.openxmlformats.org/officeDocument/2006/relationships/tags" Target="../tags/tag225.xml"/><Relationship Id="rId4" Type="http://schemas.microsoft.com/office/2007/relationships/media" Target="../media/media1.wav"/><Relationship Id="rId9" Type="http://schemas.openxmlformats.org/officeDocument/2006/relationships/tags" Target="../tags/tag224.xml"/><Relationship Id="rId1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tags" Target="../tags/tag238.xml"/><Relationship Id="rId18" Type="http://schemas.openxmlformats.org/officeDocument/2006/relationships/image" Target="../media/image45.PNG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tags" Target="../tags/tag237.xml"/><Relationship Id="rId17" Type="http://schemas.openxmlformats.org/officeDocument/2006/relationships/image" Target="../media/image19.svg"/><Relationship Id="rId2" Type="http://schemas.openxmlformats.org/officeDocument/2006/relationships/tags" Target="../tags/tag227.xml"/><Relationship Id="rId16" Type="http://schemas.openxmlformats.org/officeDocument/2006/relationships/image" Target="../media/image18.png"/><Relationship Id="rId20" Type="http://schemas.openxmlformats.org/officeDocument/2006/relationships/image" Target="../media/image44.png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tags" Target="../tags/tag236.xml"/><Relationship Id="rId5" Type="http://schemas.openxmlformats.org/officeDocument/2006/relationships/tags" Target="../tags/tag230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235.xml"/><Relationship Id="rId19" Type="http://schemas.openxmlformats.org/officeDocument/2006/relationships/image" Target="../media/image46.png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4" Type="http://schemas.openxmlformats.org/officeDocument/2006/relationships/tags" Target="../tags/tag23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47.xml"/><Relationship Id="rId13" Type="http://schemas.openxmlformats.org/officeDocument/2006/relationships/image" Target="../media/image44.png"/><Relationship Id="rId3" Type="http://schemas.openxmlformats.org/officeDocument/2006/relationships/tags" Target="../tags/tag242.xml"/><Relationship Id="rId7" Type="http://schemas.openxmlformats.org/officeDocument/2006/relationships/tags" Target="../tags/tag246.xml"/><Relationship Id="rId12" Type="http://schemas.openxmlformats.org/officeDocument/2006/relationships/image" Target="../media/image19.svg"/><Relationship Id="rId2" Type="http://schemas.openxmlformats.org/officeDocument/2006/relationships/tags" Target="../tags/tag241.xml"/><Relationship Id="rId16" Type="http://schemas.openxmlformats.org/officeDocument/2006/relationships/image" Target="../media/image49.png"/><Relationship Id="rId1" Type="http://schemas.openxmlformats.org/officeDocument/2006/relationships/tags" Target="../tags/tag240.xml"/><Relationship Id="rId6" Type="http://schemas.openxmlformats.org/officeDocument/2006/relationships/tags" Target="../tags/tag245.xml"/><Relationship Id="rId11" Type="http://schemas.openxmlformats.org/officeDocument/2006/relationships/image" Target="../media/image18.png"/><Relationship Id="rId5" Type="http://schemas.openxmlformats.org/officeDocument/2006/relationships/tags" Target="../tags/tag244.xml"/><Relationship Id="rId15" Type="http://schemas.openxmlformats.org/officeDocument/2006/relationships/image" Target="../media/image46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243.xml"/><Relationship Id="rId9" Type="http://schemas.openxmlformats.org/officeDocument/2006/relationships/tags" Target="../tags/tag248.xml"/><Relationship Id="rId1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56.xml"/><Relationship Id="rId13" Type="http://schemas.openxmlformats.org/officeDocument/2006/relationships/tags" Target="../tags/tag261.xml"/><Relationship Id="rId18" Type="http://schemas.openxmlformats.org/officeDocument/2006/relationships/image" Target="../media/image45.PNG"/><Relationship Id="rId3" Type="http://schemas.openxmlformats.org/officeDocument/2006/relationships/tags" Target="../tags/tag251.xml"/><Relationship Id="rId7" Type="http://schemas.openxmlformats.org/officeDocument/2006/relationships/tags" Target="../tags/tag255.xml"/><Relationship Id="rId12" Type="http://schemas.openxmlformats.org/officeDocument/2006/relationships/tags" Target="../tags/tag260.xml"/><Relationship Id="rId17" Type="http://schemas.openxmlformats.org/officeDocument/2006/relationships/image" Target="../media/image19.svg"/><Relationship Id="rId2" Type="http://schemas.openxmlformats.org/officeDocument/2006/relationships/tags" Target="../tags/tag250.xml"/><Relationship Id="rId16" Type="http://schemas.openxmlformats.org/officeDocument/2006/relationships/image" Target="../media/image18.png"/><Relationship Id="rId20" Type="http://schemas.openxmlformats.org/officeDocument/2006/relationships/image" Target="../media/image44.png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11" Type="http://schemas.openxmlformats.org/officeDocument/2006/relationships/tags" Target="../tags/tag259.xml"/><Relationship Id="rId5" Type="http://schemas.openxmlformats.org/officeDocument/2006/relationships/tags" Target="../tags/tag253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258.xml"/><Relationship Id="rId19" Type="http://schemas.openxmlformats.org/officeDocument/2006/relationships/image" Target="../media/image46.png"/><Relationship Id="rId4" Type="http://schemas.openxmlformats.org/officeDocument/2006/relationships/tags" Target="../tags/tag252.xml"/><Relationship Id="rId9" Type="http://schemas.openxmlformats.org/officeDocument/2006/relationships/tags" Target="../tags/tag257.xml"/><Relationship Id="rId14" Type="http://schemas.openxmlformats.org/officeDocument/2006/relationships/tags" Target="../tags/tag26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70.xml"/><Relationship Id="rId13" Type="http://schemas.openxmlformats.org/officeDocument/2006/relationships/tags" Target="../tags/tag275.xml"/><Relationship Id="rId18" Type="http://schemas.openxmlformats.org/officeDocument/2006/relationships/image" Target="../media/image19.svg"/><Relationship Id="rId3" Type="http://schemas.openxmlformats.org/officeDocument/2006/relationships/tags" Target="../tags/tag265.xml"/><Relationship Id="rId21" Type="http://schemas.openxmlformats.org/officeDocument/2006/relationships/image" Target="../media/image46.png"/><Relationship Id="rId7" Type="http://schemas.openxmlformats.org/officeDocument/2006/relationships/tags" Target="../tags/tag269.xml"/><Relationship Id="rId12" Type="http://schemas.openxmlformats.org/officeDocument/2006/relationships/tags" Target="../tags/tag274.xml"/><Relationship Id="rId17" Type="http://schemas.openxmlformats.org/officeDocument/2006/relationships/image" Target="../media/image18.png"/><Relationship Id="rId2" Type="http://schemas.openxmlformats.org/officeDocument/2006/relationships/tags" Target="../tags/tag264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45.PNG"/><Relationship Id="rId1" Type="http://schemas.openxmlformats.org/officeDocument/2006/relationships/tags" Target="../tags/tag263.xml"/><Relationship Id="rId6" Type="http://schemas.openxmlformats.org/officeDocument/2006/relationships/tags" Target="../tags/tag268.xml"/><Relationship Id="rId11" Type="http://schemas.openxmlformats.org/officeDocument/2006/relationships/tags" Target="../tags/tag273.xml"/><Relationship Id="rId5" Type="http://schemas.openxmlformats.org/officeDocument/2006/relationships/tags" Target="../tags/tag267.xml"/><Relationship Id="rId15" Type="http://schemas.openxmlformats.org/officeDocument/2006/relationships/tags" Target="../tags/tag277.xml"/><Relationship Id="rId10" Type="http://schemas.openxmlformats.org/officeDocument/2006/relationships/tags" Target="../tags/tag272.xml"/><Relationship Id="rId19" Type="http://schemas.openxmlformats.org/officeDocument/2006/relationships/image" Target="../media/image44.png"/><Relationship Id="rId4" Type="http://schemas.openxmlformats.org/officeDocument/2006/relationships/tags" Target="../tags/tag266.xml"/><Relationship Id="rId9" Type="http://schemas.openxmlformats.org/officeDocument/2006/relationships/tags" Target="../tags/tag271.xml"/><Relationship Id="rId14" Type="http://schemas.openxmlformats.org/officeDocument/2006/relationships/tags" Target="../tags/tag276.xml"/><Relationship Id="rId22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85.xml"/><Relationship Id="rId13" Type="http://schemas.openxmlformats.org/officeDocument/2006/relationships/image" Target="../media/image45.PNG"/><Relationship Id="rId3" Type="http://schemas.openxmlformats.org/officeDocument/2006/relationships/tags" Target="../tags/tag280.xml"/><Relationship Id="rId7" Type="http://schemas.openxmlformats.org/officeDocument/2006/relationships/tags" Target="../tags/tag284.xml"/><Relationship Id="rId12" Type="http://schemas.openxmlformats.org/officeDocument/2006/relationships/image" Target="../media/image22.png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tags" Target="../tags/tag283.xml"/><Relationship Id="rId11" Type="http://schemas.openxmlformats.org/officeDocument/2006/relationships/image" Target="../media/image19.svg"/><Relationship Id="rId5" Type="http://schemas.openxmlformats.org/officeDocument/2006/relationships/tags" Target="../tags/tag282.xml"/><Relationship Id="rId10" Type="http://schemas.openxmlformats.org/officeDocument/2006/relationships/image" Target="../media/image18.png"/><Relationship Id="rId4" Type="http://schemas.openxmlformats.org/officeDocument/2006/relationships/tags" Target="../tags/tag281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tags" Target="../tags/tag298.xml"/><Relationship Id="rId18" Type="http://schemas.openxmlformats.org/officeDocument/2006/relationships/image" Target="../media/image19.svg"/><Relationship Id="rId3" Type="http://schemas.openxmlformats.org/officeDocument/2006/relationships/tags" Target="../tags/tag288.xml"/><Relationship Id="rId21" Type="http://schemas.openxmlformats.org/officeDocument/2006/relationships/image" Target="../media/image46.png"/><Relationship Id="rId7" Type="http://schemas.openxmlformats.org/officeDocument/2006/relationships/tags" Target="../tags/tag292.xml"/><Relationship Id="rId12" Type="http://schemas.openxmlformats.org/officeDocument/2006/relationships/tags" Target="../tags/tag297.xml"/><Relationship Id="rId17" Type="http://schemas.openxmlformats.org/officeDocument/2006/relationships/image" Target="../media/image18.png"/><Relationship Id="rId2" Type="http://schemas.openxmlformats.org/officeDocument/2006/relationships/tags" Target="../tags/tag287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45.PN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tags" Target="../tags/tag296.xml"/><Relationship Id="rId5" Type="http://schemas.openxmlformats.org/officeDocument/2006/relationships/tags" Target="../tags/tag290.xml"/><Relationship Id="rId15" Type="http://schemas.openxmlformats.org/officeDocument/2006/relationships/tags" Target="../tags/tag300.xml"/><Relationship Id="rId10" Type="http://schemas.openxmlformats.org/officeDocument/2006/relationships/tags" Target="../tags/tag295.xml"/><Relationship Id="rId19" Type="http://schemas.openxmlformats.org/officeDocument/2006/relationships/image" Target="../media/image44.png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tags" Target="../tags/tag299.xml"/><Relationship Id="rId22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03.xml"/><Relationship Id="rId7" Type="http://schemas.openxmlformats.org/officeDocument/2006/relationships/image" Target="../media/image18.png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05.xml"/><Relationship Id="rId10" Type="http://schemas.openxmlformats.org/officeDocument/2006/relationships/image" Target="../media/image44.png"/><Relationship Id="rId4" Type="http://schemas.openxmlformats.org/officeDocument/2006/relationships/tags" Target="../tags/tag304.xml"/><Relationship Id="rId9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13.xml"/><Relationship Id="rId13" Type="http://schemas.openxmlformats.org/officeDocument/2006/relationships/image" Target="../media/image50.png"/><Relationship Id="rId3" Type="http://schemas.openxmlformats.org/officeDocument/2006/relationships/tags" Target="../tags/tag308.xml"/><Relationship Id="rId7" Type="http://schemas.openxmlformats.org/officeDocument/2006/relationships/tags" Target="../tags/tag312.xml"/><Relationship Id="rId12" Type="http://schemas.openxmlformats.org/officeDocument/2006/relationships/image" Target="../media/image51.png"/><Relationship Id="rId2" Type="http://schemas.openxmlformats.org/officeDocument/2006/relationships/tags" Target="../tags/tag307.xml"/><Relationship Id="rId1" Type="http://schemas.openxmlformats.org/officeDocument/2006/relationships/tags" Target="../tags/tag306.xml"/><Relationship Id="rId6" Type="http://schemas.openxmlformats.org/officeDocument/2006/relationships/tags" Target="../tags/tag311.xml"/><Relationship Id="rId11" Type="http://schemas.openxmlformats.org/officeDocument/2006/relationships/image" Target="../media/image19.svg"/><Relationship Id="rId5" Type="http://schemas.openxmlformats.org/officeDocument/2006/relationships/tags" Target="../tags/tag310.xml"/><Relationship Id="rId15" Type="http://schemas.openxmlformats.org/officeDocument/2006/relationships/image" Target="../media/image25.jpeg"/><Relationship Id="rId10" Type="http://schemas.openxmlformats.org/officeDocument/2006/relationships/image" Target="../media/image18.png"/><Relationship Id="rId4" Type="http://schemas.openxmlformats.org/officeDocument/2006/relationships/tags" Target="../tags/tag309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21.xml"/><Relationship Id="rId13" Type="http://schemas.openxmlformats.org/officeDocument/2006/relationships/image" Target="../media/image53.png"/><Relationship Id="rId3" Type="http://schemas.openxmlformats.org/officeDocument/2006/relationships/tags" Target="../tags/tag316.xml"/><Relationship Id="rId7" Type="http://schemas.openxmlformats.org/officeDocument/2006/relationships/tags" Target="../tags/tag320.xml"/><Relationship Id="rId12" Type="http://schemas.openxmlformats.org/officeDocument/2006/relationships/image" Target="../media/image52.png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6" Type="http://schemas.openxmlformats.org/officeDocument/2006/relationships/tags" Target="../tags/tag319.xml"/><Relationship Id="rId11" Type="http://schemas.openxmlformats.org/officeDocument/2006/relationships/image" Target="../media/image19.svg"/><Relationship Id="rId5" Type="http://schemas.openxmlformats.org/officeDocument/2006/relationships/tags" Target="../tags/tag318.xml"/><Relationship Id="rId15" Type="http://schemas.openxmlformats.org/officeDocument/2006/relationships/image" Target="../media/image55.png"/><Relationship Id="rId10" Type="http://schemas.openxmlformats.org/officeDocument/2006/relationships/image" Target="../media/image18.png"/><Relationship Id="rId4" Type="http://schemas.openxmlformats.org/officeDocument/2006/relationships/tags" Target="../tags/tag317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24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svg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1" Type="http://schemas.openxmlformats.org/officeDocument/2006/relationships/image" Target="../media/image8.png"/><Relationship Id="rId5" Type="http://schemas.openxmlformats.org/officeDocument/2006/relationships/tags" Target="../tags/tag326.xml"/><Relationship Id="rId10" Type="http://schemas.openxmlformats.org/officeDocument/2006/relationships/image" Target="../media/image7.svg"/><Relationship Id="rId4" Type="http://schemas.openxmlformats.org/officeDocument/2006/relationships/tags" Target="../tags/tag325.xml"/><Relationship Id="rId9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35.xml"/><Relationship Id="rId13" Type="http://schemas.openxmlformats.org/officeDocument/2006/relationships/image" Target="../media/image40.png"/><Relationship Id="rId3" Type="http://schemas.openxmlformats.org/officeDocument/2006/relationships/tags" Target="../tags/tag330.xml"/><Relationship Id="rId7" Type="http://schemas.openxmlformats.org/officeDocument/2006/relationships/tags" Target="../tags/tag334.xml"/><Relationship Id="rId12" Type="http://schemas.openxmlformats.org/officeDocument/2006/relationships/image" Target="../media/image29.svg"/><Relationship Id="rId2" Type="http://schemas.openxmlformats.org/officeDocument/2006/relationships/tags" Target="../tags/tag329.xml"/><Relationship Id="rId1" Type="http://schemas.openxmlformats.org/officeDocument/2006/relationships/tags" Target="../tags/tag328.xml"/><Relationship Id="rId6" Type="http://schemas.openxmlformats.org/officeDocument/2006/relationships/tags" Target="../tags/tag333.xml"/><Relationship Id="rId11" Type="http://schemas.openxmlformats.org/officeDocument/2006/relationships/image" Target="../media/image15.png"/><Relationship Id="rId5" Type="http://schemas.openxmlformats.org/officeDocument/2006/relationships/tags" Target="../tags/tag332.xml"/><Relationship Id="rId15" Type="http://schemas.openxmlformats.org/officeDocument/2006/relationships/image" Target="../media/image42.png"/><Relationship Id="rId10" Type="http://schemas.openxmlformats.org/officeDocument/2006/relationships/image" Target="../media/image5.jpeg"/><Relationship Id="rId4" Type="http://schemas.openxmlformats.org/officeDocument/2006/relationships/tags" Target="../tags/tag331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1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338.xml"/><Relationship Id="rId7" Type="http://schemas.openxmlformats.org/officeDocument/2006/relationships/image" Target="../media/image19.svg"/><Relationship Id="rId2" Type="http://schemas.openxmlformats.org/officeDocument/2006/relationships/tags" Target="../tags/tag337.xml"/><Relationship Id="rId1" Type="http://schemas.openxmlformats.org/officeDocument/2006/relationships/tags" Target="../tags/tag336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39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47.xml"/><Relationship Id="rId13" Type="http://schemas.openxmlformats.org/officeDocument/2006/relationships/image" Target="../media/image19.svg"/><Relationship Id="rId3" Type="http://schemas.openxmlformats.org/officeDocument/2006/relationships/tags" Target="../tags/tag342.xml"/><Relationship Id="rId7" Type="http://schemas.openxmlformats.org/officeDocument/2006/relationships/tags" Target="../tags/tag346.xml"/><Relationship Id="rId12" Type="http://schemas.openxmlformats.org/officeDocument/2006/relationships/image" Target="../media/image18.png"/><Relationship Id="rId2" Type="http://schemas.openxmlformats.org/officeDocument/2006/relationships/tags" Target="../tags/tag341.xml"/><Relationship Id="rId1" Type="http://schemas.openxmlformats.org/officeDocument/2006/relationships/tags" Target="../tags/tag340.xml"/><Relationship Id="rId6" Type="http://schemas.openxmlformats.org/officeDocument/2006/relationships/tags" Target="../tags/tag34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44.xml"/><Relationship Id="rId15" Type="http://schemas.openxmlformats.org/officeDocument/2006/relationships/image" Target="../media/image57.jpeg"/><Relationship Id="rId10" Type="http://schemas.openxmlformats.org/officeDocument/2006/relationships/tags" Target="../tags/tag349.xml"/><Relationship Id="rId4" Type="http://schemas.openxmlformats.org/officeDocument/2006/relationships/tags" Target="../tags/tag343.xml"/><Relationship Id="rId9" Type="http://schemas.openxmlformats.org/officeDocument/2006/relationships/tags" Target="../tags/tag348.xml"/><Relationship Id="rId1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57.xml"/><Relationship Id="rId13" Type="http://schemas.openxmlformats.org/officeDocument/2006/relationships/image" Target="../media/image18.png"/><Relationship Id="rId3" Type="http://schemas.openxmlformats.org/officeDocument/2006/relationships/tags" Target="../tags/tag352.xml"/><Relationship Id="rId7" Type="http://schemas.openxmlformats.org/officeDocument/2006/relationships/tags" Target="../tags/tag356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51.xml"/><Relationship Id="rId16" Type="http://schemas.openxmlformats.org/officeDocument/2006/relationships/image" Target="../media/image57.jpeg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1" Type="http://schemas.openxmlformats.org/officeDocument/2006/relationships/tags" Target="../tags/tag360.xml"/><Relationship Id="rId5" Type="http://schemas.openxmlformats.org/officeDocument/2006/relationships/tags" Target="../tags/tag354.xml"/><Relationship Id="rId15" Type="http://schemas.openxmlformats.org/officeDocument/2006/relationships/image" Target="../media/image44.png"/><Relationship Id="rId10" Type="http://schemas.openxmlformats.org/officeDocument/2006/relationships/tags" Target="../tags/tag359.xml"/><Relationship Id="rId4" Type="http://schemas.openxmlformats.org/officeDocument/2006/relationships/tags" Target="../tags/tag353.xml"/><Relationship Id="rId9" Type="http://schemas.openxmlformats.org/officeDocument/2006/relationships/tags" Target="../tags/tag358.xml"/><Relationship Id="rId14" Type="http://schemas.openxmlformats.org/officeDocument/2006/relationships/image" Target="../media/image19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image" Target="../media/image54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44.png"/><Relationship Id="rId5" Type="http://schemas.openxmlformats.org/officeDocument/2006/relationships/tags" Target="../tags/tag365.xml"/><Relationship Id="rId10" Type="http://schemas.openxmlformats.org/officeDocument/2006/relationships/image" Target="../media/image19.svg"/><Relationship Id="rId4" Type="http://schemas.openxmlformats.org/officeDocument/2006/relationships/tags" Target="../tags/tag364.xml"/><Relationship Id="rId9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tags" Target="../tags/tag370.xml"/><Relationship Id="rId7" Type="http://schemas.openxmlformats.org/officeDocument/2006/relationships/tags" Target="../tags/tag374.xml"/><Relationship Id="rId12" Type="http://schemas.openxmlformats.org/officeDocument/2006/relationships/image" Target="../media/image54.png"/><Relationship Id="rId2" Type="http://schemas.openxmlformats.org/officeDocument/2006/relationships/tags" Target="../tags/tag369.xml"/><Relationship Id="rId1" Type="http://schemas.openxmlformats.org/officeDocument/2006/relationships/tags" Target="../tags/tag368.xml"/><Relationship Id="rId6" Type="http://schemas.openxmlformats.org/officeDocument/2006/relationships/tags" Target="../tags/tag373.xml"/><Relationship Id="rId11" Type="http://schemas.openxmlformats.org/officeDocument/2006/relationships/image" Target="../media/image44.png"/><Relationship Id="rId5" Type="http://schemas.openxmlformats.org/officeDocument/2006/relationships/tags" Target="../tags/tag372.xml"/><Relationship Id="rId10" Type="http://schemas.openxmlformats.org/officeDocument/2006/relationships/image" Target="../media/image19.svg"/><Relationship Id="rId4" Type="http://schemas.openxmlformats.org/officeDocument/2006/relationships/tags" Target="../tags/tag371.xml"/><Relationship Id="rId9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7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76.xml"/><Relationship Id="rId1" Type="http://schemas.openxmlformats.org/officeDocument/2006/relationships/tags" Target="../tags/tag375.xml"/><Relationship Id="rId6" Type="http://schemas.openxmlformats.org/officeDocument/2006/relationships/tags" Target="../tags/tag380.xml"/><Relationship Id="rId11" Type="http://schemas.openxmlformats.org/officeDocument/2006/relationships/image" Target="../media/image33.png"/><Relationship Id="rId5" Type="http://schemas.openxmlformats.org/officeDocument/2006/relationships/tags" Target="../tags/tag379.xml"/><Relationship Id="rId10" Type="http://schemas.openxmlformats.org/officeDocument/2006/relationships/image" Target="../media/image58.png"/><Relationship Id="rId4" Type="http://schemas.openxmlformats.org/officeDocument/2006/relationships/tags" Target="../tags/tag378.xml"/><Relationship Id="rId9" Type="http://schemas.openxmlformats.org/officeDocument/2006/relationships/image" Target="../media/image19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83.xml"/><Relationship Id="rId7" Type="http://schemas.openxmlformats.org/officeDocument/2006/relationships/image" Target="../media/image18.png"/><Relationship Id="rId2" Type="http://schemas.openxmlformats.org/officeDocument/2006/relationships/tags" Target="../tags/tag382.xml"/><Relationship Id="rId1" Type="http://schemas.openxmlformats.org/officeDocument/2006/relationships/tags" Target="../tags/tag38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85.xml"/><Relationship Id="rId4" Type="http://schemas.openxmlformats.org/officeDocument/2006/relationships/tags" Target="../tags/tag384.xml"/><Relationship Id="rId9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88.xml"/><Relationship Id="rId7" Type="http://schemas.openxmlformats.org/officeDocument/2006/relationships/image" Target="../media/image18.png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90.xml"/><Relationship Id="rId10" Type="http://schemas.openxmlformats.org/officeDocument/2006/relationships/image" Target="../media/image59.png"/><Relationship Id="rId4" Type="http://schemas.openxmlformats.org/officeDocument/2006/relationships/tags" Target="../tags/tag389.xml"/><Relationship Id="rId9" Type="http://schemas.openxmlformats.org/officeDocument/2006/relationships/image" Target="../media/image26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398.xml"/><Relationship Id="rId13" Type="http://schemas.openxmlformats.org/officeDocument/2006/relationships/image" Target="../media/image60.png"/><Relationship Id="rId3" Type="http://schemas.openxmlformats.org/officeDocument/2006/relationships/tags" Target="../tags/tag393.xml"/><Relationship Id="rId7" Type="http://schemas.openxmlformats.org/officeDocument/2006/relationships/tags" Target="../tags/tag397.xml"/><Relationship Id="rId12" Type="http://schemas.openxmlformats.org/officeDocument/2006/relationships/image" Target="../media/image19.svg"/><Relationship Id="rId2" Type="http://schemas.openxmlformats.org/officeDocument/2006/relationships/tags" Target="../tags/tag392.xml"/><Relationship Id="rId1" Type="http://schemas.openxmlformats.org/officeDocument/2006/relationships/tags" Target="../tags/tag391.xml"/><Relationship Id="rId6" Type="http://schemas.openxmlformats.org/officeDocument/2006/relationships/tags" Target="../tags/tag396.xml"/><Relationship Id="rId11" Type="http://schemas.openxmlformats.org/officeDocument/2006/relationships/image" Target="../media/image18.png"/><Relationship Id="rId5" Type="http://schemas.openxmlformats.org/officeDocument/2006/relationships/tags" Target="../tags/tag395.xml"/><Relationship Id="rId10" Type="http://schemas.openxmlformats.org/officeDocument/2006/relationships/image" Target="../media/image59.png"/><Relationship Id="rId4" Type="http://schemas.openxmlformats.org/officeDocument/2006/relationships/tags" Target="../tags/tag394.xml"/><Relationship Id="rId9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06.xml"/><Relationship Id="rId13" Type="http://schemas.openxmlformats.org/officeDocument/2006/relationships/image" Target="../media/image19.svg"/><Relationship Id="rId3" Type="http://schemas.openxmlformats.org/officeDocument/2006/relationships/tags" Target="../tags/tag401.xml"/><Relationship Id="rId7" Type="http://schemas.openxmlformats.org/officeDocument/2006/relationships/tags" Target="../tags/tag405.xml"/><Relationship Id="rId12" Type="http://schemas.openxmlformats.org/officeDocument/2006/relationships/image" Target="../media/image18.png"/><Relationship Id="rId17" Type="http://schemas.openxmlformats.org/officeDocument/2006/relationships/image" Target="../media/image55.png"/><Relationship Id="rId2" Type="http://schemas.openxmlformats.org/officeDocument/2006/relationships/tags" Target="../tags/tag400.xml"/><Relationship Id="rId16" Type="http://schemas.openxmlformats.org/officeDocument/2006/relationships/image" Target="../media/image53.png"/><Relationship Id="rId1" Type="http://schemas.openxmlformats.org/officeDocument/2006/relationships/tags" Target="../tags/tag399.xml"/><Relationship Id="rId6" Type="http://schemas.openxmlformats.org/officeDocument/2006/relationships/tags" Target="../tags/tag40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03.xml"/><Relationship Id="rId15" Type="http://schemas.openxmlformats.org/officeDocument/2006/relationships/image" Target="../media/image26.jpeg"/><Relationship Id="rId10" Type="http://schemas.openxmlformats.org/officeDocument/2006/relationships/tags" Target="../tags/tag408.xml"/><Relationship Id="rId4" Type="http://schemas.openxmlformats.org/officeDocument/2006/relationships/tags" Target="../tags/tag402.xml"/><Relationship Id="rId9" Type="http://schemas.openxmlformats.org/officeDocument/2006/relationships/tags" Target="../tags/tag407.xml"/><Relationship Id="rId14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16.xml"/><Relationship Id="rId13" Type="http://schemas.openxmlformats.org/officeDocument/2006/relationships/image" Target="../media/image19.svg"/><Relationship Id="rId3" Type="http://schemas.openxmlformats.org/officeDocument/2006/relationships/tags" Target="../tags/tag411.xml"/><Relationship Id="rId7" Type="http://schemas.openxmlformats.org/officeDocument/2006/relationships/tags" Target="../tags/tag415.xml"/><Relationship Id="rId12" Type="http://schemas.openxmlformats.org/officeDocument/2006/relationships/image" Target="../media/image18.png"/><Relationship Id="rId17" Type="http://schemas.openxmlformats.org/officeDocument/2006/relationships/image" Target="../media/image55.png"/><Relationship Id="rId2" Type="http://schemas.openxmlformats.org/officeDocument/2006/relationships/tags" Target="../tags/tag410.xml"/><Relationship Id="rId16" Type="http://schemas.openxmlformats.org/officeDocument/2006/relationships/image" Target="../media/image53.png"/><Relationship Id="rId1" Type="http://schemas.openxmlformats.org/officeDocument/2006/relationships/tags" Target="../tags/tag409.xml"/><Relationship Id="rId6" Type="http://schemas.openxmlformats.org/officeDocument/2006/relationships/tags" Target="../tags/tag41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13.xml"/><Relationship Id="rId15" Type="http://schemas.openxmlformats.org/officeDocument/2006/relationships/image" Target="../media/image61.png"/><Relationship Id="rId10" Type="http://schemas.openxmlformats.org/officeDocument/2006/relationships/tags" Target="../tags/tag418.xml"/><Relationship Id="rId4" Type="http://schemas.openxmlformats.org/officeDocument/2006/relationships/tags" Target="../tags/tag412.xml"/><Relationship Id="rId9" Type="http://schemas.openxmlformats.org/officeDocument/2006/relationships/tags" Target="../tags/tag417.xml"/><Relationship Id="rId1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tags" Target="../tags/tag421.xml"/><Relationship Id="rId7" Type="http://schemas.openxmlformats.org/officeDocument/2006/relationships/tags" Target="../tags/tag423.xml"/><Relationship Id="rId12" Type="http://schemas.openxmlformats.org/officeDocument/2006/relationships/image" Target="../media/image47.png"/><Relationship Id="rId2" Type="http://schemas.openxmlformats.org/officeDocument/2006/relationships/tags" Target="../tags/tag420.xml"/><Relationship Id="rId1" Type="http://schemas.openxmlformats.org/officeDocument/2006/relationships/tags" Target="../tags/tag419.xml"/><Relationship Id="rId6" Type="http://schemas.openxmlformats.org/officeDocument/2006/relationships/tags" Target="../tags/tag422.xml"/><Relationship Id="rId11" Type="http://schemas.openxmlformats.org/officeDocument/2006/relationships/image" Target="../media/image62.gif"/><Relationship Id="rId5" Type="http://schemas.openxmlformats.org/officeDocument/2006/relationships/audio" Target="../media/media2.mp3"/><Relationship Id="rId10" Type="http://schemas.openxmlformats.org/officeDocument/2006/relationships/image" Target="../media/image19.svg"/><Relationship Id="rId4" Type="http://schemas.microsoft.com/office/2007/relationships/media" Target="../media/media2.mp3"/><Relationship Id="rId9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31.xml"/><Relationship Id="rId13" Type="http://schemas.openxmlformats.org/officeDocument/2006/relationships/tags" Target="../tags/tag436.xml"/><Relationship Id="rId18" Type="http://schemas.openxmlformats.org/officeDocument/2006/relationships/image" Target="../media/image64.jpeg"/><Relationship Id="rId3" Type="http://schemas.openxmlformats.org/officeDocument/2006/relationships/tags" Target="../tags/tag426.xml"/><Relationship Id="rId21" Type="http://schemas.microsoft.com/office/2007/relationships/hdphoto" Target="../media/hdphoto1.wdp"/><Relationship Id="rId7" Type="http://schemas.openxmlformats.org/officeDocument/2006/relationships/tags" Target="../tags/tag430.xml"/><Relationship Id="rId12" Type="http://schemas.openxmlformats.org/officeDocument/2006/relationships/tags" Target="../tags/tag435.xml"/><Relationship Id="rId17" Type="http://schemas.openxmlformats.org/officeDocument/2006/relationships/image" Target="../media/image63.jpg"/><Relationship Id="rId2" Type="http://schemas.openxmlformats.org/officeDocument/2006/relationships/tags" Target="../tags/tag425.xml"/><Relationship Id="rId16" Type="http://schemas.openxmlformats.org/officeDocument/2006/relationships/image" Target="../media/image19.svg"/><Relationship Id="rId20" Type="http://schemas.openxmlformats.org/officeDocument/2006/relationships/image" Target="../media/image66.png"/><Relationship Id="rId1" Type="http://schemas.openxmlformats.org/officeDocument/2006/relationships/tags" Target="../tags/tag424.xml"/><Relationship Id="rId6" Type="http://schemas.openxmlformats.org/officeDocument/2006/relationships/tags" Target="../tags/tag429.xml"/><Relationship Id="rId11" Type="http://schemas.openxmlformats.org/officeDocument/2006/relationships/tags" Target="../tags/tag434.xml"/><Relationship Id="rId5" Type="http://schemas.openxmlformats.org/officeDocument/2006/relationships/tags" Target="../tags/tag428.xml"/><Relationship Id="rId15" Type="http://schemas.openxmlformats.org/officeDocument/2006/relationships/image" Target="../media/image18.png"/><Relationship Id="rId10" Type="http://schemas.openxmlformats.org/officeDocument/2006/relationships/tags" Target="../tags/tag433.xml"/><Relationship Id="rId19" Type="http://schemas.openxmlformats.org/officeDocument/2006/relationships/image" Target="../media/image65.jpg"/><Relationship Id="rId4" Type="http://schemas.openxmlformats.org/officeDocument/2006/relationships/tags" Target="../tags/tag427.xml"/><Relationship Id="rId9" Type="http://schemas.openxmlformats.org/officeDocument/2006/relationships/tags" Target="../tags/tag432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44.xml"/><Relationship Id="rId13" Type="http://schemas.openxmlformats.org/officeDocument/2006/relationships/image" Target="../media/image43.png"/><Relationship Id="rId3" Type="http://schemas.openxmlformats.org/officeDocument/2006/relationships/tags" Target="../tags/tag439.xml"/><Relationship Id="rId7" Type="http://schemas.openxmlformats.org/officeDocument/2006/relationships/tags" Target="../tags/tag443.xml"/><Relationship Id="rId12" Type="http://schemas.openxmlformats.org/officeDocument/2006/relationships/image" Target="../media/image19.svg"/><Relationship Id="rId2" Type="http://schemas.openxmlformats.org/officeDocument/2006/relationships/tags" Target="../tags/tag438.xml"/><Relationship Id="rId1" Type="http://schemas.openxmlformats.org/officeDocument/2006/relationships/tags" Target="../tags/tag437.xml"/><Relationship Id="rId6" Type="http://schemas.openxmlformats.org/officeDocument/2006/relationships/tags" Target="../tags/tag442.xml"/><Relationship Id="rId11" Type="http://schemas.openxmlformats.org/officeDocument/2006/relationships/image" Target="../media/image18.png"/><Relationship Id="rId5" Type="http://schemas.openxmlformats.org/officeDocument/2006/relationships/tags" Target="../tags/tag44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40.xml"/><Relationship Id="rId9" Type="http://schemas.openxmlformats.org/officeDocument/2006/relationships/tags" Target="../tags/tag44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53.xml"/><Relationship Id="rId13" Type="http://schemas.openxmlformats.org/officeDocument/2006/relationships/image" Target="../media/image3.emf"/><Relationship Id="rId3" Type="http://schemas.openxmlformats.org/officeDocument/2006/relationships/tags" Target="../tags/tag448.xml"/><Relationship Id="rId7" Type="http://schemas.openxmlformats.org/officeDocument/2006/relationships/tags" Target="../tags/tag452.xml"/><Relationship Id="rId12" Type="http://schemas.openxmlformats.org/officeDocument/2006/relationships/oleObject" Target="../embeddings/oleObject2.bin"/><Relationship Id="rId2" Type="http://schemas.openxmlformats.org/officeDocument/2006/relationships/tags" Target="../tags/tag447.xml"/><Relationship Id="rId1" Type="http://schemas.openxmlformats.org/officeDocument/2006/relationships/tags" Target="../tags/tag446.xml"/><Relationship Id="rId6" Type="http://schemas.openxmlformats.org/officeDocument/2006/relationships/tags" Target="../tags/tag451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450.xml"/><Relationship Id="rId15" Type="http://schemas.openxmlformats.org/officeDocument/2006/relationships/image" Target="../media/image68.png"/><Relationship Id="rId10" Type="http://schemas.openxmlformats.org/officeDocument/2006/relationships/slideLayout" Target="../slideLayouts/slideLayout34.xml"/><Relationship Id="rId4" Type="http://schemas.openxmlformats.org/officeDocument/2006/relationships/tags" Target="../tags/tag449.xml"/><Relationship Id="rId9" Type="http://schemas.openxmlformats.org/officeDocument/2006/relationships/tags" Target="../tags/tag454.xml"/><Relationship Id="rId14" Type="http://schemas.openxmlformats.org/officeDocument/2006/relationships/hyperlink" Target="https://docs.google.com/forms/d/e/1FAIpQLSeGbEh4eCfj0ri_aqOht0VG2q1xZDER-dmv6wFZwOP759wbuA/formRespo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2 - Séance </a:t>
            </a:r>
            <a:r>
              <a:rPr lang="fr-FR" sz="4001" b="1" dirty="0">
                <a:solidFill>
                  <a:prstClr val="white"/>
                </a:solidFill>
                <a:latin typeface="Dosis Bold"/>
              </a:rPr>
              <a:t>5</a:t>
            </a:r>
            <a:endParaRPr lang="en-US" sz="4001" b="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7182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à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0" y="4188955"/>
            <a:ext cx="13683870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 Où sont les élèves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2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Qu’est-ce que tu fais à l’école 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Qu’est-ce que tu dois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aimes faire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2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2708912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2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CDB03C-37D6-C253-69FD-8CB09D13B68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77843" y="2947269"/>
            <a:ext cx="3772227" cy="534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21AE00-855B-C864-14CE-7DD9EE13314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964266" y="2939649"/>
            <a:ext cx="3772227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10C516-308E-F1C9-BB12-0BE62DAAB0D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950689" y="294726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4382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92B54-3F72-9D21-D855-5B720CA7F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CBE2880-5D2C-1895-F1A2-89C95880FE9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3B2A0FE-0B43-C871-B9D1-FE92A88F592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678122"/>
            <a:ext cx="9363209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Appropriation des actes de parole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Qu’est-ce que tu fais à l’école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Le verbe faire au présent.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Activités d’écriture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Former des phrases correctes.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63577CA-B5B4-D14C-C310-55CA41BA30A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4131D5E-AEEF-3F1F-108F-93F94100069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EA64BA-1FD4-AE99-B08A-910C9A71000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86257" y="385264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C61280E4-A74E-C329-977F-6FC3B50AD43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103288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3609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Qu’est-ce que tu fais à l’école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48143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 verbe faire au présent.</a:t>
            </a:r>
          </a:p>
        </p:txBody>
      </p:sp>
    </p:spTree>
    <p:extLst>
      <p:ext uri="{BB962C8B-B14F-4D97-AF65-F5344CB8AC3E}">
        <p14:creationId xmlns:p14="http://schemas.microsoft.com/office/powerpoint/2010/main" val="2312241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réécouter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B78D14F-BED9-BC68-DB05-1C62519AA0B5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312" y="4249657"/>
            <a:ext cx="3276735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289779" y="4688791"/>
            <a:ext cx="3421911" cy="4150156"/>
          </a:xfrm>
          <a:prstGeom prst="rect">
            <a:avLst/>
          </a:prstGeom>
        </p:spPr>
      </p:pic>
      <p:pic>
        <p:nvPicPr>
          <p:cNvPr id="6" name="Parcours_2_Pd_2_S2_Dialogue">
            <a:hlinkClick r:id="" action="ppaction://media"/>
            <a:extLst>
              <a:ext uri="{FF2B5EF4-FFF2-40B4-BE49-F238E27FC236}">
                <a16:creationId xmlns:a16="http://schemas.microsoft.com/office/drawing/2014/main" id="{3B541A95-9BED-381E-DD12-2EDB4C0A8459}"/>
              </a:ext>
            </a:extLst>
          </p:cNvPr>
          <p:cNvPicPr>
            <a:picLocks noChangeAspect="1"/>
          </p:cNvPicPr>
          <p:nvPr>
            <a:audi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056577" y="825456"/>
            <a:ext cx="487363" cy="487363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59ADD59-E2A2-E8BA-C01F-A5DBF641F4E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CE03BBE-A664-A5EF-5E9D-9E2DB5335EE7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570653772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749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23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24849C8-9AC3-07D0-D30D-FBF3698ABE8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312" y="4249657"/>
            <a:ext cx="3276735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289779" y="4688791"/>
            <a:ext cx="3421911" cy="4150156"/>
          </a:xfrm>
          <a:prstGeom prst="rect">
            <a:avLst/>
          </a:prstGeom>
        </p:spPr>
      </p:pic>
      <p:pic>
        <p:nvPicPr>
          <p:cNvPr id="6" name="Parcours_2_Pd_2_S2_Dialogue">
            <a:hlinkClick r:id="" action="ppaction://media"/>
            <a:extLst>
              <a:ext uri="{FF2B5EF4-FFF2-40B4-BE49-F238E27FC236}">
                <a16:creationId xmlns:a16="http://schemas.microsoft.com/office/drawing/2014/main" id="{3B541A95-9BED-381E-DD12-2EDB4C0A8459}"/>
              </a:ext>
            </a:extLst>
          </p:cNvPr>
          <p:cNvPicPr>
            <a:picLocks noChangeAspect="1"/>
          </p:cNvPicPr>
          <p:nvPr>
            <a:audi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056577" y="825456"/>
            <a:ext cx="487363" cy="487363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8523876-F58A-3F21-6CC5-C5743505AA3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AE89D6C-8960-4B51-DCE9-BDF7E1E17D94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570653772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360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23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93A28A-C6A7-39B7-613D-D143D1041F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D0A61DE-42F7-49F4-3C2E-1B73664F02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D010A4-732A-0546-E614-7E5514659CD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0A88E2B-FE47-91C5-6281-8639DA94B7C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60BA5DD-76D1-DEBE-8A94-389E6E39B400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11FD8A-A229-5B1E-156A-307974F5639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CC9FF05-1E46-38B3-6D49-AAC0BEFC6AA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A2CE80-8859-8D1A-1D3B-37589BBFF09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Qu’est-ce que tu fais à l’école ? »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EF1832A-1FA4-2FCD-1426-18662807524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2BACE3-2C0A-A095-EC45-61F4F53DB6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559173" y="2746982"/>
            <a:ext cx="355143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Qu’est-ce que tu fais à l’école ?</a:t>
            </a:r>
          </a:p>
        </p:txBody>
      </p:sp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2B713F4-A90E-740E-A8CF-173E18AF90F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35C21DD-D991-E486-EB98-81395296569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6C2D03-F016-0D01-E85D-B227F27908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A54E964-C4A2-0DF9-82A5-0317152E2BDE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462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à l’école je fais de l’écriture. »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55133" y="2921347"/>
            <a:ext cx="311728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À l’école je fais de l’écriture.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6D3CA2F-B850-7D98-EEB9-B4FF9C8CDDE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6CAD338-1440-E9E2-B60E-E643C6671F3A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46FA14DC-B8A6-005F-6D40-4D66766A2D6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0580383" y="5845290"/>
            <a:ext cx="1626142" cy="192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2236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8B8ED-07B4-A9B1-D8B7-19A68F9A9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01C3A1-70A4-D18B-E680-353AF1E0551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DF1BB6-6BE0-11D7-FDB8-AA3A2200C4A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B0A1190-6E34-5265-36AA-AFC4D2804EB7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C8F35A7-A762-6EBE-CA5B-7D6A2F96BC6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E8AC49E-C5B6-5A96-D125-2064306DE897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88DFB62-8325-A43E-1863-AF22FB472D0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743AD68-A2F5-1720-39A5-F05D994275C1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054D909-178A-1397-37D2-EB6391BE2610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5EE802B-0DB5-03C6-8957-4837A65856B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E61A46-ECED-6879-6FE9-8DE57CE55B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Que fait le maître ? »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F7C8582-683E-5FA0-5B77-00CA03E1FC2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99F9736-4E8C-6433-892A-03E473A3BF3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49280" y="2955871"/>
            <a:ext cx="437121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Que fait le maître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F2536CA-BECA-FCEA-F66B-F8DE975BDEE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FD1E6E-6CEA-B956-4574-28463543A7B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B80A356-7291-26E1-7D64-53423098B64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66DA271-262C-F85F-6EAC-0BC60C228A52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288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D4CC8-A045-71E6-410F-803C0833C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EDC93C1-DF9C-95EB-A857-A7C81D1666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1792DA1-7400-C8BE-A2E2-CB40236695E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DED753-E115-5FA2-3BAA-D900243ECDC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7643FBC-0C6F-9DBA-0CC3-DABD537B4D2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64834FB-27D6-A69B-17C9-6AFB133AA1C5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B646DC5-74E2-8A8D-0FC2-341A3F6F362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4A46A36-F8DD-027C-8A21-0126822E45F5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204AB04-4687-B0D8-B923-466A8F18B1A6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6F2ECBE-9336-7021-3005-7B62B9F6B0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A8BF89-D30A-4B68-DEFB-3A3D1E50EA1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Le maître fait la leçon. »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A1778072-6AD9-39BC-FAFD-CFDB9BED068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512183"/>
            <a:ext cx="3635340" cy="1819544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587B436-A5F7-6C34-FF93-2116AB1F804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902448" y="2924111"/>
            <a:ext cx="2422658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 maître fait la leçon.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805DE8-F0B1-46F7-CEA1-76832D80565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4FF06EF-E869-AE1A-1773-5EA5FC2C368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D828D5F-97CC-5345-7D5B-E750828DFB58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34C1D39-11AC-54D6-E784-9C9BAE416AEC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1BAD7146-940E-A503-0719-CD4845D9C801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0386924" y="5667349"/>
            <a:ext cx="2421080" cy="210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02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Que font les élèves? » Qui veut répéter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91E208-EC68-6BA8-1E36-6FEDCA1F1A7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EF1832A-1FA4-2FCD-1426-18662807524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2BACE3-2C0A-A095-EC45-61F4F53DB69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600325" y="2949386"/>
            <a:ext cx="3481858" cy="56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font les élèves? </a:t>
            </a:r>
          </a:p>
        </p:txBody>
      </p:sp>
      <p:pic>
        <p:nvPicPr>
          <p:cNvPr id="9" name="Image 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2B713F4-A90E-740E-A8CF-173E18AF90F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35C21DD-D991-E486-EB98-81395296569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449D68-4331-DD76-B1A3-54E85A755C74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667492648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6338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Les élèves font de la lecture. » 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96107" y="2651179"/>
            <a:ext cx="3635340" cy="1680548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E7659E-E0CA-ACB6-3FC8-D36DAEE8153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836047" y="2948075"/>
            <a:ext cx="2563202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Les élèves font de la lecture.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86D3CA2F-B850-7D98-EEB9-B4FF9C8CDDE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3532492" y="4973777"/>
            <a:ext cx="2988006" cy="4150156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9997E63-EB31-4657-905C-A103DA376AB3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667492648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0DFCFAD3-1E20-1104-2E2C-EF7C999DD93C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615" y="5618670"/>
            <a:ext cx="2500783" cy="236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596F9-47DB-688D-484A-D15B5942C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B43E4095-B2B6-62C2-06F2-AA61DB84714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6854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DB021DC-6A8E-E6C0-4C74-4D0E042445C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592289"/>
            <a:ext cx="1213906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vous allez jouer 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 dialogue. 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afficher des images pour vous aider.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A449718-BA4F-DB5F-D50A-EB9F4836FDF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3528" y="2969938"/>
            <a:ext cx="7493969" cy="4847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86232E-2457-1425-3A9F-0FE81D38DB5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20051" y="614060"/>
            <a:ext cx="1274595" cy="140718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F96E7D8-51FB-372A-2BB2-455A89B2F51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57382722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788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ABAF63-6006-02C6-A006-D0E55369A0E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665763"/>
            <a:ext cx="7825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jouer le dialogue 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8B2302-BCBB-63D5-AED2-B7CF5EBD36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4459" y="566827"/>
            <a:ext cx="2263358" cy="1463943"/>
          </a:xfrm>
          <a:prstGeom prst="rect">
            <a:avLst/>
          </a:prstGeom>
        </p:spPr>
      </p:pic>
      <p:sp>
        <p:nvSpPr>
          <p:cNvPr id="4" name="ZoneTexte 4">
            <a:extLst>
              <a:ext uri="{FF2B5EF4-FFF2-40B4-BE49-F238E27FC236}">
                <a16:creationId xmlns:a16="http://schemas.microsoft.com/office/drawing/2014/main" id="{C2E3C14A-795E-E4EC-E546-A9EB04B1EA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516984" y="3426759"/>
            <a:ext cx="8070987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Qu’est-ce que tu fais à l’école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À l’école, je (…) .</a:t>
            </a: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marR="0" lvl="0" indent="-4572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 fait le maître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Le maître (…) . </a:t>
            </a:r>
          </a:p>
          <a:p>
            <a:pPr>
              <a:spcAft>
                <a:spcPts val="1200"/>
              </a:spcAft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Que font les élèves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Les élèves (…).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97FDB90-2D07-9079-3104-349CF0BD365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57382722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31699803-2203-1300-9151-4001AD41D23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768920" y="4815296"/>
            <a:ext cx="1547597" cy="13471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143F343-7E03-2B48-22C2-78FA100C2F8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926088" y="3296806"/>
            <a:ext cx="976541" cy="115873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C1E460-76C0-ED54-A576-9D5EAB5CB00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209" y="6403403"/>
            <a:ext cx="1412672" cy="133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440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41A9-F258-CEC7-C1FD-8169E8CD7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10F69FBE-F8AE-25B8-C730-EA6AE56010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83CC5B3-0617-5184-DCA4-F0938EEC39B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0563A6D4-DBD1-0700-1F85-58B97A5AA25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23"/>
          <a:stretch/>
        </p:blipFill>
        <p:spPr>
          <a:xfrm>
            <a:off x="11359156" y="794282"/>
            <a:ext cx="1995437" cy="121854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0DFA356-D302-F6F0-9282-43C10F23D2F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76939" y="531831"/>
            <a:ext cx="1129609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vous allez jouer le dialogue avec votre camarade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passer entre les rangs pour vous aider.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61D0E5F4-C01F-7351-5458-B500D7F615A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516984" y="3426759"/>
            <a:ext cx="8070987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Qu’est-ce que tu fais à l’école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À l’école, je fais (…).</a:t>
            </a: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marR="0" lvl="0" indent="-4572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 fait le maître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Le maître fait (…). </a:t>
            </a:r>
          </a:p>
          <a:p>
            <a:pPr>
              <a:spcAft>
                <a:spcPts val="1200"/>
              </a:spcAft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Que font les élèves 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Les élèves font (…).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00268D-DF91-F796-C0DD-853FB2C1A13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402154" y="5143500"/>
            <a:ext cx="1745164" cy="90794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C63C533-7AF6-0747-1163-FCFF932AC1C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402154" y="6441491"/>
            <a:ext cx="1745164" cy="113805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D5C177-E98E-5A6B-57D6-4936239EBB85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2402152" y="3199853"/>
            <a:ext cx="1745163" cy="151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93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3151C-3BCB-A7BF-6397-4914D126A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C2A483F-4023-4C34-360C-2DEA2609972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D001F09-85BD-846E-0578-E05DAD53D8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678122"/>
            <a:ext cx="9363209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Appropriation des actes de parole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Qu’est-ce que tu fais à l’école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Le verbe faire au présent.</a:t>
            </a:r>
            <a:endParaRPr lang="fr-FR" sz="4200" dirty="0">
              <a:solidFill>
                <a:schemeClr val="bg1">
                  <a:lumMod val="7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Activités d’écriture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Former des phrases correctes.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93EEB1F-19DC-2FCC-0821-806EFAB69FD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EFA78FD-659D-360C-7153-3D0012D3E5C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AADE35-2BDA-0996-37E3-F0BBA79E072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57693" y="571001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B7811E4-F4A3-AF1B-1750-7ACFF4EDF3E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37026236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23193-FD64-21AD-02C1-75613E177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D5FEE4-8A7F-4A85-C882-AA5A083A30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EB5DE8B-2BFA-5380-9DEA-44BBA2A3D30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CAF3841-1033-7790-3EF9-34306D388E7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8305CB-514A-7F99-56EA-4A589DFC538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E009344-60FF-BAA4-9D49-7BB1689F78C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2642887-C462-3D3E-C4B8-6EAA6AC9BD1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E0D17FE-F060-D193-1719-A2BBC55B35E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70AD7936-F496-3D41-EA09-39944446DC0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7AF35D2-57C7-C7A0-D401-931A19437991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66F0A960-39BF-0279-CE3B-3D688274B39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380239" y="466472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40D3F25-8138-AD4B-F9C8-91AD2E4186F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8C84BF2-25C0-35DC-D60D-4FE83422C05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07517" y="4684773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Former et compléter des phrases.</a:t>
            </a:r>
          </a:p>
        </p:txBody>
      </p:sp>
    </p:spTree>
    <p:extLst>
      <p:ext uri="{BB962C8B-B14F-4D97-AF65-F5344CB8AC3E}">
        <p14:creationId xmlns:p14="http://schemas.microsoft.com/office/powerpoint/2010/main" val="481716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EEE61-3FE2-6BAD-DD82-2EDCCAFC2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4B588CA-D684-8FEA-B6B3-D1F9B62B06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6631CC-0033-3361-A1D3-214CE11864F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allons apprendre à former des phrases. Soyez attentifs !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BCB5ABA-1621-5B6E-F46B-63338CBBC38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1D1B3E-AD52-D482-514F-CEEDD7DC220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30180786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1407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568BF-1426-A6F6-2A0B-6BBB0352C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70C8634-3F4E-4B33-C354-57D46B8853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8" y="7417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287064-C1F4-D0DB-2168-2F09B7243E7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9531" y="677823"/>
            <a:ext cx="9462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écrire une phrase correcte à partir de ces mots en désordre.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BA905EF2-6544-FF4B-AB42-ABC83FEE0281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597744" y="8829840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4EBF957-3A94-A8EC-15E3-13BB35FAB3E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597744" y="6609768"/>
            <a:ext cx="10598650" cy="1040426"/>
            <a:chOff x="1337736" y="4100665"/>
            <a:chExt cx="4896479" cy="68783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F3C15ED-C033-FF23-1819-15094420BDE4}"/>
                </a:ext>
              </a:extLst>
            </p:cNvPr>
            <p:cNvGrpSpPr/>
            <p:nvPr>
              <p:custDataLst>
                <p:tags r:id="rId8"/>
              </p:custDataLst>
            </p:nvPr>
          </p:nvGrpSpPr>
          <p:grpSpPr>
            <a:xfrm>
              <a:off x="1337736" y="4100665"/>
              <a:ext cx="1396976" cy="687830"/>
              <a:chOff x="456074" y="4155741"/>
              <a:chExt cx="1704794" cy="1031745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2BE2C0-51B8-C11E-55F6-850FE2A7F496}"/>
                  </a:ext>
                </a:extLst>
              </p:cNvPr>
              <p:cNvSpPr/>
              <p:nvPr/>
            </p:nvSpPr>
            <p:spPr>
              <a:xfrm>
                <a:off x="456074" y="4155741"/>
                <a:ext cx="1704794" cy="103174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88ADF8F-646D-4BBE-FFC7-F35701137509}"/>
                  </a:ext>
                </a:extLst>
              </p:cNvPr>
              <p:cNvSpPr txBox="1"/>
              <p:nvPr/>
            </p:nvSpPr>
            <p:spPr>
              <a:xfrm>
                <a:off x="456075" y="4344331"/>
                <a:ext cx="1704791" cy="702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du dessin</a:t>
                </a: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88A2B3D-B3F5-2CB1-DFB2-4ACDCDE4F98C}"/>
                </a:ext>
              </a:extLst>
            </p:cNvPr>
            <p:cNvGrpSpPr/>
            <p:nvPr>
              <p:custDataLst>
                <p:tags r:id="rId9"/>
              </p:custDataLst>
            </p:nvPr>
          </p:nvGrpSpPr>
          <p:grpSpPr>
            <a:xfrm>
              <a:off x="2994272" y="4100665"/>
              <a:ext cx="1547308" cy="674415"/>
              <a:chOff x="5908832" y="4131874"/>
              <a:chExt cx="773905" cy="1011623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3321D70-1E40-A3B1-EEDD-236E9A30F5D8}"/>
                  </a:ext>
                </a:extLst>
              </p:cNvPr>
              <p:cNvSpPr/>
              <p:nvPr/>
            </p:nvSpPr>
            <p:spPr>
              <a:xfrm>
                <a:off x="5908832" y="4131874"/>
                <a:ext cx="773905" cy="1011623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57FC4E7-4D6A-5D89-B7BB-F69D0AE7065B}"/>
                  </a:ext>
                </a:extLst>
              </p:cNvPr>
              <p:cNvSpPr txBox="1"/>
              <p:nvPr/>
            </p:nvSpPr>
            <p:spPr>
              <a:xfrm>
                <a:off x="5908833" y="4270664"/>
                <a:ext cx="773904" cy="702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fait</a:t>
                </a: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54D351A-5BEF-DB6E-FE1E-4C53C5E459C0}"/>
                </a:ext>
              </a:extLst>
            </p:cNvPr>
            <p:cNvGrpSpPr/>
            <p:nvPr>
              <p:custDataLst>
                <p:tags r:id="rId10"/>
              </p:custDataLst>
            </p:nvPr>
          </p:nvGrpSpPr>
          <p:grpSpPr>
            <a:xfrm>
              <a:off x="4801140" y="4100665"/>
              <a:ext cx="1433075" cy="665932"/>
              <a:chOff x="999202" y="4116153"/>
              <a:chExt cx="2748028" cy="998898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E53D9D44-E41F-56DA-7238-AAC450AA4E57}"/>
                  </a:ext>
                </a:extLst>
              </p:cNvPr>
              <p:cNvSpPr/>
              <p:nvPr/>
            </p:nvSpPr>
            <p:spPr>
              <a:xfrm>
                <a:off x="999205" y="4116153"/>
                <a:ext cx="2748025" cy="99889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B036F2B-94C4-9C70-1C31-6508F49715CD}"/>
                  </a:ext>
                </a:extLst>
              </p:cNvPr>
              <p:cNvSpPr txBox="1"/>
              <p:nvPr/>
            </p:nvSpPr>
            <p:spPr>
              <a:xfrm>
                <a:off x="999202" y="4276402"/>
                <a:ext cx="2748028" cy="702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elle</a:t>
                </a:r>
              </a:p>
            </p:txBody>
          </p:sp>
        </p:grp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017AD32-10DC-00B7-776D-C62B9C3B294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97A9CEA2-05FF-7BFA-6808-D1E433733E2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30180786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9A057CD4-F1A4-AAF4-B832-A8D1E839CA4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5035337" y="2560017"/>
            <a:ext cx="3143550" cy="313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198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66836-3BD9-3249-C148-E0AD6F313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CAF48A0-C814-A297-C24F-E6427E3FEA5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8" y="7417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69E3C2FB-A63C-5EAF-B4AB-98CD8B35BF8B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597744" y="8829840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3B5263-26B9-13D8-AE38-6FFCB6E51AE6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597744" y="6609768"/>
            <a:ext cx="10598650" cy="1040426"/>
            <a:chOff x="1337736" y="4100665"/>
            <a:chExt cx="4896479" cy="68783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80E8AD9-A865-D617-8CDB-F17C095F655A}"/>
                </a:ext>
              </a:extLst>
            </p:cNvPr>
            <p:cNvGrpSpPr/>
            <p:nvPr>
              <p:custDataLst>
                <p:tags r:id="rId9"/>
              </p:custDataLst>
            </p:nvPr>
          </p:nvGrpSpPr>
          <p:grpSpPr>
            <a:xfrm>
              <a:off x="1337736" y="4100665"/>
              <a:ext cx="1396976" cy="687830"/>
              <a:chOff x="456074" y="4155741"/>
              <a:chExt cx="1704794" cy="1031745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7E9D1DC-669E-30BF-58C3-054FCB1BC33F}"/>
                  </a:ext>
                </a:extLst>
              </p:cNvPr>
              <p:cNvSpPr/>
              <p:nvPr/>
            </p:nvSpPr>
            <p:spPr>
              <a:xfrm>
                <a:off x="456074" y="4155741"/>
                <a:ext cx="1704794" cy="103174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AB2B891-2D57-0C60-DEB2-2B741A11A5ED}"/>
                  </a:ext>
                </a:extLst>
              </p:cNvPr>
              <p:cNvSpPr txBox="1"/>
              <p:nvPr/>
            </p:nvSpPr>
            <p:spPr>
              <a:xfrm>
                <a:off x="456075" y="4344331"/>
                <a:ext cx="1704791" cy="702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elle</a:t>
                </a: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44FE99A-6722-9F13-DDC7-CAC109304383}"/>
                </a:ext>
              </a:extLst>
            </p:cNvPr>
            <p:cNvGrpSpPr/>
            <p:nvPr>
              <p:custDataLst>
                <p:tags r:id="rId10"/>
              </p:custDataLst>
            </p:nvPr>
          </p:nvGrpSpPr>
          <p:grpSpPr>
            <a:xfrm>
              <a:off x="2994272" y="4100665"/>
              <a:ext cx="1547308" cy="674415"/>
              <a:chOff x="5908832" y="4131874"/>
              <a:chExt cx="773905" cy="1011623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234D27A-9E5D-30E4-D4EC-AA75B0E30D2F}"/>
                  </a:ext>
                </a:extLst>
              </p:cNvPr>
              <p:cNvSpPr/>
              <p:nvPr/>
            </p:nvSpPr>
            <p:spPr>
              <a:xfrm>
                <a:off x="5908832" y="4131874"/>
                <a:ext cx="773905" cy="1011623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1D2CBFF-83C4-E5C5-F5A7-9F2CDB51AED5}"/>
                  </a:ext>
                </a:extLst>
              </p:cNvPr>
              <p:cNvSpPr txBox="1"/>
              <p:nvPr/>
            </p:nvSpPr>
            <p:spPr>
              <a:xfrm>
                <a:off x="5908833" y="4270664"/>
                <a:ext cx="773904" cy="702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fait</a:t>
                </a: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4E00669-872C-B72A-495B-0D59C5D9FA23}"/>
                </a:ext>
              </a:extLst>
            </p:cNvPr>
            <p:cNvGrpSpPr/>
            <p:nvPr>
              <p:custDataLst>
                <p:tags r:id="rId11"/>
              </p:custDataLst>
            </p:nvPr>
          </p:nvGrpSpPr>
          <p:grpSpPr>
            <a:xfrm>
              <a:off x="4801140" y="4100665"/>
              <a:ext cx="1433075" cy="665932"/>
              <a:chOff x="999202" y="4116153"/>
              <a:chExt cx="2748028" cy="998898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B5A2FCE-2497-7EC8-9055-DF0C06124B2A}"/>
                  </a:ext>
                </a:extLst>
              </p:cNvPr>
              <p:cNvSpPr/>
              <p:nvPr/>
            </p:nvSpPr>
            <p:spPr>
              <a:xfrm>
                <a:off x="999205" y="4116153"/>
                <a:ext cx="2748025" cy="99889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02F0B0E-4C70-B1ED-7A8F-A6CB23C2CCF9}"/>
                  </a:ext>
                </a:extLst>
              </p:cNvPr>
              <p:cNvSpPr txBox="1"/>
              <p:nvPr/>
            </p:nvSpPr>
            <p:spPr>
              <a:xfrm>
                <a:off x="999202" y="4276402"/>
                <a:ext cx="2748028" cy="702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90">
                  <a:defRPr/>
                </a:pPr>
                <a:r>
                  <a:rPr lang="fr-FR" sz="4001" b="1" dirty="0">
                    <a:solidFill>
                      <a:srgbClr val="106585"/>
                    </a:solidFill>
                    <a:latin typeface="Calibri"/>
                  </a:rPr>
                  <a:t>du dessin</a:t>
                </a:r>
              </a:p>
            </p:txBody>
          </p:sp>
        </p:grp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B66ADD3-E862-E2D1-B862-4FF881CBF2C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9F2CEAE7-1CEB-860D-D313-9408F3E9957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3C4AC820-9E1C-D834-492A-BA7E7B622AD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85900" y="551672"/>
            <a:ext cx="1024242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bonne réponse est « Elle fait du dessin.».   </a:t>
            </a:r>
          </a:p>
          <a:p>
            <a:pPr defTabSz="914490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n’oublie pas la majuscule au début et le point à la fin.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D06209A-4DFF-737D-6431-C5371F44D95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547243" y="7962359"/>
            <a:ext cx="10699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72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E</a:t>
            </a:r>
            <a:r>
              <a:rPr lang="fr-FR" sz="72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lle fait du dessin</a:t>
            </a:r>
            <a:r>
              <a:rPr lang="fr-FR" sz="72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pic>
        <p:nvPicPr>
          <p:cNvPr id="20" name="Image 19" descr="Une image contenant Véhicule terrestre, roue, véhicule, clipart&#10;&#10;Description générée automatiquement">
            <a:extLst>
              <a:ext uri="{FF2B5EF4-FFF2-40B4-BE49-F238E27FC236}">
                <a16:creationId xmlns:a16="http://schemas.microsoft.com/office/drawing/2014/main" id="{5B200D6F-8792-A355-A78D-1B3D5271C29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2543" r="8447" b="68855"/>
          <a:stretch/>
        </p:blipFill>
        <p:spPr>
          <a:xfrm>
            <a:off x="5035337" y="2560017"/>
            <a:ext cx="3143550" cy="313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540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9CDA9-BFFE-04D3-EA81-14C8CEFB6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68DC1F9-9B7E-0F64-38BE-C5C2BAE64CF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8" y="7417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DD4E77-5A17-9BF8-A6A0-B98574F4B4E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9531" y="677823"/>
            <a:ext cx="10320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compléter la phrase par le bon mot, à partir de l’image.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899C962-CF29-BA97-2418-0C549943A082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576312" y="5410816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EB99EF27-7640-A251-567D-90BCAC0FCD6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E5F3428D-D342-200B-2AC5-EF00B720D31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0D4807CC-BC18-EEF2-4F89-91E9773E36E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52286" y="4543335"/>
            <a:ext cx="10320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72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L’élève fait de ………….. </a:t>
            </a:r>
            <a:endParaRPr lang="fr-FR" sz="72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8420DA-4CC0-A1C6-39F2-836A4213B34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911856" y="4300492"/>
            <a:ext cx="2585450" cy="168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530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89BC4-4FA5-3528-A784-963DE4A89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E3D3250-5FFE-E93B-339D-6744075E1E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6" y="8084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4D2FF3F-63F0-96F0-2D92-75324DE1498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AB9BA3F2-08C8-B20B-EB4D-728F4195F14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CFD0F41D-7108-EE4A-C2A6-E7A3CD7AA16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94757" y="737054"/>
            <a:ext cx="1024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bonne réponse est « L’élève fait de l’écriture.».   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44508FE-BBA7-6EB9-A248-1C95BD66162F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576312" y="5410816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F1024086-F398-CDAE-3F97-9C90FEEF4F1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52286" y="4543335"/>
            <a:ext cx="10320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72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L’élève fait de </a:t>
            </a:r>
            <a:r>
              <a:rPr lang="fr-FR" sz="72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l’écriture</a:t>
            </a:r>
            <a:r>
              <a:rPr lang="fr-FR" sz="7200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 </a:t>
            </a:r>
            <a:endParaRPr lang="fr-FR" sz="7200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879032-B304-31B6-F255-6E851E1C9E6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911856" y="4300492"/>
            <a:ext cx="2585450" cy="168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61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D1D9280-53C3-AD3E-E1BC-21FC73EAB8B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38206" y="1111691"/>
            <a:ext cx="12497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&gt;  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Si  les élèves ne disposent pas de livret,  l’activité doit être réalisée sur les cahiers à partir du modèle affiché à l’écran.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E1D2823-FAF0-0EE3-6E66-754722BA560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page 11.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B4C5757-D76B-61E7-505F-25595BEF183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87362565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F2A0B5E2-5EA1-193F-0343-EB6F1404FEF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123436" y="1775693"/>
            <a:ext cx="5633407" cy="79683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39246C-B3F7-0A93-D3A6-5226BEF0194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007617" y="7300937"/>
            <a:ext cx="5865046" cy="20288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 :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Je remets les mots en ordre pour former une phrase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A14862D-33EE-7267-E1F0-050053DD78F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12764887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16277A56-EDB0-B2CD-146D-5641D14F7EC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38556" y="4036581"/>
            <a:ext cx="12467400" cy="26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EBB131C-8346-0325-29D5-C2D85E549B2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95014" y="4036581"/>
            <a:ext cx="12467400" cy="2613887"/>
          </a:xfrm>
          <a:prstGeom prst="rect">
            <a:avLst/>
          </a:prstGeom>
        </p:spPr>
      </p:pic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0985C55-6585-1CE0-3FAE-8BAF63BD555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BF183A-B954-9758-5CE3-4626F2DA2F5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464192" y="4746693"/>
            <a:ext cx="7471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La maîtresse fait une dictée.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8B6CB03D-9FA0-AE5D-4E9E-EF75493B5ECA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2A1BA860-F108-10D2-9363-C2E9D158019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573048" y="5791338"/>
            <a:ext cx="6425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Nous faisons de la lecture.</a:t>
            </a:r>
          </a:p>
        </p:txBody>
      </p:sp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F60B4-537B-E4D4-B70E-FFA1AE438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26FEF36E-163D-95F8-A68A-EBFA82CBDC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71AF394-93D0-AD98-2D7F-C11859FEF1D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F3BCE7F-D991-CE58-1486-4AED6A30565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59658" y="4656582"/>
            <a:ext cx="79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Vous faites du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…………….. </a:t>
            </a: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96C87A4-21BA-F4F6-4224-8C2AA5F8564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759658" y="6930820"/>
            <a:ext cx="7266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Il fait de la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…………….. </a:t>
            </a: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A6C35AE-4763-3F35-F1C4-83A824C4467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51501" y="2667269"/>
            <a:ext cx="6114259" cy="72413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657575-AD7F-9722-F652-8D6D4A2D919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5: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Je complète la phrase par le bon mot.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entre les rangs pour vous aider.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61645F-647B-1056-5990-B7420193F7C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6AF4EDB-74A0-5F96-6A90-FDAA3558AD77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29B6D6C5-042F-AA69-A372-E1B9D2A6472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026587" y="6946208"/>
            <a:ext cx="1745164" cy="9079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7F8107-D03D-C6D5-F7DA-0E089D1A5968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026588" y="4334436"/>
            <a:ext cx="1745163" cy="151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261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527B4-26D7-4B78-80E0-351DE8947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DE01B478-5274-8689-2FF6-0675EE3D72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1E7D46-8365-0303-69D6-9DDC1BC40A1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43B8954-50EB-8364-4055-66718AF09CE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11811AB-70BD-1107-D824-58499803FAF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E3130D0-A9E6-640B-2AD1-52846071850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51501" y="2667269"/>
            <a:ext cx="6114259" cy="724133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22ED51F-B562-4491-C624-8B890362FA9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C9AE0C7-DC95-A9DC-03B3-D21FFE9AE16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759658" y="4656582"/>
            <a:ext cx="79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Vous faites du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dessin</a:t>
            </a: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0938B5-417C-03F0-47BE-7967AB147AC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759658" y="6930820"/>
            <a:ext cx="7266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Il fait de la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lecture</a:t>
            </a:r>
            <a:r>
              <a:rPr lang="fr-FR" sz="54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AF2B8E-A44C-270E-A803-B4BC6F1530FD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026587" y="6946208"/>
            <a:ext cx="1745164" cy="9079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05B05B-7B29-CAA6-671D-C5CEE5507BB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026588" y="4334436"/>
            <a:ext cx="1745163" cy="151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5924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95" imgH="394" progId="TCLayout.ActiveDocument.1">
                  <p:embed/>
                </p:oleObj>
              </mc:Choice>
              <mc:Fallback>
                <p:oleObj name="think-cell Slide" r:id="rId12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Dosis" pitchFamily="2" charset="0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Dosis" pitchFamily="2" charset="0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Dosis" pitchFamily="2" charset="0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Dosis" pitchFamily="2" charset="0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  <a:hlinkClick r:id="rId14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Dosis" pitchFamily="2" charset="0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Dosis" pitchFamily="2" charset="0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Dosis" pitchFamily="2" charset="0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Dosis" pitchFamily="2" charset="0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NUM" val="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13185</TotalTime>
  <Words>1405</Words>
  <Application>Microsoft Office PowerPoint</Application>
  <PresentationFormat>Personnalisé</PresentationFormat>
  <Paragraphs>248</Paragraphs>
  <Slides>48</Slides>
  <Notes>1</Notes>
  <HiddenSlides>0</HiddenSlides>
  <MMClips>3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63" baseType="lpstr">
      <vt:lpstr>Calibri</vt:lpstr>
      <vt:lpstr>Arial</vt:lpstr>
      <vt:lpstr>Dosis Bold</vt:lpstr>
      <vt:lpstr>Helvetica Neue Light</vt:lpstr>
      <vt:lpstr>KG Primary Penmanship Alt</vt:lpstr>
      <vt:lpstr>Calibri </vt:lpstr>
      <vt:lpstr>Cambria</vt:lpstr>
      <vt:lpstr>Montserrat</vt:lpstr>
      <vt:lpstr>Dosis</vt:lpstr>
      <vt:lpstr>Carelia</vt:lpstr>
      <vt:lpstr>1_Office Theme</vt:lpstr>
      <vt:lpstr>Office Theme</vt:lpstr>
      <vt:lpstr>2_Office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134</cp:revision>
  <dcterms:created xsi:type="dcterms:W3CDTF">2023-09-22T04:26:48Z</dcterms:created>
  <dcterms:modified xsi:type="dcterms:W3CDTF">2025-01-10T19:00:46Z</dcterms:modified>
</cp:coreProperties>
</file>