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  <p:sldMasterId id="2147483828" r:id="rId5"/>
  </p:sldMasterIdLst>
  <p:notesMasterIdLst>
    <p:notesMasterId r:id="rId76"/>
  </p:notesMasterIdLst>
  <p:sldIdLst>
    <p:sldId id="2134808265" r:id="rId6"/>
    <p:sldId id="2134808281" r:id="rId7"/>
    <p:sldId id="2134808266" r:id="rId8"/>
    <p:sldId id="2134808267" r:id="rId9"/>
    <p:sldId id="2134808443" r:id="rId10"/>
    <p:sldId id="2134808284" r:id="rId11"/>
    <p:sldId id="2134808438" r:id="rId12"/>
    <p:sldId id="2134808268" r:id="rId13"/>
    <p:sldId id="2134808384" r:id="rId14"/>
    <p:sldId id="2134808270" r:id="rId15"/>
    <p:sldId id="2134808271" r:id="rId16"/>
    <p:sldId id="2147482340" r:id="rId17"/>
    <p:sldId id="2134808273" r:id="rId18"/>
    <p:sldId id="2134809090" r:id="rId19"/>
    <p:sldId id="2147482341" r:id="rId20"/>
    <p:sldId id="2134809079" r:id="rId21"/>
    <p:sldId id="2134806054" r:id="rId22"/>
    <p:sldId id="2134808846" r:id="rId23"/>
    <p:sldId id="2134808422" r:id="rId24"/>
    <p:sldId id="2134809072" r:id="rId25"/>
    <p:sldId id="2134809074" r:id="rId26"/>
    <p:sldId id="2134809126" r:id="rId27"/>
    <p:sldId id="2134809127" r:id="rId28"/>
    <p:sldId id="2134809128" r:id="rId29"/>
    <p:sldId id="2134809129" r:id="rId30"/>
    <p:sldId id="2134809130" r:id="rId31"/>
    <p:sldId id="2134809131" r:id="rId32"/>
    <p:sldId id="2134809132" r:id="rId33"/>
    <p:sldId id="2134809133" r:id="rId34"/>
    <p:sldId id="2134809134" r:id="rId35"/>
    <p:sldId id="2134806115" r:id="rId36"/>
    <p:sldId id="2134808299" r:id="rId37"/>
    <p:sldId id="2134808974" r:id="rId38"/>
    <p:sldId id="2134808975" r:id="rId39"/>
    <p:sldId id="2134809080" r:id="rId40"/>
    <p:sldId id="2147482342" r:id="rId41"/>
    <p:sldId id="2134808838" r:id="rId42"/>
    <p:sldId id="2147482343" r:id="rId43"/>
    <p:sldId id="2134808185" r:id="rId44"/>
    <p:sldId id="2147482346" r:id="rId45"/>
    <p:sldId id="2147482344" r:id="rId46"/>
    <p:sldId id="2147482345" r:id="rId47"/>
    <p:sldId id="2134808966" r:id="rId48"/>
    <p:sldId id="2147482347" r:id="rId49"/>
    <p:sldId id="2147482362" r:id="rId50"/>
    <p:sldId id="2147482363" r:id="rId51"/>
    <p:sldId id="2134808193" r:id="rId52"/>
    <p:sldId id="2134809081" r:id="rId53"/>
    <p:sldId id="2134809089" r:id="rId54"/>
    <p:sldId id="2147482350" r:id="rId55"/>
    <p:sldId id="2147482351" r:id="rId56"/>
    <p:sldId id="2147482352" r:id="rId57"/>
    <p:sldId id="2147482353" r:id="rId58"/>
    <p:sldId id="2147482354" r:id="rId59"/>
    <p:sldId id="2134809123" r:id="rId60"/>
    <p:sldId id="2134809125" r:id="rId61"/>
    <p:sldId id="2147482364" r:id="rId62"/>
    <p:sldId id="2147482365" r:id="rId63"/>
    <p:sldId id="2147482366" r:id="rId64"/>
    <p:sldId id="2134809115" r:id="rId65"/>
    <p:sldId id="2134809116" r:id="rId66"/>
    <p:sldId id="2134809117" r:id="rId67"/>
    <p:sldId id="2134809118" r:id="rId68"/>
    <p:sldId id="2134809083" r:id="rId69"/>
    <p:sldId id="2134809120" r:id="rId70"/>
    <p:sldId id="2134809121" r:id="rId71"/>
    <p:sldId id="2134808805" r:id="rId72"/>
    <p:sldId id="2134808775" r:id="rId73"/>
    <p:sldId id="2134808474" r:id="rId74"/>
    <p:sldId id="2147482339" r:id="rId75"/>
  </p:sldIdLst>
  <p:sldSz cx="13716000" cy="10287000"/>
  <p:notesSz cx="6858000" cy="9144000"/>
  <p:embeddedFontLst>
    <p:embeddedFont>
      <p:font typeface="Cambria" panose="02040503050406030204" pitchFamily="18" charset="0"/>
      <p:regular r:id="rId77"/>
      <p:bold r:id="rId78"/>
      <p:italic r:id="rId79"/>
      <p:boldItalic r:id="rId80"/>
    </p:embeddedFont>
    <p:embeddedFont>
      <p:font typeface="Carelia" panose="020B0604020202020204" charset="0"/>
      <p:regular r:id="rId81"/>
    </p:embeddedFont>
    <p:embeddedFont>
      <p:font typeface="Dosis" pitchFamily="2" charset="0"/>
      <p:regular r:id="rId82"/>
      <p:bold r:id="rId83"/>
    </p:embeddedFont>
    <p:embeddedFont>
      <p:font typeface="Dosis Bold" charset="0"/>
      <p:regular r:id="rId84"/>
      <p:bold r:id="rId85"/>
    </p:embeddedFont>
    <p:embeddedFont>
      <p:font typeface="KG Primary Penmanship Alt" panose="020B0604020202020204" charset="0"/>
      <p:regular r:id="rId86"/>
    </p:embeddedFont>
    <p:embeddedFont>
      <p:font typeface="Montserrat" panose="00000500000000000000" pitchFamily="2" charset="0"/>
      <p:regular r:id="rId87"/>
      <p:bold r:id="rId88"/>
      <p:italic r:id="rId89"/>
      <p:boldItalic r:id="rId90"/>
    </p:embeddedFont>
    <p:embeddedFont>
      <p:font typeface="Traditional Arabic" panose="02020603050405020304" pitchFamily="18" charset="-78"/>
      <p:regular r:id="rId91"/>
      <p:bold r:id="rId92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4"/>
    <a:srgbClr val="106585"/>
    <a:srgbClr val="39368F"/>
    <a:srgbClr val="C42677"/>
    <a:srgbClr val="7F7F7F"/>
    <a:srgbClr val="F2F2F2"/>
    <a:srgbClr val="FDEADA"/>
    <a:srgbClr val="E46C0A"/>
    <a:srgbClr val="525252"/>
    <a:srgbClr val="678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18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482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8.fntdata"/><Relationship Id="rId89" Type="http://schemas.openxmlformats.org/officeDocument/2006/relationships/font" Target="fonts/font13.fntdata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4.fntdata"/><Relationship Id="rId95" Type="http://schemas.openxmlformats.org/officeDocument/2006/relationships/theme" Target="theme/theme1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font" Target="fonts/font7.fntdata"/><Relationship Id="rId88" Type="http://schemas.openxmlformats.org/officeDocument/2006/relationships/font" Target="fonts/font12.fntdata"/><Relationship Id="rId91" Type="http://schemas.openxmlformats.org/officeDocument/2006/relationships/font" Target="fonts/font15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font" Target="fonts/font1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font" Target="fonts/font11.fntdata"/><Relationship Id="rId61" Type="http://schemas.openxmlformats.org/officeDocument/2006/relationships/slide" Target="slides/slide56.xml"/><Relationship Id="rId82" Type="http://schemas.openxmlformats.org/officeDocument/2006/relationships/font" Target="fonts/font6.fntdata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09/01/2025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42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11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0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6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4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5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4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3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605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6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4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1310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30.png"/><Relationship Id="rId3" Type="http://schemas.openxmlformats.org/officeDocument/2006/relationships/tags" Target="../tags/tag64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13.pn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3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29.sv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15.png"/><Relationship Id="rId28" Type="http://schemas.openxmlformats.org/officeDocument/2006/relationships/image" Target="../media/image32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image" Target="../media/image5.jpeg"/><Relationship Id="rId27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5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34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29.svg"/><Relationship Id="rId5" Type="http://schemas.openxmlformats.org/officeDocument/2006/relationships/tags" Target="../tags/tag86.xml"/><Relationship Id="rId10" Type="http://schemas.openxmlformats.org/officeDocument/2006/relationships/image" Target="../media/image15.png"/><Relationship Id="rId4" Type="http://schemas.openxmlformats.org/officeDocument/2006/relationships/tags" Target="../tags/tag85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1.xml"/><Relationship Id="rId7" Type="http://schemas.openxmlformats.org/officeDocument/2006/relationships/image" Target="../media/image5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3.xml"/><Relationship Id="rId10" Type="http://schemas.openxmlformats.org/officeDocument/2006/relationships/image" Target="../media/image8.png"/><Relationship Id="rId4" Type="http://schemas.openxmlformats.org/officeDocument/2006/relationships/tags" Target="../tags/tag92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image" Target="../media/image29.svg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15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image" Target="../media/image5.jpeg"/><Relationship Id="rId5" Type="http://schemas.openxmlformats.org/officeDocument/2006/relationships/tags" Target="../tags/tag98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5.xml"/><Relationship Id="rId7" Type="http://schemas.openxmlformats.org/officeDocument/2006/relationships/image" Target="../media/image5.jpe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7.xml"/><Relationship Id="rId10" Type="http://schemas.openxmlformats.org/officeDocument/2006/relationships/image" Target="../media/image8.png"/><Relationship Id="rId4" Type="http://schemas.openxmlformats.org/officeDocument/2006/relationships/tags" Target="../tags/tag106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10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image" Target="../media/image36.png"/><Relationship Id="rId5" Type="http://schemas.openxmlformats.org/officeDocument/2006/relationships/tags" Target="../tags/tag112.xml"/><Relationship Id="rId10" Type="http://schemas.openxmlformats.org/officeDocument/2006/relationships/image" Target="../media/image16.svg"/><Relationship Id="rId4" Type="http://schemas.openxmlformats.org/officeDocument/2006/relationships/tags" Target="../tags/tag111.xml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16.svg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15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5.jpeg"/><Relationship Id="rId5" Type="http://schemas.openxmlformats.org/officeDocument/2006/relationships/tags" Target="../tags/tag11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5.xml"/><Relationship Id="rId7" Type="http://schemas.openxmlformats.org/officeDocument/2006/relationships/image" Target="../media/image5.jpeg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7.xml"/><Relationship Id="rId10" Type="http://schemas.openxmlformats.org/officeDocument/2006/relationships/image" Target="../media/image8.png"/><Relationship Id="rId4" Type="http://schemas.openxmlformats.org/officeDocument/2006/relationships/tags" Target="../tags/tag126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0.xml"/><Relationship Id="rId18" Type="http://schemas.openxmlformats.org/officeDocument/2006/relationships/tags" Target="../tags/tag145.xml"/><Relationship Id="rId26" Type="http://schemas.openxmlformats.org/officeDocument/2006/relationships/tags" Target="../tags/tag153.xml"/><Relationship Id="rId3" Type="http://schemas.openxmlformats.org/officeDocument/2006/relationships/tags" Target="../tags/tag130.xml"/><Relationship Id="rId21" Type="http://schemas.openxmlformats.org/officeDocument/2006/relationships/tags" Target="../tags/tag148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tags" Target="../tags/tag144.xml"/><Relationship Id="rId25" Type="http://schemas.openxmlformats.org/officeDocument/2006/relationships/tags" Target="../tags/tag152.xml"/><Relationship Id="rId33" Type="http://schemas.openxmlformats.org/officeDocument/2006/relationships/image" Target="../media/image16.svg"/><Relationship Id="rId2" Type="http://schemas.openxmlformats.org/officeDocument/2006/relationships/tags" Target="../tags/tag129.xml"/><Relationship Id="rId16" Type="http://schemas.openxmlformats.org/officeDocument/2006/relationships/tags" Target="../tags/tag143.xml"/><Relationship Id="rId20" Type="http://schemas.openxmlformats.org/officeDocument/2006/relationships/tags" Target="../tags/tag147.xml"/><Relationship Id="rId29" Type="http://schemas.openxmlformats.org/officeDocument/2006/relationships/tags" Target="../tags/tag156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24" Type="http://schemas.openxmlformats.org/officeDocument/2006/relationships/tags" Target="../tags/tag151.xml"/><Relationship Id="rId32" Type="http://schemas.openxmlformats.org/officeDocument/2006/relationships/image" Target="../media/image15.png"/><Relationship Id="rId5" Type="http://schemas.openxmlformats.org/officeDocument/2006/relationships/tags" Target="../tags/tag132.xml"/><Relationship Id="rId15" Type="http://schemas.openxmlformats.org/officeDocument/2006/relationships/tags" Target="../tags/tag142.xml"/><Relationship Id="rId23" Type="http://schemas.openxmlformats.org/officeDocument/2006/relationships/tags" Target="../tags/tag150.xml"/><Relationship Id="rId28" Type="http://schemas.openxmlformats.org/officeDocument/2006/relationships/tags" Target="../tags/tag155.xml"/><Relationship Id="rId10" Type="http://schemas.openxmlformats.org/officeDocument/2006/relationships/tags" Target="../tags/tag137.xml"/><Relationship Id="rId19" Type="http://schemas.openxmlformats.org/officeDocument/2006/relationships/tags" Target="../tags/tag146.xml"/><Relationship Id="rId31" Type="http://schemas.openxmlformats.org/officeDocument/2006/relationships/image" Target="../media/image5.jpeg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tags" Target="../tags/tag141.xml"/><Relationship Id="rId22" Type="http://schemas.openxmlformats.org/officeDocument/2006/relationships/tags" Target="../tags/tag149.xml"/><Relationship Id="rId27" Type="http://schemas.openxmlformats.org/officeDocument/2006/relationships/tags" Target="../tags/tag154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59.xml"/><Relationship Id="rId7" Type="http://schemas.openxmlformats.org/officeDocument/2006/relationships/image" Target="../media/image5.jpeg"/><Relationship Id="rId12" Type="http://schemas.openxmlformats.org/officeDocument/2006/relationships/image" Target="../media/image39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8.png"/><Relationship Id="rId5" Type="http://schemas.openxmlformats.org/officeDocument/2006/relationships/tags" Target="../tags/tag161.xml"/><Relationship Id="rId10" Type="http://schemas.openxmlformats.org/officeDocument/2006/relationships/image" Target="../media/image37.png"/><Relationship Id="rId4" Type="http://schemas.openxmlformats.org/officeDocument/2006/relationships/tags" Target="../tags/tag160.xml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image" Target="../media/image8.png"/><Relationship Id="rId5" Type="http://schemas.openxmlformats.org/officeDocument/2006/relationships/tags" Target="../tags/tag166.xml"/><Relationship Id="rId10" Type="http://schemas.openxmlformats.org/officeDocument/2006/relationships/image" Target="../media/image7.svg"/><Relationship Id="rId4" Type="http://schemas.openxmlformats.org/officeDocument/2006/relationships/tags" Target="../tags/tag165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.jpeg"/><Relationship Id="rId7" Type="http://schemas.openxmlformats.org/officeDocument/2006/relationships/image" Target="../media/image41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8.xml"/><Relationship Id="rId6" Type="http://schemas.openxmlformats.org/officeDocument/2006/relationships/image" Target="../media/image40.png"/><Relationship Id="rId5" Type="http://schemas.openxmlformats.org/officeDocument/2006/relationships/image" Target="../media/image29.sv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image" Target="../media/image43.png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image" Target="../media/image19.svg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image" Target="../media/image18.png"/><Relationship Id="rId5" Type="http://schemas.openxmlformats.org/officeDocument/2006/relationships/tags" Target="../tags/tag173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72.xml"/><Relationship Id="rId9" Type="http://schemas.openxmlformats.org/officeDocument/2006/relationships/tags" Target="../tags/tag17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80.xml"/><Relationship Id="rId7" Type="http://schemas.openxmlformats.org/officeDocument/2006/relationships/image" Target="../media/image19.svg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8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184.xml"/><Relationship Id="rId7" Type="http://schemas.openxmlformats.org/officeDocument/2006/relationships/image" Target="../media/image18.pn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9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189.xml"/><Relationship Id="rId7" Type="http://schemas.openxmlformats.org/officeDocument/2006/relationships/image" Target="../media/image18.png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9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94.xml"/><Relationship Id="rId7" Type="http://schemas.openxmlformats.org/officeDocument/2006/relationships/image" Target="../media/image19.svg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95.xml"/><Relationship Id="rId9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tags" Target="../tags/tag198.xml"/><Relationship Id="rId7" Type="http://schemas.openxmlformats.org/officeDocument/2006/relationships/image" Target="../media/image19.svg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99.xml"/><Relationship Id="rId9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202.xml"/><Relationship Id="rId7" Type="http://schemas.openxmlformats.org/officeDocument/2006/relationships/image" Target="../media/image19.svg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03.xml"/><Relationship Id="rId9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206.xml"/><Relationship Id="rId7" Type="http://schemas.openxmlformats.org/officeDocument/2006/relationships/image" Target="../media/image19.svg"/><Relationship Id="rId2" Type="http://schemas.openxmlformats.org/officeDocument/2006/relationships/tags" Target="../tags/tag205.xml"/><Relationship Id="rId1" Type="http://schemas.openxmlformats.org/officeDocument/2006/relationships/tags" Target="../tags/tag204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07.xml"/><Relationship Id="rId9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tags" Target="../tags/tag210.xml"/><Relationship Id="rId7" Type="http://schemas.openxmlformats.org/officeDocument/2006/relationships/image" Target="../media/image19.svg"/><Relationship Id="rId2" Type="http://schemas.openxmlformats.org/officeDocument/2006/relationships/tags" Target="../tags/tag209.xml"/><Relationship Id="rId1" Type="http://schemas.openxmlformats.org/officeDocument/2006/relationships/tags" Target="../tags/tag20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11.xml"/><Relationship Id="rId9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214.xml"/><Relationship Id="rId7" Type="http://schemas.openxmlformats.org/officeDocument/2006/relationships/image" Target="../media/image19.svg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15.xml"/><Relationship Id="rId9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218.xml"/><Relationship Id="rId7" Type="http://schemas.openxmlformats.org/officeDocument/2006/relationships/image" Target="../media/image19.svg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19.xml"/><Relationship Id="rId9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tags" Target="../tags/tag222.xml"/><Relationship Id="rId7" Type="http://schemas.openxmlformats.org/officeDocument/2006/relationships/image" Target="../media/image19.svg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23.xml"/><Relationship Id="rId9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226.xml"/><Relationship Id="rId7" Type="http://schemas.openxmlformats.org/officeDocument/2006/relationships/image" Target="../media/image19.svg"/><Relationship Id="rId2" Type="http://schemas.openxmlformats.org/officeDocument/2006/relationships/tags" Target="../tags/tag225.xml"/><Relationship Id="rId1" Type="http://schemas.openxmlformats.org/officeDocument/2006/relationships/tags" Target="../tags/tag224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27.xml"/><Relationship Id="rId9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30.xml"/><Relationship Id="rId7" Type="http://schemas.openxmlformats.org/officeDocument/2006/relationships/image" Target="../media/image18.png"/><Relationship Id="rId2" Type="http://schemas.openxmlformats.org/officeDocument/2006/relationships/tags" Target="../tags/tag229.xml"/><Relationship Id="rId1" Type="http://schemas.openxmlformats.org/officeDocument/2006/relationships/tags" Target="../tags/tag22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32.xml"/><Relationship Id="rId10" Type="http://schemas.openxmlformats.org/officeDocument/2006/relationships/image" Target="../media/image33.png"/><Relationship Id="rId4" Type="http://schemas.openxmlformats.org/officeDocument/2006/relationships/tags" Target="../tags/tag231.xml"/><Relationship Id="rId9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235.xml"/><Relationship Id="rId7" Type="http://schemas.openxmlformats.org/officeDocument/2006/relationships/image" Target="../media/image19.svg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3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tags" Target="../tags/tag239.xml"/><Relationship Id="rId7" Type="http://schemas.openxmlformats.org/officeDocument/2006/relationships/image" Target="../media/image19.svg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0.xml"/><Relationship Id="rId9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43.xml"/><Relationship Id="rId7" Type="http://schemas.openxmlformats.org/officeDocument/2006/relationships/image" Target="../media/image18.png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5.xml"/><Relationship Id="rId10" Type="http://schemas.openxmlformats.org/officeDocument/2006/relationships/image" Target="../media/image50.png"/><Relationship Id="rId4" Type="http://schemas.openxmlformats.org/officeDocument/2006/relationships/tags" Target="../tags/tag244.xml"/><Relationship Id="rId9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248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247.xml"/><Relationship Id="rId1" Type="http://schemas.openxmlformats.org/officeDocument/2006/relationships/tags" Target="../tags/tag246.xml"/><Relationship Id="rId6" Type="http://schemas.openxmlformats.org/officeDocument/2006/relationships/tags" Target="../tags/tag251.xml"/><Relationship Id="rId11" Type="http://schemas.openxmlformats.org/officeDocument/2006/relationships/image" Target="../media/image8.png"/><Relationship Id="rId5" Type="http://schemas.openxmlformats.org/officeDocument/2006/relationships/tags" Target="../tags/tag250.xml"/><Relationship Id="rId10" Type="http://schemas.openxmlformats.org/officeDocument/2006/relationships/image" Target="../media/image7.svg"/><Relationship Id="rId4" Type="http://schemas.openxmlformats.org/officeDocument/2006/relationships/tags" Target="../tags/tag249.xml"/><Relationship Id="rId9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259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41.svg"/><Relationship Id="rId3" Type="http://schemas.openxmlformats.org/officeDocument/2006/relationships/tags" Target="../tags/tag254.xml"/><Relationship Id="rId7" Type="http://schemas.openxmlformats.org/officeDocument/2006/relationships/tags" Target="../tags/tag258.xml"/><Relationship Id="rId12" Type="http://schemas.openxmlformats.org/officeDocument/2006/relationships/tags" Target="../tags/tag263.xml"/><Relationship Id="rId17" Type="http://schemas.openxmlformats.org/officeDocument/2006/relationships/image" Target="../media/image40.png"/><Relationship Id="rId2" Type="http://schemas.openxmlformats.org/officeDocument/2006/relationships/tags" Target="../tags/tag253.xml"/><Relationship Id="rId16" Type="http://schemas.openxmlformats.org/officeDocument/2006/relationships/image" Target="../media/image29.svg"/><Relationship Id="rId1" Type="http://schemas.openxmlformats.org/officeDocument/2006/relationships/tags" Target="../tags/tag252.xml"/><Relationship Id="rId6" Type="http://schemas.openxmlformats.org/officeDocument/2006/relationships/tags" Target="../tags/tag257.xml"/><Relationship Id="rId11" Type="http://schemas.openxmlformats.org/officeDocument/2006/relationships/tags" Target="../tags/tag262.xml"/><Relationship Id="rId5" Type="http://schemas.openxmlformats.org/officeDocument/2006/relationships/tags" Target="../tags/tag256.xml"/><Relationship Id="rId15" Type="http://schemas.openxmlformats.org/officeDocument/2006/relationships/image" Target="../media/image15.png"/><Relationship Id="rId10" Type="http://schemas.openxmlformats.org/officeDocument/2006/relationships/tags" Target="../tags/tag261.xml"/><Relationship Id="rId19" Type="http://schemas.openxmlformats.org/officeDocument/2006/relationships/image" Target="../media/image42.png"/><Relationship Id="rId4" Type="http://schemas.openxmlformats.org/officeDocument/2006/relationships/tags" Target="../tags/tag255.xml"/><Relationship Id="rId9" Type="http://schemas.openxmlformats.org/officeDocument/2006/relationships/tags" Target="../tags/tag260.xml"/><Relationship Id="rId14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271.xml"/><Relationship Id="rId13" Type="http://schemas.openxmlformats.org/officeDocument/2006/relationships/image" Target="../media/image18.png"/><Relationship Id="rId3" Type="http://schemas.openxmlformats.org/officeDocument/2006/relationships/tags" Target="../tags/tag266.xml"/><Relationship Id="rId7" Type="http://schemas.openxmlformats.org/officeDocument/2006/relationships/tags" Target="../tags/tag270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54.png"/><Relationship Id="rId2" Type="http://schemas.openxmlformats.org/officeDocument/2006/relationships/tags" Target="../tags/tag265.xml"/><Relationship Id="rId16" Type="http://schemas.openxmlformats.org/officeDocument/2006/relationships/image" Target="../media/image53.PNG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11" Type="http://schemas.openxmlformats.org/officeDocument/2006/relationships/tags" Target="../tags/tag274.xml"/><Relationship Id="rId5" Type="http://schemas.openxmlformats.org/officeDocument/2006/relationships/tags" Target="../tags/tag268.xml"/><Relationship Id="rId15" Type="http://schemas.openxmlformats.org/officeDocument/2006/relationships/image" Target="../media/image52.png"/><Relationship Id="rId10" Type="http://schemas.openxmlformats.org/officeDocument/2006/relationships/tags" Target="../tags/tag273.xml"/><Relationship Id="rId4" Type="http://schemas.openxmlformats.org/officeDocument/2006/relationships/tags" Target="../tags/tag267.xml"/><Relationship Id="rId9" Type="http://schemas.openxmlformats.org/officeDocument/2006/relationships/tags" Target="../tags/tag272.xml"/><Relationship Id="rId14" Type="http://schemas.openxmlformats.org/officeDocument/2006/relationships/image" Target="../media/image19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280.xml"/><Relationship Id="rId13" Type="http://schemas.openxmlformats.org/officeDocument/2006/relationships/image" Target="../media/image55.png"/><Relationship Id="rId3" Type="http://schemas.openxmlformats.org/officeDocument/2006/relationships/tags" Target="../tags/tag277.xml"/><Relationship Id="rId7" Type="http://schemas.openxmlformats.org/officeDocument/2006/relationships/tags" Target="../tags/tag279.xml"/><Relationship Id="rId12" Type="http://schemas.openxmlformats.org/officeDocument/2006/relationships/image" Target="../media/image54.png"/><Relationship Id="rId2" Type="http://schemas.openxmlformats.org/officeDocument/2006/relationships/tags" Target="../tags/tag276.xml"/><Relationship Id="rId1" Type="http://schemas.openxmlformats.org/officeDocument/2006/relationships/tags" Target="../tags/tag275.xml"/><Relationship Id="rId6" Type="http://schemas.openxmlformats.org/officeDocument/2006/relationships/tags" Target="../tags/tag278.xml"/><Relationship Id="rId11" Type="http://schemas.openxmlformats.org/officeDocument/2006/relationships/image" Target="../media/image53.PNG"/><Relationship Id="rId5" Type="http://schemas.openxmlformats.org/officeDocument/2006/relationships/audio" Target="../media/media1.wav"/><Relationship Id="rId10" Type="http://schemas.openxmlformats.org/officeDocument/2006/relationships/image" Target="../media/image52.png"/><Relationship Id="rId4" Type="http://schemas.microsoft.com/office/2007/relationships/media" Target="../media/media1.wav"/><Relationship Id="rId9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288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54.png"/><Relationship Id="rId3" Type="http://schemas.openxmlformats.org/officeDocument/2006/relationships/tags" Target="../tags/tag283.xml"/><Relationship Id="rId7" Type="http://schemas.openxmlformats.org/officeDocument/2006/relationships/tags" Target="../tags/tag287.xml"/><Relationship Id="rId12" Type="http://schemas.openxmlformats.org/officeDocument/2006/relationships/tags" Target="../tags/tag292.xml"/><Relationship Id="rId17" Type="http://schemas.openxmlformats.org/officeDocument/2006/relationships/image" Target="../media/image53.PNG"/><Relationship Id="rId2" Type="http://schemas.openxmlformats.org/officeDocument/2006/relationships/tags" Target="../tags/tag282.xml"/><Relationship Id="rId16" Type="http://schemas.openxmlformats.org/officeDocument/2006/relationships/image" Target="../media/image52.png"/><Relationship Id="rId1" Type="http://schemas.openxmlformats.org/officeDocument/2006/relationships/tags" Target="../tags/tag281.xml"/><Relationship Id="rId6" Type="http://schemas.openxmlformats.org/officeDocument/2006/relationships/tags" Target="../tags/tag286.xml"/><Relationship Id="rId11" Type="http://schemas.openxmlformats.org/officeDocument/2006/relationships/tags" Target="../tags/tag291.xml"/><Relationship Id="rId5" Type="http://schemas.openxmlformats.org/officeDocument/2006/relationships/tags" Target="../tags/tag285.xml"/><Relationship Id="rId15" Type="http://schemas.openxmlformats.org/officeDocument/2006/relationships/image" Target="../media/image19.svg"/><Relationship Id="rId10" Type="http://schemas.openxmlformats.org/officeDocument/2006/relationships/tags" Target="../tags/tag290.xml"/><Relationship Id="rId4" Type="http://schemas.openxmlformats.org/officeDocument/2006/relationships/tags" Target="../tags/tag284.xml"/><Relationship Id="rId9" Type="http://schemas.openxmlformats.org/officeDocument/2006/relationships/tags" Target="../tags/tag289.xml"/><Relationship Id="rId1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3.PNG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12" Type="http://schemas.openxmlformats.org/officeDocument/2006/relationships/image" Target="../media/image56.png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image" Target="../media/image54.png"/><Relationship Id="rId5" Type="http://schemas.openxmlformats.org/officeDocument/2006/relationships/tags" Target="../tags/tag297.xml"/><Relationship Id="rId10" Type="http://schemas.openxmlformats.org/officeDocument/2006/relationships/image" Target="../media/image19.svg"/><Relationship Id="rId4" Type="http://schemas.openxmlformats.org/officeDocument/2006/relationships/tags" Target="../tags/tag296.xml"/><Relationship Id="rId9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02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52.png"/><Relationship Id="rId2" Type="http://schemas.openxmlformats.org/officeDocument/2006/relationships/tags" Target="../tags/tag301.xml"/><Relationship Id="rId1" Type="http://schemas.openxmlformats.org/officeDocument/2006/relationships/tags" Target="../tags/tag300.xml"/><Relationship Id="rId6" Type="http://schemas.openxmlformats.org/officeDocument/2006/relationships/tags" Target="../tags/tag305.xml"/><Relationship Id="rId11" Type="http://schemas.openxmlformats.org/officeDocument/2006/relationships/image" Target="../media/image53.PNG"/><Relationship Id="rId5" Type="http://schemas.openxmlformats.org/officeDocument/2006/relationships/tags" Target="../tags/tag304.xml"/><Relationship Id="rId10" Type="http://schemas.openxmlformats.org/officeDocument/2006/relationships/image" Target="../media/image54.png"/><Relationship Id="rId4" Type="http://schemas.openxmlformats.org/officeDocument/2006/relationships/tags" Target="../tags/tag303.xml"/><Relationship Id="rId9" Type="http://schemas.openxmlformats.org/officeDocument/2006/relationships/image" Target="../media/image19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3.PNG"/><Relationship Id="rId3" Type="http://schemas.openxmlformats.org/officeDocument/2006/relationships/tags" Target="../tags/tag308.xml"/><Relationship Id="rId7" Type="http://schemas.openxmlformats.org/officeDocument/2006/relationships/tags" Target="../tags/tag312.xml"/><Relationship Id="rId12" Type="http://schemas.openxmlformats.org/officeDocument/2006/relationships/image" Target="../media/image56.png"/><Relationship Id="rId2" Type="http://schemas.openxmlformats.org/officeDocument/2006/relationships/tags" Target="../tags/tag307.xml"/><Relationship Id="rId1" Type="http://schemas.openxmlformats.org/officeDocument/2006/relationships/tags" Target="../tags/tag306.xml"/><Relationship Id="rId6" Type="http://schemas.openxmlformats.org/officeDocument/2006/relationships/tags" Target="../tags/tag311.xml"/><Relationship Id="rId11" Type="http://schemas.openxmlformats.org/officeDocument/2006/relationships/image" Target="../media/image54.png"/><Relationship Id="rId5" Type="http://schemas.openxmlformats.org/officeDocument/2006/relationships/tags" Target="../tags/tag310.xml"/><Relationship Id="rId10" Type="http://schemas.openxmlformats.org/officeDocument/2006/relationships/image" Target="../media/image19.svg"/><Relationship Id="rId4" Type="http://schemas.openxmlformats.org/officeDocument/2006/relationships/tags" Target="../tags/tag309.xml"/><Relationship Id="rId9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1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52.png"/><Relationship Id="rId2" Type="http://schemas.openxmlformats.org/officeDocument/2006/relationships/tags" Target="../tags/tag314.xml"/><Relationship Id="rId1" Type="http://schemas.openxmlformats.org/officeDocument/2006/relationships/tags" Target="../tags/tag313.xml"/><Relationship Id="rId6" Type="http://schemas.openxmlformats.org/officeDocument/2006/relationships/tags" Target="../tags/tag318.xml"/><Relationship Id="rId11" Type="http://schemas.openxmlformats.org/officeDocument/2006/relationships/image" Target="../media/image54.png"/><Relationship Id="rId5" Type="http://schemas.openxmlformats.org/officeDocument/2006/relationships/tags" Target="../tags/tag317.xml"/><Relationship Id="rId10" Type="http://schemas.openxmlformats.org/officeDocument/2006/relationships/image" Target="../media/image53.PNG"/><Relationship Id="rId4" Type="http://schemas.openxmlformats.org/officeDocument/2006/relationships/tags" Target="../tags/tag316.xml"/><Relationship Id="rId9" Type="http://schemas.openxmlformats.org/officeDocument/2006/relationships/image" Target="../media/image19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326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54.png"/><Relationship Id="rId3" Type="http://schemas.openxmlformats.org/officeDocument/2006/relationships/tags" Target="../tags/tag321.xml"/><Relationship Id="rId7" Type="http://schemas.openxmlformats.org/officeDocument/2006/relationships/tags" Target="../tags/tag325.xml"/><Relationship Id="rId12" Type="http://schemas.openxmlformats.org/officeDocument/2006/relationships/tags" Target="../tags/tag330.xml"/><Relationship Id="rId17" Type="http://schemas.openxmlformats.org/officeDocument/2006/relationships/image" Target="../media/image53.PNG"/><Relationship Id="rId2" Type="http://schemas.openxmlformats.org/officeDocument/2006/relationships/tags" Target="../tags/tag320.xml"/><Relationship Id="rId16" Type="http://schemas.openxmlformats.org/officeDocument/2006/relationships/image" Target="../media/image52.png"/><Relationship Id="rId1" Type="http://schemas.openxmlformats.org/officeDocument/2006/relationships/tags" Target="../tags/tag319.xml"/><Relationship Id="rId6" Type="http://schemas.openxmlformats.org/officeDocument/2006/relationships/tags" Target="../tags/tag324.xml"/><Relationship Id="rId11" Type="http://schemas.openxmlformats.org/officeDocument/2006/relationships/tags" Target="../tags/tag329.xml"/><Relationship Id="rId5" Type="http://schemas.openxmlformats.org/officeDocument/2006/relationships/tags" Target="../tags/tag323.xml"/><Relationship Id="rId15" Type="http://schemas.openxmlformats.org/officeDocument/2006/relationships/image" Target="../media/image19.svg"/><Relationship Id="rId10" Type="http://schemas.openxmlformats.org/officeDocument/2006/relationships/tags" Target="../tags/tag328.xml"/><Relationship Id="rId19" Type="http://schemas.openxmlformats.org/officeDocument/2006/relationships/image" Target="../media/image57.png"/><Relationship Id="rId4" Type="http://schemas.openxmlformats.org/officeDocument/2006/relationships/tags" Target="../tags/tag322.xml"/><Relationship Id="rId9" Type="http://schemas.openxmlformats.org/officeDocument/2006/relationships/tags" Target="../tags/tag327.xml"/><Relationship Id="rId14" Type="http://schemas.openxmlformats.org/officeDocument/2006/relationships/image" Target="../media/image1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tags" Target="../tags/tag333.xml"/><Relationship Id="rId7" Type="http://schemas.openxmlformats.org/officeDocument/2006/relationships/image" Target="../media/image58.png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336.xml"/><Relationship Id="rId7" Type="http://schemas.openxmlformats.org/officeDocument/2006/relationships/image" Target="../media/image19.svg"/><Relationship Id="rId2" Type="http://schemas.openxmlformats.org/officeDocument/2006/relationships/tags" Target="../tags/tag335.xml"/><Relationship Id="rId1" Type="http://schemas.openxmlformats.org/officeDocument/2006/relationships/tags" Target="../tags/tag334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37.xml"/><Relationship Id="rId9" Type="http://schemas.openxmlformats.org/officeDocument/2006/relationships/image" Target="../media/image59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340.xml"/><Relationship Id="rId7" Type="http://schemas.openxmlformats.org/officeDocument/2006/relationships/image" Target="../media/image19.svg"/><Relationship Id="rId2" Type="http://schemas.openxmlformats.org/officeDocument/2006/relationships/tags" Target="../tags/tag339.xml"/><Relationship Id="rId1" Type="http://schemas.openxmlformats.org/officeDocument/2006/relationships/tags" Target="../tags/tag33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41.xml"/><Relationship Id="rId9" Type="http://schemas.openxmlformats.org/officeDocument/2006/relationships/image" Target="../media/image60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44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svg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tags" Target="../tags/tag347.xml"/><Relationship Id="rId11" Type="http://schemas.openxmlformats.org/officeDocument/2006/relationships/image" Target="../media/image8.png"/><Relationship Id="rId5" Type="http://schemas.openxmlformats.org/officeDocument/2006/relationships/tags" Target="../tags/tag346.xml"/><Relationship Id="rId10" Type="http://schemas.openxmlformats.org/officeDocument/2006/relationships/image" Target="../media/image7.svg"/><Relationship Id="rId4" Type="http://schemas.openxmlformats.org/officeDocument/2006/relationships/tags" Target="../tags/tag345.xml"/><Relationship Id="rId9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355.xml"/><Relationship Id="rId13" Type="http://schemas.openxmlformats.org/officeDocument/2006/relationships/image" Target="../media/image15.png"/><Relationship Id="rId3" Type="http://schemas.openxmlformats.org/officeDocument/2006/relationships/tags" Target="../tags/tag350.xml"/><Relationship Id="rId7" Type="http://schemas.openxmlformats.org/officeDocument/2006/relationships/tags" Target="../tags/tag354.xml"/><Relationship Id="rId12" Type="http://schemas.openxmlformats.org/officeDocument/2006/relationships/image" Target="../media/image5.jpeg"/><Relationship Id="rId17" Type="http://schemas.openxmlformats.org/officeDocument/2006/relationships/image" Target="../media/image42.png"/><Relationship Id="rId2" Type="http://schemas.openxmlformats.org/officeDocument/2006/relationships/tags" Target="../tags/tag349.xml"/><Relationship Id="rId16" Type="http://schemas.openxmlformats.org/officeDocument/2006/relationships/image" Target="../media/image41.svg"/><Relationship Id="rId1" Type="http://schemas.openxmlformats.org/officeDocument/2006/relationships/tags" Target="../tags/tag348.xml"/><Relationship Id="rId6" Type="http://schemas.openxmlformats.org/officeDocument/2006/relationships/tags" Target="../tags/tag353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52.xml"/><Relationship Id="rId15" Type="http://schemas.openxmlformats.org/officeDocument/2006/relationships/image" Target="../media/image40.png"/><Relationship Id="rId10" Type="http://schemas.openxmlformats.org/officeDocument/2006/relationships/tags" Target="../tags/tag357.xml"/><Relationship Id="rId4" Type="http://schemas.openxmlformats.org/officeDocument/2006/relationships/tags" Target="../tags/tag351.xml"/><Relationship Id="rId9" Type="http://schemas.openxmlformats.org/officeDocument/2006/relationships/tags" Target="../tags/tag356.xml"/><Relationship Id="rId14" Type="http://schemas.openxmlformats.org/officeDocument/2006/relationships/image" Target="../media/image29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tags" Target="../tags/tag360.xml"/><Relationship Id="rId7" Type="http://schemas.openxmlformats.org/officeDocument/2006/relationships/image" Target="../media/image19.svg"/><Relationship Id="rId2" Type="http://schemas.openxmlformats.org/officeDocument/2006/relationships/tags" Target="../tags/tag359.xml"/><Relationship Id="rId1" Type="http://schemas.openxmlformats.org/officeDocument/2006/relationships/tags" Target="../tags/tag35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62.png"/><Relationship Id="rId4" Type="http://schemas.openxmlformats.org/officeDocument/2006/relationships/tags" Target="../tags/tag361.xml"/><Relationship Id="rId9" Type="http://schemas.openxmlformats.org/officeDocument/2006/relationships/image" Target="../media/image61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369.xml"/><Relationship Id="rId13" Type="http://schemas.openxmlformats.org/officeDocument/2006/relationships/image" Target="../media/image18.png"/><Relationship Id="rId3" Type="http://schemas.openxmlformats.org/officeDocument/2006/relationships/tags" Target="../tags/tag364.xml"/><Relationship Id="rId7" Type="http://schemas.openxmlformats.org/officeDocument/2006/relationships/tags" Target="../tags/tag368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62.png"/><Relationship Id="rId2" Type="http://schemas.openxmlformats.org/officeDocument/2006/relationships/tags" Target="../tags/tag363.xml"/><Relationship Id="rId16" Type="http://schemas.openxmlformats.org/officeDocument/2006/relationships/image" Target="../media/image61.jpeg"/><Relationship Id="rId1" Type="http://schemas.openxmlformats.org/officeDocument/2006/relationships/tags" Target="../tags/tag362.xml"/><Relationship Id="rId6" Type="http://schemas.openxmlformats.org/officeDocument/2006/relationships/tags" Target="../tags/tag367.xml"/><Relationship Id="rId11" Type="http://schemas.openxmlformats.org/officeDocument/2006/relationships/tags" Target="../tags/tag372.xml"/><Relationship Id="rId5" Type="http://schemas.openxmlformats.org/officeDocument/2006/relationships/tags" Target="../tags/tag366.xml"/><Relationship Id="rId15" Type="http://schemas.openxmlformats.org/officeDocument/2006/relationships/image" Target="../media/image56.png"/><Relationship Id="rId10" Type="http://schemas.openxmlformats.org/officeDocument/2006/relationships/tags" Target="../tags/tag371.xml"/><Relationship Id="rId4" Type="http://schemas.openxmlformats.org/officeDocument/2006/relationships/tags" Target="../tags/tag365.xml"/><Relationship Id="rId9" Type="http://schemas.openxmlformats.org/officeDocument/2006/relationships/tags" Target="../tags/tag370.xml"/><Relationship Id="rId14" Type="http://schemas.openxmlformats.org/officeDocument/2006/relationships/image" Target="../media/image19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75.xml"/><Relationship Id="rId7" Type="http://schemas.openxmlformats.org/officeDocument/2006/relationships/image" Target="../media/image18.png"/><Relationship Id="rId2" Type="http://schemas.openxmlformats.org/officeDocument/2006/relationships/tags" Target="../tags/tag374.xml"/><Relationship Id="rId1" Type="http://schemas.openxmlformats.org/officeDocument/2006/relationships/tags" Target="../tags/tag373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25.jpeg"/><Relationship Id="rId5" Type="http://schemas.openxmlformats.org/officeDocument/2006/relationships/tags" Target="../tags/tag377.xml"/><Relationship Id="rId10" Type="http://schemas.openxmlformats.org/officeDocument/2006/relationships/image" Target="../media/image61.jpeg"/><Relationship Id="rId4" Type="http://schemas.openxmlformats.org/officeDocument/2006/relationships/tags" Target="../tags/tag376.xml"/><Relationship Id="rId9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80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25.jpeg"/><Relationship Id="rId2" Type="http://schemas.openxmlformats.org/officeDocument/2006/relationships/tags" Target="../tags/tag379.xml"/><Relationship Id="rId1" Type="http://schemas.openxmlformats.org/officeDocument/2006/relationships/tags" Target="../tags/tag378.xml"/><Relationship Id="rId6" Type="http://schemas.openxmlformats.org/officeDocument/2006/relationships/tags" Target="../tags/tag383.xml"/><Relationship Id="rId11" Type="http://schemas.openxmlformats.org/officeDocument/2006/relationships/image" Target="../media/image61.jpeg"/><Relationship Id="rId5" Type="http://schemas.openxmlformats.org/officeDocument/2006/relationships/tags" Target="../tags/tag382.xml"/><Relationship Id="rId10" Type="http://schemas.openxmlformats.org/officeDocument/2006/relationships/image" Target="../media/image56.png"/><Relationship Id="rId4" Type="http://schemas.openxmlformats.org/officeDocument/2006/relationships/tags" Target="../tags/tag381.xml"/><Relationship Id="rId9" Type="http://schemas.openxmlformats.org/officeDocument/2006/relationships/image" Target="../media/image19.sv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86.xml"/><Relationship Id="rId7" Type="http://schemas.openxmlformats.org/officeDocument/2006/relationships/image" Target="../media/image18.png"/><Relationship Id="rId2" Type="http://schemas.openxmlformats.org/officeDocument/2006/relationships/tags" Target="../tags/tag385.xml"/><Relationship Id="rId1" Type="http://schemas.openxmlformats.org/officeDocument/2006/relationships/tags" Target="../tags/tag384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88.xml"/><Relationship Id="rId10" Type="http://schemas.openxmlformats.org/officeDocument/2006/relationships/image" Target="../media/image61.jpeg"/><Relationship Id="rId4" Type="http://schemas.openxmlformats.org/officeDocument/2006/relationships/tags" Target="../tags/tag387.xml"/><Relationship Id="rId9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91.xml"/><Relationship Id="rId7" Type="http://schemas.openxmlformats.org/officeDocument/2006/relationships/image" Target="../media/image18.png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93.xml"/><Relationship Id="rId10" Type="http://schemas.openxmlformats.org/officeDocument/2006/relationships/image" Target="../media/image32.png"/><Relationship Id="rId4" Type="http://schemas.openxmlformats.org/officeDocument/2006/relationships/tags" Target="../tags/tag392.xml"/><Relationship Id="rId9" Type="http://schemas.openxmlformats.org/officeDocument/2006/relationships/image" Target="../media/image63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96.xml"/><Relationship Id="rId7" Type="http://schemas.openxmlformats.org/officeDocument/2006/relationships/image" Target="../media/image18.png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98.xml"/><Relationship Id="rId10" Type="http://schemas.openxmlformats.org/officeDocument/2006/relationships/image" Target="../media/image64.png"/><Relationship Id="rId4" Type="http://schemas.openxmlformats.org/officeDocument/2006/relationships/tags" Target="../tags/tag397.xml"/><Relationship Id="rId9" Type="http://schemas.openxmlformats.org/officeDocument/2006/relationships/image" Target="../media/image3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01.xml"/><Relationship Id="rId7" Type="http://schemas.openxmlformats.org/officeDocument/2006/relationships/image" Target="../media/image18.png"/><Relationship Id="rId2" Type="http://schemas.openxmlformats.org/officeDocument/2006/relationships/tags" Target="../tags/tag400.xml"/><Relationship Id="rId1" Type="http://schemas.openxmlformats.org/officeDocument/2006/relationships/tags" Target="../tags/tag399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03.xml"/><Relationship Id="rId10" Type="http://schemas.openxmlformats.org/officeDocument/2006/relationships/image" Target="../media/image64.png"/><Relationship Id="rId4" Type="http://schemas.openxmlformats.org/officeDocument/2006/relationships/tags" Target="../tags/tag402.xml"/><Relationship Id="rId9" Type="http://schemas.openxmlformats.org/officeDocument/2006/relationships/image" Target="../media/image2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06.xml"/><Relationship Id="rId7" Type="http://schemas.openxmlformats.org/officeDocument/2006/relationships/image" Target="../media/image18.png"/><Relationship Id="rId2" Type="http://schemas.openxmlformats.org/officeDocument/2006/relationships/tags" Target="../tags/tag405.xml"/><Relationship Id="rId1" Type="http://schemas.openxmlformats.org/officeDocument/2006/relationships/tags" Target="../tags/tag404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08.xml"/><Relationship Id="rId10" Type="http://schemas.openxmlformats.org/officeDocument/2006/relationships/image" Target="../media/image65.png"/><Relationship Id="rId4" Type="http://schemas.openxmlformats.org/officeDocument/2006/relationships/tags" Target="../tags/tag407.xml"/><Relationship Id="rId9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11.xml"/><Relationship Id="rId7" Type="http://schemas.openxmlformats.org/officeDocument/2006/relationships/image" Target="../media/image18.png"/><Relationship Id="rId2" Type="http://schemas.openxmlformats.org/officeDocument/2006/relationships/tags" Target="../tags/tag410.xml"/><Relationship Id="rId1" Type="http://schemas.openxmlformats.org/officeDocument/2006/relationships/tags" Target="../tags/tag409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13.xml"/><Relationship Id="rId10" Type="http://schemas.openxmlformats.org/officeDocument/2006/relationships/image" Target="../media/image65.png"/><Relationship Id="rId4" Type="http://schemas.openxmlformats.org/officeDocument/2006/relationships/tags" Target="../tags/tag412.xml"/><Relationship Id="rId9" Type="http://schemas.openxmlformats.org/officeDocument/2006/relationships/image" Target="../media/image2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16.xml"/><Relationship Id="rId7" Type="http://schemas.openxmlformats.org/officeDocument/2006/relationships/image" Target="../media/image18.png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18.xml"/><Relationship Id="rId10" Type="http://schemas.openxmlformats.org/officeDocument/2006/relationships/image" Target="../media/image33.png"/><Relationship Id="rId4" Type="http://schemas.openxmlformats.org/officeDocument/2006/relationships/tags" Target="../tags/tag417.xml"/><Relationship Id="rId9" Type="http://schemas.openxmlformats.org/officeDocument/2006/relationships/image" Target="../media/image49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421.xml"/><Relationship Id="rId7" Type="http://schemas.openxmlformats.org/officeDocument/2006/relationships/image" Target="../media/image19.svg"/><Relationship Id="rId2" Type="http://schemas.openxmlformats.org/officeDocument/2006/relationships/tags" Target="../tags/tag420.xml"/><Relationship Id="rId1" Type="http://schemas.openxmlformats.org/officeDocument/2006/relationships/tags" Target="../tags/tag419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42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tags" Target="../tags/tag425.xml"/><Relationship Id="rId7" Type="http://schemas.openxmlformats.org/officeDocument/2006/relationships/image" Target="../media/image26.jpeg"/><Relationship Id="rId2" Type="http://schemas.openxmlformats.org/officeDocument/2006/relationships/tags" Target="../tags/tag424.xml"/><Relationship Id="rId1" Type="http://schemas.openxmlformats.org/officeDocument/2006/relationships/tags" Target="../tags/tag423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9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28.xml"/><Relationship Id="rId7" Type="http://schemas.openxmlformats.org/officeDocument/2006/relationships/image" Target="../media/image18.png"/><Relationship Id="rId2" Type="http://schemas.openxmlformats.org/officeDocument/2006/relationships/tags" Target="../tags/tag427.xml"/><Relationship Id="rId1" Type="http://schemas.openxmlformats.org/officeDocument/2006/relationships/tags" Target="../tags/tag426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30.xml"/><Relationship Id="rId10" Type="http://schemas.openxmlformats.org/officeDocument/2006/relationships/image" Target="../media/image66.png"/><Relationship Id="rId4" Type="http://schemas.openxmlformats.org/officeDocument/2006/relationships/tags" Target="../tags/tag429.xml"/><Relationship Id="rId9" Type="http://schemas.openxmlformats.org/officeDocument/2006/relationships/image" Target="../media/image5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33.xml"/><Relationship Id="rId7" Type="http://schemas.openxmlformats.org/officeDocument/2006/relationships/image" Target="../media/image18.png"/><Relationship Id="rId2" Type="http://schemas.openxmlformats.org/officeDocument/2006/relationships/tags" Target="../tags/tag432.xml"/><Relationship Id="rId1" Type="http://schemas.openxmlformats.org/officeDocument/2006/relationships/tags" Target="../tags/tag431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35.xml"/><Relationship Id="rId4" Type="http://schemas.openxmlformats.org/officeDocument/2006/relationships/tags" Target="../tags/tag434.xml"/><Relationship Id="rId9" Type="http://schemas.openxmlformats.org/officeDocument/2006/relationships/image" Target="../media/image2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tags" Target="../tags/tag438.xml"/><Relationship Id="rId7" Type="http://schemas.openxmlformats.org/officeDocument/2006/relationships/image" Target="../media/image26.jpeg"/><Relationship Id="rId2" Type="http://schemas.openxmlformats.org/officeDocument/2006/relationships/tags" Target="../tags/tag437.xml"/><Relationship Id="rId1" Type="http://schemas.openxmlformats.org/officeDocument/2006/relationships/tags" Target="../tags/tag436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9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41.xml"/><Relationship Id="rId7" Type="http://schemas.openxmlformats.org/officeDocument/2006/relationships/image" Target="../media/image67.png"/><Relationship Id="rId2" Type="http://schemas.openxmlformats.org/officeDocument/2006/relationships/tags" Target="../tags/tag440.xml"/><Relationship Id="rId1" Type="http://schemas.openxmlformats.org/officeDocument/2006/relationships/tags" Target="../tags/tag439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43.xml"/><Relationship Id="rId10" Type="http://schemas.openxmlformats.org/officeDocument/2006/relationships/image" Target="../media/image51.png"/><Relationship Id="rId4" Type="http://schemas.openxmlformats.org/officeDocument/2006/relationships/tags" Target="../tags/tag442.xml"/><Relationship Id="rId9" Type="http://schemas.openxmlformats.org/officeDocument/2006/relationships/image" Target="../media/image19.sv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gif"/><Relationship Id="rId3" Type="http://schemas.microsoft.com/office/2007/relationships/media" Target="../media/media2.mp3"/><Relationship Id="rId7" Type="http://schemas.openxmlformats.org/officeDocument/2006/relationships/image" Target="../media/image19.svg"/><Relationship Id="rId2" Type="http://schemas.openxmlformats.org/officeDocument/2006/relationships/tags" Target="../tags/tag445.xml"/><Relationship Id="rId1" Type="http://schemas.openxmlformats.org/officeDocument/2006/relationships/tags" Target="../tags/tag444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audio" Target="../media/media2.mp3"/><Relationship Id="rId9" Type="http://schemas.openxmlformats.org/officeDocument/2006/relationships/image" Target="../media/image5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453.xml"/><Relationship Id="rId13" Type="http://schemas.openxmlformats.org/officeDocument/2006/relationships/image" Target="../media/image69.jpg"/><Relationship Id="rId18" Type="http://schemas.openxmlformats.org/officeDocument/2006/relationships/image" Target="../media/image73.png"/><Relationship Id="rId3" Type="http://schemas.openxmlformats.org/officeDocument/2006/relationships/tags" Target="../tags/tag448.xml"/><Relationship Id="rId7" Type="http://schemas.openxmlformats.org/officeDocument/2006/relationships/tags" Target="../tags/tag452.xml"/><Relationship Id="rId12" Type="http://schemas.openxmlformats.org/officeDocument/2006/relationships/image" Target="../media/image19.svg"/><Relationship Id="rId17" Type="http://schemas.microsoft.com/office/2007/relationships/hdphoto" Target="../media/hdphoto1.wdp"/><Relationship Id="rId2" Type="http://schemas.openxmlformats.org/officeDocument/2006/relationships/tags" Target="../tags/tag447.xml"/><Relationship Id="rId16" Type="http://schemas.openxmlformats.org/officeDocument/2006/relationships/image" Target="../media/image72.png"/><Relationship Id="rId1" Type="http://schemas.openxmlformats.org/officeDocument/2006/relationships/tags" Target="../tags/tag446.xml"/><Relationship Id="rId6" Type="http://schemas.openxmlformats.org/officeDocument/2006/relationships/tags" Target="../tags/tag451.xml"/><Relationship Id="rId11" Type="http://schemas.openxmlformats.org/officeDocument/2006/relationships/image" Target="../media/image18.png"/><Relationship Id="rId5" Type="http://schemas.openxmlformats.org/officeDocument/2006/relationships/tags" Target="../tags/tag450.xml"/><Relationship Id="rId15" Type="http://schemas.openxmlformats.org/officeDocument/2006/relationships/image" Target="../media/image71.jp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49.xml"/><Relationship Id="rId9" Type="http://schemas.openxmlformats.org/officeDocument/2006/relationships/tags" Target="../tags/tag454.xml"/><Relationship Id="rId14" Type="http://schemas.openxmlformats.org/officeDocument/2006/relationships/image" Target="../media/image70.jpe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462.xml"/><Relationship Id="rId13" Type="http://schemas.openxmlformats.org/officeDocument/2006/relationships/image" Target="../media/image43.png"/><Relationship Id="rId3" Type="http://schemas.openxmlformats.org/officeDocument/2006/relationships/tags" Target="../tags/tag457.xml"/><Relationship Id="rId7" Type="http://schemas.openxmlformats.org/officeDocument/2006/relationships/tags" Target="../tags/tag461.xml"/><Relationship Id="rId12" Type="http://schemas.openxmlformats.org/officeDocument/2006/relationships/image" Target="../media/image19.svg"/><Relationship Id="rId2" Type="http://schemas.openxmlformats.org/officeDocument/2006/relationships/tags" Target="../tags/tag456.xml"/><Relationship Id="rId1" Type="http://schemas.openxmlformats.org/officeDocument/2006/relationships/tags" Target="../tags/tag455.xml"/><Relationship Id="rId6" Type="http://schemas.openxmlformats.org/officeDocument/2006/relationships/tags" Target="../tags/tag460.xml"/><Relationship Id="rId11" Type="http://schemas.openxmlformats.org/officeDocument/2006/relationships/image" Target="../media/image18.png"/><Relationship Id="rId5" Type="http://schemas.openxmlformats.org/officeDocument/2006/relationships/tags" Target="../tags/tag45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58.xml"/><Relationship Id="rId9" Type="http://schemas.openxmlformats.org/officeDocument/2006/relationships/tags" Target="../tags/tag46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464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2 - Séance </a:t>
            </a:r>
            <a:r>
              <a:rPr lang="ar-MA" sz="4001" b="1" dirty="0">
                <a:solidFill>
                  <a:prstClr val="white"/>
                </a:solidFill>
                <a:latin typeface="Dosis Bold"/>
              </a:rPr>
              <a:t>4</a:t>
            </a:r>
            <a:endParaRPr lang="en-US" sz="4001" b="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1  :  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2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2708912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076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2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CDB03C-37D6-C253-69FD-8CB09D13B6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7843" y="2947269"/>
            <a:ext cx="3772227" cy="5349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21AE00-855B-C864-14CE-7DD9EE1331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4266" y="2939649"/>
            <a:ext cx="3772227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210C516-308E-F1C9-BB12-0BE62DAAB0D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50689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4382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3C134-1D57-0666-985E-9742E77D2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8A07C120-536A-53B0-F157-595A59C4A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A5A1137-BD55-BEC7-FB60-1B49E24C5BC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20980" y="3063754"/>
            <a:ext cx="9696093" cy="4755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Lire et comprendre des phrases simples.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Qu’est ce que tu fais à l’école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faire au présent.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Compléter les phrases avec le bon mot.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6EB141D-DE15-0B74-B63E-4CC147AF3E0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32FEACF-CC19-77C1-F4C8-1922757B5A5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6CE2DC-E33C-409C-8137-1A8CABE4A3D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6203" y="3219241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749863D-9C0C-8722-7989-240777EE668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146063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</a:t>
            </a:r>
            <a:r>
              <a:rPr lang="ar-MA" sz="6000" b="1" dirty="0">
                <a:solidFill>
                  <a:srgbClr val="215968"/>
                </a:solidFill>
                <a:latin typeface="Dosis" pitchFamily="2" charset="0"/>
              </a:rPr>
              <a:t>4</a:t>
            </a: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437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23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81000" y="948440"/>
            <a:ext cx="12954000" cy="8550826"/>
            <a:chOff x="0" y="-47625"/>
            <a:chExt cx="3895412" cy="260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/>
        </p:nvSpPr>
        <p:spPr>
          <a:xfrm rot="10800000" flipH="1">
            <a:off x="1143000" y="4038634"/>
            <a:ext cx="11430000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/>
        </p:nvSpPr>
        <p:spPr>
          <a:xfrm>
            <a:off x="1386491" y="415103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/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/>
        </p:nvSpPr>
        <p:spPr>
          <a:xfrm>
            <a:off x="2433079" y="4832400"/>
            <a:ext cx="9896430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800">
              <a:lnSpc>
                <a:spcPct val="150000"/>
              </a:lnSpc>
              <a:spcAft>
                <a:spcPts val="600"/>
              </a:spcAft>
              <a:defRPr/>
            </a:pPr>
            <a:r>
              <a:rPr lang="fr-MA" sz="3200" b="1" dirty="0">
                <a:solidFill>
                  <a:srgbClr val="1F497D"/>
                </a:solidFill>
                <a:latin typeface="Dosis" pitchFamily="2" charset="0"/>
              </a:rPr>
              <a:t>Lire et comprendre </a:t>
            </a: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des phrases simples.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C9482D-72A9-DA35-D737-3002438D08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7911" y="5021128"/>
            <a:ext cx="504425" cy="549067"/>
          </a:xfrm>
          <a:prstGeom prst="rect">
            <a:avLst/>
          </a:prstGeom>
        </p:spPr>
      </p:pic>
      <p:sp>
        <p:nvSpPr>
          <p:cNvPr id="19" name="TextBox 9">
            <a:extLst>
              <a:ext uri="{FF2B5EF4-FFF2-40B4-BE49-F238E27FC236}">
                <a16:creationId xmlns:a16="http://schemas.microsoft.com/office/drawing/2014/main" id="{9E5A1651-2C0E-65E8-A77B-B9EF555C89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</p:spTree>
    <p:extLst>
      <p:ext uri="{BB962C8B-B14F-4D97-AF65-F5344CB8AC3E}">
        <p14:creationId xmlns:p14="http://schemas.microsoft.com/office/powerpoint/2010/main" val="1011193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3519" y="8661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9554" y="75906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Aujourd’hui, nous allons apprendre à lire des phrases. Soyez attentifs !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97FA96E-8FFB-0B11-8236-33257B8F38D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70760959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569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9AF83-7D84-DE45-CB5F-239503E69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D89B554-7B6D-E20C-17C8-FA01A7A118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D382F9-B655-F0BE-FD7A-E032D3F998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4335" y="753089"/>
            <a:ext cx="981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Je vais lire ces mots. Écoutez bien.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AA3DBA5-3CB0-C14A-DB27-97039E53E19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9425278-7128-E103-3CC4-B5FF0A8A533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52020423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6247B1D2-373D-4D1F-9C81-4CDF4E15F1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7760" y="4396180"/>
            <a:ext cx="12940478" cy="149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200000"/>
              </a:lnSpc>
              <a:defRPr/>
            </a:pPr>
            <a:r>
              <a:rPr lang="fr-MA" sz="5400" b="1" dirty="0">
                <a:solidFill>
                  <a:srgbClr val="215968"/>
                </a:solidFill>
                <a:latin typeface="Dosis" pitchFamily="2" charset="0"/>
              </a:rPr>
              <a:t>élève    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c’est     ce sont     un     une     des</a:t>
            </a:r>
          </a:p>
        </p:txBody>
      </p:sp>
    </p:spTree>
    <p:extLst>
      <p:ext uri="{BB962C8B-B14F-4D97-AF65-F5344CB8AC3E}">
        <p14:creationId xmlns:p14="http://schemas.microsoft.com/office/powerpoint/2010/main" val="2404861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D7971-5CE1-473C-3B78-61A9A8AE1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C18E625C-9362-EF31-3A58-847AA9183D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7E5B0B8-A8EB-9757-6D01-92A1092A20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4335" y="753089"/>
            <a:ext cx="981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passer au tableau pour lire les mots?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D1425DC-41CF-B9BB-57AF-60EF193DDCB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5D514D0-C72A-A7C0-50C6-48CD39AB497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76420068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ECADC772-A8A8-C256-A312-FC5A29FD0B6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7760" y="4396180"/>
            <a:ext cx="12940478" cy="149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200000"/>
              </a:lnSpc>
              <a:defRPr/>
            </a:pPr>
            <a:r>
              <a:rPr lang="fr-MA" sz="5400" b="1" dirty="0">
                <a:solidFill>
                  <a:srgbClr val="215968"/>
                </a:solidFill>
                <a:latin typeface="Dosis" pitchFamily="2" charset="0"/>
              </a:rPr>
              <a:t>élève    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c’est     ce sont     un     une     des</a:t>
            </a:r>
          </a:p>
        </p:txBody>
      </p:sp>
    </p:spTree>
    <p:extLst>
      <p:ext uri="{BB962C8B-B14F-4D97-AF65-F5344CB8AC3E}">
        <p14:creationId xmlns:p14="http://schemas.microsoft.com/office/powerpoint/2010/main" val="2902639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7C2F2-EED6-1DF8-8627-DFFE37361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5FDC5ADE-AB21-7CA8-F667-E9479F51CB0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6801A97-2E70-754E-2148-306508383A6C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9CAD43D-6810-CC17-543F-16CBAAC03E0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1E9021FD-9555-2279-47F7-CDAFD42C1E7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0927" y="662268"/>
            <a:ext cx="1435359" cy="115894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E7A4962-CFE4-466B-B04D-E52090CDD5A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5" y="4571408"/>
            <a:ext cx="9120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C’est une élève.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1A94B7F-B29D-A4A1-7F70-7668CFBECC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2053" y="3345698"/>
            <a:ext cx="1868064" cy="394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77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71FF7-7FE1-262F-E342-36EFAC187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4F01F90-4460-76C4-7E95-0F92E7FD769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3D31C0-D69C-17E8-B12E-775D5BBE5AE1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une élève.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2246FF8-8FB7-DA74-5F4F-A83D0EA42720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3E275045-D17C-3B38-3D5F-CA0850D9FA5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1F1B128-0AE4-978B-515A-C7D9924E82B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5" y="4571408"/>
            <a:ext cx="9120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C’est une élève.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119619A-E236-CA97-F7F3-6EF0B0BED7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2053" y="3345698"/>
            <a:ext cx="1868064" cy="394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03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0D1FC-D6CE-1EED-C650-87841A2D6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BBB5EC6B-219A-B994-81BC-E3807A73A0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8E7680-9009-3673-423B-5B96487F98AD}"/>
              </a:ext>
            </a:extLst>
          </p:cNvPr>
          <p:cNvSpPr txBox="1"/>
          <p:nvPr/>
        </p:nvSpPr>
        <p:spPr>
          <a:xfrm>
            <a:off x="1400174" y="721176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99D3E61-BAE4-17F7-6F5D-B313F846E98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FCC1747-F60B-8D84-A1E8-6756465F42E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7A48FB-9B3F-A6DF-73C2-2B8CF630D43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5" y="4571408"/>
            <a:ext cx="9120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C’est une élève.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454432-7504-0BB0-35CC-ADA6D4CD06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2053" y="3345698"/>
            <a:ext cx="1868064" cy="394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59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B9F51-675B-078A-5BEB-B74ADFD81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0FFE8769-CE8A-9A4C-F66E-B2C584446F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5DFB021-68FF-ADD3-B004-1AFF7E41FCD9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12FA88B-4F12-2A8A-FD17-7D7C190C51E6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7279598-5A15-0F5E-55DA-30570B51873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0927" y="662268"/>
            <a:ext cx="1435359" cy="115894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00FCF1-9EB7-5E62-BEEA-55CD3A7C91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6577" y="3725684"/>
            <a:ext cx="4504958" cy="283563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B8DDDBA-DE86-4C4F-A54E-AD36ADA08BD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5" y="4571408"/>
            <a:ext cx="72136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Ce sont des élèves.</a:t>
            </a:r>
          </a:p>
        </p:txBody>
      </p:sp>
    </p:spTree>
    <p:extLst>
      <p:ext uri="{BB962C8B-B14F-4D97-AF65-F5344CB8AC3E}">
        <p14:creationId xmlns:p14="http://schemas.microsoft.com/office/powerpoint/2010/main" val="25731838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3591A-87FB-1ACD-AF97-6CDBCFDD6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3DF95E8-6715-59F7-2F39-F150522997A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1ADD84C-66C5-EF02-944F-6CE9BA768A25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 sont des élèves.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CCB6905-BD45-9534-324E-1EFB1B18EB6D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6A35D51B-4771-4A96-AEB7-78DCB550734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7EB04B-587B-2667-28E6-080D71FE4C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6577" y="3725684"/>
            <a:ext cx="4504958" cy="283563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5E675CF-328A-2DEB-F891-2BEA583BC59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5" y="4571408"/>
            <a:ext cx="72136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Ce sont des élèves.</a:t>
            </a:r>
          </a:p>
        </p:txBody>
      </p:sp>
    </p:spTree>
    <p:extLst>
      <p:ext uri="{BB962C8B-B14F-4D97-AF65-F5344CB8AC3E}">
        <p14:creationId xmlns:p14="http://schemas.microsoft.com/office/powerpoint/2010/main" val="954779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23457-0657-BC1E-A81E-83DA9DC44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94C12980-5055-A0EE-10E7-466FD4727A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4BD2FD3-2DAB-9B3E-94A9-15D7F694B719}"/>
              </a:ext>
            </a:extLst>
          </p:cNvPr>
          <p:cNvSpPr txBox="1"/>
          <p:nvPr/>
        </p:nvSpPr>
        <p:spPr>
          <a:xfrm>
            <a:off x="1400174" y="721176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291478D-8FD6-AC09-5B4E-9B2ACBA1D4B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DE3F71FE-24A5-87B1-15C7-089B2136E29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D3BC72-93E5-3DF3-6BBC-57E5358314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6577" y="3725684"/>
            <a:ext cx="4504958" cy="283563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57F4E6E-9F2D-5A86-F544-3263AEA0E2E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5" y="4571408"/>
            <a:ext cx="72136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Ce sont des élèves.</a:t>
            </a:r>
          </a:p>
        </p:txBody>
      </p:sp>
    </p:spTree>
    <p:extLst>
      <p:ext uri="{BB962C8B-B14F-4D97-AF65-F5344CB8AC3E}">
        <p14:creationId xmlns:p14="http://schemas.microsoft.com/office/powerpoint/2010/main" val="1065809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BA0FA-B376-A1CE-8C95-E8ABD170B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006794D-FF62-B5D3-CAB1-5FF9653CF7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15B5920-2A8F-7829-1845-42FD935B2485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EEB7BB0-B548-2ECC-FE2B-260B10A952E1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FDE6D3E8-765E-C6DC-5897-73518BADF9F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0927" y="662268"/>
            <a:ext cx="1435359" cy="115894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C3293D5-D83E-16A3-929E-79028F7793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0838" y="3239805"/>
            <a:ext cx="1572838" cy="38073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DA9DC77-82AB-17BD-31EF-3D6CA14B8A7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5" y="4571408"/>
            <a:ext cx="9120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C’est un élève.</a:t>
            </a:r>
          </a:p>
        </p:txBody>
      </p:sp>
    </p:spTree>
    <p:extLst>
      <p:ext uri="{BB962C8B-B14F-4D97-AF65-F5344CB8AC3E}">
        <p14:creationId xmlns:p14="http://schemas.microsoft.com/office/powerpoint/2010/main" val="37556700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BDC02-DFB4-78DA-1D0F-509241324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99A558-69E0-DE24-D3BE-ED413BCFF9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013D989-A461-489B-DEAD-4204A2218905}"/>
              </a:ext>
            </a:extLst>
          </p:cNvPr>
          <p:cNvSpPr txBox="1"/>
          <p:nvPr/>
        </p:nvSpPr>
        <p:spPr>
          <a:xfrm>
            <a:off x="1465487" y="742947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un élève.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1DFAD1A-B980-6150-1EE5-766800A027F3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6925EE1C-F546-CC52-8FBA-BD0D1C2C8BB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840E8A-B017-C1A9-DFC4-B7A1C6BD10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0838" y="3239805"/>
            <a:ext cx="1572838" cy="38073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660E953-002D-26C1-C494-171E970D7D0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5" y="4571408"/>
            <a:ext cx="9120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C’est un élève.</a:t>
            </a:r>
          </a:p>
        </p:txBody>
      </p:sp>
    </p:spTree>
    <p:extLst>
      <p:ext uri="{BB962C8B-B14F-4D97-AF65-F5344CB8AC3E}">
        <p14:creationId xmlns:p14="http://schemas.microsoft.com/office/powerpoint/2010/main" val="33442922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C913A-0EC7-DC49-2C96-AABF4692F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CC7491CC-4AF3-3D59-33F2-1E31C1E4502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6735FF-D311-FA3C-9721-E4E1F287F4BB}"/>
              </a:ext>
            </a:extLst>
          </p:cNvPr>
          <p:cNvSpPr txBox="1"/>
          <p:nvPr/>
        </p:nvSpPr>
        <p:spPr>
          <a:xfrm>
            <a:off x="1400174" y="721176"/>
            <a:ext cx="923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la phrase 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DB3F079-59A3-8E10-3820-366E7499B20A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4377428-A4FA-C7F4-17EB-9601122DA11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BCB1C2-7E2E-BD14-E44D-8E960CE921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0838" y="3239805"/>
            <a:ext cx="1572838" cy="38073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454381B-4AED-734E-A8FF-F2B56F036BA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1475" y="4571408"/>
            <a:ext cx="9120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C’est un élève.</a:t>
            </a:r>
          </a:p>
        </p:txBody>
      </p:sp>
    </p:spTree>
    <p:extLst>
      <p:ext uri="{BB962C8B-B14F-4D97-AF65-F5344CB8AC3E}">
        <p14:creationId xmlns:p14="http://schemas.microsoft.com/office/powerpoint/2010/main" val="12071832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A017BAA-6BDB-904D-1E89-7E185C81E8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46424" y="1092330"/>
            <a:ext cx="11957419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passer à l’activité suivante (slide 36).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F215D6-58DF-DB64-654A-74438A42DA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4217E2F-60D0-322C-D3DF-2E81A89BD0C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10.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194569-3BD4-0AE3-444B-2FEAA89D77E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7826F79-9AD9-66A3-E72A-DFB5CD1410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8488" y="1757849"/>
            <a:ext cx="5623303" cy="798622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39246C-B3F7-0A93-D3A6-5226BEF0194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007617" y="6958014"/>
            <a:ext cx="5865046" cy="23860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3741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 :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J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e lis et je relie chaque phrase à la bonne image.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E8ED49-88C7-882E-71BA-D23D8AA761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7D4F425-8F46-126B-2AEB-CFDEC4087EC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52050673-2EA7-C97A-AB04-508196D80B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1487" y="2761041"/>
            <a:ext cx="12033023" cy="59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212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F3DD4-4470-4E67-5A82-B25C436E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462A8E6E-A056-AA6A-BEE2-7771A83FD7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A36DE-E18E-FED3-DE08-359889507A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253F318-BD53-0D24-BA45-80D96DFA0B8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00985C55-6585-1CE0-3FAE-8BAF63BD555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12A28720-0B42-68C3-BA75-45288D4AA9F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61B029C4-FA95-A374-3F5B-398BDD0844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1487" y="2761041"/>
            <a:ext cx="12033023" cy="5936494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F9E529E-690F-BAFE-78DD-DCE7235B8D7A}"/>
              </a:ext>
            </a:extLst>
          </p:cNvPr>
          <p:cNvCxnSpPr>
            <a:cxnSpLocks/>
          </p:cNvCxnSpPr>
          <p:nvPr/>
        </p:nvCxnSpPr>
        <p:spPr>
          <a:xfrm>
            <a:off x="3128963" y="4371975"/>
            <a:ext cx="4171950" cy="175736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3CAD602-569B-93E1-855F-1B31B8BD0F7E}"/>
              </a:ext>
            </a:extLst>
          </p:cNvPr>
          <p:cNvCxnSpPr>
            <a:cxnSpLocks/>
          </p:cNvCxnSpPr>
          <p:nvPr/>
        </p:nvCxnSpPr>
        <p:spPr>
          <a:xfrm>
            <a:off x="7300913" y="4371975"/>
            <a:ext cx="4208012" cy="175736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2ED7F69-D8F5-5F0C-3EA5-D90CD92DE5A2}"/>
              </a:ext>
            </a:extLst>
          </p:cNvPr>
          <p:cNvCxnSpPr>
            <a:cxnSpLocks/>
          </p:cNvCxnSpPr>
          <p:nvPr/>
        </p:nvCxnSpPr>
        <p:spPr>
          <a:xfrm flipH="1">
            <a:off x="3128963" y="4371975"/>
            <a:ext cx="8379962" cy="175736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5122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8DD4F-9F56-8677-85A4-FBE44A96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D4ECB62-D49D-318B-4DCA-085A2B1ABA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081C271-9EE1-B65B-1B4C-F5BE933D5C2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92471" y="3078035"/>
            <a:ext cx="9610369" cy="5216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et comprendre des phrases simples.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Qu’est ce que tu fais à l’école ?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Le verbe faire au présent.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Compléter des phrases avec le bon mot.</a:t>
            </a:r>
          </a:p>
          <a:p>
            <a:pPr defTabSz="914445">
              <a:defRPr/>
            </a:pPr>
            <a:endParaRPr lang="fr-FR" sz="3000" b="1" dirty="0">
              <a:solidFill>
                <a:srgbClr val="5C9ED1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BB02673-8EE0-C456-4346-A4211130AC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E5A7F0E-AEC5-600F-E1F7-0BD41B9C278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7FC36C-ADA9-E488-8792-5248676547B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14832" y="464798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2E99D78-D230-D395-931F-D11E40EBEDF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114606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38825059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3609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Qu’est ce que tu fais à l’école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48143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Le verbe faire au présent.</a:t>
            </a:r>
          </a:p>
        </p:txBody>
      </p:sp>
    </p:spTree>
    <p:extLst>
      <p:ext uri="{BB962C8B-B14F-4D97-AF65-F5344CB8AC3E}">
        <p14:creationId xmlns:p14="http://schemas.microsoft.com/office/powerpoint/2010/main" val="20436033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5D084B7-126B-0A09-11E6-1E40F9A47BE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06067288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43013" y="749000"/>
            <a:ext cx="8644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Diffusion automatique.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312" y="4249657"/>
            <a:ext cx="3276735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89779" y="4688791"/>
            <a:ext cx="3421911" cy="4150156"/>
          </a:xfrm>
          <a:prstGeom prst="rect">
            <a:avLst/>
          </a:prstGeom>
        </p:spPr>
      </p:pic>
      <p:pic>
        <p:nvPicPr>
          <p:cNvPr id="6" name="Parcours_2_Pd_2_S2_Dialogue">
            <a:hlinkClick r:id="" action="ppaction://media"/>
            <a:extLst>
              <a:ext uri="{FF2B5EF4-FFF2-40B4-BE49-F238E27FC236}">
                <a16:creationId xmlns:a16="http://schemas.microsoft.com/office/drawing/2014/main" id="{3B541A95-9BED-381E-DD12-2EDB4C0A8459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056577" y="825456"/>
            <a:ext cx="487363" cy="487363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4D7050B-3461-8619-9709-94A8DF905ED5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749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7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0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5750"/>
                                  </p:stCondLst>
                                  <p:childTnLst>
                                    <p:set>
                                      <p:cBhvr>
                                        <p:cTn id="23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: « Que fait le maitre ? ».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86D3CA2F-B850-7D98-EEB9-B4FF9C8CDDE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857133-2D30-DF72-1A3F-AD41968A33C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5384F05-6906-C41C-A0BC-938C4637F64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135EAC59-3EBB-9DDD-D2BB-391377966EC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884F086-F3C6-2226-B75D-C6A069751B8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149280" y="2955871"/>
            <a:ext cx="4371218" cy="56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Que fait le maitre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0686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80D25-B6A0-AA72-86F8-D60A13420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3E3FF47-72AF-199E-345C-ABA77C029F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2AE0A39-A097-5BD0-4945-ECA762E5CA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Que fait le maitre ? » en arabe ?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0BC2AFB-0BB5-DB86-5F80-BF6A4EFEEE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E131321-F302-3927-8F60-82FA99C59A92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CD5AAC21-CACB-53FE-206E-BE1740E0DA0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298178" y="631887"/>
            <a:ext cx="1739507" cy="1219777"/>
          </a:xfrm>
          <a:prstGeom prst="rect">
            <a:avLst/>
          </a:prstGeom>
        </p:spPr>
      </p:pic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6111EC9-8878-B1B8-A871-80583AC00DE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F83C569F-BAAA-B6D5-DBF5-6499956EA9D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331E5D3-445B-04FB-44EE-A872185536E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149280" y="2955871"/>
            <a:ext cx="4371218" cy="56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Que fait le maitre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6167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B38E9-DBF4-757A-5FD7-E43A2FA2C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A2E2123-8B27-D285-8357-27AF7C91C3E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1362046-770A-3F4C-0626-87D6CA835F2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07237" y="794832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Réda dit: « Le maitre fait la leçon. » Qui veut répéter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B58019C-4361-8A92-3015-49CDF96567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C635D7A-ED51-CA83-9BB8-66AE3529B52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883D01B1-4BBD-F1D6-AD29-FBD9B62C8AE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43CAAEF-9106-9921-DEE1-574F2C1674E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956976" y="2924111"/>
            <a:ext cx="2346230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Le maitre fait la leçon.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2ED7396E-2595-E1E1-247C-E0104FFD027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C72391-2886-F870-D666-70EFEFB0C1F1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969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E05F1-5CCE-D60C-5996-544F0C7BB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57BDDF5-C057-0D18-AF6A-70EE431E568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DE5CEB2-1110-AB9F-B81B-C1D0CECAAE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Le maitre fait la leçon. » en arabe ?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4DA1929-362B-C511-B088-A57D9038867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3761E5F-2675-6717-EA07-CF9AFA9A5072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CC7B9A0E-482F-913E-1B32-11E55D75F18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298178" y="631887"/>
            <a:ext cx="1739507" cy="1219777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67E3F73B-56C4-45C8-DBFC-00A70E5AF5A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F7B191C-5805-3B43-393F-11A183A632F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956976" y="2924111"/>
            <a:ext cx="2346230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Le maitre fait la leçon.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87256496-EE0B-5BE9-0C6E-F90CB23DB0C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8065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EC01-0778-4A48-44A9-0B8052BB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B3408BA-4127-8D01-33D0-4C0183DC11F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A4D4E0-F9A5-FEE2-4A8B-A996933048E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Que font les élèves? 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EF1832A-1FA4-2FCD-1426-18662807524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2BACE3-2C0A-A095-EC45-61F4F53DB69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600325" y="2949386"/>
            <a:ext cx="3481858" cy="56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font les élèves? </a:t>
            </a:r>
          </a:p>
        </p:txBody>
      </p:sp>
      <p:pic>
        <p:nvPicPr>
          <p:cNvPr id="9" name="Image 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2B713F4-A90E-740E-A8CF-173E18AF90F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35C21DD-D991-E486-EB98-81395296569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8162098-7F77-4AED-AA85-154865D4FDF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968F0595-E495-F922-CD13-017B8F58E1A7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6338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Les élèves font de la lecture. 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651179"/>
            <a:ext cx="3635340" cy="1680548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E7659E-E0CA-ACB6-3FC8-D36DAEE8153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836047" y="2948075"/>
            <a:ext cx="2563202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Les élèves font de la lecture.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86D3CA2F-B850-7D98-EEB9-B4FF9C8CDDE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857133-2D30-DF72-1A3F-AD41968A33C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5384F05-6906-C41C-A0BC-938C4637F64C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57AD26CB-8DEF-7872-BE31-AF180C1F912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022888" y="6245958"/>
            <a:ext cx="2704766" cy="140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3120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8324" y="729950"/>
            <a:ext cx="1147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Répondez par une phrase.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CB5D1B92-509A-6E5C-7DE6-990DC1DA1AA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0" y="80131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37FA98-269E-21E4-DA04-157D87FAF85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7164" y="3465698"/>
            <a:ext cx="7054421" cy="489607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E8DB4B6-1EFC-DCDC-3508-5DB4E736F39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00668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F8400-5BB3-C377-A75D-4AC619D92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D6CD29F5-6568-2772-516C-96F23104733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7CC48E-4952-E55A-6344-03A1FDBE3DB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778292" y="2309268"/>
            <a:ext cx="8373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Que fait la fille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4D7210-22AD-D8E9-3982-38A8572B7F5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fait la fille ? Qui veut répondre ? 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2D27CFE-A5E7-B04A-BDED-C157D4EF866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E8AB5A79-8382-9508-BB49-78EB39007B1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2" name="Image 1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53A8D88A-FEC7-29B9-B42D-B5AB257C6DE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7" t="71398"/>
          <a:stretch/>
        </p:blipFill>
        <p:spPr>
          <a:xfrm>
            <a:off x="4251260" y="4345859"/>
            <a:ext cx="5213480" cy="520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1770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EA626-EE72-0737-36E9-83867F5B1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0E7A7B5-CAFA-A35D-38CC-06280893B5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D2496CF-2482-DC15-D31E-7DC0A3C771D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778292" y="2309268"/>
            <a:ext cx="8373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Que font les élèves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1982D18-9F46-4B00-87F8-B80D8D28D54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font les élèves ? Qui veut répondre ? 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E5DA0D8-BB0B-A7D9-154D-EDDF0BD4F91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6FFF3794-548E-8268-B4EF-8BB6D1B2CA1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7" name="Image 6" descr="Une image contenant dessin humoristique, dessin, Dessin animé, Visage humain&#10;&#10;Description générée automatiquement">
            <a:extLst>
              <a:ext uri="{FF2B5EF4-FFF2-40B4-BE49-F238E27FC236}">
                <a16:creationId xmlns:a16="http://schemas.microsoft.com/office/drawing/2014/main" id="{056C6C49-04DC-B153-04DD-164DA9A06BE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677" y="3958222"/>
            <a:ext cx="4640646" cy="455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041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1A6E9-780D-86F2-7899-B58A06A51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35A71E6-8788-4128-889C-9E963B8F40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9A6BA1E-9B4D-18B7-921F-870BBDCCB71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092332"/>
            <a:ext cx="9696093" cy="4755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et comprendre des phrases simples.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Qu’est ce que tu fais à l’école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faire au présent.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Compléter les phrases avec le mot convenable.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945D31D-EA67-9D92-C81A-2CE21A7CED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94A2038-AE1F-9ACB-A486-403082BB7EF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EA7EBB-0B0A-0C61-5310-0C19EAD024C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14832" y="651965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BCB980C-6482-2A76-A720-0B5728CE112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160359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10306542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D39B1-E5D5-7C89-4ECD-0905BE3B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9A583AE-BC14-6948-E542-2626C3EE95B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89D7131-EE70-C42F-F89C-3762DB6FF1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5300" y="604868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D42639-AD5E-4F65-03DE-ABB03F4119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B646955-849B-02FE-9FA0-180F6269541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D14ED824-C76D-93BB-2FCE-862FE9F635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E399BFA-C658-E272-894A-7231DB5834B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BFE6271-AC0F-8222-4E7F-4E680AF3696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E89CCB0C-745E-B523-58E7-20F22C753746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5011A3B-D620-4172-273B-ECAB1756341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7DF800F-5E03-3935-1CE0-3C53DCE42E5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4662183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99C168-BD10-8456-747C-96CC903DEF5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DAAECB2-77CE-6B64-5CF5-F01E7009D35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65677" y="4682232"/>
            <a:ext cx="1036868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MA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lang="fr-FR" sz="3200" b="1" dirty="0" err="1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tiliser</a:t>
            </a: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 correctement « c’est » et « ce sont ».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FADB97F-42B5-D227-CA30-12156D4F9A3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5890161"/>
            <a:ext cx="504425" cy="549068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733F2165-6F64-5A62-B8D0-3C34BFE231F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65677" y="5910210"/>
            <a:ext cx="10016853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le verbe faire au présent de l’indicatif.</a:t>
            </a:r>
          </a:p>
        </p:txBody>
      </p:sp>
    </p:spTree>
    <p:extLst>
      <p:ext uri="{BB962C8B-B14F-4D97-AF65-F5344CB8AC3E}">
        <p14:creationId xmlns:p14="http://schemas.microsoft.com/office/powerpoint/2010/main" val="13921296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03448-A0B5-23C6-F6E4-D86C730F2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C43316A-6799-B0F5-DAE6-6C3DDB94DBC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F8880B4-E1D3-1EAD-4B13-BAEE8975EC5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maitre.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1EF0A3-3713-A96A-BAF7-AAEEFC552D3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67FCE01-EE4A-CC6A-159F-382930E8A6B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81BF7C58-85AE-2D14-8C39-55A85D2A8CA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649704" y="2252118"/>
            <a:ext cx="8373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60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C’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le maitre.</a:t>
            </a:r>
          </a:p>
        </p:txBody>
      </p:sp>
      <p:pic>
        <p:nvPicPr>
          <p:cNvPr id="18" name="Image 17" descr="Une image contenant symbole, logo, cercle, clipart&#10;&#10;Description générée automatiquement">
            <a:extLst>
              <a:ext uri="{FF2B5EF4-FFF2-40B4-BE49-F238E27FC236}">
                <a16:creationId xmlns:a16="http://schemas.microsoft.com/office/drawing/2014/main" id="{94A831DA-30C3-A52B-4D55-C67E622986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45" r="53559"/>
          <a:stretch/>
        </p:blipFill>
        <p:spPr>
          <a:xfrm>
            <a:off x="10462750" y="2155816"/>
            <a:ext cx="1207091" cy="12082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5D841C5-403D-9CCF-1A3E-5C0C5730231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49722"/>
          <a:stretch/>
        </p:blipFill>
        <p:spPr>
          <a:xfrm>
            <a:off x="5879124" y="4100513"/>
            <a:ext cx="1957752" cy="467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2601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06B7F-FE6E-DEE5-6CFB-BA45BC637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B435A8A-DDF2-2FA5-26B6-C983C503AC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0E84B1-DE21-ACC3-5DA4-944DB639D1B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28EF709-F2B3-7DDC-DB1F-4CFC4A4762A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753DD99-F972-9BE0-F6DD-CB8F14401FF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C327D2-4415-2EB4-2C78-B8C794D3F99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8DB6E06-37C8-2D85-4DAC-D21E6BE4F88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FAA172F-BBAE-77F2-BDDF-B7367033041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EE73047-9CBF-3D8B-73DF-292DF6C227F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6D8B086-08B1-5978-99D7-28099D83118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12615DC-5591-7557-615F-026791461D6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C’est le maitre. » en arabe ?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D4D816A-D527-647D-E66E-B9A306C798B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53D9079E-8658-973E-4646-9135B5D2902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298178" y="631887"/>
            <a:ext cx="1739507" cy="121977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2B547C2-F7C0-B498-6593-55AF4DFE756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649704" y="2252118"/>
            <a:ext cx="8373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60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C’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le maitre.</a:t>
            </a:r>
          </a:p>
        </p:txBody>
      </p:sp>
      <p:pic>
        <p:nvPicPr>
          <p:cNvPr id="16" name="Image 15" descr="Une image contenant symbole, logo, cercle, clipart&#10;&#10;Description générée automatiquement">
            <a:extLst>
              <a:ext uri="{FF2B5EF4-FFF2-40B4-BE49-F238E27FC236}">
                <a16:creationId xmlns:a16="http://schemas.microsoft.com/office/drawing/2014/main" id="{7531953E-5E21-29EF-C1A3-F66F8F057E3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45" r="53559"/>
          <a:stretch/>
        </p:blipFill>
        <p:spPr>
          <a:xfrm>
            <a:off x="10462750" y="2155816"/>
            <a:ext cx="1207091" cy="120826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000652-2BFC-991F-6072-1658759B7DD7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49722"/>
          <a:stretch/>
        </p:blipFill>
        <p:spPr>
          <a:xfrm>
            <a:off x="5879124" y="4100513"/>
            <a:ext cx="1957752" cy="467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1301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79F13-21DB-791C-E93B-7878E4530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58821E4-12F1-E210-4F92-1A51903E622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F535D2E-B017-A2F6-8CE4-1823DEB9766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Ce sont des élèves.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005D0F7-A8C7-91AC-FDB1-72955843A6A3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843A393-D0FC-511B-93BC-D15283F9A14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E1B40C33-27F7-C1D0-9258-C0813829B19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649704" y="2252118"/>
            <a:ext cx="8373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60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Ce sont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des élèves.</a:t>
            </a:r>
          </a:p>
        </p:txBody>
      </p:sp>
      <p:pic>
        <p:nvPicPr>
          <p:cNvPr id="20" name="Image 19" descr="Une image contenant symbole, logo, cercle, clipart&#10;&#10;Description générée automatiquement">
            <a:extLst>
              <a:ext uri="{FF2B5EF4-FFF2-40B4-BE49-F238E27FC236}">
                <a16:creationId xmlns:a16="http://schemas.microsoft.com/office/drawing/2014/main" id="{079A5B31-E6C0-DDAA-F0D5-5DF9FE26DD8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89" t="48762" r="-630" b="3483"/>
          <a:stretch/>
        </p:blipFill>
        <p:spPr>
          <a:xfrm>
            <a:off x="10419779" y="2155816"/>
            <a:ext cx="1207091" cy="12082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419CA3-5318-CC6F-5A59-22AE236E669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4136610"/>
            <a:ext cx="4457699" cy="422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9636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1C967-7769-9A69-0A6E-7E72CA4F5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8F6F6E2-8A9A-E44C-9706-D7CBFDA264D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CFE0070-4B8E-E0F2-9EDD-B5387895A2E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Ce sont des élèves. » en arabe ?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F723DD2-EC0F-5FF7-A674-18C05EC23D22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B761D612-E085-5CEB-36F3-8AF139EC3C8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298178" y="631887"/>
            <a:ext cx="1739507" cy="1219777"/>
          </a:xfrm>
          <a:prstGeom prst="rect">
            <a:avLst/>
          </a:prstGeom>
        </p:spPr>
      </p:pic>
      <p:pic>
        <p:nvPicPr>
          <p:cNvPr id="9" name="Image 8" descr="Une image contenant symbole, logo, cercle, clipart&#10;&#10;Description générée automatiquement">
            <a:extLst>
              <a:ext uri="{FF2B5EF4-FFF2-40B4-BE49-F238E27FC236}">
                <a16:creationId xmlns:a16="http://schemas.microsoft.com/office/drawing/2014/main" id="{EB663F2A-46E2-2217-6A49-EF92D69EE59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89" t="48762" r="-630" b="3483"/>
          <a:stretch/>
        </p:blipFill>
        <p:spPr>
          <a:xfrm>
            <a:off x="10419779" y="2155816"/>
            <a:ext cx="1207091" cy="120826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85B629F-929B-F65C-6542-DDB7EB226FA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649704" y="2252118"/>
            <a:ext cx="8373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60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Ce sont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3AB89B-3099-6A81-0175-35FE51FFB57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4136610"/>
            <a:ext cx="4457699" cy="422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5686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8E1B3-AF9C-A159-7235-055361D5A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A9499A92-9F57-9514-85E6-55D4C48D0C1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7244CD6-5DB9-9E78-7572-3B00701607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1401" y="611562"/>
            <a:ext cx="103926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 retenir !  C’est / Ce sont.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5634671-C3BB-BFAE-1B03-9F149539F8C9}"/>
              </a:ext>
            </a:extLst>
          </p:cNvPr>
          <p:cNvSpPr/>
          <p:nvPr/>
        </p:nvSpPr>
        <p:spPr>
          <a:xfrm>
            <a:off x="3605981" y="3361208"/>
            <a:ext cx="6017342" cy="3996855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CFEA1B1-CFDA-AA5D-590A-2E4A425067B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552649" y="4209342"/>
            <a:ext cx="3162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C’est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2ECDB25-CBF0-6DD8-2096-DC312D7C4C0C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3272BD0-DAD5-5E2E-DF88-327DB598D2A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391A8872-A6C5-F99E-D456-5EFA7D6DB07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552649" y="5605507"/>
            <a:ext cx="3162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Ce sont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10" name="Image 9" descr="Une image contenant symbole, logo, cercle, clipart&#10;&#10;Description générée automatiquement">
            <a:extLst>
              <a:ext uri="{FF2B5EF4-FFF2-40B4-BE49-F238E27FC236}">
                <a16:creationId xmlns:a16="http://schemas.microsoft.com/office/drawing/2014/main" id="{A3C0EFFC-3CF1-B58B-2EA2-12D6E4EFEB0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45" r="53559"/>
          <a:stretch/>
        </p:blipFill>
        <p:spPr>
          <a:xfrm>
            <a:off x="7743835" y="4054295"/>
            <a:ext cx="1207091" cy="1208265"/>
          </a:xfrm>
          <a:prstGeom prst="rect">
            <a:avLst/>
          </a:prstGeom>
        </p:spPr>
      </p:pic>
      <p:pic>
        <p:nvPicPr>
          <p:cNvPr id="11" name="Image 10" descr="Une image contenant symbole, logo, cercle, clipart&#10;&#10;Description générée automatiquement">
            <a:extLst>
              <a:ext uri="{FF2B5EF4-FFF2-40B4-BE49-F238E27FC236}">
                <a16:creationId xmlns:a16="http://schemas.microsoft.com/office/drawing/2014/main" id="{E989B526-538C-0B50-68A4-6B6E286E5FD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89" t="48762" r="-630" b="3483"/>
          <a:stretch/>
        </p:blipFill>
        <p:spPr>
          <a:xfrm>
            <a:off x="7715258" y="5411860"/>
            <a:ext cx="1207091" cy="120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432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59DF4-3028-F2FA-2609-04643AC9E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9D46E4A9-04EA-C7FE-0831-67CD7EB761C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4B2B55-97B9-FA54-55A3-5D79A1BE3D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D590A1-0EB2-6E68-9E5A-F5CCE549AC3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4350" y="577671"/>
            <a:ext cx="1282512" cy="1115530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9ED5D1C-4EE3-52C2-F2F2-179229C974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0549" y="3173974"/>
            <a:ext cx="5094901" cy="3939051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2B78C82-475F-54DC-77F2-A0B50127AC9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98797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2D9F0-84A2-7CC6-580D-D81C028E5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C4B7D433-DCB5-297B-6115-1BBF63770D9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F47A5E-DF9F-A808-D54A-39B3275CFD4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C’est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/Ce sont)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…………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des filles.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B99725-B8E8-E250-6A1C-4DE8CCCD861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3066516-5CD4-8B4A-819F-3E66A975A9F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872D41F-9297-973F-ADE9-AC06E62325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5616" y="4765690"/>
            <a:ext cx="5964767" cy="3877563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EBE3BB05-5DB1-9DC5-B141-D38E99AB909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3401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A759E-7C3C-6BB4-1E1F-66645B518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79404E78-356B-6598-EB62-B3CC0C089A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5C0B3C-F6EE-77EF-BCDF-C46BFB8A29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Ce sont des filles.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1A97C16-7916-B7DF-770C-FBD4A1DD559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345E030-4823-F578-FB38-B13D1539184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Ce sont</a:t>
            </a:r>
            <a:r>
              <a:rPr lang="fr-FR" sz="6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des filles.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EDCA965-AC8B-60DB-AD49-9C7139C114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5616" y="4765690"/>
            <a:ext cx="5964767" cy="3877563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ED6DD01-3BD5-3106-21FF-C3B85AF7EB5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63435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88FFC-708B-FC1E-6CEB-449CF15EB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B19BF98F-A334-4A32-37E4-34D97E31DA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ED1CE6-D7A1-D8E5-000F-A9F891A1F0E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(</a:t>
            </a:r>
            <a:r>
              <a:rPr lang="fr-FR" sz="6000" dirty="0">
                <a:solidFill>
                  <a:srgbClr val="00B0F0"/>
                </a:solidFill>
                <a:latin typeface="KG Primary Penmanship Alt" panose="02000506000000020003" pitchFamily="2" charset="0"/>
              </a:rPr>
              <a:t>C’est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/Ce sont)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 …………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un garçon.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F8770E-9FA8-36BA-ED53-BAA8C930665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0175" y="734342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Écris le bon mot pour compléter la phrase.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80D06F-2599-B421-E44D-A32E3FDD03B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2075" y="470694"/>
            <a:ext cx="1850350" cy="1430572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2BE1AADB-5D2B-F21F-87F1-A086E4A0A43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48DF68F1-5EFF-87EC-1582-F172FD0917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6034277" y="4488341"/>
            <a:ext cx="1647446" cy="425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7891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FF809-2FED-3E5D-7B10-88E6145DC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81EF3B31-355D-815E-D48D-C94C90611C9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4431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BF8A94-5D28-974C-A37B-FE14AF7D316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8750" y="724315"/>
            <a:ext cx="1055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C’est un garçon.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Corrigez.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FB3C8A6-F187-EE32-8384-A1DB3D427D2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23828" y="579298"/>
            <a:ext cx="1984722" cy="1323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A3114DD-C444-BA15-0D3A-EC4FA83DEC5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8171" y="2795043"/>
            <a:ext cx="1290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30">
              <a:defRPr/>
            </a:pP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C’est </a:t>
            </a:r>
            <a:r>
              <a:rPr lang="fr-FR" sz="60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un garçon</a:t>
            </a:r>
            <a:r>
              <a:rPr kumimoji="0" lang="fr-FR" sz="6000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.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C4B004BE-38BA-1E12-22B6-85A1ECE99B7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F547978D-48FD-07C3-EFF1-942CCA8D41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6034277" y="4488341"/>
            <a:ext cx="1647446" cy="425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550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B1755-7790-3980-FA0B-8B50C5312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A50EACB-AE60-BA0F-2853-BFCA0C4555B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46424" y="1092330"/>
            <a:ext cx="1195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l’activité se fait sur les cahiers.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18BA0A33-7AEA-532D-9A46-C725F3EF553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99A8AF-4399-A8B2-C432-AB863132FC6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2EA9EFAE-56D7-E51A-E03E-B0B8E8BC0E2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02AC28-9A35-6C63-0ED9-1CB6FC5811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7D13C355-40FD-9CE6-F62F-CD7940CB06C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1061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EE1D5-CBCB-B961-10D9-EF5CAAE3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6891A04-E8C0-AF42-5218-ACA4701E2DD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E8FE598-C597-9894-BC50-8DA6D0955D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11.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657E2E37-5F4F-D8F0-C54C-18DD5180F96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7B7446A7-DFB5-77B5-1B41-5FA99C0EE2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8285" y="1747119"/>
            <a:ext cx="5663710" cy="801124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F421C5-31B3-059F-4598-A65345B294D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108285" y="4114800"/>
            <a:ext cx="5764378" cy="32146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470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880EF-59EB-A5A3-ACF6-A756E69D1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24E5F433-709E-1150-9079-66AC7BB2F978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B9AE41-EE25-18F3-7C26-12C519594095}"/>
              </a:ext>
            </a:extLst>
          </p:cNvPr>
          <p:cNvSpPr txBox="1"/>
          <p:nvPr/>
        </p:nvSpPr>
        <p:spPr>
          <a:xfrm>
            <a:off x="1411357" y="710514"/>
            <a:ext cx="1194745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3. Je complète les phrases avec « c’est » ou «ce sont».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D3F5F5-476E-91E1-9963-7FC5CA17B72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E03B601-29E4-35BA-A3FA-74EA510DB219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83704EA-B7B7-1B49-1F6B-EB4351BA275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1135194"/>
            <a:ext cx="9590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ils vont écrire le bon mot sur leurs cahiers.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F29351-35B6-FD7E-2E2F-AF8126D6C0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816" y="3804166"/>
            <a:ext cx="12190366" cy="341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447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A0E35-1A8A-A817-D047-05E045B1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9D2F55BB-2478-4D9A-F1BE-513B49D16E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8A6ADF-5ED5-7102-BB3D-6CAC5871EE8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3.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A2D1DEB0-0766-664D-6401-2E3A5D49D4F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61E63C2B-C1ED-7D40-1C87-3744DA8CC45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7A8B27C-56CB-6E0F-6BB6-171EF6A2BEF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CECBB65D-C817-08FE-86DC-0656C2BDDC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816" y="3804166"/>
            <a:ext cx="12190366" cy="341102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D300182-BEDA-F5BB-588F-B26E4C5980DF}"/>
              </a:ext>
            </a:extLst>
          </p:cNvPr>
          <p:cNvSpPr txBox="1"/>
          <p:nvPr/>
        </p:nvSpPr>
        <p:spPr>
          <a:xfrm>
            <a:off x="2021997" y="6224740"/>
            <a:ext cx="19784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C’est </a:t>
            </a:r>
            <a:endParaRPr lang="fr-MA" sz="44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20F3200-DE50-0588-ED18-46EBD9E3AF77}"/>
              </a:ext>
            </a:extLst>
          </p:cNvPr>
          <p:cNvSpPr txBox="1"/>
          <p:nvPr/>
        </p:nvSpPr>
        <p:spPr>
          <a:xfrm>
            <a:off x="7932260" y="5053516"/>
            <a:ext cx="19784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C’est </a:t>
            </a:r>
            <a:endParaRPr lang="fr-MA" sz="44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3D35570-ED41-BD27-4B5A-1ABBB650D422}"/>
              </a:ext>
            </a:extLst>
          </p:cNvPr>
          <p:cNvSpPr txBox="1"/>
          <p:nvPr/>
        </p:nvSpPr>
        <p:spPr>
          <a:xfrm>
            <a:off x="7932259" y="6224739"/>
            <a:ext cx="19784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Ce sont </a:t>
            </a:r>
            <a:endParaRPr lang="fr-MA" sz="44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2093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812576-24D8-C525-0C24-299749F6C15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738622" y="2111427"/>
            <a:ext cx="8012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verbe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faire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au présent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/>
        </p:nvSpPr>
        <p:spPr>
          <a:xfrm>
            <a:off x="3605981" y="3361208"/>
            <a:ext cx="6017342" cy="525042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096D84-64E8-2DE1-ABAB-858EE153B61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359441" y="3796487"/>
            <a:ext cx="4855997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Je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fais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 fais </a:t>
            </a:r>
          </a:p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fait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Elle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fait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Nous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faisons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Vous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faites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font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 Elles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font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F826A18-8260-0EC0-6BA3-08B8FF0FD49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A8947CEA-605D-CB68-797D-2CCF27DC7FF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8553" y="740154"/>
            <a:ext cx="10392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le verbe faire au présent. Répétons ensemble. </a:t>
            </a:r>
          </a:p>
        </p:txBody>
      </p:sp>
    </p:spTree>
    <p:extLst>
      <p:ext uri="{BB962C8B-B14F-4D97-AF65-F5344CB8AC3E}">
        <p14:creationId xmlns:p14="http://schemas.microsoft.com/office/powerpoint/2010/main" val="370936852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5239F-AD58-07C3-9D25-ED4BE2677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1D0320C3-B5CA-A5EF-A598-C5C5706337DD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2938262-02F9-756A-22E0-DC33795779BD}"/>
              </a:ext>
            </a:extLst>
          </p:cNvPr>
          <p:cNvSpPr txBox="1"/>
          <p:nvPr/>
        </p:nvSpPr>
        <p:spPr>
          <a:xfrm>
            <a:off x="1411357" y="710514"/>
            <a:ext cx="1194745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2. J’écris le bon mot.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B15658-77E7-7CC6-3C14-17853D32225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E7E8EB5-33A4-3423-03E2-7D5E8CB98914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AE0A6C2-E480-7D8F-6B7B-C9445DC85A0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1135194"/>
            <a:ext cx="9590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ils vont écrire le bon mot sur leurs cahiers.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52B247-93EA-0591-9A1C-F11E161D9B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6243" y="2771775"/>
            <a:ext cx="9743512" cy="607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67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2BB1D-1C1A-B8C2-098C-41E3822C6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FDBD3F5-C87C-C55E-2DF8-6AA7022F62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1764" y="2468741"/>
            <a:ext cx="10152472" cy="6332357"/>
          </a:xfrm>
          <a:prstGeom prst="rect">
            <a:avLst/>
          </a:prstGeom>
        </p:spPr>
      </p:pic>
      <p:sp>
        <p:nvSpPr>
          <p:cNvPr id="16" name="Freeform 8">
            <a:extLst>
              <a:ext uri="{FF2B5EF4-FFF2-40B4-BE49-F238E27FC236}">
                <a16:creationId xmlns:a16="http://schemas.microsoft.com/office/drawing/2014/main" id="{59A8E5A8-6916-9147-B32B-7CB0D8CFC62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F89A14-A862-C120-5582-8912F0F3D67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2.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B3C236FD-376F-CE25-49B4-0C966843CC4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2B5DFA2C-AEE7-572B-7301-816070EDDC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C8282A4-35A2-539E-BD32-17DE51AB15D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D4702701-4AC9-2600-6A33-1930C6967154}"/>
              </a:ext>
            </a:extLst>
          </p:cNvPr>
          <p:cNvSpPr txBox="1"/>
          <p:nvPr/>
        </p:nvSpPr>
        <p:spPr>
          <a:xfrm>
            <a:off x="3738563" y="4458150"/>
            <a:ext cx="14869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fais</a:t>
            </a:r>
            <a:endParaRPr lang="fr-MA" sz="4800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8C5A4A-70B3-11C0-2402-5166C0BEF7C7}"/>
              </a:ext>
            </a:extLst>
          </p:cNvPr>
          <p:cNvSpPr txBox="1"/>
          <p:nvPr/>
        </p:nvSpPr>
        <p:spPr>
          <a:xfrm>
            <a:off x="3738563" y="5300171"/>
            <a:ext cx="14869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fait</a:t>
            </a:r>
            <a:endParaRPr lang="fr-MA" sz="4800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65E183A-FCD3-48CB-9960-E01F1F192F67}"/>
              </a:ext>
            </a:extLst>
          </p:cNvPr>
          <p:cNvSpPr txBox="1"/>
          <p:nvPr/>
        </p:nvSpPr>
        <p:spPr>
          <a:xfrm>
            <a:off x="4095752" y="6157793"/>
            <a:ext cx="23622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faisons</a:t>
            </a:r>
            <a:endParaRPr lang="fr-MA" sz="4800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18AC91C-E917-F7D8-BD10-89F948A57F8C}"/>
              </a:ext>
            </a:extLst>
          </p:cNvPr>
          <p:cNvSpPr txBox="1"/>
          <p:nvPr/>
        </p:nvSpPr>
        <p:spPr>
          <a:xfrm>
            <a:off x="4095753" y="6994945"/>
            <a:ext cx="21907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faites</a:t>
            </a:r>
            <a:endParaRPr lang="fr-MA" sz="4800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BC303DD-DF60-B549-B6FF-82E202844895}"/>
              </a:ext>
            </a:extLst>
          </p:cNvPr>
          <p:cNvSpPr txBox="1"/>
          <p:nvPr/>
        </p:nvSpPr>
        <p:spPr>
          <a:xfrm>
            <a:off x="4095752" y="7841053"/>
            <a:ext cx="16155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font</a:t>
            </a:r>
            <a:endParaRPr lang="fr-MA" sz="4800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0041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6" y="1287661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86" y="1287661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6813727" y="8681309"/>
            <a:ext cx="96490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2" tIns="51413" rIns="102862" bIns="51413" anchor="ctr" anchorCtr="0">
            <a:noAutofit/>
          </a:bodyPr>
          <a:lstStyle/>
          <a:p>
            <a:pPr algn="ctr" defTabSz="1371566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136334" y="8529247"/>
            <a:ext cx="3148070" cy="415198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136334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/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5409085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912437" y="3179076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5808658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6672280" y="5930679"/>
            <a:ext cx="73399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/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540" y="4244656"/>
            <a:ext cx="4547728" cy="45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11695</TotalTime>
  <Words>1955</Words>
  <Application>Microsoft Office PowerPoint</Application>
  <PresentationFormat>Personnalisé</PresentationFormat>
  <Paragraphs>376</Paragraphs>
  <Slides>70</Slides>
  <Notes>1</Notes>
  <HiddenSlides>0</HiddenSlides>
  <MMClips>2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70</vt:i4>
      </vt:variant>
    </vt:vector>
  </HeadingPairs>
  <TitlesOfParts>
    <vt:vector size="87" baseType="lpstr">
      <vt:lpstr>Carelia</vt:lpstr>
      <vt:lpstr>Dosis Bold</vt:lpstr>
      <vt:lpstr>Calibri</vt:lpstr>
      <vt:lpstr>Calibri </vt:lpstr>
      <vt:lpstr>Dosis</vt:lpstr>
      <vt:lpstr>Helvetica Neue Light</vt:lpstr>
      <vt:lpstr>Traditional Arabic</vt:lpstr>
      <vt:lpstr>KG Primary Penmanship Alt</vt:lpstr>
      <vt:lpstr>Montserrat</vt:lpstr>
      <vt:lpstr>Cambria</vt:lpstr>
      <vt:lpstr>Arial</vt:lpstr>
      <vt:lpstr>1_Office Theme</vt:lpstr>
      <vt:lpstr>Office Theme</vt:lpstr>
      <vt:lpstr>2_Office Theme</vt:lpstr>
      <vt:lpstr>3_Office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135</cp:revision>
  <dcterms:created xsi:type="dcterms:W3CDTF">2023-09-22T04:26:48Z</dcterms:created>
  <dcterms:modified xsi:type="dcterms:W3CDTF">2025-01-09T18:14:52Z</dcterms:modified>
</cp:coreProperties>
</file>