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16" r:id="rId4"/>
    <p:sldMasterId id="2147483828" r:id="rId5"/>
  </p:sldMasterIdLst>
  <p:notesMasterIdLst>
    <p:notesMasterId r:id="rId84"/>
  </p:notesMasterIdLst>
  <p:sldIdLst>
    <p:sldId id="2134808265" r:id="rId6"/>
    <p:sldId id="2134808281" r:id="rId7"/>
    <p:sldId id="2134808266" r:id="rId8"/>
    <p:sldId id="2134808267" r:id="rId9"/>
    <p:sldId id="2134808443" r:id="rId10"/>
    <p:sldId id="2134808284" r:id="rId11"/>
    <p:sldId id="2134808438" r:id="rId12"/>
    <p:sldId id="2134808268" r:id="rId13"/>
    <p:sldId id="2134808384" r:id="rId14"/>
    <p:sldId id="2134808270" r:id="rId15"/>
    <p:sldId id="2134808271" r:id="rId16"/>
    <p:sldId id="2147482340" r:id="rId17"/>
    <p:sldId id="2134808273" r:id="rId18"/>
    <p:sldId id="2134808938" r:id="rId19"/>
    <p:sldId id="2147482341" r:id="rId20"/>
    <p:sldId id="2134808843" r:id="rId21"/>
    <p:sldId id="2134808848" r:id="rId22"/>
    <p:sldId id="2134808846" r:id="rId23"/>
    <p:sldId id="2134808422" r:id="rId24"/>
    <p:sldId id="2134808967" r:id="rId25"/>
    <p:sldId id="2134808968" r:id="rId26"/>
    <p:sldId id="2134808969" r:id="rId27"/>
    <p:sldId id="2134808970" r:id="rId28"/>
    <p:sldId id="2134808971" r:id="rId29"/>
    <p:sldId id="2134808973" r:id="rId30"/>
    <p:sldId id="2134808942" r:id="rId31"/>
    <p:sldId id="2134806054" r:id="rId32"/>
    <p:sldId id="2134807448" r:id="rId33"/>
    <p:sldId id="2134807449" r:id="rId34"/>
    <p:sldId id="2134808859" r:id="rId35"/>
    <p:sldId id="2134807452" r:id="rId36"/>
    <p:sldId id="2134808944" r:id="rId37"/>
    <p:sldId id="2134808945" r:id="rId38"/>
    <p:sldId id="2134808946" r:id="rId39"/>
    <p:sldId id="2134808948" r:id="rId40"/>
    <p:sldId id="2134808949" r:id="rId41"/>
    <p:sldId id="2134808950" r:id="rId42"/>
    <p:sldId id="2134808951" r:id="rId43"/>
    <p:sldId id="2134808952" r:id="rId44"/>
    <p:sldId id="2134808953" r:id="rId45"/>
    <p:sldId id="2134808954" r:id="rId46"/>
    <p:sldId id="2134808955" r:id="rId47"/>
    <p:sldId id="2134808956" r:id="rId48"/>
    <p:sldId id="2134808957" r:id="rId49"/>
    <p:sldId id="2134808962" r:id="rId50"/>
    <p:sldId id="2134808977" r:id="rId51"/>
    <p:sldId id="2134808978" r:id="rId52"/>
    <p:sldId id="2134806115" r:id="rId53"/>
    <p:sldId id="2134808299" r:id="rId54"/>
    <p:sldId id="2134808974" r:id="rId55"/>
    <p:sldId id="2134808975" r:id="rId56"/>
    <p:sldId id="2134808963" r:id="rId57"/>
    <p:sldId id="2134808964" r:id="rId58"/>
    <p:sldId id="2134808976" r:id="rId59"/>
    <p:sldId id="2134806216" r:id="rId60"/>
    <p:sldId id="2134808838" r:id="rId61"/>
    <p:sldId id="2134808839" r:id="rId62"/>
    <p:sldId id="2134808248" r:id="rId63"/>
    <p:sldId id="2147482349" r:id="rId64"/>
    <p:sldId id="2134808966" r:id="rId65"/>
    <p:sldId id="2134808184" r:id="rId66"/>
    <p:sldId id="2134808185" r:id="rId67"/>
    <p:sldId id="2134808186" r:id="rId68"/>
    <p:sldId id="2134808187" r:id="rId69"/>
    <p:sldId id="2134808188" r:id="rId70"/>
    <p:sldId id="2134808191" r:id="rId71"/>
    <p:sldId id="2134808192" r:id="rId72"/>
    <p:sldId id="2147482351" r:id="rId73"/>
    <p:sldId id="2147482352" r:id="rId74"/>
    <p:sldId id="2147482350" r:id="rId75"/>
    <p:sldId id="2134808347" r:id="rId76"/>
    <p:sldId id="2134808965" r:id="rId77"/>
    <p:sldId id="2134808440" r:id="rId78"/>
    <p:sldId id="2134808444" r:id="rId79"/>
    <p:sldId id="2134808805" r:id="rId80"/>
    <p:sldId id="2134808775" r:id="rId81"/>
    <p:sldId id="2134808474" r:id="rId82"/>
    <p:sldId id="2147482339" r:id="rId83"/>
  </p:sldIdLst>
  <p:sldSz cx="13716000" cy="10287000"/>
  <p:notesSz cx="6858000" cy="9144000"/>
  <p:embeddedFontLst>
    <p:embeddedFont>
      <p:font typeface="Cambria" panose="02040503050406030204" pitchFamily="18" charset="0"/>
      <p:regular r:id="rId85"/>
      <p:bold r:id="rId86"/>
      <p:italic r:id="rId87"/>
      <p:boldItalic r:id="rId88"/>
    </p:embeddedFont>
    <p:embeddedFont>
      <p:font typeface="Carelia" panose="020B0604020202020204" charset="0"/>
      <p:regular r:id="rId89"/>
    </p:embeddedFont>
    <p:embeddedFont>
      <p:font typeface="Dosis" pitchFamily="2" charset="0"/>
      <p:regular r:id="rId90"/>
      <p:bold r:id="rId91"/>
    </p:embeddedFont>
    <p:embeddedFont>
      <p:font typeface="Dosis Bold" charset="0"/>
      <p:regular r:id="rId92"/>
      <p:bold r:id="rId93"/>
    </p:embeddedFont>
    <p:embeddedFont>
      <p:font typeface="Montserrat" panose="00000500000000000000" pitchFamily="2" charset="0"/>
      <p:regular r:id="rId94"/>
      <p:bold r:id="rId95"/>
      <p:italic r:id="rId96"/>
      <p:boldItalic r:id="rId97"/>
    </p:embeddedFont>
    <p:embeddedFont>
      <p:font typeface="Traditional Arabic" panose="02020603050405020304" pitchFamily="18" charset="-78"/>
      <p:regular r:id="rId98"/>
      <p:bold r:id="rId99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E46C0A"/>
    <a:srgbClr val="F2F2F2"/>
    <a:srgbClr val="525252"/>
    <a:srgbClr val="67803F"/>
    <a:srgbClr val="106584"/>
    <a:srgbClr val="FDEADA"/>
    <a:srgbClr val="FFFFFF"/>
    <a:srgbClr val="F7F1BD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10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386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notesMaster" Target="notesMasters/notesMaster1.xml"/><Relationship Id="rId89" Type="http://schemas.openxmlformats.org/officeDocument/2006/relationships/font" Target="fonts/font5.fntdata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10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6.fntdata"/><Relationship Id="rId95" Type="http://schemas.openxmlformats.org/officeDocument/2006/relationships/font" Target="fonts/font11.fntdata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0" Type="http://schemas.openxmlformats.org/officeDocument/2006/relationships/slide" Target="slides/slide75.xml"/><Relationship Id="rId85" Type="http://schemas.openxmlformats.org/officeDocument/2006/relationships/font" Target="fonts/font1.fntdata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103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font" Target="fonts/font4.fntdata"/><Relationship Id="rId91" Type="http://schemas.openxmlformats.org/officeDocument/2006/relationships/font" Target="fonts/font7.fntdata"/><Relationship Id="rId96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font" Target="fonts/font2.fntdata"/><Relationship Id="rId94" Type="http://schemas.openxmlformats.org/officeDocument/2006/relationships/font" Target="fonts/font10.fntdata"/><Relationship Id="rId99" Type="http://schemas.openxmlformats.org/officeDocument/2006/relationships/font" Target="fonts/font15.fntdata"/><Relationship Id="rId10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font" Target="fonts/font13.fntdata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font" Target="fonts/font3.fntdata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font" Target="fonts/font9.fntdata"/><Relationship Id="rId98" Type="http://schemas.openxmlformats.org/officeDocument/2006/relationships/font" Target="fonts/font14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07/01/2025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422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114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305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166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559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708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640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658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478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438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61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12708687" y="9326435"/>
            <a:ext cx="82305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6223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7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1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786" y="2382"/>
          <a:ext cx="1787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6" y="2382"/>
                        <a:ext cx="1787" cy="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67550" y="890051"/>
            <a:ext cx="127809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67550" y="2304950"/>
            <a:ext cx="12780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5531922" y="9838709"/>
            <a:ext cx="2652156" cy="22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fr" sz="1200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1200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4" name="Google Shape;54;p13" descr="Résultat de recherche d'images pour &quot;logo royaume du maroc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45044" y="276097"/>
            <a:ext cx="602585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9858167"/>
            <a:ext cx="3583800" cy="3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fr" sz="1050" b="1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Document confidentiel pour usage interne</a:t>
            </a:r>
            <a:endParaRPr sz="1800" b="1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701310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svg"/><Relationship Id="rId3" Type="http://schemas.openxmlformats.org/officeDocument/2006/relationships/tags" Target="../tags/tag4.xml"/><Relationship Id="rId21" Type="http://schemas.openxmlformats.org/officeDocument/2006/relationships/image" Target="../media/image12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8.png"/><Relationship Id="rId2" Type="http://schemas.openxmlformats.org/officeDocument/2006/relationships/tags" Target="../tags/tag3.xml"/><Relationship Id="rId16" Type="http://schemas.openxmlformats.org/officeDocument/2006/relationships/image" Target="../media/image7.svg"/><Relationship Id="rId20" Type="http://schemas.openxmlformats.org/officeDocument/2006/relationships/image" Target="../media/image11.sv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tags" Target="../tags/tag11.xml"/><Relationship Id="rId19" Type="http://schemas.openxmlformats.org/officeDocument/2006/relationships/image" Target="../media/image10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8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7.svg"/><Relationship Id="rId2" Type="http://schemas.openxmlformats.org/officeDocument/2006/relationships/tags" Target="../tags/tag15.xml"/><Relationship Id="rId16" Type="http://schemas.openxmlformats.org/officeDocument/2006/relationships/image" Target="../media/image14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6.png"/><Relationship Id="rId5" Type="http://schemas.openxmlformats.org/officeDocument/2006/relationships/tags" Target="../tags/tag18.xml"/><Relationship Id="rId15" Type="http://schemas.openxmlformats.org/officeDocument/2006/relationships/image" Target="../media/image13.png"/><Relationship Id="rId10" Type="http://schemas.openxmlformats.org/officeDocument/2006/relationships/image" Target="../media/image5.jpeg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4.xml"/><Relationship Id="rId7" Type="http://schemas.openxmlformats.org/officeDocument/2006/relationships/image" Target="../media/image5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26.xml"/><Relationship Id="rId10" Type="http://schemas.openxmlformats.org/officeDocument/2006/relationships/image" Target="../media/image8.png"/><Relationship Id="rId4" Type="http://schemas.openxmlformats.org/officeDocument/2006/relationships/tags" Target="../tags/tag25.xml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image" Target="../media/image16.svg"/><Relationship Id="rId3" Type="http://schemas.openxmlformats.org/officeDocument/2006/relationships/tags" Target="../tags/tag29.xml"/><Relationship Id="rId21" Type="http://schemas.openxmlformats.org/officeDocument/2006/relationships/image" Target="../media/image19.sv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15.png"/><Relationship Id="rId2" Type="http://schemas.openxmlformats.org/officeDocument/2006/relationships/tags" Target="../tags/tag28.xml"/><Relationship Id="rId16" Type="http://schemas.openxmlformats.org/officeDocument/2006/relationships/image" Target="../media/image5.jpeg"/><Relationship Id="rId20" Type="http://schemas.openxmlformats.org/officeDocument/2006/relationships/image" Target="../media/image18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6.xml"/><Relationship Id="rId19" Type="http://schemas.openxmlformats.org/officeDocument/2006/relationships/image" Target="../media/image17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image" Target="../media/image21.jpeg"/><Relationship Id="rId3" Type="http://schemas.openxmlformats.org/officeDocument/2006/relationships/tags" Target="../tags/tag43.xml"/><Relationship Id="rId21" Type="http://schemas.openxmlformats.org/officeDocument/2006/relationships/tags" Target="../tags/tag6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image" Target="../media/image16.svg"/><Relationship Id="rId33" Type="http://schemas.openxmlformats.org/officeDocument/2006/relationships/image" Target="../media/image28.png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image" Target="../media/image24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image" Target="../media/image15.png"/><Relationship Id="rId32" Type="http://schemas.openxmlformats.org/officeDocument/2006/relationships/image" Target="../media/image27.pn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5.jpeg"/><Relationship Id="rId28" Type="http://schemas.openxmlformats.org/officeDocument/2006/relationships/image" Target="../media/image23.pn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image" Target="../media/image26.jpe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2.png"/><Relationship Id="rId30" Type="http://schemas.openxmlformats.org/officeDocument/2006/relationships/image" Target="../media/image25.jpeg"/><Relationship Id="rId8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image" Target="../media/image13.png"/><Relationship Id="rId3" Type="http://schemas.openxmlformats.org/officeDocument/2006/relationships/tags" Target="../tags/tag64.xml"/><Relationship Id="rId21" Type="http://schemas.openxmlformats.org/officeDocument/2006/relationships/tags" Target="../tags/tag82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image" Target="../media/image29.sv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image" Target="../media/image32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15.pn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5.jpeg"/><Relationship Id="rId28" Type="http://schemas.openxmlformats.org/officeDocument/2006/relationships/image" Target="../media/image31.png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slideLayout" Target="../slideLayouts/slideLayout18.xml"/><Relationship Id="rId27" Type="http://schemas.openxmlformats.org/officeDocument/2006/relationships/image" Target="../media/image30.png"/><Relationship Id="rId30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5.png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image" Target="../media/image34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image" Target="../media/image29.svg"/><Relationship Id="rId5" Type="http://schemas.openxmlformats.org/officeDocument/2006/relationships/tags" Target="../tags/tag87.xml"/><Relationship Id="rId10" Type="http://schemas.openxmlformats.org/officeDocument/2006/relationships/image" Target="../media/image15.png"/><Relationship Id="rId4" Type="http://schemas.openxmlformats.org/officeDocument/2006/relationships/tags" Target="../tags/tag86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2.xml"/><Relationship Id="rId7" Type="http://schemas.openxmlformats.org/officeDocument/2006/relationships/image" Target="../media/image5.jpe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94.xml"/><Relationship Id="rId10" Type="http://schemas.openxmlformats.org/officeDocument/2006/relationships/image" Target="../media/image8.png"/><Relationship Id="rId4" Type="http://schemas.openxmlformats.org/officeDocument/2006/relationships/tags" Target="../tags/tag93.xml"/><Relationship Id="rId9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13" Type="http://schemas.openxmlformats.org/officeDocument/2006/relationships/image" Target="../media/image29.svg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12" Type="http://schemas.openxmlformats.org/officeDocument/2006/relationships/image" Target="../media/image15.png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image" Target="../media/image5.jpeg"/><Relationship Id="rId5" Type="http://schemas.openxmlformats.org/officeDocument/2006/relationships/tags" Target="../tags/tag99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98.xml"/><Relationship Id="rId9" Type="http://schemas.openxmlformats.org/officeDocument/2006/relationships/tags" Target="../tags/tag10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06.xml"/><Relationship Id="rId7" Type="http://schemas.openxmlformats.org/officeDocument/2006/relationships/image" Target="../media/image5.jpe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08.xml"/><Relationship Id="rId10" Type="http://schemas.openxmlformats.org/officeDocument/2006/relationships/image" Target="../media/image8.png"/><Relationship Id="rId4" Type="http://schemas.openxmlformats.org/officeDocument/2006/relationships/tags" Target="../tags/tag107.xml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12" Type="http://schemas.openxmlformats.org/officeDocument/2006/relationships/image" Target="../media/image36.png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image" Target="../media/image16.svg"/><Relationship Id="rId5" Type="http://schemas.openxmlformats.org/officeDocument/2006/relationships/tags" Target="../tags/tag113.xml"/><Relationship Id="rId10" Type="http://schemas.openxmlformats.org/officeDocument/2006/relationships/image" Target="../media/image15.png"/><Relationship Id="rId4" Type="http://schemas.openxmlformats.org/officeDocument/2006/relationships/tags" Target="../tags/tag112.xml"/><Relationship Id="rId9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image" Target="../media/image16.svg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image" Target="../media/image15.png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image" Target="../media/image5.jpeg"/><Relationship Id="rId5" Type="http://schemas.openxmlformats.org/officeDocument/2006/relationships/tags" Target="../tags/tag12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19.xml"/><Relationship Id="rId9" Type="http://schemas.openxmlformats.org/officeDocument/2006/relationships/tags" Target="../tags/tag12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27.xml"/><Relationship Id="rId7" Type="http://schemas.openxmlformats.org/officeDocument/2006/relationships/image" Target="../media/image5.jpeg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29.xml"/><Relationship Id="rId10" Type="http://schemas.openxmlformats.org/officeDocument/2006/relationships/image" Target="../media/image8.png"/><Relationship Id="rId4" Type="http://schemas.openxmlformats.org/officeDocument/2006/relationships/tags" Target="../tags/tag128.xml"/><Relationship Id="rId9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2.xml"/><Relationship Id="rId18" Type="http://schemas.openxmlformats.org/officeDocument/2006/relationships/tags" Target="../tags/tag147.xml"/><Relationship Id="rId26" Type="http://schemas.openxmlformats.org/officeDocument/2006/relationships/tags" Target="../tags/tag155.xml"/><Relationship Id="rId3" Type="http://schemas.openxmlformats.org/officeDocument/2006/relationships/tags" Target="../tags/tag132.xml"/><Relationship Id="rId21" Type="http://schemas.openxmlformats.org/officeDocument/2006/relationships/tags" Target="../tags/tag150.xml"/><Relationship Id="rId7" Type="http://schemas.openxmlformats.org/officeDocument/2006/relationships/tags" Target="../tags/tag136.xml"/><Relationship Id="rId12" Type="http://schemas.openxmlformats.org/officeDocument/2006/relationships/tags" Target="../tags/tag141.xml"/><Relationship Id="rId17" Type="http://schemas.openxmlformats.org/officeDocument/2006/relationships/tags" Target="../tags/tag146.xml"/><Relationship Id="rId25" Type="http://schemas.openxmlformats.org/officeDocument/2006/relationships/tags" Target="../tags/tag154.xml"/><Relationship Id="rId33" Type="http://schemas.openxmlformats.org/officeDocument/2006/relationships/image" Target="../media/image16.svg"/><Relationship Id="rId2" Type="http://schemas.openxmlformats.org/officeDocument/2006/relationships/tags" Target="../tags/tag131.xml"/><Relationship Id="rId16" Type="http://schemas.openxmlformats.org/officeDocument/2006/relationships/tags" Target="../tags/tag145.xml"/><Relationship Id="rId20" Type="http://schemas.openxmlformats.org/officeDocument/2006/relationships/tags" Target="../tags/tag149.xml"/><Relationship Id="rId29" Type="http://schemas.openxmlformats.org/officeDocument/2006/relationships/tags" Target="../tags/tag158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tags" Target="../tags/tag140.xml"/><Relationship Id="rId24" Type="http://schemas.openxmlformats.org/officeDocument/2006/relationships/tags" Target="../tags/tag153.xml"/><Relationship Id="rId32" Type="http://schemas.openxmlformats.org/officeDocument/2006/relationships/image" Target="../media/image15.png"/><Relationship Id="rId5" Type="http://schemas.openxmlformats.org/officeDocument/2006/relationships/tags" Target="../tags/tag134.xml"/><Relationship Id="rId15" Type="http://schemas.openxmlformats.org/officeDocument/2006/relationships/tags" Target="../tags/tag144.xml"/><Relationship Id="rId23" Type="http://schemas.openxmlformats.org/officeDocument/2006/relationships/tags" Target="../tags/tag152.xml"/><Relationship Id="rId28" Type="http://schemas.openxmlformats.org/officeDocument/2006/relationships/tags" Target="../tags/tag157.xml"/><Relationship Id="rId10" Type="http://schemas.openxmlformats.org/officeDocument/2006/relationships/tags" Target="../tags/tag139.xml"/><Relationship Id="rId19" Type="http://schemas.openxmlformats.org/officeDocument/2006/relationships/tags" Target="../tags/tag148.xml"/><Relationship Id="rId31" Type="http://schemas.openxmlformats.org/officeDocument/2006/relationships/image" Target="../media/image5.jpeg"/><Relationship Id="rId4" Type="http://schemas.openxmlformats.org/officeDocument/2006/relationships/tags" Target="../tags/tag133.xml"/><Relationship Id="rId9" Type="http://schemas.openxmlformats.org/officeDocument/2006/relationships/tags" Target="../tags/tag138.xml"/><Relationship Id="rId14" Type="http://schemas.openxmlformats.org/officeDocument/2006/relationships/tags" Target="../tags/tag143.xml"/><Relationship Id="rId22" Type="http://schemas.openxmlformats.org/officeDocument/2006/relationships/tags" Target="../tags/tag151.xml"/><Relationship Id="rId27" Type="http://schemas.openxmlformats.org/officeDocument/2006/relationships/tags" Target="../tags/tag156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66.xml"/><Relationship Id="rId13" Type="http://schemas.openxmlformats.org/officeDocument/2006/relationships/image" Target="../media/image37.png"/><Relationship Id="rId3" Type="http://schemas.openxmlformats.org/officeDocument/2006/relationships/tags" Target="../tags/tag161.xml"/><Relationship Id="rId7" Type="http://schemas.openxmlformats.org/officeDocument/2006/relationships/tags" Target="../tags/tag165.xml"/><Relationship Id="rId12" Type="http://schemas.openxmlformats.org/officeDocument/2006/relationships/image" Target="../media/image16.svg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11" Type="http://schemas.openxmlformats.org/officeDocument/2006/relationships/image" Target="../media/image15.png"/><Relationship Id="rId5" Type="http://schemas.openxmlformats.org/officeDocument/2006/relationships/tags" Target="../tags/tag163.xml"/><Relationship Id="rId15" Type="http://schemas.openxmlformats.org/officeDocument/2006/relationships/image" Target="../media/image39.png"/><Relationship Id="rId10" Type="http://schemas.openxmlformats.org/officeDocument/2006/relationships/image" Target="../media/image5.jpeg"/><Relationship Id="rId4" Type="http://schemas.openxmlformats.org/officeDocument/2006/relationships/tags" Target="../tags/tag162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169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tags" Target="../tags/tag172.xml"/><Relationship Id="rId11" Type="http://schemas.openxmlformats.org/officeDocument/2006/relationships/image" Target="../media/image8.png"/><Relationship Id="rId5" Type="http://schemas.openxmlformats.org/officeDocument/2006/relationships/tags" Target="../tags/tag171.xml"/><Relationship Id="rId10" Type="http://schemas.openxmlformats.org/officeDocument/2006/relationships/image" Target="../media/image7.svg"/><Relationship Id="rId4" Type="http://schemas.openxmlformats.org/officeDocument/2006/relationships/tags" Target="../tags/tag170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image" Target="../media/image16.svg"/><Relationship Id="rId3" Type="http://schemas.openxmlformats.org/officeDocument/2006/relationships/tags" Target="../tags/tag175.xml"/><Relationship Id="rId7" Type="http://schemas.openxmlformats.org/officeDocument/2006/relationships/tags" Target="../tags/tag179.xml"/><Relationship Id="rId12" Type="http://schemas.openxmlformats.org/officeDocument/2006/relationships/image" Target="../media/image15.png"/><Relationship Id="rId2" Type="http://schemas.openxmlformats.org/officeDocument/2006/relationships/tags" Target="../tags/tag174.xml"/><Relationship Id="rId16" Type="http://schemas.openxmlformats.org/officeDocument/2006/relationships/image" Target="../media/image42.png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image" Target="../media/image5.jpeg"/><Relationship Id="rId5" Type="http://schemas.openxmlformats.org/officeDocument/2006/relationships/tags" Target="../tags/tag177.xml"/><Relationship Id="rId15" Type="http://schemas.openxmlformats.org/officeDocument/2006/relationships/image" Target="../media/image41.sv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13" Type="http://schemas.openxmlformats.org/officeDocument/2006/relationships/image" Target="../media/image43.png"/><Relationship Id="rId3" Type="http://schemas.openxmlformats.org/officeDocument/2006/relationships/tags" Target="../tags/tag184.xml"/><Relationship Id="rId7" Type="http://schemas.openxmlformats.org/officeDocument/2006/relationships/tags" Target="../tags/tag188.xml"/><Relationship Id="rId12" Type="http://schemas.openxmlformats.org/officeDocument/2006/relationships/image" Target="../media/image19.svg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image" Target="../media/image18.png"/><Relationship Id="rId5" Type="http://schemas.openxmlformats.org/officeDocument/2006/relationships/tags" Target="../tags/tag186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85.xml"/><Relationship Id="rId9" Type="http://schemas.openxmlformats.org/officeDocument/2006/relationships/tags" Target="../tags/tag19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193.xml"/><Relationship Id="rId7" Type="http://schemas.openxmlformats.org/officeDocument/2006/relationships/image" Target="../media/image19.svg"/><Relationship Id="rId2" Type="http://schemas.openxmlformats.org/officeDocument/2006/relationships/tags" Target="../tags/tag192.xml"/><Relationship Id="rId1" Type="http://schemas.openxmlformats.org/officeDocument/2006/relationships/tags" Target="../tags/tag191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9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02.xml"/><Relationship Id="rId13" Type="http://schemas.openxmlformats.org/officeDocument/2006/relationships/tags" Target="../tags/tag207.xml"/><Relationship Id="rId18" Type="http://schemas.openxmlformats.org/officeDocument/2006/relationships/image" Target="../media/image23.png"/><Relationship Id="rId3" Type="http://schemas.openxmlformats.org/officeDocument/2006/relationships/tags" Target="../tags/tag197.xml"/><Relationship Id="rId21" Type="http://schemas.openxmlformats.org/officeDocument/2006/relationships/image" Target="../media/image47.png"/><Relationship Id="rId7" Type="http://schemas.openxmlformats.org/officeDocument/2006/relationships/tags" Target="../tags/tag201.xml"/><Relationship Id="rId12" Type="http://schemas.openxmlformats.org/officeDocument/2006/relationships/tags" Target="../tags/tag206.xml"/><Relationship Id="rId17" Type="http://schemas.openxmlformats.org/officeDocument/2006/relationships/image" Target="../media/image19.svg"/><Relationship Id="rId2" Type="http://schemas.openxmlformats.org/officeDocument/2006/relationships/tags" Target="../tags/tag196.xml"/><Relationship Id="rId16" Type="http://schemas.openxmlformats.org/officeDocument/2006/relationships/image" Target="../media/image18.png"/><Relationship Id="rId20" Type="http://schemas.openxmlformats.org/officeDocument/2006/relationships/image" Target="../media/image46.png"/><Relationship Id="rId1" Type="http://schemas.openxmlformats.org/officeDocument/2006/relationships/tags" Target="../tags/tag195.xml"/><Relationship Id="rId6" Type="http://schemas.openxmlformats.org/officeDocument/2006/relationships/tags" Target="../tags/tag200.xml"/><Relationship Id="rId11" Type="http://schemas.openxmlformats.org/officeDocument/2006/relationships/tags" Target="../tags/tag205.xml"/><Relationship Id="rId5" Type="http://schemas.openxmlformats.org/officeDocument/2006/relationships/tags" Target="../tags/tag199.xml"/><Relationship Id="rId15" Type="http://schemas.openxmlformats.org/officeDocument/2006/relationships/slideLayout" Target="../slideLayouts/slideLayout18.xml"/><Relationship Id="rId23" Type="http://schemas.openxmlformats.org/officeDocument/2006/relationships/image" Target="../media/image49.png"/><Relationship Id="rId10" Type="http://schemas.openxmlformats.org/officeDocument/2006/relationships/tags" Target="../tags/tag204.xml"/><Relationship Id="rId19" Type="http://schemas.openxmlformats.org/officeDocument/2006/relationships/image" Target="../media/image45.png"/><Relationship Id="rId4" Type="http://schemas.openxmlformats.org/officeDocument/2006/relationships/tags" Target="../tags/tag198.xml"/><Relationship Id="rId9" Type="http://schemas.openxmlformats.org/officeDocument/2006/relationships/tags" Target="../tags/tag203.xml"/><Relationship Id="rId14" Type="http://schemas.openxmlformats.org/officeDocument/2006/relationships/tags" Target="../tags/tag208.xml"/><Relationship Id="rId22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16.xml"/><Relationship Id="rId13" Type="http://schemas.openxmlformats.org/officeDocument/2006/relationships/tags" Target="../tags/tag221.xml"/><Relationship Id="rId18" Type="http://schemas.openxmlformats.org/officeDocument/2006/relationships/image" Target="../media/image23.png"/><Relationship Id="rId3" Type="http://schemas.openxmlformats.org/officeDocument/2006/relationships/tags" Target="../tags/tag211.xml"/><Relationship Id="rId21" Type="http://schemas.openxmlformats.org/officeDocument/2006/relationships/image" Target="../media/image52.png"/><Relationship Id="rId7" Type="http://schemas.openxmlformats.org/officeDocument/2006/relationships/tags" Target="../tags/tag215.xml"/><Relationship Id="rId12" Type="http://schemas.openxmlformats.org/officeDocument/2006/relationships/tags" Target="../tags/tag220.xml"/><Relationship Id="rId17" Type="http://schemas.openxmlformats.org/officeDocument/2006/relationships/image" Target="../media/image19.svg"/><Relationship Id="rId2" Type="http://schemas.openxmlformats.org/officeDocument/2006/relationships/tags" Target="../tags/tag210.xml"/><Relationship Id="rId16" Type="http://schemas.openxmlformats.org/officeDocument/2006/relationships/image" Target="../media/image18.png"/><Relationship Id="rId20" Type="http://schemas.openxmlformats.org/officeDocument/2006/relationships/image" Target="../media/image51.jpeg"/><Relationship Id="rId1" Type="http://schemas.openxmlformats.org/officeDocument/2006/relationships/tags" Target="../tags/tag209.xml"/><Relationship Id="rId6" Type="http://schemas.openxmlformats.org/officeDocument/2006/relationships/tags" Target="../tags/tag214.xml"/><Relationship Id="rId11" Type="http://schemas.openxmlformats.org/officeDocument/2006/relationships/tags" Target="../tags/tag219.xml"/><Relationship Id="rId5" Type="http://schemas.openxmlformats.org/officeDocument/2006/relationships/tags" Target="../tags/tag213.xml"/><Relationship Id="rId15" Type="http://schemas.openxmlformats.org/officeDocument/2006/relationships/slideLayout" Target="../slideLayouts/slideLayout18.xml"/><Relationship Id="rId23" Type="http://schemas.openxmlformats.org/officeDocument/2006/relationships/image" Target="../media/image54.jpeg"/><Relationship Id="rId10" Type="http://schemas.openxmlformats.org/officeDocument/2006/relationships/tags" Target="../tags/tag218.xml"/><Relationship Id="rId19" Type="http://schemas.openxmlformats.org/officeDocument/2006/relationships/image" Target="../media/image50.jpeg"/><Relationship Id="rId4" Type="http://schemas.openxmlformats.org/officeDocument/2006/relationships/tags" Target="../tags/tag212.xml"/><Relationship Id="rId9" Type="http://schemas.openxmlformats.org/officeDocument/2006/relationships/tags" Target="../tags/tag217.xml"/><Relationship Id="rId14" Type="http://schemas.openxmlformats.org/officeDocument/2006/relationships/tags" Target="../tags/tag222.xml"/><Relationship Id="rId22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30.xml"/><Relationship Id="rId13" Type="http://schemas.openxmlformats.org/officeDocument/2006/relationships/image" Target="../media/image22.png"/><Relationship Id="rId18" Type="http://schemas.openxmlformats.org/officeDocument/2006/relationships/image" Target="../media/image49.png"/><Relationship Id="rId3" Type="http://schemas.openxmlformats.org/officeDocument/2006/relationships/tags" Target="../tags/tag225.xml"/><Relationship Id="rId7" Type="http://schemas.openxmlformats.org/officeDocument/2006/relationships/tags" Target="../tags/tag229.xml"/><Relationship Id="rId12" Type="http://schemas.openxmlformats.org/officeDocument/2006/relationships/image" Target="../media/image19.svg"/><Relationship Id="rId17" Type="http://schemas.openxmlformats.org/officeDocument/2006/relationships/image" Target="../media/image48.png"/><Relationship Id="rId2" Type="http://schemas.openxmlformats.org/officeDocument/2006/relationships/tags" Target="../tags/tag224.xml"/><Relationship Id="rId16" Type="http://schemas.openxmlformats.org/officeDocument/2006/relationships/image" Target="../media/image47.png"/><Relationship Id="rId1" Type="http://schemas.openxmlformats.org/officeDocument/2006/relationships/tags" Target="../tags/tag223.xml"/><Relationship Id="rId6" Type="http://schemas.openxmlformats.org/officeDocument/2006/relationships/tags" Target="../tags/tag228.xml"/><Relationship Id="rId11" Type="http://schemas.openxmlformats.org/officeDocument/2006/relationships/image" Target="../media/image18.png"/><Relationship Id="rId5" Type="http://schemas.openxmlformats.org/officeDocument/2006/relationships/tags" Target="../tags/tag227.xml"/><Relationship Id="rId15" Type="http://schemas.openxmlformats.org/officeDocument/2006/relationships/image" Target="../media/image46.pn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26.xml"/><Relationship Id="rId9" Type="http://schemas.openxmlformats.org/officeDocument/2006/relationships/tags" Target="../tags/tag231.xml"/><Relationship Id="rId1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39.xml"/><Relationship Id="rId13" Type="http://schemas.openxmlformats.org/officeDocument/2006/relationships/image" Target="../media/image22.png"/><Relationship Id="rId18" Type="http://schemas.openxmlformats.org/officeDocument/2006/relationships/image" Target="../media/image54.jpeg"/><Relationship Id="rId3" Type="http://schemas.openxmlformats.org/officeDocument/2006/relationships/tags" Target="../tags/tag234.xml"/><Relationship Id="rId7" Type="http://schemas.openxmlformats.org/officeDocument/2006/relationships/tags" Target="../tags/tag238.xml"/><Relationship Id="rId12" Type="http://schemas.openxmlformats.org/officeDocument/2006/relationships/image" Target="../media/image19.svg"/><Relationship Id="rId17" Type="http://schemas.openxmlformats.org/officeDocument/2006/relationships/image" Target="../media/image53.png"/><Relationship Id="rId2" Type="http://schemas.openxmlformats.org/officeDocument/2006/relationships/tags" Target="../tags/tag233.xml"/><Relationship Id="rId16" Type="http://schemas.openxmlformats.org/officeDocument/2006/relationships/image" Target="../media/image52.png"/><Relationship Id="rId1" Type="http://schemas.openxmlformats.org/officeDocument/2006/relationships/tags" Target="../tags/tag232.xml"/><Relationship Id="rId6" Type="http://schemas.openxmlformats.org/officeDocument/2006/relationships/tags" Target="../tags/tag237.xml"/><Relationship Id="rId11" Type="http://schemas.openxmlformats.org/officeDocument/2006/relationships/image" Target="../media/image18.png"/><Relationship Id="rId5" Type="http://schemas.openxmlformats.org/officeDocument/2006/relationships/tags" Target="../tags/tag236.xml"/><Relationship Id="rId15" Type="http://schemas.openxmlformats.org/officeDocument/2006/relationships/image" Target="../media/image51.jpe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35.xml"/><Relationship Id="rId9" Type="http://schemas.openxmlformats.org/officeDocument/2006/relationships/tags" Target="../tags/tag240.xml"/><Relationship Id="rId14" Type="http://schemas.openxmlformats.org/officeDocument/2006/relationships/image" Target="../media/image5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43.xml"/><Relationship Id="rId7" Type="http://schemas.openxmlformats.org/officeDocument/2006/relationships/image" Target="../media/image18.png"/><Relationship Id="rId2" Type="http://schemas.openxmlformats.org/officeDocument/2006/relationships/tags" Target="../tags/tag242.xml"/><Relationship Id="rId1" Type="http://schemas.openxmlformats.org/officeDocument/2006/relationships/tags" Target="../tags/tag241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45.xml"/><Relationship Id="rId10" Type="http://schemas.openxmlformats.org/officeDocument/2006/relationships/image" Target="../media/image55.jpeg"/><Relationship Id="rId4" Type="http://schemas.openxmlformats.org/officeDocument/2006/relationships/tags" Target="../tags/tag244.xml"/><Relationship Id="rId9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48.xml"/><Relationship Id="rId7" Type="http://schemas.openxmlformats.org/officeDocument/2006/relationships/image" Target="../media/image18.png"/><Relationship Id="rId2" Type="http://schemas.openxmlformats.org/officeDocument/2006/relationships/tags" Target="../tags/tag247.xml"/><Relationship Id="rId1" Type="http://schemas.openxmlformats.org/officeDocument/2006/relationships/tags" Target="../tags/tag246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50.xml"/><Relationship Id="rId10" Type="http://schemas.openxmlformats.org/officeDocument/2006/relationships/image" Target="../media/image56.jpeg"/><Relationship Id="rId4" Type="http://schemas.openxmlformats.org/officeDocument/2006/relationships/tags" Target="../tags/tag249.xml"/><Relationship Id="rId9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253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252.xml"/><Relationship Id="rId1" Type="http://schemas.openxmlformats.org/officeDocument/2006/relationships/tags" Target="../tags/tag251.xml"/><Relationship Id="rId6" Type="http://schemas.openxmlformats.org/officeDocument/2006/relationships/tags" Target="../tags/tag256.xml"/><Relationship Id="rId11" Type="http://schemas.openxmlformats.org/officeDocument/2006/relationships/image" Target="../media/image8.png"/><Relationship Id="rId5" Type="http://schemas.openxmlformats.org/officeDocument/2006/relationships/tags" Target="../tags/tag255.xml"/><Relationship Id="rId10" Type="http://schemas.openxmlformats.org/officeDocument/2006/relationships/image" Target="../media/image7.svg"/><Relationship Id="rId4" Type="http://schemas.openxmlformats.org/officeDocument/2006/relationships/tags" Target="../tags/tag254.xml"/><Relationship Id="rId9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64.xml"/><Relationship Id="rId13" Type="http://schemas.openxmlformats.org/officeDocument/2006/relationships/image" Target="../media/image5.jpeg"/><Relationship Id="rId18" Type="http://schemas.openxmlformats.org/officeDocument/2006/relationships/image" Target="../media/image42.png"/><Relationship Id="rId3" Type="http://schemas.openxmlformats.org/officeDocument/2006/relationships/tags" Target="../tags/tag259.xml"/><Relationship Id="rId7" Type="http://schemas.openxmlformats.org/officeDocument/2006/relationships/tags" Target="../tags/tag263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41.svg"/><Relationship Id="rId2" Type="http://schemas.openxmlformats.org/officeDocument/2006/relationships/tags" Target="../tags/tag258.xml"/><Relationship Id="rId16" Type="http://schemas.openxmlformats.org/officeDocument/2006/relationships/image" Target="../media/image40.png"/><Relationship Id="rId1" Type="http://schemas.openxmlformats.org/officeDocument/2006/relationships/tags" Target="../tags/tag257.xml"/><Relationship Id="rId6" Type="http://schemas.openxmlformats.org/officeDocument/2006/relationships/tags" Target="../tags/tag262.xml"/><Relationship Id="rId11" Type="http://schemas.openxmlformats.org/officeDocument/2006/relationships/tags" Target="../tags/tag267.xml"/><Relationship Id="rId5" Type="http://schemas.openxmlformats.org/officeDocument/2006/relationships/tags" Target="../tags/tag261.xml"/><Relationship Id="rId15" Type="http://schemas.openxmlformats.org/officeDocument/2006/relationships/image" Target="../media/image29.svg"/><Relationship Id="rId10" Type="http://schemas.openxmlformats.org/officeDocument/2006/relationships/tags" Target="../tags/tag266.xml"/><Relationship Id="rId4" Type="http://schemas.openxmlformats.org/officeDocument/2006/relationships/tags" Target="../tags/tag260.xml"/><Relationship Id="rId9" Type="http://schemas.openxmlformats.org/officeDocument/2006/relationships/tags" Target="../tags/tag265.xml"/><Relationship Id="rId1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70.xml"/><Relationship Id="rId7" Type="http://schemas.openxmlformats.org/officeDocument/2006/relationships/image" Target="../media/image18.png"/><Relationship Id="rId2" Type="http://schemas.openxmlformats.org/officeDocument/2006/relationships/tags" Target="../tags/tag269.xml"/><Relationship Id="rId1" Type="http://schemas.openxmlformats.org/officeDocument/2006/relationships/tags" Target="../tags/tag26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72.xml"/><Relationship Id="rId4" Type="http://schemas.openxmlformats.org/officeDocument/2006/relationships/tags" Target="../tags/tag271.xml"/><Relationship Id="rId9" Type="http://schemas.openxmlformats.org/officeDocument/2006/relationships/image" Target="../media/image21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75.xml"/><Relationship Id="rId7" Type="http://schemas.openxmlformats.org/officeDocument/2006/relationships/image" Target="../media/image18.png"/><Relationship Id="rId2" Type="http://schemas.openxmlformats.org/officeDocument/2006/relationships/tags" Target="../tags/tag274.xml"/><Relationship Id="rId1" Type="http://schemas.openxmlformats.org/officeDocument/2006/relationships/tags" Target="../tags/tag27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77.xml"/><Relationship Id="rId4" Type="http://schemas.openxmlformats.org/officeDocument/2006/relationships/tags" Target="../tags/tag276.xml"/><Relationship Id="rId9" Type="http://schemas.openxmlformats.org/officeDocument/2006/relationships/image" Target="../media/image21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80.xml"/><Relationship Id="rId7" Type="http://schemas.openxmlformats.org/officeDocument/2006/relationships/image" Target="../media/image18.png"/><Relationship Id="rId2" Type="http://schemas.openxmlformats.org/officeDocument/2006/relationships/tags" Target="../tags/tag279.xml"/><Relationship Id="rId1" Type="http://schemas.openxmlformats.org/officeDocument/2006/relationships/tags" Target="../tags/tag27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82.xml"/><Relationship Id="rId4" Type="http://schemas.openxmlformats.org/officeDocument/2006/relationships/tags" Target="../tags/tag281.xml"/><Relationship Id="rId9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285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284.xml"/><Relationship Id="rId1" Type="http://schemas.openxmlformats.org/officeDocument/2006/relationships/tags" Target="../tags/tag283.xml"/><Relationship Id="rId6" Type="http://schemas.openxmlformats.org/officeDocument/2006/relationships/tags" Target="../tags/tag288.xml"/><Relationship Id="rId11" Type="http://schemas.openxmlformats.org/officeDocument/2006/relationships/image" Target="../media/image45.png"/><Relationship Id="rId5" Type="http://schemas.openxmlformats.org/officeDocument/2006/relationships/tags" Target="../tags/tag287.xml"/><Relationship Id="rId10" Type="http://schemas.openxmlformats.org/officeDocument/2006/relationships/image" Target="../media/image22.png"/><Relationship Id="rId4" Type="http://schemas.openxmlformats.org/officeDocument/2006/relationships/tags" Target="../tags/tag286.xml"/><Relationship Id="rId9" Type="http://schemas.openxmlformats.org/officeDocument/2006/relationships/image" Target="../media/image19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91.xml"/><Relationship Id="rId7" Type="http://schemas.openxmlformats.org/officeDocument/2006/relationships/image" Target="../media/image18.png"/><Relationship Id="rId2" Type="http://schemas.openxmlformats.org/officeDocument/2006/relationships/tags" Target="../tags/tag290.xml"/><Relationship Id="rId1" Type="http://schemas.openxmlformats.org/officeDocument/2006/relationships/tags" Target="../tags/tag28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93.xml"/><Relationship Id="rId4" Type="http://schemas.openxmlformats.org/officeDocument/2006/relationships/tags" Target="../tags/tag292.xml"/><Relationship Id="rId9" Type="http://schemas.openxmlformats.org/officeDocument/2006/relationships/image" Target="../media/image21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96.xml"/><Relationship Id="rId7" Type="http://schemas.openxmlformats.org/officeDocument/2006/relationships/image" Target="../media/image18.png"/><Relationship Id="rId2" Type="http://schemas.openxmlformats.org/officeDocument/2006/relationships/tags" Target="../tags/tag295.xml"/><Relationship Id="rId1" Type="http://schemas.openxmlformats.org/officeDocument/2006/relationships/tags" Target="../tags/tag29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98.xml"/><Relationship Id="rId4" Type="http://schemas.openxmlformats.org/officeDocument/2006/relationships/tags" Target="../tags/tag297.xml"/><Relationship Id="rId9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01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00.xml"/><Relationship Id="rId1" Type="http://schemas.openxmlformats.org/officeDocument/2006/relationships/tags" Target="../tags/tag299.xml"/><Relationship Id="rId6" Type="http://schemas.openxmlformats.org/officeDocument/2006/relationships/tags" Target="../tags/tag304.xml"/><Relationship Id="rId11" Type="http://schemas.openxmlformats.org/officeDocument/2006/relationships/image" Target="../media/image46.png"/><Relationship Id="rId5" Type="http://schemas.openxmlformats.org/officeDocument/2006/relationships/tags" Target="../tags/tag303.xml"/><Relationship Id="rId10" Type="http://schemas.openxmlformats.org/officeDocument/2006/relationships/image" Target="../media/image22.png"/><Relationship Id="rId4" Type="http://schemas.openxmlformats.org/officeDocument/2006/relationships/tags" Target="../tags/tag302.xml"/><Relationship Id="rId9" Type="http://schemas.openxmlformats.org/officeDocument/2006/relationships/image" Target="../media/image19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07.xml"/><Relationship Id="rId7" Type="http://schemas.openxmlformats.org/officeDocument/2006/relationships/image" Target="../media/image18.png"/><Relationship Id="rId2" Type="http://schemas.openxmlformats.org/officeDocument/2006/relationships/tags" Target="../tags/tag306.xml"/><Relationship Id="rId1" Type="http://schemas.openxmlformats.org/officeDocument/2006/relationships/tags" Target="../tags/tag305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09.xml"/><Relationship Id="rId4" Type="http://schemas.openxmlformats.org/officeDocument/2006/relationships/tags" Target="../tags/tag308.xml"/><Relationship Id="rId9" Type="http://schemas.openxmlformats.org/officeDocument/2006/relationships/image" Target="../media/image21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12.xml"/><Relationship Id="rId7" Type="http://schemas.openxmlformats.org/officeDocument/2006/relationships/image" Target="../media/image18.png"/><Relationship Id="rId2" Type="http://schemas.openxmlformats.org/officeDocument/2006/relationships/tags" Target="../tags/tag311.xml"/><Relationship Id="rId1" Type="http://schemas.openxmlformats.org/officeDocument/2006/relationships/tags" Target="../tags/tag31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14.xml"/><Relationship Id="rId4" Type="http://schemas.openxmlformats.org/officeDocument/2006/relationships/tags" Target="../tags/tag313.xml"/><Relationship Id="rId9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17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16.xml"/><Relationship Id="rId1" Type="http://schemas.openxmlformats.org/officeDocument/2006/relationships/tags" Target="../tags/tag315.xml"/><Relationship Id="rId6" Type="http://schemas.openxmlformats.org/officeDocument/2006/relationships/tags" Target="../tags/tag320.xml"/><Relationship Id="rId11" Type="http://schemas.openxmlformats.org/officeDocument/2006/relationships/image" Target="../media/image47.png"/><Relationship Id="rId5" Type="http://schemas.openxmlformats.org/officeDocument/2006/relationships/tags" Target="../tags/tag319.xml"/><Relationship Id="rId10" Type="http://schemas.openxmlformats.org/officeDocument/2006/relationships/image" Target="../media/image22.png"/><Relationship Id="rId4" Type="http://schemas.openxmlformats.org/officeDocument/2006/relationships/tags" Target="../tags/tag318.xml"/><Relationship Id="rId9" Type="http://schemas.openxmlformats.org/officeDocument/2006/relationships/image" Target="../media/image19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23.xml"/><Relationship Id="rId7" Type="http://schemas.openxmlformats.org/officeDocument/2006/relationships/image" Target="../media/image18.png"/><Relationship Id="rId2" Type="http://schemas.openxmlformats.org/officeDocument/2006/relationships/tags" Target="../tags/tag322.xml"/><Relationship Id="rId1" Type="http://schemas.openxmlformats.org/officeDocument/2006/relationships/tags" Target="../tags/tag32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25.xml"/><Relationship Id="rId4" Type="http://schemas.openxmlformats.org/officeDocument/2006/relationships/tags" Target="../tags/tag324.xml"/><Relationship Id="rId9" Type="http://schemas.openxmlformats.org/officeDocument/2006/relationships/image" Target="../media/image21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28.xml"/><Relationship Id="rId7" Type="http://schemas.openxmlformats.org/officeDocument/2006/relationships/image" Target="../media/image18.png"/><Relationship Id="rId2" Type="http://schemas.openxmlformats.org/officeDocument/2006/relationships/tags" Target="../tags/tag327.xml"/><Relationship Id="rId1" Type="http://schemas.openxmlformats.org/officeDocument/2006/relationships/tags" Target="../tags/tag32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9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33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32.xml"/><Relationship Id="rId1" Type="http://schemas.openxmlformats.org/officeDocument/2006/relationships/tags" Target="../tags/tag331.xml"/><Relationship Id="rId6" Type="http://schemas.openxmlformats.org/officeDocument/2006/relationships/tags" Target="../tags/tag336.xml"/><Relationship Id="rId11" Type="http://schemas.openxmlformats.org/officeDocument/2006/relationships/image" Target="../media/image48.png"/><Relationship Id="rId5" Type="http://schemas.openxmlformats.org/officeDocument/2006/relationships/tags" Target="../tags/tag335.xml"/><Relationship Id="rId10" Type="http://schemas.openxmlformats.org/officeDocument/2006/relationships/image" Target="../media/image22.png"/><Relationship Id="rId4" Type="http://schemas.openxmlformats.org/officeDocument/2006/relationships/tags" Target="../tags/tag334.xml"/><Relationship Id="rId9" Type="http://schemas.openxmlformats.org/officeDocument/2006/relationships/image" Target="../media/image19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39.xml"/><Relationship Id="rId7" Type="http://schemas.openxmlformats.org/officeDocument/2006/relationships/image" Target="../media/image18.png"/><Relationship Id="rId2" Type="http://schemas.openxmlformats.org/officeDocument/2006/relationships/tags" Target="../tags/tag338.xml"/><Relationship Id="rId1" Type="http://schemas.openxmlformats.org/officeDocument/2006/relationships/tags" Target="../tags/tag33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41.xml"/><Relationship Id="rId4" Type="http://schemas.openxmlformats.org/officeDocument/2006/relationships/tags" Target="../tags/tag340.xml"/><Relationship Id="rId9" Type="http://schemas.openxmlformats.org/officeDocument/2006/relationships/image" Target="../media/image21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44.xml"/><Relationship Id="rId7" Type="http://schemas.openxmlformats.org/officeDocument/2006/relationships/image" Target="../media/image18.png"/><Relationship Id="rId2" Type="http://schemas.openxmlformats.org/officeDocument/2006/relationships/tags" Target="../tags/tag343.xml"/><Relationship Id="rId1" Type="http://schemas.openxmlformats.org/officeDocument/2006/relationships/tags" Target="../tags/tag34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46.xml"/><Relationship Id="rId4" Type="http://schemas.openxmlformats.org/officeDocument/2006/relationships/tags" Target="../tags/tag345.xml"/><Relationship Id="rId9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49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48.xml"/><Relationship Id="rId1" Type="http://schemas.openxmlformats.org/officeDocument/2006/relationships/tags" Target="../tags/tag347.xml"/><Relationship Id="rId6" Type="http://schemas.openxmlformats.org/officeDocument/2006/relationships/tags" Target="../tags/tag352.xml"/><Relationship Id="rId11" Type="http://schemas.openxmlformats.org/officeDocument/2006/relationships/image" Target="../media/image49.png"/><Relationship Id="rId5" Type="http://schemas.openxmlformats.org/officeDocument/2006/relationships/tags" Target="../tags/tag351.xml"/><Relationship Id="rId10" Type="http://schemas.openxmlformats.org/officeDocument/2006/relationships/image" Target="../media/image22.png"/><Relationship Id="rId4" Type="http://schemas.openxmlformats.org/officeDocument/2006/relationships/tags" Target="../tags/tag350.xml"/><Relationship Id="rId9" Type="http://schemas.openxmlformats.org/officeDocument/2006/relationships/image" Target="../media/image19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55.xml"/><Relationship Id="rId7" Type="http://schemas.openxmlformats.org/officeDocument/2006/relationships/image" Target="../media/image18.png"/><Relationship Id="rId2" Type="http://schemas.openxmlformats.org/officeDocument/2006/relationships/tags" Target="../tags/tag354.xml"/><Relationship Id="rId1" Type="http://schemas.openxmlformats.org/officeDocument/2006/relationships/tags" Target="../tags/tag35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57.xml"/><Relationship Id="rId4" Type="http://schemas.openxmlformats.org/officeDocument/2006/relationships/tags" Target="../tags/tag356.xml"/><Relationship Id="rId9" Type="http://schemas.openxmlformats.org/officeDocument/2006/relationships/image" Target="../media/image21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60.xml"/><Relationship Id="rId7" Type="http://schemas.openxmlformats.org/officeDocument/2006/relationships/image" Target="../media/image18.png"/><Relationship Id="rId2" Type="http://schemas.openxmlformats.org/officeDocument/2006/relationships/tags" Target="../tags/tag359.xml"/><Relationship Id="rId1" Type="http://schemas.openxmlformats.org/officeDocument/2006/relationships/tags" Target="../tags/tag35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62.xml"/><Relationship Id="rId4" Type="http://schemas.openxmlformats.org/officeDocument/2006/relationships/tags" Target="../tags/tag361.xml"/><Relationship Id="rId9" Type="http://schemas.openxmlformats.org/officeDocument/2006/relationships/image" Target="../media/image2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65.xml"/><Relationship Id="rId7" Type="http://schemas.openxmlformats.org/officeDocument/2006/relationships/image" Target="../media/image18.png"/><Relationship Id="rId2" Type="http://schemas.openxmlformats.org/officeDocument/2006/relationships/tags" Target="../tags/tag364.xml"/><Relationship Id="rId1" Type="http://schemas.openxmlformats.org/officeDocument/2006/relationships/tags" Target="../tags/tag36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67.xml"/><Relationship Id="rId4" Type="http://schemas.openxmlformats.org/officeDocument/2006/relationships/tags" Target="../tags/tag366.xml"/><Relationship Id="rId9" Type="http://schemas.openxmlformats.org/officeDocument/2006/relationships/image" Target="../media/image21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70.xml"/><Relationship Id="rId7" Type="http://schemas.openxmlformats.org/officeDocument/2006/relationships/image" Target="../media/image18.png"/><Relationship Id="rId2" Type="http://schemas.openxmlformats.org/officeDocument/2006/relationships/tags" Target="../tags/tag369.xml"/><Relationship Id="rId1" Type="http://schemas.openxmlformats.org/officeDocument/2006/relationships/tags" Target="../tags/tag36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72.xml"/><Relationship Id="rId4" Type="http://schemas.openxmlformats.org/officeDocument/2006/relationships/tags" Target="../tags/tag371.xml"/><Relationship Id="rId9" Type="http://schemas.openxmlformats.org/officeDocument/2006/relationships/image" Target="../media/image2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75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74.xml"/><Relationship Id="rId1" Type="http://schemas.openxmlformats.org/officeDocument/2006/relationships/tags" Target="../tags/tag373.xml"/><Relationship Id="rId6" Type="http://schemas.openxmlformats.org/officeDocument/2006/relationships/tags" Target="../tags/tag378.xml"/><Relationship Id="rId11" Type="http://schemas.openxmlformats.org/officeDocument/2006/relationships/image" Target="../media/image33.png"/><Relationship Id="rId5" Type="http://schemas.openxmlformats.org/officeDocument/2006/relationships/tags" Target="../tags/tag377.xml"/><Relationship Id="rId10" Type="http://schemas.openxmlformats.org/officeDocument/2006/relationships/image" Target="../media/image57.png"/><Relationship Id="rId4" Type="http://schemas.openxmlformats.org/officeDocument/2006/relationships/tags" Target="../tags/tag376.xml"/><Relationship Id="rId9" Type="http://schemas.openxmlformats.org/officeDocument/2006/relationships/image" Target="../media/image19.sv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81.xml"/><Relationship Id="rId7" Type="http://schemas.openxmlformats.org/officeDocument/2006/relationships/image" Target="../media/image18.png"/><Relationship Id="rId2" Type="http://schemas.openxmlformats.org/officeDocument/2006/relationships/tags" Target="../tags/tag380.xml"/><Relationship Id="rId1" Type="http://schemas.openxmlformats.org/officeDocument/2006/relationships/tags" Target="../tags/tag37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83.xml"/><Relationship Id="rId4" Type="http://schemas.openxmlformats.org/officeDocument/2006/relationships/tags" Target="../tags/tag382.xml"/><Relationship Id="rId9" Type="http://schemas.openxmlformats.org/officeDocument/2006/relationships/image" Target="../media/image3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86.xml"/><Relationship Id="rId7" Type="http://schemas.openxmlformats.org/officeDocument/2006/relationships/image" Target="../media/image18.png"/><Relationship Id="rId2" Type="http://schemas.openxmlformats.org/officeDocument/2006/relationships/tags" Target="../tags/tag385.xml"/><Relationship Id="rId1" Type="http://schemas.openxmlformats.org/officeDocument/2006/relationships/tags" Target="../tags/tag38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88.xml"/><Relationship Id="rId10" Type="http://schemas.openxmlformats.org/officeDocument/2006/relationships/image" Target="../media/image58.png"/><Relationship Id="rId4" Type="http://schemas.openxmlformats.org/officeDocument/2006/relationships/tags" Target="../tags/tag387.xml"/><Relationship Id="rId9" Type="http://schemas.openxmlformats.org/officeDocument/2006/relationships/image" Target="../media/image26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396.xml"/><Relationship Id="rId13" Type="http://schemas.openxmlformats.org/officeDocument/2006/relationships/image" Target="../media/image19.svg"/><Relationship Id="rId3" Type="http://schemas.openxmlformats.org/officeDocument/2006/relationships/tags" Target="../tags/tag391.xml"/><Relationship Id="rId7" Type="http://schemas.openxmlformats.org/officeDocument/2006/relationships/tags" Target="../tags/tag395.xml"/><Relationship Id="rId12" Type="http://schemas.openxmlformats.org/officeDocument/2006/relationships/image" Target="../media/image18.png"/><Relationship Id="rId2" Type="http://schemas.openxmlformats.org/officeDocument/2006/relationships/tags" Target="../tags/tag390.xml"/><Relationship Id="rId1" Type="http://schemas.openxmlformats.org/officeDocument/2006/relationships/tags" Target="../tags/tag389.xml"/><Relationship Id="rId6" Type="http://schemas.openxmlformats.org/officeDocument/2006/relationships/tags" Target="../tags/tag394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93.xml"/><Relationship Id="rId15" Type="http://schemas.openxmlformats.org/officeDocument/2006/relationships/image" Target="../media/image58.png"/><Relationship Id="rId10" Type="http://schemas.openxmlformats.org/officeDocument/2006/relationships/tags" Target="../tags/tag398.xml"/><Relationship Id="rId4" Type="http://schemas.openxmlformats.org/officeDocument/2006/relationships/tags" Target="../tags/tag392.xml"/><Relationship Id="rId9" Type="http://schemas.openxmlformats.org/officeDocument/2006/relationships/tags" Target="../tags/tag397.xml"/><Relationship Id="rId14" Type="http://schemas.openxmlformats.org/officeDocument/2006/relationships/image" Target="../media/image5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01.xml"/><Relationship Id="rId7" Type="http://schemas.openxmlformats.org/officeDocument/2006/relationships/image" Target="../media/image18.png"/><Relationship Id="rId2" Type="http://schemas.openxmlformats.org/officeDocument/2006/relationships/tags" Target="../tags/tag400.xml"/><Relationship Id="rId1" Type="http://schemas.openxmlformats.org/officeDocument/2006/relationships/tags" Target="../tags/tag39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03.xml"/><Relationship Id="rId10" Type="http://schemas.openxmlformats.org/officeDocument/2006/relationships/image" Target="../media/image60.png"/><Relationship Id="rId4" Type="http://schemas.openxmlformats.org/officeDocument/2006/relationships/tags" Target="../tags/tag402.xml"/><Relationship Id="rId9" Type="http://schemas.openxmlformats.org/officeDocument/2006/relationships/image" Target="../media/image2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06.xml"/><Relationship Id="rId7" Type="http://schemas.openxmlformats.org/officeDocument/2006/relationships/image" Target="../media/image18.png"/><Relationship Id="rId2" Type="http://schemas.openxmlformats.org/officeDocument/2006/relationships/tags" Target="../tags/tag405.xml"/><Relationship Id="rId1" Type="http://schemas.openxmlformats.org/officeDocument/2006/relationships/tags" Target="../tags/tag40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08.xml"/><Relationship Id="rId10" Type="http://schemas.openxmlformats.org/officeDocument/2006/relationships/image" Target="../media/image60.png"/><Relationship Id="rId4" Type="http://schemas.openxmlformats.org/officeDocument/2006/relationships/tags" Target="../tags/tag407.xml"/><Relationship Id="rId9" Type="http://schemas.openxmlformats.org/officeDocument/2006/relationships/image" Target="../media/image61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411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2" Type="http://schemas.openxmlformats.org/officeDocument/2006/relationships/tags" Target="../tags/tag410.xml"/><Relationship Id="rId1" Type="http://schemas.openxmlformats.org/officeDocument/2006/relationships/tags" Target="../tags/tag409.xml"/><Relationship Id="rId6" Type="http://schemas.openxmlformats.org/officeDocument/2006/relationships/tags" Target="../tags/tag414.xml"/><Relationship Id="rId11" Type="http://schemas.openxmlformats.org/officeDocument/2006/relationships/image" Target="../media/image8.png"/><Relationship Id="rId5" Type="http://schemas.openxmlformats.org/officeDocument/2006/relationships/tags" Target="../tags/tag413.xml"/><Relationship Id="rId10" Type="http://schemas.openxmlformats.org/officeDocument/2006/relationships/image" Target="../media/image7.svg"/><Relationship Id="rId4" Type="http://schemas.openxmlformats.org/officeDocument/2006/relationships/tags" Target="../tags/tag412.xml"/><Relationship Id="rId9" Type="http://schemas.openxmlformats.org/officeDocument/2006/relationships/image" Target="../media/image6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422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41.svg"/><Relationship Id="rId3" Type="http://schemas.openxmlformats.org/officeDocument/2006/relationships/tags" Target="../tags/tag417.xml"/><Relationship Id="rId7" Type="http://schemas.openxmlformats.org/officeDocument/2006/relationships/tags" Target="../tags/tag421.xml"/><Relationship Id="rId12" Type="http://schemas.openxmlformats.org/officeDocument/2006/relationships/tags" Target="../tags/tag426.xml"/><Relationship Id="rId17" Type="http://schemas.openxmlformats.org/officeDocument/2006/relationships/image" Target="../media/image40.png"/><Relationship Id="rId2" Type="http://schemas.openxmlformats.org/officeDocument/2006/relationships/tags" Target="../tags/tag416.xml"/><Relationship Id="rId16" Type="http://schemas.openxmlformats.org/officeDocument/2006/relationships/image" Target="../media/image29.svg"/><Relationship Id="rId1" Type="http://schemas.openxmlformats.org/officeDocument/2006/relationships/tags" Target="../tags/tag415.xml"/><Relationship Id="rId6" Type="http://schemas.openxmlformats.org/officeDocument/2006/relationships/tags" Target="../tags/tag420.xml"/><Relationship Id="rId11" Type="http://schemas.openxmlformats.org/officeDocument/2006/relationships/tags" Target="../tags/tag425.xml"/><Relationship Id="rId5" Type="http://schemas.openxmlformats.org/officeDocument/2006/relationships/tags" Target="../tags/tag419.xml"/><Relationship Id="rId15" Type="http://schemas.openxmlformats.org/officeDocument/2006/relationships/image" Target="../media/image15.png"/><Relationship Id="rId10" Type="http://schemas.openxmlformats.org/officeDocument/2006/relationships/tags" Target="../tags/tag424.xml"/><Relationship Id="rId19" Type="http://schemas.openxmlformats.org/officeDocument/2006/relationships/image" Target="../media/image42.png"/><Relationship Id="rId4" Type="http://schemas.openxmlformats.org/officeDocument/2006/relationships/tags" Target="../tags/tag418.xml"/><Relationship Id="rId9" Type="http://schemas.openxmlformats.org/officeDocument/2006/relationships/tags" Target="../tags/tag423.xml"/><Relationship Id="rId14" Type="http://schemas.openxmlformats.org/officeDocument/2006/relationships/image" Target="../media/image5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429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64.png"/><Relationship Id="rId2" Type="http://schemas.openxmlformats.org/officeDocument/2006/relationships/tags" Target="../tags/tag428.xml"/><Relationship Id="rId1" Type="http://schemas.openxmlformats.org/officeDocument/2006/relationships/tags" Target="../tags/tag427.xml"/><Relationship Id="rId6" Type="http://schemas.openxmlformats.org/officeDocument/2006/relationships/tags" Target="../tags/tag432.xml"/><Relationship Id="rId11" Type="http://schemas.openxmlformats.org/officeDocument/2006/relationships/image" Target="../media/image63.PNG"/><Relationship Id="rId5" Type="http://schemas.openxmlformats.org/officeDocument/2006/relationships/tags" Target="../tags/tag431.xml"/><Relationship Id="rId10" Type="http://schemas.openxmlformats.org/officeDocument/2006/relationships/image" Target="../media/image62.png"/><Relationship Id="rId4" Type="http://schemas.openxmlformats.org/officeDocument/2006/relationships/tags" Target="../tags/tag430.xml"/><Relationship Id="rId9" Type="http://schemas.openxmlformats.org/officeDocument/2006/relationships/image" Target="../media/image19.sv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438.xml"/><Relationship Id="rId13" Type="http://schemas.openxmlformats.org/officeDocument/2006/relationships/image" Target="../media/image63.PNG"/><Relationship Id="rId3" Type="http://schemas.openxmlformats.org/officeDocument/2006/relationships/tags" Target="../tags/tag435.xml"/><Relationship Id="rId7" Type="http://schemas.openxmlformats.org/officeDocument/2006/relationships/tags" Target="../tags/tag437.xml"/><Relationship Id="rId12" Type="http://schemas.openxmlformats.org/officeDocument/2006/relationships/image" Target="../media/image62.png"/><Relationship Id="rId2" Type="http://schemas.openxmlformats.org/officeDocument/2006/relationships/tags" Target="../tags/tag434.xml"/><Relationship Id="rId1" Type="http://schemas.openxmlformats.org/officeDocument/2006/relationships/tags" Target="../tags/tag433.xml"/><Relationship Id="rId6" Type="http://schemas.openxmlformats.org/officeDocument/2006/relationships/audio" Target="../media/media1.wav"/><Relationship Id="rId11" Type="http://schemas.openxmlformats.org/officeDocument/2006/relationships/slideLayout" Target="../slideLayouts/slideLayout29.xml"/><Relationship Id="rId5" Type="http://schemas.microsoft.com/office/2007/relationships/media" Target="../media/media1.wav"/><Relationship Id="rId15" Type="http://schemas.openxmlformats.org/officeDocument/2006/relationships/image" Target="../media/image65.png"/><Relationship Id="rId10" Type="http://schemas.openxmlformats.org/officeDocument/2006/relationships/tags" Target="../tags/tag440.xml"/><Relationship Id="rId4" Type="http://schemas.openxmlformats.org/officeDocument/2006/relationships/tags" Target="../tags/tag436.xml"/><Relationship Id="rId9" Type="http://schemas.openxmlformats.org/officeDocument/2006/relationships/tags" Target="../tags/tag439.xml"/><Relationship Id="rId14" Type="http://schemas.openxmlformats.org/officeDocument/2006/relationships/image" Target="../media/image64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448.xml"/><Relationship Id="rId13" Type="http://schemas.openxmlformats.org/officeDocument/2006/relationships/image" Target="../media/image19.svg"/><Relationship Id="rId3" Type="http://schemas.openxmlformats.org/officeDocument/2006/relationships/tags" Target="../tags/tag443.xml"/><Relationship Id="rId7" Type="http://schemas.openxmlformats.org/officeDocument/2006/relationships/tags" Target="../tags/tag447.xml"/><Relationship Id="rId12" Type="http://schemas.openxmlformats.org/officeDocument/2006/relationships/image" Target="../media/image18.png"/><Relationship Id="rId2" Type="http://schemas.openxmlformats.org/officeDocument/2006/relationships/tags" Target="../tags/tag442.xml"/><Relationship Id="rId1" Type="http://schemas.openxmlformats.org/officeDocument/2006/relationships/tags" Target="../tags/tag441.xml"/><Relationship Id="rId6" Type="http://schemas.openxmlformats.org/officeDocument/2006/relationships/tags" Target="../tags/tag446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445.xml"/><Relationship Id="rId10" Type="http://schemas.openxmlformats.org/officeDocument/2006/relationships/tags" Target="../tags/tag450.xml"/><Relationship Id="rId4" Type="http://schemas.openxmlformats.org/officeDocument/2006/relationships/tags" Target="../tags/tag444.xml"/><Relationship Id="rId9" Type="http://schemas.openxmlformats.org/officeDocument/2006/relationships/tags" Target="../tags/tag449.xml"/><Relationship Id="rId14" Type="http://schemas.openxmlformats.org/officeDocument/2006/relationships/image" Target="../media/image66.jpe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456.xml"/><Relationship Id="rId13" Type="http://schemas.openxmlformats.org/officeDocument/2006/relationships/image" Target="../media/image63.PNG"/><Relationship Id="rId3" Type="http://schemas.openxmlformats.org/officeDocument/2006/relationships/tags" Target="../tags/tag453.xml"/><Relationship Id="rId7" Type="http://schemas.openxmlformats.org/officeDocument/2006/relationships/tags" Target="../tags/tag455.xml"/><Relationship Id="rId12" Type="http://schemas.openxmlformats.org/officeDocument/2006/relationships/image" Target="../media/image62.png"/><Relationship Id="rId2" Type="http://schemas.openxmlformats.org/officeDocument/2006/relationships/tags" Target="../tags/tag452.xml"/><Relationship Id="rId1" Type="http://schemas.openxmlformats.org/officeDocument/2006/relationships/tags" Target="../tags/tag451.xml"/><Relationship Id="rId6" Type="http://schemas.openxmlformats.org/officeDocument/2006/relationships/audio" Target="../media/media1.wav"/><Relationship Id="rId11" Type="http://schemas.openxmlformats.org/officeDocument/2006/relationships/slideLayout" Target="../slideLayouts/slideLayout29.xml"/><Relationship Id="rId5" Type="http://schemas.microsoft.com/office/2007/relationships/media" Target="../media/media1.wav"/><Relationship Id="rId15" Type="http://schemas.openxmlformats.org/officeDocument/2006/relationships/image" Target="../media/image65.png"/><Relationship Id="rId10" Type="http://schemas.openxmlformats.org/officeDocument/2006/relationships/tags" Target="../tags/tag458.xml"/><Relationship Id="rId4" Type="http://schemas.openxmlformats.org/officeDocument/2006/relationships/tags" Target="../tags/tag454.xml"/><Relationship Id="rId9" Type="http://schemas.openxmlformats.org/officeDocument/2006/relationships/tags" Target="../tags/tag457.xml"/><Relationship Id="rId14" Type="http://schemas.openxmlformats.org/officeDocument/2006/relationships/image" Target="../media/image64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466.xml"/><Relationship Id="rId13" Type="http://schemas.openxmlformats.org/officeDocument/2006/relationships/tags" Target="../tags/tag471.xml"/><Relationship Id="rId18" Type="http://schemas.openxmlformats.org/officeDocument/2006/relationships/image" Target="../media/image22.png"/><Relationship Id="rId3" Type="http://schemas.openxmlformats.org/officeDocument/2006/relationships/tags" Target="../tags/tag461.xml"/><Relationship Id="rId7" Type="http://schemas.openxmlformats.org/officeDocument/2006/relationships/tags" Target="../tags/tag465.xml"/><Relationship Id="rId12" Type="http://schemas.openxmlformats.org/officeDocument/2006/relationships/tags" Target="../tags/tag470.xml"/><Relationship Id="rId17" Type="http://schemas.openxmlformats.org/officeDocument/2006/relationships/image" Target="../media/image19.svg"/><Relationship Id="rId2" Type="http://schemas.openxmlformats.org/officeDocument/2006/relationships/tags" Target="../tags/tag460.xml"/><Relationship Id="rId16" Type="http://schemas.openxmlformats.org/officeDocument/2006/relationships/image" Target="../media/image18.png"/><Relationship Id="rId20" Type="http://schemas.openxmlformats.org/officeDocument/2006/relationships/image" Target="../media/image64.png"/><Relationship Id="rId1" Type="http://schemas.openxmlformats.org/officeDocument/2006/relationships/tags" Target="../tags/tag459.xml"/><Relationship Id="rId6" Type="http://schemas.openxmlformats.org/officeDocument/2006/relationships/tags" Target="../tags/tag464.xml"/><Relationship Id="rId11" Type="http://schemas.openxmlformats.org/officeDocument/2006/relationships/tags" Target="../tags/tag469.xml"/><Relationship Id="rId5" Type="http://schemas.openxmlformats.org/officeDocument/2006/relationships/tags" Target="../tags/tag463.xml"/><Relationship Id="rId15" Type="http://schemas.openxmlformats.org/officeDocument/2006/relationships/slideLayout" Target="../slideLayouts/slideLayout29.xml"/><Relationship Id="rId10" Type="http://schemas.openxmlformats.org/officeDocument/2006/relationships/tags" Target="../tags/tag468.xml"/><Relationship Id="rId19" Type="http://schemas.openxmlformats.org/officeDocument/2006/relationships/image" Target="../media/image63.PNG"/><Relationship Id="rId4" Type="http://schemas.openxmlformats.org/officeDocument/2006/relationships/tags" Target="../tags/tag462.xml"/><Relationship Id="rId9" Type="http://schemas.openxmlformats.org/officeDocument/2006/relationships/tags" Target="../tags/tag467.xml"/><Relationship Id="rId14" Type="http://schemas.openxmlformats.org/officeDocument/2006/relationships/tags" Target="../tags/tag47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480.xml"/><Relationship Id="rId13" Type="http://schemas.openxmlformats.org/officeDocument/2006/relationships/image" Target="../media/image64.png"/><Relationship Id="rId3" Type="http://schemas.openxmlformats.org/officeDocument/2006/relationships/tags" Target="../tags/tag475.xml"/><Relationship Id="rId7" Type="http://schemas.openxmlformats.org/officeDocument/2006/relationships/tags" Target="../tags/tag479.xml"/><Relationship Id="rId12" Type="http://schemas.openxmlformats.org/officeDocument/2006/relationships/image" Target="../media/image19.svg"/><Relationship Id="rId2" Type="http://schemas.openxmlformats.org/officeDocument/2006/relationships/tags" Target="../tags/tag474.xml"/><Relationship Id="rId1" Type="http://schemas.openxmlformats.org/officeDocument/2006/relationships/tags" Target="../tags/tag473.xml"/><Relationship Id="rId6" Type="http://schemas.openxmlformats.org/officeDocument/2006/relationships/tags" Target="../tags/tag478.xml"/><Relationship Id="rId11" Type="http://schemas.openxmlformats.org/officeDocument/2006/relationships/image" Target="../media/image18.png"/><Relationship Id="rId5" Type="http://schemas.openxmlformats.org/officeDocument/2006/relationships/tags" Target="../tags/tag477.xml"/><Relationship Id="rId10" Type="http://schemas.openxmlformats.org/officeDocument/2006/relationships/image" Target="../media/image63.PNG"/><Relationship Id="rId4" Type="http://schemas.openxmlformats.org/officeDocument/2006/relationships/tags" Target="../tags/tag476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67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488.xml"/><Relationship Id="rId13" Type="http://schemas.openxmlformats.org/officeDocument/2006/relationships/tags" Target="../tags/tag493.xml"/><Relationship Id="rId18" Type="http://schemas.openxmlformats.org/officeDocument/2006/relationships/image" Target="../media/image19.svg"/><Relationship Id="rId3" Type="http://schemas.openxmlformats.org/officeDocument/2006/relationships/tags" Target="../tags/tag483.xml"/><Relationship Id="rId21" Type="http://schemas.openxmlformats.org/officeDocument/2006/relationships/image" Target="../media/image64.png"/><Relationship Id="rId7" Type="http://schemas.openxmlformats.org/officeDocument/2006/relationships/tags" Target="../tags/tag487.xml"/><Relationship Id="rId12" Type="http://schemas.openxmlformats.org/officeDocument/2006/relationships/tags" Target="../tags/tag492.xml"/><Relationship Id="rId17" Type="http://schemas.openxmlformats.org/officeDocument/2006/relationships/image" Target="../media/image18.png"/><Relationship Id="rId2" Type="http://schemas.openxmlformats.org/officeDocument/2006/relationships/tags" Target="../tags/tag482.xml"/><Relationship Id="rId16" Type="http://schemas.openxmlformats.org/officeDocument/2006/relationships/slideLayout" Target="../slideLayouts/slideLayout29.xml"/><Relationship Id="rId20" Type="http://schemas.openxmlformats.org/officeDocument/2006/relationships/image" Target="../media/image63.PNG"/><Relationship Id="rId1" Type="http://schemas.openxmlformats.org/officeDocument/2006/relationships/tags" Target="../tags/tag481.xml"/><Relationship Id="rId6" Type="http://schemas.openxmlformats.org/officeDocument/2006/relationships/tags" Target="../tags/tag486.xml"/><Relationship Id="rId11" Type="http://schemas.openxmlformats.org/officeDocument/2006/relationships/tags" Target="../tags/tag491.xml"/><Relationship Id="rId5" Type="http://schemas.openxmlformats.org/officeDocument/2006/relationships/tags" Target="../tags/tag485.xml"/><Relationship Id="rId15" Type="http://schemas.openxmlformats.org/officeDocument/2006/relationships/tags" Target="../tags/tag495.xml"/><Relationship Id="rId10" Type="http://schemas.openxmlformats.org/officeDocument/2006/relationships/tags" Target="../tags/tag490.xml"/><Relationship Id="rId19" Type="http://schemas.openxmlformats.org/officeDocument/2006/relationships/image" Target="../media/image62.png"/><Relationship Id="rId4" Type="http://schemas.openxmlformats.org/officeDocument/2006/relationships/tags" Target="../tags/tag484.xml"/><Relationship Id="rId9" Type="http://schemas.openxmlformats.org/officeDocument/2006/relationships/tags" Target="../tags/tag489.xml"/><Relationship Id="rId14" Type="http://schemas.openxmlformats.org/officeDocument/2006/relationships/tags" Target="../tags/tag494.xml"/><Relationship Id="rId22" Type="http://schemas.openxmlformats.org/officeDocument/2006/relationships/image" Target="../media/image68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503.xml"/><Relationship Id="rId13" Type="http://schemas.openxmlformats.org/officeDocument/2006/relationships/tags" Target="../tags/tag508.xml"/><Relationship Id="rId18" Type="http://schemas.openxmlformats.org/officeDocument/2006/relationships/image" Target="../media/image19.svg"/><Relationship Id="rId3" Type="http://schemas.openxmlformats.org/officeDocument/2006/relationships/tags" Target="../tags/tag498.xml"/><Relationship Id="rId21" Type="http://schemas.openxmlformats.org/officeDocument/2006/relationships/image" Target="../media/image68.png"/><Relationship Id="rId7" Type="http://schemas.openxmlformats.org/officeDocument/2006/relationships/tags" Target="../tags/tag502.xml"/><Relationship Id="rId12" Type="http://schemas.openxmlformats.org/officeDocument/2006/relationships/tags" Target="../tags/tag507.xml"/><Relationship Id="rId17" Type="http://schemas.openxmlformats.org/officeDocument/2006/relationships/image" Target="../media/image18.png"/><Relationship Id="rId2" Type="http://schemas.openxmlformats.org/officeDocument/2006/relationships/tags" Target="../tags/tag497.xml"/><Relationship Id="rId16" Type="http://schemas.openxmlformats.org/officeDocument/2006/relationships/slideLayout" Target="../slideLayouts/slideLayout29.xml"/><Relationship Id="rId20" Type="http://schemas.openxmlformats.org/officeDocument/2006/relationships/image" Target="../media/image64.png"/><Relationship Id="rId1" Type="http://schemas.openxmlformats.org/officeDocument/2006/relationships/tags" Target="../tags/tag496.xml"/><Relationship Id="rId6" Type="http://schemas.openxmlformats.org/officeDocument/2006/relationships/tags" Target="../tags/tag501.xml"/><Relationship Id="rId11" Type="http://schemas.openxmlformats.org/officeDocument/2006/relationships/tags" Target="../tags/tag506.xml"/><Relationship Id="rId5" Type="http://schemas.openxmlformats.org/officeDocument/2006/relationships/tags" Target="../tags/tag500.xml"/><Relationship Id="rId15" Type="http://schemas.openxmlformats.org/officeDocument/2006/relationships/tags" Target="../tags/tag510.xml"/><Relationship Id="rId10" Type="http://schemas.openxmlformats.org/officeDocument/2006/relationships/tags" Target="../tags/tag505.xml"/><Relationship Id="rId19" Type="http://schemas.openxmlformats.org/officeDocument/2006/relationships/image" Target="../media/image63.PNG"/><Relationship Id="rId4" Type="http://schemas.openxmlformats.org/officeDocument/2006/relationships/tags" Target="../tags/tag499.xml"/><Relationship Id="rId9" Type="http://schemas.openxmlformats.org/officeDocument/2006/relationships/tags" Target="../tags/tag504.xml"/><Relationship Id="rId14" Type="http://schemas.openxmlformats.org/officeDocument/2006/relationships/tags" Target="../tags/tag509.xml"/><Relationship Id="rId22" Type="http://schemas.openxmlformats.org/officeDocument/2006/relationships/image" Target="../media/image67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513.xml"/><Relationship Id="rId7" Type="http://schemas.openxmlformats.org/officeDocument/2006/relationships/slideLayout" Target="../slideLayouts/slideLayout29.xml"/><Relationship Id="rId2" Type="http://schemas.openxmlformats.org/officeDocument/2006/relationships/tags" Target="../tags/tag512.xml"/><Relationship Id="rId1" Type="http://schemas.openxmlformats.org/officeDocument/2006/relationships/tags" Target="../tags/tag511.xml"/><Relationship Id="rId6" Type="http://schemas.openxmlformats.org/officeDocument/2006/relationships/tags" Target="../tags/tag516.xml"/><Relationship Id="rId11" Type="http://schemas.openxmlformats.org/officeDocument/2006/relationships/image" Target="../media/image69.jpeg"/><Relationship Id="rId5" Type="http://schemas.openxmlformats.org/officeDocument/2006/relationships/tags" Target="../tags/tag515.xml"/><Relationship Id="rId10" Type="http://schemas.openxmlformats.org/officeDocument/2006/relationships/image" Target="../media/image22.png"/><Relationship Id="rId4" Type="http://schemas.openxmlformats.org/officeDocument/2006/relationships/tags" Target="../tags/tag514.xml"/><Relationship Id="rId9" Type="http://schemas.openxmlformats.org/officeDocument/2006/relationships/image" Target="../media/image19.sv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524.xml"/><Relationship Id="rId13" Type="http://schemas.openxmlformats.org/officeDocument/2006/relationships/image" Target="../media/image18.png"/><Relationship Id="rId3" Type="http://schemas.openxmlformats.org/officeDocument/2006/relationships/tags" Target="../tags/tag519.xml"/><Relationship Id="rId7" Type="http://schemas.openxmlformats.org/officeDocument/2006/relationships/tags" Target="../tags/tag523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518.xml"/><Relationship Id="rId16" Type="http://schemas.openxmlformats.org/officeDocument/2006/relationships/image" Target="../media/image69.jpeg"/><Relationship Id="rId1" Type="http://schemas.openxmlformats.org/officeDocument/2006/relationships/tags" Target="../tags/tag517.xml"/><Relationship Id="rId6" Type="http://schemas.openxmlformats.org/officeDocument/2006/relationships/tags" Target="../tags/tag522.xml"/><Relationship Id="rId11" Type="http://schemas.openxmlformats.org/officeDocument/2006/relationships/tags" Target="../tags/tag527.xml"/><Relationship Id="rId5" Type="http://schemas.openxmlformats.org/officeDocument/2006/relationships/tags" Target="../tags/tag521.xml"/><Relationship Id="rId15" Type="http://schemas.openxmlformats.org/officeDocument/2006/relationships/image" Target="../media/image62.png"/><Relationship Id="rId10" Type="http://schemas.openxmlformats.org/officeDocument/2006/relationships/tags" Target="../tags/tag526.xml"/><Relationship Id="rId4" Type="http://schemas.openxmlformats.org/officeDocument/2006/relationships/tags" Target="../tags/tag520.xml"/><Relationship Id="rId9" Type="http://schemas.openxmlformats.org/officeDocument/2006/relationships/tags" Target="../tags/tag525.xml"/><Relationship Id="rId14" Type="http://schemas.openxmlformats.org/officeDocument/2006/relationships/image" Target="../media/image19.sv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535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68.png"/><Relationship Id="rId3" Type="http://schemas.openxmlformats.org/officeDocument/2006/relationships/tags" Target="../tags/tag530.xml"/><Relationship Id="rId7" Type="http://schemas.openxmlformats.org/officeDocument/2006/relationships/tags" Target="../tags/tag534.xml"/><Relationship Id="rId12" Type="http://schemas.openxmlformats.org/officeDocument/2006/relationships/tags" Target="../tags/tag539.xml"/><Relationship Id="rId17" Type="http://schemas.openxmlformats.org/officeDocument/2006/relationships/image" Target="../media/image70.png"/><Relationship Id="rId2" Type="http://schemas.openxmlformats.org/officeDocument/2006/relationships/tags" Target="../tags/tag529.xml"/><Relationship Id="rId16" Type="http://schemas.openxmlformats.org/officeDocument/2006/relationships/image" Target="../media/image22.png"/><Relationship Id="rId1" Type="http://schemas.openxmlformats.org/officeDocument/2006/relationships/tags" Target="../tags/tag528.xml"/><Relationship Id="rId6" Type="http://schemas.openxmlformats.org/officeDocument/2006/relationships/tags" Target="../tags/tag533.xml"/><Relationship Id="rId11" Type="http://schemas.openxmlformats.org/officeDocument/2006/relationships/tags" Target="../tags/tag538.xml"/><Relationship Id="rId5" Type="http://schemas.openxmlformats.org/officeDocument/2006/relationships/tags" Target="../tags/tag532.xml"/><Relationship Id="rId15" Type="http://schemas.openxmlformats.org/officeDocument/2006/relationships/image" Target="../media/image19.svg"/><Relationship Id="rId10" Type="http://schemas.openxmlformats.org/officeDocument/2006/relationships/tags" Target="../tags/tag537.xml"/><Relationship Id="rId4" Type="http://schemas.openxmlformats.org/officeDocument/2006/relationships/tags" Target="../tags/tag531.xml"/><Relationship Id="rId9" Type="http://schemas.openxmlformats.org/officeDocument/2006/relationships/tags" Target="../tags/tag536.xml"/><Relationship Id="rId14" Type="http://schemas.openxmlformats.org/officeDocument/2006/relationships/image" Target="../media/image18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547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68.png"/><Relationship Id="rId3" Type="http://schemas.openxmlformats.org/officeDocument/2006/relationships/tags" Target="../tags/tag542.xml"/><Relationship Id="rId7" Type="http://schemas.openxmlformats.org/officeDocument/2006/relationships/tags" Target="../tags/tag546.xml"/><Relationship Id="rId12" Type="http://schemas.openxmlformats.org/officeDocument/2006/relationships/tags" Target="../tags/tag551.xml"/><Relationship Id="rId17" Type="http://schemas.openxmlformats.org/officeDocument/2006/relationships/image" Target="../media/image71.png"/><Relationship Id="rId2" Type="http://schemas.openxmlformats.org/officeDocument/2006/relationships/tags" Target="../tags/tag541.xml"/><Relationship Id="rId16" Type="http://schemas.openxmlformats.org/officeDocument/2006/relationships/image" Target="../media/image62.png"/><Relationship Id="rId1" Type="http://schemas.openxmlformats.org/officeDocument/2006/relationships/tags" Target="../tags/tag540.xml"/><Relationship Id="rId6" Type="http://schemas.openxmlformats.org/officeDocument/2006/relationships/tags" Target="../tags/tag545.xml"/><Relationship Id="rId11" Type="http://schemas.openxmlformats.org/officeDocument/2006/relationships/tags" Target="../tags/tag550.xml"/><Relationship Id="rId5" Type="http://schemas.openxmlformats.org/officeDocument/2006/relationships/tags" Target="../tags/tag544.xml"/><Relationship Id="rId15" Type="http://schemas.openxmlformats.org/officeDocument/2006/relationships/image" Target="../media/image19.svg"/><Relationship Id="rId10" Type="http://schemas.openxmlformats.org/officeDocument/2006/relationships/tags" Target="../tags/tag549.xml"/><Relationship Id="rId4" Type="http://schemas.openxmlformats.org/officeDocument/2006/relationships/tags" Target="../tags/tag543.xml"/><Relationship Id="rId9" Type="http://schemas.openxmlformats.org/officeDocument/2006/relationships/tags" Target="../tags/tag548.xml"/><Relationship Id="rId14" Type="http://schemas.openxmlformats.org/officeDocument/2006/relationships/image" Target="../media/image18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559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68.png"/><Relationship Id="rId3" Type="http://schemas.openxmlformats.org/officeDocument/2006/relationships/tags" Target="../tags/tag554.xml"/><Relationship Id="rId7" Type="http://schemas.openxmlformats.org/officeDocument/2006/relationships/tags" Target="../tags/tag558.xml"/><Relationship Id="rId12" Type="http://schemas.openxmlformats.org/officeDocument/2006/relationships/tags" Target="../tags/tag563.xml"/><Relationship Id="rId17" Type="http://schemas.openxmlformats.org/officeDocument/2006/relationships/image" Target="../media/image72.png"/><Relationship Id="rId2" Type="http://schemas.openxmlformats.org/officeDocument/2006/relationships/tags" Target="../tags/tag553.xml"/><Relationship Id="rId16" Type="http://schemas.openxmlformats.org/officeDocument/2006/relationships/image" Target="../media/image62.png"/><Relationship Id="rId1" Type="http://schemas.openxmlformats.org/officeDocument/2006/relationships/tags" Target="../tags/tag552.xml"/><Relationship Id="rId6" Type="http://schemas.openxmlformats.org/officeDocument/2006/relationships/tags" Target="../tags/tag557.xml"/><Relationship Id="rId11" Type="http://schemas.openxmlformats.org/officeDocument/2006/relationships/tags" Target="../tags/tag562.xml"/><Relationship Id="rId5" Type="http://schemas.openxmlformats.org/officeDocument/2006/relationships/tags" Target="../tags/tag556.xml"/><Relationship Id="rId15" Type="http://schemas.openxmlformats.org/officeDocument/2006/relationships/image" Target="../media/image19.svg"/><Relationship Id="rId10" Type="http://schemas.openxmlformats.org/officeDocument/2006/relationships/tags" Target="../tags/tag561.xml"/><Relationship Id="rId4" Type="http://schemas.openxmlformats.org/officeDocument/2006/relationships/tags" Target="../tags/tag555.xml"/><Relationship Id="rId9" Type="http://schemas.openxmlformats.org/officeDocument/2006/relationships/tags" Target="../tags/tag560.xml"/><Relationship Id="rId14" Type="http://schemas.openxmlformats.org/officeDocument/2006/relationships/image" Target="../media/image18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571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68.png"/><Relationship Id="rId3" Type="http://schemas.openxmlformats.org/officeDocument/2006/relationships/tags" Target="../tags/tag566.xml"/><Relationship Id="rId7" Type="http://schemas.openxmlformats.org/officeDocument/2006/relationships/tags" Target="../tags/tag570.xml"/><Relationship Id="rId12" Type="http://schemas.openxmlformats.org/officeDocument/2006/relationships/tags" Target="../tags/tag575.xml"/><Relationship Id="rId17" Type="http://schemas.openxmlformats.org/officeDocument/2006/relationships/image" Target="../media/image73.png"/><Relationship Id="rId2" Type="http://schemas.openxmlformats.org/officeDocument/2006/relationships/tags" Target="../tags/tag565.xml"/><Relationship Id="rId16" Type="http://schemas.openxmlformats.org/officeDocument/2006/relationships/image" Target="../media/image62.png"/><Relationship Id="rId1" Type="http://schemas.openxmlformats.org/officeDocument/2006/relationships/tags" Target="../tags/tag564.xml"/><Relationship Id="rId6" Type="http://schemas.openxmlformats.org/officeDocument/2006/relationships/tags" Target="../tags/tag569.xml"/><Relationship Id="rId11" Type="http://schemas.openxmlformats.org/officeDocument/2006/relationships/tags" Target="../tags/tag574.xml"/><Relationship Id="rId5" Type="http://schemas.openxmlformats.org/officeDocument/2006/relationships/tags" Target="../tags/tag568.xml"/><Relationship Id="rId15" Type="http://schemas.openxmlformats.org/officeDocument/2006/relationships/image" Target="../media/image19.svg"/><Relationship Id="rId10" Type="http://schemas.openxmlformats.org/officeDocument/2006/relationships/tags" Target="../tags/tag573.xml"/><Relationship Id="rId4" Type="http://schemas.openxmlformats.org/officeDocument/2006/relationships/tags" Target="../tags/tag567.xml"/><Relationship Id="rId9" Type="http://schemas.openxmlformats.org/officeDocument/2006/relationships/tags" Target="../tags/tag572.xml"/><Relationship Id="rId14" Type="http://schemas.openxmlformats.org/officeDocument/2006/relationships/image" Target="../media/image18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tags" Target="../tags/tag578.xml"/><Relationship Id="rId7" Type="http://schemas.openxmlformats.org/officeDocument/2006/relationships/tags" Target="../tags/tag582.xml"/><Relationship Id="rId2" Type="http://schemas.openxmlformats.org/officeDocument/2006/relationships/tags" Target="../tags/tag577.xml"/><Relationship Id="rId1" Type="http://schemas.openxmlformats.org/officeDocument/2006/relationships/tags" Target="../tags/tag576.xml"/><Relationship Id="rId6" Type="http://schemas.openxmlformats.org/officeDocument/2006/relationships/tags" Target="../tags/tag581.xml"/><Relationship Id="rId11" Type="http://schemas.openxmlformats.org/officeDocument/2006/relationships/image" Target="../media/image23.png"/><Relationship Id="rId5" Type="http://schemas.openxmlformats.org/officeDocument/2006/relationships/tags" Target="../tags/tag580.xml"/><Relationship Id="rId10" Type="http://schemas.openxmlformats.org/officeDocument/2006/relationships/image" Target="../media/image19.svg"/><Relationship Id="rId4" Type="http://schemas.openxmlformats.org/officeDocument/2006/relationships/tags" Target="../tags/tag579.xml"/><Relationship Id="rId9" Type="http://schemas.openxmlformats.org/officeDocument/2006/relationships/image" Target="../media/image18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tags" Target="../tags/tag590.xml"/><Relationship Id="rId13" Type="http://schemas.openxmlformats.org/officeDocument/2006/relationships/image" Target="../media/image18.png"/><Relationship Id="rId3" Type="http://schemas.openxmlformats.org/officeDocument/2006/relationships/tags" Target="../tags/tag585.xml"/><Relationship Id="rId7" Type="http://schemas.openxmlformats.org/officeDocument/2006/relationships/tags" Target="../tags/tag589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68.png"/><Relationship Id="rId2" Type="http://schemas.openxmlformats.org/officeDocument/2006/relationships/tags" Target="../tags/tag584.xml"/><Relationship Id="rId16" Type="http://schemas.openxmlformats.org/officeDocument/2006/relationships/image" Target="../media/image71.png"/><Relationship Id="rId1" Type="http://schemas.openxmlformats.org/officeDocument/2006/relationships/tags" Target="../tags/tag583.xml"/><Relationship Id="rId6" Type="http://schemas.openxmlformats.org/officeDocument/2006/relationships/tags" Target="../tags/tag588.xml"/><Relationship Id="rId11" Type="http://schemas.openxmlformats.org/officeDocument/2006/relationships/tags" Target="../tags/tag593.xml"/><Relationship Id="rId5" Type="http://schemas.openxmlformats.org/officeDocument/2006/relationships/tags" Target="../tags/tag587.xml"/><Relationship Id="rId15" Type="http://schemas.openxmlformats.org/officeDocument/2006/relationships/image" Target="../media/image22.png"/><Relationship Id="rId10" Type="http://schemas.openxmlformats.org/officeDocument/2006/relationships/tags" Target="../tags/tag592.xml"/><Relationship Id="rId4" Type="http://schemas.openxmlformats.org/officeDocument/2006/relationships/tags" Target="../tags/tag586.xml"/><Relationship Id="rId9" Type="http://schemas.openxmlformats.org/officeDocument/2006/relationships/tags" Target="../tags/tag591.xml"/><Relationship Id="rId14" Type="http://schemas.openxmlformats.org/officeDocument/2006/relationships/image" Target="../media/image19.sv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tags" Target="../tags/tag601.xml"/><Relationship Id="rId13" Type="http://schemas.openxmlformats.org/officeDocument/2006/relationships/image" Target="../media/image18.png"/><Relationship Id="rId3" Type="http://schemas.openxmlformats.org/officeDocument/2006/relationships/tags" Target="../tags/tag596.xml"/><Relationship Id="rId7" Type="http://schemas.openxmlformats.org/officeDocument/2006/relationships/tags" Target="../tags/tag600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68.png"/><Relationship Id="rId2" Type="http://schemas.openxmlformats.org/officeDocument/2006/relationships/tags" Target="../tags/tag595.xml"/><Relationship Id="rId16" Type="http://schemas.openxmlformats.org/officeDocument/2006/relationships/image" Target="../media/image73.png"/><Relationship Id="rId1" Type="http://schemas.openxmlformats.org/officeDocument/2006/relationships/tags" Target="../tags/tag594.xml"/><Relationship Id="rId6" Type="http://schemas.openxmlformats.org/officeDocument/2006/relationships/tags" Target="../tags/tag599.xml"/><Relationship Id="rId11" Type="http://schemas.openxmlformats.org/officeDocument/2006/relationships/tags" Target="../tags/tag604.xml"/><Relationship Id="rId5" Type="http://schemas.openxmlformats.org/officeDocument/2006/relationships/tags" Target="../tags/tag598.xml"/><Relationship Id="rId15" Type="http://schemas.openxmlformats.org/officeDocument/2006/relationships/image" Target="../media/image22.png"/><Relationship Id="rId10" Type="http://schemas.openxmlformats.org/officeDocument/2006/relationships/tags" Target="../tags/tag603.xml"/><Relationship Id="rId4" Type="http://schemas.openxmlformats.org/officeDocument/2006/relationships/tags" Target="../tags/tag597.xml"/><Relationship Id="rId9" Type="http://schemas.openxmlformats.org/officeDocument/2006/relationships/tags" Target="../tags/tag602.xml"/><Relationship Id="rId14" Type="http://schemas.openxmlformats.org/officeDocument/2006/relationships/image" Target="../media/image19.sv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tags" Target="../tags/tag612.xml"/><Relationship Id="rId13" Type="http://schemas.openxmlformats.org/officeDocument/2006/relationships/image" Target="../media/image18.png"/><Relationship Id="rId3" Type="http://schemas.openxmlformats.org/officeDocument/2006/relationships/tags" Target="../tags/tag607.xml"/><Relationship Id="rId7" Type="http://schemas.openxmlformats.org/officeDocument/2006/relationships/tags" Target="../tags/tag611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68.png"/><Relationship Id="rId2" Type="http://schemas.openxmlformats.org/officeDocument/2006/relationships/tags" Target="../tags/tag606.xml"/><Relationship Id="rId16" Type="http://schemas.openxmlformats.org/officeDocument/2006/relationships/image" Target="../media/image70.png"/><Relationship Id="rId1" Type="http://schemas.openxmlformats.org/officeDocument/2006/relationships/tags" Target="../tags/tag605.xml"/><Relationship Id="rId6" Type="http://schemas.openxmlformats.org/officeDocument/2006/relationships/tags" Target="../tags/tag610.xml"/><Relationship Id="rId11" Type="http://schemas.openxmlformats.org/officeDocument/2006/relationships/tags" Target="../tags/tag615.xml"/><Relationship Id="rId5" Type="http://schemas.openxmlformats.org/officeDocument/2006/relationships/tags" Target="../tags/tag609.xml"/><Relationship Id="rId15" Type="http://schemas.openxmlformats.org/officeDocument/2006/relationships/image" Target="../media/image22.png"/><Relationship Id="rId10" Type="http://schemas.openxmlformats.org/officeDocument/2006/relationships/tags" Target="../tags/tag614.xml"/><Relationship Id="rId4" Type="http://schemas.openxmlformats.org/officeDocument/2006/relationships/tags" Target="../tags/tag608.xml"/><Relationship Id="rId9" Type="http://schemas.openxmlformats.org/officeDocument/2006/relationships/tags" Target="../tags/tag613.xml"/><Relationship Id="rId14" Type="http://schemas.openxmlformats.org/officeDocument/2006/relationships/image" Target="../media/image19.sv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tags" Target="../tags/tag623.xml"/><Relationship Id="rId13" Type="http://schemas.openxmlformats.org/officeDocument/2006/relationships/image" Target="../media/image18.png"/><Relationship Id="rId3" Type="http://schemas.openxmlformats.org/officeDocument/2006/relationships/tags" Target="../tags/tag618.xml"/><Relationship Id="rId7" Type="http://schemas.openxmlformats.org/officeDocument/2006/relationships/tags" Target="../tags/tag622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68.png"/><Relationship Id="rId2" Type="http://schemas.openxmlformats.org/officeDocument/2006/relationships/tags" Target="../tags/tag617.xml"/><Relationship Id="rId16" Type="http://schemas.openxmlformats.org/officeDocument/2006/relationships/image" Target="../media/image72.png"/><Relationship Id="rId1" Type="http://schemas.openxmlformats.org/officeDocument/2006/relationships/tags" Target="../tags/tag616.xml"/><Relationship Id="rId6" Type="http://schemas.openxmlformats.org/officeDocument/2006/relationships/tags" Target="../tags/tag621.xml"/><Relationship Id="rId11" Type="http://schemas.openxmlformats.org/officeDocument/2006/relationships/tags" Target="../tags/tag626.xml"/><Relationship Id="rId5" Type="http://schemas.openxmlformats.org/officeDocument/2006/relationships/tags" Target="../tags/tag620.xml"/><Relationship Id="rId15" Type="http://schemas.openxmlformats.org/officeDocument/2006/relationships/image" Target="../media/image22.png"/><Relationship Id="rId10" Type="http://schemas.openxmlformats.org/officeDocument/2006/relationships/tags" Target="../tags/tag625.xml"/><Relationship Id="rId4" Type="http://schemas.openxmlformats.org/officeDocument/2006/relationships/tags" Target="../tags/tag619.xml"/><Relationship Id="rId9" Type="http://schemas.openxmlformats.org/officeDocument/2006/relationships/tags" Target="../tags/tag624.xml"/><Relationship Id="rId14" Type="http://schemas.openxmlformats.org/officeDocument/2006/relationships/image" Target="../media/image19.sv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tags" Target="../tags/tag629.xml"/><Relationship Id="rId7" Type="http://schemas.openxmlformats.org/officeDocument/2006/relationships/tags" Target="../tags/tag631.xml"/><Relationship Id="rId12" Type="http://schemas.openxmlformats.org/officeDocument/2006/relationships/image" Target="../media/image65.png"/><Relationship Id="rId2" Type="http://schemas.openxmlformats.org/officeDocument/2006/relationships/tags" Target="../tags/tag628.xml"/><Relationship Id="rId1" Type="http://schemas.openxmlformats.org/officeDocument/2006/relationships/tags" Target="../tags/tag627.xml"/><Relationship Id="rId6" Type="http://schemas.openxmlformats.org/officeDocument/2006/relationships/tags" Target="../tags/tag630.xml"/><Relationship Id="rId11" Type="http://schemas.openxmlformats.org/officeDocument/2006/relationships/image" Target="../media/image74.gif"/><Relationship Id="rId5" Type="http://schemas.openxmlformats.org/officeDocument/2006/relationships/audio" Target="../media/media2.mp3"/><Relationship Id="rId10" Type="http://schemas.openxmlformats.org/officeDocument/2006/relationships/image" Target="../media/image19.svg"/><Relationship Id="rId4" Type="http://schemas.microsoft.com/office/2007/relationships/media" Target="../media/media2.mp3"/><Relationship Id="rId9" Type="http://schemas.openxmlformats.org/officeDocument/2006/relationships/image" Target="../media/image18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tags" Target="../tags/tag639.xml"/><Relationship Id="rId13" Type="http://schemas.openxmlformats.org/officeDocument/2006/relationships/tags" Target="../tags/tag644.xml"/><Relationship Id="rId18" Type="http://schemas.openxmlformats.org/officeDocument/2006/relationships/image" Target="../media/image76.jpeg"/><Relationship Id="rId3" Type="http://schemas.openxmlformats.org/officeDocument/2006/relationships/tags" Target="../tags/tag634.xml"/><Relationship Id="rId21" Type="http://schemas.microsoft.com/office/2007/relationships/hdphoto" Target="../media/hdphoto1.wdp"/><Relationship Id="rId7" Type="http://schemas.openxmlformats.org/officeDocument/2006/relationships/tags" Target="../tags/tag638.xml"/><Relationship Id="rId12" Type="http://schemas.openxmlformats.org/officeDocument/2006/relationships/tags" Target="../tags/tag643.xml"/><Relationship Id="rId17" Type="http://schemas.openxmlformats.org/officeDocument/2006/relationships/image" Target="../media/image75.jpg"/><Relationship Id="rId2" Type="http://schemas.openxmlformats.org/officeDocument/2006/relationships/tags" Target="../tags/tag633.xml"/><Relationship Id="rId16" Type="http://schemas.openxmlformats.org/officeDocument/2006/relationships/image" Target="../media/image19.svg"/><Relationship Id="rId20" Type="http://schemas.openxmlformats.org/officeDocument/2006/relationships/image" Target="../media/image78.png"/><Relationship Id="rId1" Type="http://schemas.openxmlformats.org/officeDocument/2006/relationships/tags" Target="../tags/tag632.xml"/><Relationship Id="rId6" Type="http://schemas.openxmlformats.org/officeDocument/2006/relationships/tags" Target="../tags/tag637.xml"/><Relationship Id="rId11" Type="http://schemas.openxmlformats.org/officeDocument/2006/relationships/tags" Target="../tags/tag642.xml"/><Relationship Id="rId5" Type="http://schemas.openxmlformats.org/officeDocument/2006/relationships/tags" Target="../tags/tag636.xml"/><Relationship Id="rId15" Type="http://schemas.openxmlformats.org/officeDocument/2006/relationships/image" Target="../media/image18.png"/><Relationship Id="rId10" Type="http://schemas.openxmlformats.org/officeDocument/2006/relationships/tags" Target="../tags/tag641.xml"/><Relationship Id="rId19" Type="http://schemas.openxmlformats.org/officeDocument/2006/relationships/image" Target="../media/image77.jpg"/><Relationship Id="rId4" Type="http://schemas.openxmlformats.org/officeDocument/2006/relationships/tags" Target="../tags/tag635.xml"/><Relationship Id="rId9" Type="http://schemas.openxmlformats.org/officeDocument/2006/relationships/tags" Target="../tags/tag640.xml"/><Relationship Id="rId14" Type="http://schemas.openxmlformats.org/officeDocument/2006/relationships/slideLayout" Target="../slideLayouts/slideLayout29.xml"/><Relationship Id="rId22" Type="http://schemas.openxmlformats.org/officeDocument/2006/relationships/image" Target="../media/image79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tags" Target="../tags/tag652.xml"/><Relationship Id="rId13" Type="http://schemas.openxmlformats.org/officeDocument/2006/relationships/image" Target="../media/image43.png"/><Relationship Id="rId3" Type="http://schemas.openxmlformats.org/officeDocument/2006/relationships/tags" Target="../tags/tag647.xml"/><Relationship Id="rId7" Type="http://schemas.openxmlformats.org/officeDocument/2006/relationships/tags" Target="../tags/tag651.xml"/><Relationship Id="rId12" Type="http://schemas.openxmlformats.org/officeDocument/2006/relationships/image" Target="../media/image19.svg"/><Relationship Id="rId2" Type="http://schemas.openxmlformats.org/officeDocument/2006/relationships/tags" Target="../tags/tag646.xml"/><Relationship Id="rId1" Type="http://schemas.openxmlformats.org/officeDocument/2006/relationships/tags" Target="../tags/tag645.xml"/><Relationship Id="rId6" Type="http://schemas.openxmlformats.org/officeDocument/2006/relationships/tags" Target="../tags/tag650.xml"/><Relationship Id="rId11" Type="http://schemas.openxmlformats.org/officeDocument/2006/relationships/image" Target="../media/image18.png"/><Relationship Id="rId5" Type="http://schemas.openxmlformats.org/officeDocument/2006/relationships/tags" Target="../tags/tag64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48.xml"/><Relationship Id="rId9" Type="http://schemas.openxmlformats.org/officeDocument/2006/relationships/tags" Target="../tags/tag653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tags" Target="../tags/tag661.xml"/><Relationship Id="rId13" Type="http://schemas.openxmlformats.org/officeDocument/2006/relationships/image" Target="../media/image3.emf"/><Relationship Id="rId3" Type="http://schemas.openxmlformats.org/officeDocument/2006/relationships/tags" Target="../tags/tag656.xml"/><Relationship Id="rId7" Type="http://schemas.openxmlformats.org/officeDocument/2006/relationships/tags" Target="../tags/tag660.xml"/><Relationship Id="rId12" Type="http://schemas.openxmlformats.org/officeDocument/2006/relationships/oleObject" Target="../embeddings/oleObject2.bin"/><Relationship Id="rId2" Type="http://schemas.openxmlformats.org/officeDocument/2006/relationships/tags" Target="../tags/tag655.xml"/><Relationship Id="rId1" Type="http://schemas.openxmlformats.org/officeDocument/2006/relationships/tags" Target="../tags/tag654.xml"/><Relationship Id="rId6" Type="http://schemas.openxmlformats.org/officeDocument/2006/relationships/tags" Target="../tags/tag659.xml"/><Relationship Id="rId11" Type="http://schemas.openxmlformats.org/officeDocument/2006/relationships/notesSlide" Target="../notesSlides/notesSlide1.xml"/><Relationship Id="rId5" Type="http://schemas.openxmlformats.org/officeDocument/2006/relationships/tags" Target="../tags/tag658.xml"/><Relationship Id="rId15" Type="http://schemas.openxmlformats.org/officeDocument/2006/relationships/image" Target="../media/image80.png"/><Relationship Id="rId10" Type="http://schemas.openxmlformats.org/officeDocument/2006/relationships/slideLayout" Target="../slideLayouts/slideLayout45.xml"/><Relationship Id="rId4" Type="http://schemas.openxmlformats.org/officeDocument/2006/relationships/tags" Target="../tags/tag657.xml"/><Relationship Id="rId9" Type="http://schemas.openxmlformats.org/officeDocument/2006/relationships/tags" Target="../tags/tag662.xml"/><Relationship Id="rId14" Type="http://schemas.openxmlformats.org/officeDocument/2006/relationships/hyperlink" Target="https://docs.google.com/forms/d/e/1FAIpQLSeGbEh4eCfj0ri_aqOht0VG2q1xZDER-dmv6wFZwOP759wbuA/formRespon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2 - Séance 2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4">
                  <a:extLs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B9595C-E795-D3E9-61B5-BE9E1EB3EFCA}"/>
              </a:ext>
            </a:extLst>
          </p:cNvPr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4751136" y="6512688"/>
            <a:ext cx="1317434" cy="1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école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2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6668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9522" y="1228610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2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686080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2C5A6F-8B7B-DCF9-2158-B166AD2CDC6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507463" y="2087275"/>
            <a:ext cx="8701074" cy="63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88461" y="4389093"/>
            <a:ext cx="665785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1  :   Où sont les élèves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Semaine 2 :  </a:t>
            </a:r>
            <a:r>
              <a:rPr lang="fr-FR" sz="2400" b="1" dirty="0">
                <a:solidFill>
                  <a:schemeClr val="accent1"/>
                </a:solidFill>
                <a:latin typeface="Dosis" pitchFamily="2" charset="0"/>
              </a:rPr>
              <a:t>Qu’est-ce que tu fais à l’école 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3 :   Quand est-ce que tu as français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29464" y="6031316"/>
            <a:ext cx="7071573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4 :  Qu’est-ce que tu dois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5 :  Qu’est-ce que tu aimes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300" b="1" dirty="0">
                <a:solidFill>
                  <a:srgbClr val="106585"/>
                </a:solidFill>
                <a:latin typeface="Dosis" pitchFamily="2" charset="0"/>
              </a:rPr>
              <a:t>Programmation thématique de la période 2 </a:t>
            </a:r>
          </a:p>
          <a:p>
            <a:pPr algn="ctr" defTabSz="685835">
              <a:lnSpc>
                <a:spcPts val="4199"/>
              </a:lnSpc>
              <a:defRPr/>
            </a:pPr>
            <a:r>
              <a:rPr lang="fr-FR" sz="3000" b="1" dirty="0">
                <a:solidFill>
                  <a:schemeClr val="accent1"/>
                </a:solidFill>
                <a:latin typeface="Dosis" pitchFamily="2" charset="0"/>
              </a:rPr>
              <a:t>Thème : « Mon école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b="1" dirty="0">
                <a:solidFill>
                  <a:schemeClr val="accent1"/>
                </a:solidFill>
                <a:latin typeface="Dosis" pitchFamily="2" charset="0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1784767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3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90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8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3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8" y="235620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3118970"/>
            <a:ext cx="5181600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10" y="5154815"/>
            <a:ext cx="5398229" cy="16568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E46C0A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8" y="490726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8" y="5374106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Révision du 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Actes de parole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8" y="7428084"/>
            <a:ext cx="5421092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7" y="7733630"/>
            <a:ext cx="47967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8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8" y="5154815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1" y="5532764"/>
            <a:ext cx="4994361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Appropriation des actes de parole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8" y="7428083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1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6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9"/>
            <a:ext cx="207621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55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2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DCDB03C-37D6-C253-69FD-8CB09D13B68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77843" y="2947269"/>
            <a:ext cx="3772227" cy="5349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421AE00-855B-C864-14CE-7DD9EE13314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964266" y="2939649"/>
            <a:ext cx="3772227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210C516-308E-F1C9-BB12-0BE62DAAB0D3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950689" y="2947269"/>
            <a:ext cx="378746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9349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64483-EBED-AFC3-42E7-5B7C51F32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FE0239B-D923-8B2C-30A6-614C7B99098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58391A5-78BE-3019-8AFF-6B37DCA6C3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3149471"/>
            <a:ext cx="9363209" cy="4293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1. Révision du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Identifier et lire les graphèmes : </a:t>
            </a:r>
            <a:r>
              <a:rPr lang="de-DE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de-DE" sz="3000" dirty="0" err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bl</a:t>
            </a:r>
            <a:r>
              <a:rPr lang="de-DE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– cl – </a:t>
            </a:r>
            <a:r>
              <a:rPr lang="de-DE" sz="3000" dirty="0" err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fl</a:t>
            </a:r>
            <a:r>
              <a:rPr lang="de-DE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– </a:t>
            </a:r>
            <a:r>
              <a:rPr lang="de-DE" sz="3000" dirty="0" err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gl</a:t>
            </a:r>
            <a:r>
              <a:rPr lang="de-DE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– </a:t>
            </a:r>
            <a:r>
              <a:rPr lang="de-DE" sz="3000" dirty="0" err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pl</a:t>
            </a: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Actes de parole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Qu’est-ce que tu fais à l’école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Le verbe faire au présent.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C814555-9B2E-7EEA-2022-DADBF62D63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6AA2F05-5E5A-A966-E62E-14E3DE5DD47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0ED06D3-C6F5-6B1F-790C-9D323CD5D90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57682" y="336686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DFFE1A9C-85C8-638B-99FB-BDBD5944D86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347987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33D89-E7EB-40FF-CF5A-67891382C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C1A6AA9-C3B1-4A03-25C0-BBE980C6C81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D44030F-92D5-5155-F355-E8C7E15D60C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0452C29-99B7-8199-E0D2-7FA9B3CE6D3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326A109-A75D-CF93-446A-F83CED64A5A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C1B858CF-CB87-B56A-234E-C5EEFE1D0F2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50BDE26-F7F8-B9CB-3168-206425D2A58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29180C3-8241-7001-16E0-7FBD10F76B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0F15267E-B8FE-08AE-4F3F-7E36AA92DBD4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981636" y="3572769"/>
            <a:ext cx="11752727" cy="4200876"/>
            <a:chOff x="1021947" y="3100970"/>
            <a:chExt cx="11752727" cy="3654320"/>
          </a:xfrm>
        </p:grpSpPr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02D21C84-53F1-7BB4-221B-E998AA8D854A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CF97475C-256F-4F9A-39B9-48493C5B2BE1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7B5027DB-2000-F021-9FED-7B6245E801F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480250" y="4327858"/>
            <a:ext cx="504425" cy="549068"/>
          </a:xfrm>
          <a:prstGeom prst="rect">
            <a:avLst/>
          </a:prstGeom>
        </p:spPr>
      </p:pic>
      <p:sp>
        <p:nvSpPr>
          <p:cNvPr id="28" name="TextBox 10">
            <a:extLst>
              <a:ext uri="{FF2B5EF4-FFF2-40B4-BE49-F238E27FC236}">
                <a16:creationId xmlns:a16="http://schemas.microsoft.com/office/drawing/2014/main" id="{84DD528D-EB98-ECE4-6F2D-CB50C4FB8A3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22019" y="4269267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Réviser les mots du vocabulaire. </a:t>
            </a:r>
          </a:p>
        </p:txBody>
      </p:sp>
      <p:sp>
        <p:nvSpPr>
          <p:cNvPr id="29" name="TextBox 10">
            <a:extLst>
              <a:ext uri="{FF2B5EF4-FFF2-40B4-BE49-F238E27FC236}">
                <a16:creationId xmlns:a16="http://schemas.microsoft.com/office/drawing/2014/main" id="{B5BEF4F0-E29B-45FC-F13B-6B9F91CE515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622343" y="5355317"/>
            <a:ext cx="9382437" cy="134079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70C0"/>
                </a:solidFill>
                <a:latin typeface="Dosis" pitchFamily="2" charset="0"/>
                <a:cs typeface="Calibri" panose="020F0502020204030204" pitchFamily="34" charset="0"/>
              </a:rPr>
              <a:t>Un portable – la cloche – la flamme – une glace – la plage – le cercle – la flèche – l’écriture – le dessin – la lecture. </a:t>
            </a:r>
          </a:p>
        </p:txBody>
      </p:sp>
    </p:spTree>
    <p:extLst>
      <p:ext uri="{BB962C8B-B14F-4D97-AF65-F5344CB8AC3E}">
        <p14:creationId xmlns:p14="http://schemas.microsoft.com/office/powerpoint/2010/main" val="2711499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3519" y="8661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9554" y="75906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Soyez attentifs ! On va réviser les mots de vocabulaire.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97FA96E-8FFB-0B11-8236-33257B8F38D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55861835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569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6BD76-BBFD-4E58-5329-A67A52551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F833F2F8-A9F2-4D83-83D2-3EBB5EEE2B6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6C508B9-CC17-9F62-F72C-54E113A3BAC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Répétons ensemble 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mots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BE2FE99-E0AF-C1C5-461D-D04579A52D4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EEECC68-E609-3B30-7E22-3BF0C6E2DCE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33981719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884CFB4B-A524-EB2C-B891-D630CDAD6B6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483527" y="4606764"/>
            <a:ext cx="2946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cloche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3A430AD-3609-3668-AD9E-A7E70074E37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849671" y="4606765"/>
            <a:ext cx="2657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 portable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A01595E-E6C7-27C5-2E28-5602CA02EA1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9401174" y="4606764"/>
            <a:ext cx="2465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flamme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B6EDE0E-8130-FFC8-649D-802A4BB4D09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3559449" y="8160367"/>
            <a:ext cx="2220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une glace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71136F2-DCE3-38A8-3419-7804ADD4A7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319414" y="8160367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plage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FCE6ACE-8334-54C0-5FD0-B9E42D6C3550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2466628" y="2707162"/>
            <a:ext cx="1092821" cy="150761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0A65E22-D4D5-9823-C2EF-BFBA29521EC9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6246279" y="2709144"/>
            <a:ext cx="1223441" cy="161310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1C4B021-4810-8D04-A841-3204B83C6103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9877785" y="2455896"/>
            <a:ext cx="1332833" cy="175888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50A3695-3087-DBAC-8F65-79980C9C2FEE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4195860" y="6095965"/>
            <a:ext cx="1005216" cy="195440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9D2AD18-5865-B628-9FFA-1C233E23CAB5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7488155" y="6164084"/>
            <a:ext cx="2220887" cy="181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0464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1FA4D-EBAC-6B77-5B30-C6E9FC0E6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2F49CAA-039D-49CA-DC11-10F63B48104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8EF098F-68D7-1CBC-BC8C-8856BDE86A8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Répétons ensemble 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mots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F05B006-87CF-9230-DEFE-27D418364A0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02A0D70-096B-253B-BDFA-4852C5F873ED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33981719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015FA1A8-D6F0-A8F0-4208-1AE56882DA7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483528" y="4606764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lecture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8B6AC00-EA6B-C4EC-11EA-01B15908BAF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209324" y="4606764"/>
            <a:ext cx="2940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dessin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C4647A9-FD9C-81ED-1214-1AF392EF7D2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559449" y="8160367"/>
            <a:ext cx="2220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cercle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9DDAF5-5E29-A151-A94C-E2E4157FA761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319414" y="8160367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flèche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6B9224C4-90A8-369E-C734-66245A99A5A9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97" t="71398"/>
          <a:stretch/>
        </p:blipFill>
        <p:spPr>
          <a:xfrm>
            <a:off x="1934848" y="2405081"/>
            <a:ext cx="2394712" cy="2391643"/>
          </a:xfrm>
          <a:prstGeom prst="rect">
            <a:avLst/>
          </a:prstGeom>
        </p:spPr>
      </p:pic>
      <p:pic>
        <p:nvPicPr>
          <p:cNvPr id="11" name="Image 10" descr="Une image contenant dessin humoristique, dessin, Dessin animé, Visage humain&#10;&#10;Description générée automatiquement">
            <a:extLst>
              <a:ext uri="{FF2B5EF4-FFF2-40B4-BE49-F238E27FC236}">
                <a16:creationId xmlns:a16="http://schemas.microsoft.com/office/drawing/2014/main" id="{296DA93D-81B8-BACB-C707-47EF2E9C55C8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528" y="2214382"/>
            <a:ext cx="2394712" cy="235161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0749077-EA71-4C8C-1194-4374320A8F9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757732" y="4606765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L’ écriture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902588A-6BC5-8E76-CCCE-482CA58B23B6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3808543" y="6223705"/>
            <a:ext cx="1646409" cy="16502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D2F7B47-70A7-5FB8-1272-88C55DD6D6E0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7554386" y="6729064"/>
            <a:ext cx="2088426" cy="744205"/>
          </a:xfrm>
          <a:prstGeom prst="rect">
            <a:avLst/>
          </a:prstGeom>
        </p:spPr>
      </p:pic>
      <p:pic>
        <p:nvPicPr>
          <p:cNvPr id="16" name="Image 15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556F2B65-E3E6-2B6B-0EA7-2358832ABFBC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 t="2543" r="8447" b="68855"/>
          <a:stretch/>
        </p:blipFill>
        <p:spPr>
          <a:xfrm>
            <a:off x="9642812" y="2636606"/>
            <a:ext cx="1892358" cy="188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7469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A4E99-54AB-7C5E-DEE5-E84FAEC0A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7ABB1F6-4788-12CA-B1FE-DD26644E512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7ABB395-3C62-721B-A36C-DB2A8FFD40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D5AED8-F6EA-AF66-C3E0-78194FB86FA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D0F12A7-3DBD-205B-E8F5-27DE60FC78B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33981719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53F0B330-2C16-F948-ED5D-1D37D500EB6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2466628" y="3292949"/>
            <a:ext cx="1092821" cy="150761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FD88480-EFD2-C00A-26CF-8D5D6B2CEB2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6246279" y="3294931"/>
            <a:ext cx="1223441" cy="161310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6B08CE1-58A4-4357-1549-1BBDA8DC7AB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9877785" y="3041683"/>
            <a:ext cx="1332833" cy="175888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29D1A9-8D70-78BE-C5B8-6A3BEDA3936C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4195860" y="6681752"/>
            <a:ext cx="1005216" cy="195440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7CA0F61-D3B9-CC0A-DA2E-1134F7CEBB35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7488155" y="6749871"/>
            <a:ext cx="2220887" cy="181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6670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A798F-F9C8-3811-2211-364EF4820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7EB58EC-A247-551C-230A-01BE7947A69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068AE03-E2B5-5206-0054-672B03A8855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D1A341-0D9C-078F-A5B3-7AABF103E55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2274BA96-B6AA-A58C-6087-EA37B9F0CCF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33981719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D5420E25-1471-4AD5-7C7F-3F73FE6E087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97" t="71398"/>
          <a:stretch/>
        </p:blipFill>
        <p:spPr>
          <a:xfrm>
            <a:off x="2111964" y="3119456"/>
            <a:ext cx="2394712" cy="2391643"/>
          </a:xfrm>
          <a:prstGeom prst="rect">
            <a:avLst/>
          </a:prstGeom>
        </p:spPr>
      </p:pic>
      <p:pic>
        <p:nvPicPr>
          <p:cNvPr id="6" name="Image 5" descr="Une image contenant dessin humoristique, dessin, Dessin animé, Visage humain&#10;&#10;Description générée automatiquement">
            <a:extLst>
              <a:ext uri="{FF2B5EF4-FFF2-40B4-BE49-F238E27FC236}">
                <a16:creationId xmlns:a16="http://schemas.microsoft.com/office/drawing/2014/main" id="{5FD3AD97-8843-2A10-5DF3-2033E761A03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644" y="2928757"/>
            <a:ext cx="2394712" cy="235161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435BBC0-EE05-2B2C-5606-1EC0EE9D0AC1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985659" y="6938080"/>
            <a:ext cx="1646409" cy="165026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AD3F67F-2BE0-FFB7-6894-CA87B9146445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7731502" y="7443439"/>
            <a:ext cx="2088426" cy="744205"/>
          </a:xfrm>
          <a:prstGeom prst="rect">
            <a:avLst/>
          </a:prstGeom>
        </p:spPr>
      </p:pic>
      <p:pic>
        <p:nvPicPr>
          <p:cNvPr id="11" name="Image 10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CB4B8103-4469-5CBC-2F70-52856A6E9F91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 t="2543" r="8447" b="68855"/>
          <a:stretch/>
        </p:blipFill>
        <p:spPr>
          <a:xfrm>
            <a:off x="9819928" y="3350981"/>
            <a:ext cx="1892358" cy="188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6097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EB3FB-2B7D-A263-F8CD-491849305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206A5714-9816-BFB8-DAC9-5153DA192A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3399" y="69062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25A7B88-8543-D429-BDA9-3CDFC359009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550165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font les élèves ? 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répondre par une phrase 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36E7E81-FC34-4E2D-247D-92D97DA1671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298804" y="791346"/>
            <a:ext cx="1653873" cy="1103124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BC5869D4-09F8-A7CE-CA8A-18005827835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33981719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, Dessin animé, Visage humain&#10;&#10;Description générée automatiquement">
            <a:extLst>
              <a:ext uri="{FF2B5EF4-FFF2-40B4-BE49-F238E27FC236}">
                <a16:creationId xmlns:a16="http://schemas.microsoft.com/office/drawing/2014/main" id="{5473E41C-F178-DF5C-F0ED-DC4B6C54CDF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041" y="3093419"/>
            <a:ext cx="4751916" cy="466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026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AEB44-0AD2-CB02-B773-065582BE8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FC2A8421-26F0-1AFB-3D5B-16BC602AD3F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3399" y="69062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C237A14-8BAB-CC50-4330-2F81DE69B4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550165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fait la fille ? 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répondre par une phrase 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AAB46F7-B5D6-72E8-93FE-3002C046839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298804" y="791346"/>
            <a:ext cx="1653873" cy="1103124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796AFD1-C3EA-1914-84BA-435019705F4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33981719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09664136-C2F0-52AA-0D5B-955F105EAD1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 t="2543" r="8447" b="68855"/>
          <a:stretch/>
        </p:blipFill>
        <p:spPr>
          <a:xfrm>
            <a:off x="4617763" y="3372561"/>
            <a:ext cx="4480474" cy="447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636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6EB96-9C0F-2A54-F50C-FB5F79F4E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B8FEC772-26A6-FC04-11CE-33337783CC7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251B03D-64DC-5B6E-171E-28C47A9BA9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3149471"/>
            <a:ext cx="9363209" cy="4293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Révision du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Identifier et lire les graphèmes : </a:t>
            </a:r>
            <a:r>
              <a:rPr kumimoji="0" lang="de-DE" sz="30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bl</a:t>
            </a:r>
            <a:r>
              <a:rPr kumimoji="0" lang="de-DE" sz="30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– cl – </a:t>
            </a:r>
            <a:r>
              <a:rPr kumimoji="0" lang="de-DE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fl</a:t>
            </a:r>
            <a:r>
              <a:rPr kumimoji="0" lang="de-DE" sz="30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– </a:t>
            </a:r>
            <a:r>
              <a:rPr kumimoji="0" lang="de-DE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gl</a:t>
            </a:r>
            <a:r>
              <a:rPr kumimoji="0" lang="de-DE" sz="30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– </a:t>
            </a:r>
            <a:r>
              <a:rPr kumimoji="0" lang="de-DE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pl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</a:t>
            </a:r>
            <a:endParaRPr lang="fr-FR" sz="42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Actes de parole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Qu’est-ce que tu fais à l’école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Le verbe faire au présent.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EA9896AC-3A83-C0DB-010E-68CE8C6378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B84874E4-2692-84BE-1461-89A6DCE46F8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94EF67F-FE4D-3241-AA1D-4FE402D5752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29107" y="4290796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69852C12-A91A-8F58-C645-B95325DBE86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24074898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423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948440"/>
            <a:ext cx="12954000" cy="8550826"/>
            <a:chOff x="0" y="-47625"/>
            <a:chExt cx="3895412" cy="260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1143000" y="4038634"/>
            <a:ext cx="11430000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386491" y="415103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433080" y="4346618"/>
            <a:ext cx="9676964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Identifier et l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ire </a:t>
            </a: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les graphèmes :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bl</a:t>
            </a:r>
            <a:r>
              <a:rPr lang="de-DE" sz="3200" b="1" dirty="0">
                <a:solidFill>
                  <a:srgbClr val="1F497D"/>
                </a:solidFill>
                <a:latin typeface="Dosis" pitchFamily="2" charset="0"/>
              </a:rPr>
              <a:t> – cl –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fl</a:t>
            </a:r>
            <a:r>
              <a:rPr lang="de-DE" sz="3200" b="1" dirty="0">
                <a:solidFill>
                  <a:srgbClr val="1F497D"/>
                </a:solidFill>
                <a:latin typeface="Dosis" pitchFamily="2" charset="0"/>
              </a:rPr>
              <a:t> –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gl</a:t>
            </a:r>
            <a:r>
              <a:rPr lang="de-DE" sz="3200" b="1" dirty="0">
                <a:solidFill>
                  <a:srgbClr val="1F497D"/>
                </a:solidFill>
                <a:latin typeface="Dosis" pitchFamily="2" charset="0"/>
              </a:rPr>
              <a:t> –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pl.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DC9482D-72A9-DA35-D737-3002438D0809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717911" y="4535346"/>
            <a:ext cx="504425" cy="5490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B4AFBA3-EC5E-1CE4-6891-6CBC740805CF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717910" y="5971197"/>
            <a:ext cx="504425" cy="549067"/>
          </a:xfrm>
          <a:prstGeom prst="rect">
            <a:avLst/>
          </a:prstGeom>
        </p:spPr>
      </p:pic>
      <p:sp>
        <p:nvSpPr>
          <p:cNvPr id="13" name="TextBox 10">
            <a:extLst>
              <a:ext uri="{FF2B5EF4-FFF2-40B4-BE49-F238E27FC236}">
                <a16:creationId xmlns:a16="http://schemas.microsoft.com/office/drawing/2014/main" id="{0AFE9E04-D97F-1B61-F8D8-C8511468312C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433080" y="5805175"/>
            <a:ext cx="9962438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mots contenants</a:t>
            </a: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 :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bl</a:t>
            </a:r>
            <a:r>
              <a:rPr lang="de-DE" sz="3200" b="1" dirty="0">
                <a:solidFill>
                  <a:srgbClr val="1F497D"/>
                </a:solidFill>
                <a:latin typeface="Dosis" pitchFamily="2" charset="0"/>
              </a:rPr>
              <a:t> – cl –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fl</a:t>
            </a:r>
            <a:r>
              <a:rPr lang="de-DE" sz="3200" b="1" dirty="0">
                <a:solidFill>
                  <a:srgbClr val="1F497D"/>
                </a:solidFill>
                <a:latin typeface="Dosis" pitchFamily="2" charset="0"/>
              </a:rPr>
              <a:t> –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gl</a:t>
            </a:r>
            <a:r>
              <a:rPr lang="de-DE" sz="3200" b="1" dirty="0">
                <a:solidFill>
                  <a:srgbClr val="1F497D"/>
                </a:solidFill>
                <a:latin typeface="Dosis" pitchFamily="2" charset="0"/>
              </a:rPr>
              <a:t> –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pl.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TextBox 9">
            <a:extLst>
              <a:ext uri="{FF2B5EF4-FFF2-40B4-BE49-F238E27FC236}">
                <a16:creationId xmlns:a16="http://schemas.microsoft.com/office/drawing/2014/main" id="{9E5A1651-2C0E-65E8-A77B-B9EF555C898A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4971621" y="216787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</p:spTree>
    <p:extLst>
      <p:ext uri="{BB962C8B-B14F-4D97-AF65-F5344CB8AC3E}">
        <p14:creationId xmlns:p14="http://schemas.microsoft.com/office/powerpoint/2010/main" val="10111930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125365E5-D216-81D6-85F6-62E2BE9943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78313" y="75481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E4BAE81-A412-C082-3964-92609A61287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40426" y="562591"/>
            <a:ext cx="1188720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Aujourd’hui, n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allons apprendre à lire des mots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contenant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ces graphèmes. 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D608B9-EEA9-037B-BE4D-E29FA237B3B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04800" y="4212476"/>
            <a:ext cx="1310639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bl </a:t>
            </a: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cl </a:t>
            </a: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fl </a:t>
            </a: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gl </a:t>
            </a: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pl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5CFC971-BC77-7616-B581-781D875CC8A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7D1F2E5-DB13-2BC5-772E-5CF62A34CFE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64668630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64781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125365E5-D216-81D6-85F6-62E2BE9943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D608B9-EEA9-037B-BE4D-E29FA237B3B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106856" y="3555754"/>
            <a:ext cx="75022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b="1" dirty="0" err="1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bl</a:t>
            </a:r>
            <a:r>
              <a:rPr lang="fr-FR" sz="199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    </a:t>
            </a:r>
            <a:r>
              <a:rPr kumimoji="0" lang="fr-FR" sz="19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2D33D97-6BB9-25B5-AB79-1B03A05F1F2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71598" y="583000"/>
            <a:ext cx="11658603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son « 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bl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 ». Les lettres b-l, ça fait « 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bl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DAC4747-4D0C-35A3-EE71-003F22CA9DC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02459F79-BB27-0FB3-361F-75A8A676E8B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288555449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3437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84091-E15D-1BB6-AF78-D8B9B762A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468B468B-E77E-495C-D8D2-B48DD9F1A07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63836" y="578762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bl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répéter ? 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5826FE9C-8D61-A019-B9BE-178D6B7A23B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7062" y="70210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F2333C2-5C7E-82C0-5ED2-FC7F16778865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829962976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FD3AF820-F703-0848-EB60-DA60884413C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32461" y="587312"/>
            <a:ext cx="1860771" cy="124112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6360F96-67B0-FFD1-88AA-4443FF299A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106856" y="3555754"/>
            <a:ext cx="75022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b="1" dirty="0" err="1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bl</a:t>
            </a:r>
            <a:r>
              <a:rPr lang="fr-FR" sz="199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    </a:t>
            </a:r>
            <a:r>
              <a:rPr kumimoji="0" lang="fr-FR" sz="19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87191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9625" y="79073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1B6CC79-D1D4-DCFF-80F1-78C39615E2D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95425" y="701228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bl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 » comme dans le mot « portable ». Qui veut lire le mot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F4DD64-EAAF-10CE-D4EC-8D1666929AC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38224" y="4195474"/>
            <a:ext cx="764857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400" b="1" dirty="0">
                <a:solidFill>
                  <a:srgbClr val="215968"/>
                </a:solidFill>
                <a:latin typeface="Dosis" pitchFamily="2" charset="0"/>
              </a:rPr>
              <a:t>porta</a:t>
            </a:r>
            <a:r>
              <a:rPr lang="fr-FR" sz="1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bl</a:t>
            </a:r>
            <a:r>
              <a:rPr lang="fr-FR" sz="12400" b="1" dirty="0">
                <a:solidFill>
                  <a:srgbClr val="215968"/>
                </a:solidFill>
                <a:latin typeface="Dosis" pitchFamily="2" charset="0"/>
              </a:rPr>
              <a:t>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FEAC2C-29C3-04A9-E493-51A13FFA4EA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36116" y="544065"/>
            <a:ext cx="1860771" cy="1241124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BA5AE14C-AE08-AB6C-4092-C3FEB3DEEF2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963815146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62048A65-8A85-9477-5F73-5857D3AB6E0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9700192" y="3883013"/>
            <a:ext cx="1903119" cy="262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8678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58859-051E-4A64-9FD5-BD8E94509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01BF19D1-637F-DB32-AF7B-27C4BCEDF08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6CEEAE5-69A6-CFAE-41BE-46E943EBED7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106856" y="3555754"/>
            <a:ext cx="75022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cl      </a:t>
            </a:r>
            <a:r>
              <a:rPr kumimoji="0" lang="fr-FR" sz="19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406A1FE-0FF2-5309-697C-E674F299A57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71598" y="583000"/>
            <a:ext cx="11658603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son « cl ». Les lettres c-l, ça fait « cl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46B7941-E775-81C1-8CDA-45C85E8447C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07ED91F3-8C7C-BEF6-B15E-6E2CF64FB26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112877520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68875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9A4C7-12EC-2DEF-AC78-B9EF96DC7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FB57587D-7DE5-DC7A-9BF8-0F92A3ADF64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63836" y="578762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 "/>
              </a:rPr>
              <a:t>cl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répéter ? 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0A3FBFA8-74C4-3255-337D-DD66DEC6568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7062" y="70210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0D0E287-BEA1-56BA-1645-D963A883F37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119244169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1C364602-F14D-B781-9E54-908A9460F42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32461" y="587312"/>
            <a:ext cx="1860771" cy="124112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88D2F79-368F-A179-F35D-F2B01ED2EE6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106856" y="3555754"/>
            <a:ext cx="75022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cl      </a:t>
            </a:r>
            <a:r>
              <a:rPr kumimoji="0" lang="fr-FR" sz="19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85048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7FFB5-2C6B-0524-BD62-C11275FF2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D44438C-4C05-AA96-82AF-A3CFA21FDA3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9625" y="79073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2C3DA2-0F4C-10A6-056A-0A844EF63E9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95425" y="701228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cl » comme dans le mot « cloche ». Qui veut lire le mot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DE4418-B6D7-C0D9-19D4-311DA15361E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495425" y="4003114"/>
            <a:ext cx="6219825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9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cl</a:t>
            </a:r>
            <a:r>
              <a:rPr lang="fr-FR" sz="14900" b="1" dirty="0">
                <a:solidFill>
                  <a:srgbClr val="215968"/>
                </a:solidFill>
                <a:latin typeface="Dosis" pitchFamily="2" charset="0"/>
              </a:rPr>
              <a:t>oche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5B65340-0825-28E9-139B-6F649F7C78A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36116" y="544065"/>
            <a:ext cx="1860771" cy="1241124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C8F334DE-02F3-9C88-5869-EEF464DF220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617124878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4B6FEA43-1745-853A-4D01-ACC4D1CAF8D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9012281" y="3663758"/>
            <a:ext cx="2323835" cy="306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763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596E3-276C-FE52-5F10-E013C57AA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7E0200C1-B48B-5D3F-2ECC-9FDA60B9768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79F520-E791-18B4-B19D-36F6A1FC8CE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106856" y="3555754"/>
            <a:ext cx="75022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b="1" dirty="0" err="1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fl</a:t>
            </a:r>
            <a:r>
              <a:rPr lang="fr-FR" sz="199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    </a:t>
            </a:r>
            <a:r>
              <a:rPr kumimoji="0" lang="fr-FR" sz="19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51DDA1-C2A6-67DB-3763-224CC50CE0D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71598" y="583000"/>
            <a:ext cx="11658603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son « 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fl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 ». Les lettres f-l, ça fait « 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fl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D517BFA-4869-5CAD-CC9B-C43EF984EDF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C27C94D7-8439-C3CF-CD1F-9FB4388ACF4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146666237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15991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4BB50-7B5A-E405-68F5-07EEFBB9C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B535852-B298-0C2F-22A6-63510022BD3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63836" y="578762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err="1">
                <a:solidFill>
                  <a:srgbClr val="A6A6A6"/>
                </a:solidFill>
                <a:latin typeface="Calibri "/>
              </a:rPr>
              <a:t>fl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répéter ? 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3DB0AD3A-EA45-7C8A-E0DE-EBE781F402B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7062" y="70210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487D914-C163-3A2B-5E6B-C7B4A380324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2111724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070B970E-E961-A0A9-75EB-47A5C2F58DC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32461" y="587312"/>
            <a:ext cx="1860771" cy="124112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89957E7-A9F8-5571-B20C-643A78708F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106856" y="3555754"/>
            <a:ext cx="75022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b="1" dirty="0" err="1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fl</a:t>
            </a:r>
            <a:r>
              <a:rPr lang="fr-FR" sz="199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    </a:t>
            </a:r>
            <a:r>
              <a:rPr kumimoji="0" lang="fr-FR" sz="19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20335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911E5-CF5D-A206-4CB1-94A0B1F44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1F8CBD5-7D3B-A762-937E-33F34418175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9625" y="79073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7706495-7ED3-C7D2-3095-3DEE1FD10B2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95425" y="701228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fl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 » comme dans le mot « flamme ». Qui veut lire le mot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BDC51A-3CCB-0058-A1D7-70AF4BFD518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495425" y="4003114"/>
            <a:ext cx="7234238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9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fl</a:t>
            </a:r>
            <a:r>
              <a:rPr lang="fr-FR" sz="14900" b="1" dirty="0">
                <a:solidFill>
                  <a:srgbClr val="215968"/>
                </a:solidFill>
                <a:latin typeface="Dosis" pitchFamily="2" charset="0"/>
              </a:rPr>
              <a:t>amme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4D44567-6110-A547-5C4D-1A40EBEFF8B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36116" y="544065"/>
            <a:ext cx="1860771" cy="1241124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6984934A-42D0-767E-81BF-9F449367B86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01143577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84597BC7-19B1-8516-B3D7-155B9040B3F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9475345" y="3915712"/>
            <a:ext cx="1860771" cy="245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526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088B-EC86-E962-3CCF-FCF52ECC9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7ACFF447-6089-EEE0-19E6-3A20A56FEE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C418046-429A-02A3-25DB-269124FF9CB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106855" y="3820061"/>
            <a:ext cx="750228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6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</a:t>
            </a:r>
            <a:r>
              <a:rPr lang="fr-FR" sz="16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B4B05FD-9CFB-A326-009A-B4510243344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71598" y="583000"/>
            <a:ext cx="11658603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son « 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gl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 ». Les lettres g-l, ça fait « 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gl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55DCB75-965C-B36B-88FB-DA46CC491A6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1684B7C8-E74E-869D-4ED5-72D9B0C7570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563280912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6717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F168A-1717-E7AD-9EA4-E6290C74C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442F81E3-E19E-947C-26FB-7C6403792E8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63836" y="578762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err="1">
                <a:solidFill>
                  <a:srgbClr val="A6A6A6"/>
                </a:solidFill>
                <a:latin typeface="Calibri "/>
              </a:rPr>
              <a:t>gl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répéter ? 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8EBE6640-B3AF-42E4-8698-17E24891DC7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7062" y="70210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41D3281-A4D8-C004-E153-2BA376455045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09904052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FDC155A4-BA85-94C5-B6D1-66A3087168E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32461" y="587312"/>
            <a:ext cx="1860771" cy="124112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D122896-44D4-8ABD-02C5-95AB3FD182B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106855" y="3820061"/>
            <a:ext cx="750228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6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</a:t>
            </a:r>
            <a:r>
              <a:rPr lang="fr-FR" sz="16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86081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49983-1737-D627-A2BD-37904B1B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4BF1D7CE-DD90-3098-13A8-6FFEFA13534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9625" y="79073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C2DBC42-D445-F236-26CE-9AEEBE45BC3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95425" y="701228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gl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 » comme dans le mot « glace ». Qui veut lire le mot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907D9E-09E3-2EF7-47F0-7C60EDDDABC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266825" y="4143226"/>
            <a:ext cx="7419975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</a:t>
            </a:r>
            <a:r>
              <a:rPr lang="fr-FR" sz="12400" b="1" dirty="0">
                <a:solidFill>
                  <a:srgbClr val="2159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70EFEB6-993A-20C8-324E-1DF101F978E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36116" y="544065"/>
            <a:ext cx="1860771" cy="1241124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8E442750-FF41-F342-B19A-7AEE76E4C0B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47565281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122B8A51-C6FA-9EF2-C556-100D3DBAB1E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9278291" y="3607328"/>
            <a:ext cx="1580209" cy="307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2263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07529-BD54-DC8D-5EB9-810099052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16BF6086-B38C-3536-DDE6-BCC04A86E34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37DC727-7185-6B98-22AF-99A7509231C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106856" y="3555754"/>
            <a:ext cx="75022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pl      </a:t>
            </a:r>
            <a:r>
              <a:rPr kumimoji="0" lang="fr-FR" sz="19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EAB9669-DF1F-89BF-FA7C-2CAA0AB82DE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71598" y="583000"/>
            <a:ext cx="11658603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son « pl ». Les lettres p-l, ça fait « pl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79543D1-148F-3754-9D69-19E489D7A76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15A1E70E-8C37-BBAA-E3D1-134DCB97597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865267262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84384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ABB5B-A77D-AD97-66A9-9CADDA791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6656BF87-B6C9-FA0E-5B3C-0CB4763101E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63836" y="578762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 "/>
              </a:rPr>
              <a:t>pl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répéter ? 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95D14538-A8A5-E29D-6159-67898D37F63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7062" y="70210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435B33C-FC3B-6936-8BC5-F9609D75D7D8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61461629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B5DE7231-93C1-8EBD-02E0-CB1F63C7288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32461" y="587312"/>
            <a:ext cx="1860771" cy="124112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5A5B67E-7F24-FE08-6481-FFD9F6CC6A0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106856" y="3555754"/>
            <a:ext cx="75022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pl      </a:t>
            </a:r>
            <a:r>
              <a:rPr kumimoji="0" lang="fr-FR" sz="19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20923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DC82B-E46B-85BD-6879-B94DD834E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A0E09354-A526-C516-A5CB-00A5B517F5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9625" y="79073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FC25F75-B86E-A23D-1CA9-001FFAD3FF3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95425" y="701228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pl » comme dans le mot « plage ». Qui veut lire le mot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61B42D-B79C-A213-D140-E67BDCAA82E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495425" y="4003114"/>
            <a:ext cx="6319838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9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pl</a:t>
            </a:r>
            <a:r>
              <a:rPr lang="fr-FR" sz="14900" b="1" dirty="0">
                <a:solidFill>
                  <a:srgbClr val="215968"/>
                </a:solidFill>
                <a:latin typeface="Dosis" pitchFamily="2" charset="0"/>
              </a:rPr>
              <a:t>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223DE5B-1E53-66E5-807F-EBC9069DA30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36116" y="544065"/>
            <a:ext cx="1860771" cy="1241124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F288D1EA-9CBA-B712-030A-9C88A8FC2FF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293639289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69AA54F2-F4C2-231C-8E4E-C4FCAACCF29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724254" y="4108551"/>
            <a:ext cx="2913601" cy="238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6608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04D72-A753-6E95-9B45-1E193184E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F4F1C54A-9318-98FE-5EF0-702E6842925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3B2F098-642A-8BB9-B6A5-EEE97269A69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598" y="583000"/>
            <a:ext cx="11658603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Écoutez comment je lis.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A739272-A5A5-EE91-FDAA-0C86FBFFC2F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C74384B2-98EC-FFD1-6F8C-7D3E5314A87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527087081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02E221F-7A87-FFA6-CA21-67BF9E4D723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661088002"/>
              </p:ext>
            </p:extLst>
          </p:nvPr>
        </p:nvGraphicFramePr>
        <p:xfrm>
          <a:off x="571497" y="3496697"/>
          <a:ext cx="12573003" cy="4391092"/>
        </p:xfrm>
        <a:graphic>
          <a:graphicData uri="http://schemas.openxmlformats.org/drawingml/2006/table">
            <a:tbl>
              <a:tblPr firstRow="1" bandRow="1"/>
              <a:tblGrid>
                <a:gridCol w="4364910">
                  <a:extLst>
                    <a:ext uri="{9D8B030D-6E8A-4147-A177-3AD203B41FA5}">
                      <a16:colId xmlns:a16="http://schemas.microsoft.com/office/drawing/2014/main" val="2189832709"/>
                    </a:ext>
                  </a:extLst>
                </a:gridCol>
                <a:gridCol w="4155224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4052869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</a:tblGrid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</a:t>
                      </a:r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</a:t>
                      </a:r>
                      <a:r>
                        <a:rPr kumimoji="0" lang="fr-FR" sz="8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endParaRPr lang="fr-MA" sz="8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MA" sz="8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fl</a:t>
                      </a:r>
                      <a:r>
                        <a:rPr lang="fr-MA" sz="8800" b="1" dirty="0">
                          <a:solidFill>
                            <a:srgbClr val="215968"/>
                          </a:solidFill>
                          <a:latin typeface="+mn-lt"/>
                        </a:rPr>
                        <a:t>a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</a:t>
                      </a:r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pl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8800" b="1" dirty="0">
                        <a:solidFill>
                          <a:srgbClr val="215968"/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80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bl</a:t>
                      </a:r>
                      <a:r>
                        <a:rPr lang="fr-FR" sz="8000" b="1" kern="1200" dirty="0">
                          <a:solidFill>
                            <a:srgbClr val="21596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é</a:t>
                      </a:r>
                      <a:endParaRPr lang="fr-MA" sz="8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79334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5F566-9184-9411-CAEA-DFDD9A34F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F466FE40-C277-39EA-31A9-ADEC81B3DB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4DF63E-C2A4-637C-B425-9A19F87B420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598" y="754181"/>
            <a:ext cx="11658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ces syllabes ? 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50921209-8CA0-2A68-6886-7FA464C4E8B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031271921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0294E6FF-1B05-09DF-3238-7D17C2E726A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8FFBAD2-5F3A-85B7-B528-484FF2F26D0C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252821527"/>
              </p:ext>
            </p:extLst>
          </p:nvPr>
        </p:nvGraphicFramePr>
        <p:xfrm>
          <a:off x="571497" y="3496697"/>
          <a:ext cx="12573003" cy="4391092"/>
        </p:xfrm>
        <a:graphic>
          <a:graphicData uri="http://schemas.openxmlformats.org/drawingml/2006/table">
            <a:tbl>
              <a:tblPr firstRow="1" bandRow="1"/>
              <a:tblGrid>
                <a:gridCol w="4364910">
                  <a:extLst>
                    <a:ext uri="{9D8B030D-6E8A-4147-A177-3AD203B41FA5}">
                      <a16:colId xmlns:a16="http://schemas.microsoft.com/office/drawing/2014/main" val="2189832709"/>
                    </a:ext>
                  </a:extLst>
                </a:gridCol>
                <a:gridCol w="4155224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4052869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</a:tblGrid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</a:t>
                      </a:r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</a:t>
                      </a:r>
                      <a:r>
                        <a:rPr kumimoji="0" lang="fr-FR" sz="8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endParaRPr lang="fr-MA" sz="8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MA" sz="8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fl</a:t>
                      </a:r>
                      <a:r>
                        <a:rPr lang="fr-MA" sz="8800" b="1" dirty="0">
                          <a:solidFill>
                            <a:srgbClr val="215968"/>
                          </a:solidFill>
                          <a:latin typeface="+mn-lt"/>
                        </a:rPr>
                        <a:t>a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</a:t>
                      </a:r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pl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8800" b="1" dirty="0">
                        <a:solidFill>
                          <a:srgbClr val="215968"/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80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bl</a:t>
                      </a:r>
                      <a:r>
                        <a:rPr lang="fr-FR" sz="8000" b="1" kern="1200" dirty="0">
                          <a:solidFill>
                            <a:srgbClr val="21596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é</a:t>
                      </a:r>
                      <a:endParaRPr lang="fr-MA" sz="8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41443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C0F5E-6E3E-0D56-DE90-BAAA87508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146E51A6-F136-B633-743E-7DB4C247BAA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03601D-591E-0365-6BEE-3C2873609B3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598" y="583000"/>
            <a:ext cx="11658603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Écoutez comment je lis.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28415D-601A-A74C-8DAF-5B66D305DC1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C76BC694-FBAB-192C-517D-3E860EC2F904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BA1308A-6D0E-1583-9378-F496C9E43BB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196143262"/>
              </p:ext>
            </p:extLst>
          </p:nvPr>
        </p:nvGraphicFramePr>
        <p:xfrm>
          <a:off x="571497" y="3496697"/>
          <a:ext cx="12573003" cy="4391092"/>
        </p:xfrm>
        <a:graphic>
          <a:graphicData uri="http://schemas.openxmlformats.org/drawingml/2006/table">
            <a:tbl>
              <a:tblPr firstRow="1" bandRow="1"/>
              <a:tblGrid>
                <a:gridCol w="4364910">
                  <a:extLst>
                    <a:ext uri="{9D8B030D-6E8A-4147-A177-3AD203B41FA5}">
                      <a16:colId xmlns:a16="http://schemas.microsoft.com/office/drawing/2014/main" val="2189832709"/>
                    </a:ext>
                  </a:extLst>
                </a:gridCol>
                <a:gridCol w="4155224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4052869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</a:tblGrid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oche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age</a:t>
                      </a:r>
                      <a:endParaRPr lang="fr-MA" sz="8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MA" sz="8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fl</a:t>
                      </a:r>
                      <a:r>
                        <a:rPr lang="fr-MA" sz="8800" b="1" dirty="0">
                          <a:solidFill>
                            <a:srgbClr val="215968"/>
                          </a:solidFill>
                          <a:latin typeface="+mn-lt"/>
                        </a:rPr>
                        <a:t>amme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2195546">
                <a:tc gridSpan="3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ace       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cs typeface="Arial" panose="020B0604020202020204" pitchFamily="34" charset="0"/>
                        </a:rPr>
                        <a:t>porta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cs typeface="Arial" panose="020B0604020202020204" pitchFamily="34" charset="0"/>
                        </a:rPr>
                        <a:t>bl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cs typeface="Arial" panose="020B0604020202020204" pitchFamily="34" charset="0"/>
                        </a:rPr>
                        <a:t>e</a:t>
                      </a:r>
                      <a:endParaRPr lang="fr-MA" sz="8800" b="1" dirty="0">
                        <a:solidFill>
                          <a:srgbClr val="215968"/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/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fr-MA" sz="8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1497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A42A7-6B96-7B3A-1342-10E3CB672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5E8F7B66-8C0F-F4F9-43B0-86D5C14A939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333397D-1FEF-C3AE-F909-270E4CB5D85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598" y="754181"/>
            <a:ext cx="11658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ces mots ? 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CB381F71-A143-CDF4-9EF7-1FFA1C95C7D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4DC1E3DD-7800-809A-B017-58629C4FC4F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96A8E51-BD22-0A48-8730-71143B6F979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118574878"/>
              </p:ext>
            </p:extLst>
          </p:nvPr>
        </p:nvGraphicFramePr>
        <p:xfrm>
          <a:off x="571497" y="3496697"/>
          <a:ext cx="12573003" cy="4391092"/>
        </p:xfrm>
        <a:graphic>
          <a:graphicData uri="http://schemas.openxmlformats.org/drawingml/2006/table">
            <a:tbl>
              <a:tblPr firstRow="1" bandRow="1"/>
              <a:tblGrid>
                <a:gridCol w="4364910">
                  <a:extLst>
                    <a:ext uri="{9D8B030D-6E8A-4147-A177-3AD203B41FA5}">
                      <a16:colId xmlns:a16="http://schemas.microsoft.com/office/drawing/2014/main" val="2189832709"/>
                    </a:ext>
                  </a:extLst>
                </a:gridCol>
                <a:gridCol w="4155224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4052869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</a:tblGrid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oche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age</a:t>
                      </a:r>
                      <a:endParaRPr lang="fr-MA" sz="8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MA" sz="8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fl</a:t>
                      </a:r>
                      <a:r>
                        <a:rPr lang="fr-MA" sz="8800" b="1" dirty="0">
                          <a:solidFill>
                            <a:srgbClr val="215968"/>
                          </a:solidFill>
                          <a:latin typeface="+mn-lt"/>
                        </a:rPr>
                        <a:t>amme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2195546">
                <a:tc gridSpan="3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ace       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cs typeface="Arial" panose="020B0604020202020204" pitchFamily="34" charset="0"/>
                        </a:rPr>
                        <a:t>porta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cs typeface="Arial" panose="020B0604020202020204" pitchFamily="34" charset="0"/>
                        </a:rPr>
                        <a:t>bl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cs typeface="Arial" panose="020B0604020202020204" pitchFamily="34" charset="0"/>
                        </a:rPr>
                        <a:t>e</a:t>
                      </a:r>
                      <a:endParaRPr lang="fr-MA" sz="8800" b="1" dirty="0">
                        <a:solidFill>
                          <a:srgbClr val="215968"/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/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fr-MA" sz="8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73127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5EE3C-0552-3C9A-85D5-A5225BBA6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A017BAA-6BDB-904D-1E89-7E185C81E86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60656" y="1092330"/>
            <a:ext cx="123431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élèves ne disposent pas de manuels, passer à la lecture des mots (slide 55), puis à l’activité suivante (slide 57).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FFFF8468-C116-9493-5F59-453A7E21975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AC1C3B-B4BC-F4A8-4769-F9489EE47C5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livrets et un crayon. </a:t>
            </a:r>
          </a:p>
        </p:txBody>
      </p:sp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FBD81DAC-D87E-86B9-1E52-43A3D9317D6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F215D6-58DF-DB64-654A-74438A42DA5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2869066" y="2733810"/>
            <a:ext cx="3932338" cy="5554330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382C63C-9774-36EA-47C6-ECD63ABCECC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46054598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1644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7058C-8E98-495E-88ED-9BBCBD96F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CDE8A98-23DB-5BB4-E159-A36095AA01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E6ABE2-07A0-C90F-A88D-835E1444A59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page 10.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C236FAA-BB58-8036-9AF7-70598DF54C6C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46054598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1DF77132-90A0-35CE-5933-A1E8968605C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114192" y="1715869"/>
            <a:ext cx="5651895" cy="802683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E39246C-B3F7-0A93-D3A6-5226BEF0194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007617" y="2757488"/>
            <a:ext cx="5865046" cy="17287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60566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3F552-6007-9678-8D38-A4D43FD5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A833183A-43AA-8BA4-2B4B-28A6146737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43741" y="6814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67F983-10DE-2614-5071-A4917FD2BD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0159" y="584599"/>
            <a:ext cx="1152939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1 : j’entoure </a:t>
            </a:r>
            <a:r>
              <a:rPr kumimoji="0" lang="fr-FR" sz="24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bl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– cl – </a:t>
            </a:r>
            <a:r>
              <a:rPr kumimoji="0" lang="fr-FR" sz="24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fl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– </a:t>
            </a:r>
            <a:r>
              <a:rPr kumimoji="0" lang="fr-FR" sz="24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gl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– pl comme dans l’exemple.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Je vais circuler entre les rangs pour vous aider.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E8ED49-88C7-882E-71BA-D23D8AA761F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5782747-FF77-97BA-0EB3-8A0647D935F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46054598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0714DF68-1A5C-0442-CCF6-B1A3D9EC7E4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rcRect t="3879"/>
          <a:stretch/>
        </p:blipFill>
        <p:spPr>
          <a:xfrm>
            <a:off x="643456" y="4201886"/>
            <a:ext cx="12429085" cy="190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9212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F3DD4-4470-4E67-5A82-B25C436E8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462A8E6E-A056-AA6A-BEE2-7771A83FD7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1A36DE-E18E-FED3-DE08-359889507A9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1.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0253F318-BD53-0D24-BA45-80D96DFA0B8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00985C55-6585-1CE0-3FAE-8BAF63BD555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8FBDE41-62D9-E646-41D6-72928444AB2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46054598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D09F3E1B-0BC5-5A6B-8CE0-877CE122016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rcRect t="3879"/>
          <a:stretch/>
        </p:blipFill>
        <p:spPr>
          <a:xfrm>
            <a:off x="643456" y="4201886"/>
            <a:ext cx="12429085" cy="1908843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EE30A21D-D7C5-A825-2FD1-4A96A126B7A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068538" y="5300665"/>
            <a:ext cx="446299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51186BD8-0B5D-69A2-009B-842FA6F2EA1A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997861" y="5283487"/>
            <a:ext cx="446299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C7CD07B-B5FB-38C8-E613-303F775690FB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827178" y="5277704"/>
            <a:ext cx="446299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3468191-458E-FD72-75B4-8499C4A44142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11737376" y="5269019"/>
            <a:ext cx="476457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5122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C3E04-281C-266E-28DD-AAD462C88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F5F03F8E-BED3-FEB5-A31A-97A8364989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198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5862F3-1BD0-BC76-44F3-179172B6C79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7" y="710514"/>
            <a:ext cx="11947455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2. Je vais lire les syllabes et les mots. Répétez après moi.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E5CB70E-92DD-D381-93CE-2014A46E71E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9415F35-5DD9-53F2-57DB-B857DC1EE044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46054598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B83C16E8-CAB4-840E-8D1F-767930B189A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78313" y="4099995"/>
            <a:ext cx="12197029" cy="208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9466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096E7-F47A-4738-A2F7-8CC03751F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58D9DB80-58A8-F02A-7EE1-1EA4AC42AB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773411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43FD07F-E8D4-5755-DD07-E0DAAF27191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7" y="610498"/>
            <a:ext cx="9732893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Maintenant, lisez les syllabes et les mots à votre voisin. Ensuite, échangez les rôles. Je vais circuler pour vous aider.</a:t>
            </a:r>
          </a:p>
        </p:txBody>
      </p:sp>
      <p:pic>
        <p:nvPicPr>
          <p:cNvPr id="3" name="Image 2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6B3125EC-0EC8-CFE4-1128-AA0C68D9CD2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6080" y="779977"/>
            <a:ext cx="1598255" cy="1180010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298CB8C3-3A34-0E59-7376-2BE7E7BABED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46054598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71EA91CA-497F-36B1-C8BA-537B08A420D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78313" y="4099995"/>
            <a:ext cx="12197029" cy="208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0017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06EED-2A12-24E7-918B-F32E36DCB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04BB2C30-808A-8BA3-3F59-8BF6C9A648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1A21071-54FC-8D54-2A62-2F0C8D717C3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3149471"/>
            <a:ext cx="9363209" cy="4293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</a:t>
            </a:r>
            <a:r>
              <a:rPr lang="fr-FR" sz="4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. </a:t>
            </a: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Vocabulaire </a:t>
            </a: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Identifier et lire les graphèmes : </a:t>
            </a:r>
            <a:r>
              <a:rPr kumimoji="0" lang="de-DE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300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bl</a:t>
            </a:r>
            <a:r>
              <a:rPr kumimoji="0" lang="de-DE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– cl – </a:t>
            </a:r>
            <a:r>
              <a:rPr kumimoji="0" lang="de-DE" sz="300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fl</a:t>
            </a:r>
            <a:r>
              <a:rPr kumimoji="0" lang="de-DE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– </a:t>
            </a:r>
            <a:r>
              <a:rPr kumimoji="0" lang="de-DE" sz="300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gl</a:t>
            </a:r>
            <a:r>
              <a:rPr kumimoji="0" lang="de-DE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– </a:t>
            </a:r>
            <a:r>
              <a:rPr kumimoji="0" lang="de-DE" sz="300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pl</a:t>
            </a:r>
            <a:r>
              <a:rPr kumimoji="0" lang="fr-FR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</a:t>
            </a:r>
            <a:endParaRPr lang="fr-FR" sz="4200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3. Actes de parole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Qu’est-ce que tu fais à l’école ?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Le verbe faire au présent.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E272674-D056-C0EC-51D2-0A634EE1E1E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92C1A09C-F9DD-1BE4-B4EF-F221EE2440D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91647D-380E-AC9E-CE9A-64FCC8F5566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00544" y="5662396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7A47C909-90AC-8CF0-B002-4842DA83AF1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30860061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90665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l’acte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979022" y="4670448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Qu’est-ce que tu fais à l’école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979022" y="6548500"/>
            <a:ext cx="844380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Le verbe faire au présent.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D41D1-CBD3-A388-722D-730911CECCD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736196"/>
            <a:ext cx="966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Voici Karim et Rita. Nous allons écouter leur dialogue. Soyez attentifs.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938B2BE-7438-CE1C-3FD3-D5DE9F8B890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413802264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49E4E06B-5016-BDA2-3AEC-0F1B28AFF15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299" y="3506708"/>
            <a:ext cx="3276735" cy="50543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F3B5DD9-EC90-CD4D-7C69-D2C26A2AB07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189766" y="3945842"/>
            <a:ext cx="3421911" cy="415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0323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Première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579F755-D4CD-6115-AEB8-A3E83E4C1F1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312" y="4249657"/>
            <a:ext cx="3276735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E2B17C-EF5C-8A87-4628-79F049F874B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289779" y="4688791"/>
            <a:ext cx="3421911" cy="4150156"/>
          </a:xfrm>
          <a:prstGeom prst="rect">
            <a:avLst/>
          </a:prstGeom>
        </p:spPr>
      </p:pic>
      <p:pic>
        <p:nvPicPr>
          <p:cNvPr id="6" name="Parcours_2_Pd_2_S2_Dialogue">
            <a:hlinkClick r:id="" action="ppaction://media"/>
            <a:extLst>
              <a:ext uri="{FF2B5EF4-FFF2-40B4-BE49-F238E27FC236}">
                <a16:creationId xmlns:a16="http://schemas.microsoft.com/office/drawing/2014/main" id="{3B541A95-9BED-381E-DD12-2EDB4C0A8459}"/>
              </a:ext>
            </a:extLst>
          </p:cNvPr>
          <p:cNvPicPr>
            <a:picLocks noChangeAspect="1"/>
          </p:cNvPicPr>
          <p:nvPr>
            <a:audioFile r:link="rId6"/>
            <p:custDataLst>
              <p:tags r:id="rId7"/>
            </p:custDataLst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056577" y="825456"/>
            <a:ext cx="487363" cy="487363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66BE2145-F78E-BD47-4954-0DDEBCC069BD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494F8938-6466-7461-9E52-79F95CD1C7E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0B44C1-72A6-5C76-0D4A-549BD0184A78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35235106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7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" dur="2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7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20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5750"/>
                                  </p:stCondLst>
                                  <p:childTnLst>
                                    <p:set>
                                      <p:cBhvr>
                                        <p:cTn id="23" dur="3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1411D-AB82-CD69-C19B-64D5996D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6E08C70-B353-4F1F-1116-B258C0FB4AD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B12CBCC-4844-A2FE-8F59-6519CC2E3C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1C1B0D0-9CE2-FD84-FE3A-E886E06A52B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CA2F3C-2733-5181-9207-C0A1659840B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E28CF3B-86F1-684B-B385-11E508F9C4A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004358B-0C52-BD46-7078-1F19101DB9A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BA498E2-3ECF-694D-15D6-5772676A956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1B49946-561D-B446-727B-F40E06CA7B7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F08B29D-CBF2-D3A4-2118-B69C6D7A2D2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16A457-0875-5003-0735-2C503C88F4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10905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diffuser le dialogue une deuxième fois. Écoutez attentivement. </a:t>
            </a:r>
          </a:p>
        </p:txBody>
      </p:sp>
      <p:pic>
        <p:nvPicPr>
          <p:cNvPr id="13" name="Image 12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BF74A406-552F-902E-71AD-3F309E37B3A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82" y="2965052"/>
            <a:ext cx="4368191" cy="435689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1107EE2-F458-3807-6181-10C3350FA9B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35235106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95584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Deuxième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579F755-D4CD-6115-AEB8-A3E83E4C1F1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312" y="4249657"/>
            <a:ext cx="3276735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E2B17C-EF5C-8A87-4628-79F049F874B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289779" y="4688791"/>
            <a:ext cx="3421911" cy="4150156"/>
          </a:xfrm>
          <a:prstGeom prst="rect">
            <a:avLst/>
          </a:prstGeom>
        </p:spPr>
      </p:pic>
      <p:pic>
        <p:nvPicPr>
          <p:cNvPr id="6" name="Parcours_2_Pd_2_S2_Dialogue">
            <a:hlinkClick r:id="" action="ppaction://media"/>
            <a:extLst>
              <a:ext uri="{FF2B5EF4-FFF2-40B4-BE49-F238E27FC236}">
                <a16:creationId xmlns:a16="http://schemas.microsoft.com/office/drawing/2014/main" id="{3B541A95-9BED-381E-DD12-2EDB4C0A8459}"/>
              </a:ext>
            </a:extLst>
          </p:cNvPr>
          <p:cNvPicPr>
            <a:picLocks noChangeAspect="1"/>
          </p:cNvPicPr>
          <p:nvPr>
            <a:audioFile r:link="rId6"/>
            <p:custDataLst>
              <p:tags r:id="rId7"/>
            </p:custDataLst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056577" y="825456"/>
            <a:ext cx="487363" cy="487363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66BE2145-F78E-BD47-4954-0DDEBCC069BD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494F8938-6466-7461-9E52-79F95CD1C7E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ED8EEBE-89D8-3B0B-93E4-A7CE70D98A70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35235106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331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" dur="2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7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20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5750"/>
                                  </p:stCondLst>
                                  <p:childTnLst>
                                    <p:set>
                                      <p:cBhvr>
                                        <p:cTn id="23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7EC01-0778-4A48-44A9-0B8052BB4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93A28A-C6A7-39B7-613D-D143D1041F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D0A61DE-42F7-49F4-3C2E-1B73664F02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4D010A4-732A-0546-E614-7E5514659CD0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0A88E2B-FE47-91C5-6281-8639DA94B7C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60BA5DD-76D1-DEBE-8A94-389E6E39B400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11FD8A-A229-5B1E-156A-307974F5639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CC9FF05-1E46-38B3-6D49-AAC0BEFC6AA6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A2CE80-8859-8D1A-1D3B-37589BBFF098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B3408BA-4127-8D01-33D0-4C0183DC11F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5A4D4E0-F9A5-FEE2-4A8B-A996933048E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Rita dit « Qu’est-ce que tu fais à l’école  ». Qui veut répéter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91E208-EC68-6BA8-1E36-6FEDCA1F1A7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1EF1832A-1FA4-2FCD-1426-18662807524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82BACE3-2C0A-A095-EC45-61F4F53DB69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516311" y="2784076"/>
            <a:ext cx="3637158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Qu’est-ce que </a:t>
            </a:r>
            <a:r>
              <a:rPr lang="fr-MA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tu fais 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à l’école 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</a:p>
        </p:txBody>
      </p:sp>
      <p:pic>
        <p:nvPicPr>
          <p:cNvPr id="9" name="Image 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2B713F4-A90E-740E-A8CF-173E18AF90F0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35C21DD-D991-E486-EB98-81395296569B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38A3B60-7ECC-2F5B-FD7E-C6F9FA915721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46338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2FD84-3560-B2A5-9FE5-EA49F5684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70ECEC6C-6B25-78DF-0964-A02607C0A6E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sp>
        <p:nvSpPr>
          <p:cNvPr id="4" name="Freeform 8">
            <a:extLst>
              <a:ext uri="{FF2B5EF4-FFF2-40B4-BE49-F238E27FC236}">
                <a16:creationId xmlns:a16="http://schemas.microsoft.com/office/drawing/2014/main" id="{62B82F33-2205-6895-2DC3-8CEEF247650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895399-8C71-FD3B-3564-595C974B386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Que signifie « Qu’est-ce que tu fais à l’école ? » en arabe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4ED2A7C1-FDF1-7F2C-B4FC-CC3CF228BC9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77A36F0-D6A1-F13B-5D8E-44484A5D1E4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7F01861C-7137-65EC-8C63-578A4F147BCB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A22F9B8A-8BBC-A696-08D0-DC4913C2B95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516311" y="2784076"/>
            <a:ext cx="3637158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Qu’est-ce que </a:t>
            </a:r>
            <a:r>
              <a:rPr lang="fr-MA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tu fais 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à l’école 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A9AFEE9-A490-D8BA-D81C-95931C2FEC47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427648" y="701983"/>
            <a:ext cx="1479546" cy="103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4632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À l’école, je fais de l’écriture. ». 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053813D-729A-D966-FBA7-D8FD190E921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9E7659E-E0CA-ACB6-3FC8-D36DAEE8153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566760" y="2978970"/>
            <a:ext cx="3117288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À l’école, </a:t>
            </a:r>
            <a:r>
              <a:rPr lang="fr-MA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je fais 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 l’écriture.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7" name="Image 1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86D3CA2F-B850-7D98-EEB9-B4FF9C8CDDE8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857133-2D30-DF72-1A3F-AD41968A33C6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912525DF-518F-8CAD-6226-26DC115F019D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521836D3-1F18-E45B-D930-67BE578DB7AF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0292680" y="6158807"/>
            <a:ext cx="2414834" cy="161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0686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81B42-D721-A910-F00D-189F81ACA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FE06DF-4BC6-23DD-5DB9-AEEBA073BFB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131CE91-2550-90FA-59B4-D3B7B1DBB62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F6E1BB-5819-688E-D15D-7196EF7B398D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DB6AC22-29B2-16B4-8A76-8B95986F1A5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CF68277-2AA8-21B5-F8B8-04B71A4E3A51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0622002-4A7A-A27B-576C-1E6A852E41E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B136885-6B1E-3FB1-25F4-60C1AF258E31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D26E02A-799B-7DB0-0323-CBFF0E2AE058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B9D2794-C6E1-98D1-7BC5-CE6BA5A68D8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3001E-99A8-4706-D39E-935F97D24E5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80" y="798995"/>
            <a:ext cx="11911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À l’école, je fais de l’écriture. » en arabe ? </a:t>
            </a:r>
          </a:p>
        </p:txBody>
      </p:sp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34666278-79F8-DCC5-F5D8-57BF9A2C61A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7DE2C4A5-593A-3BAB-C4D5-A4E70FE4887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65A5D0E-940A-2880-8BC2-21F45F8BE12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12C54492-2C4B-A9BA-3411-433022539007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E9E518E1-C513-A9AE-385B-9C4823E9DCC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566760" y="2978970"/>
            <a:ext cx="3117288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À l’école, </a:t>
            </a:r>
            <a:r>
              <a:rPr lang="fr-MA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je fais 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 l’écriture.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0F82868-D186-A8DE-4DF0-4C49A717F760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10292680" y="6158807"/>
            <a:ext cx="2414834" cy="161601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C615007-8B33-6117-0EA3-DE1E3D08E32B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1728800" y="685103"/>
            <a:ext cx="1266536" cy="88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6058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7BD90-361D-E87E-41F2-C1F9FC2A9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8">
            <a:extLst>
              <a:ext uri="{FF2B5EF4-FFF2-40B4-BE49-F238E27FC236}">
                <a16:creationId xmlns:a16="http://schemas.microsoft.com/office/drawing/2014/main" id="{80FA78AC-26E7-BB4F-3945-CA8274269C0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93020" y="77975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7927ABC-9EB2-C6E0-0240-FE423A77769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25677" y="681625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fait Imad ? Qui veut répondre ?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8EEC00E-F21B-0BB7-30E1-62C729AB5A6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3431AF9-07FC-FD96-6195-3602EE3D56C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F9DBC56B-9607-78F7-B1C9-DFBF1DD75CF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992" y="3804144"/>
            <a:ext cx="3506015" cy="431089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F2B9343-3A27-D30F-C6E8-F3CAA3841ED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149696" y="2726391"/>
            <a:ext cx="7485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Que </a:t>
            </a: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fait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Imad ?</a:t>
            </a:r>
          </a:p>
        </p:txBody>
      </p:sp>
    </p:spTree>
    <p:extLst>
      <p:ext uri="{BB962C8B-B14F-4D97-AF65-F5344CB8AC3E}">
        <p14:creationId xmlns:p14="http://schemas.microsoft.com/office/powerpoint/2010/main" val="20517588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D72F4-01C3-4B9F-D343-F4CB4278F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21FFAAEE-C14A-F436-7C4C-E58FE4D64A2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5A22BF-E8D0-7D8E-3BD9-8FB744D0A06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CD18B5F-BBAC-16C0-5CBB-ACCC14E14037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1CC7D43-9E32-FEC2-5A6B-DD903E1D4F3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185FC68-F9EE-84C6-2E97-8888B5E92D2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C759DAC-37EE-F2AE-3358-2758BB4E645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7EE3A16-7ED6-51D5-4C8F-DBA531E7127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E60204CE-BE59-3266-26A2-4C56D9D165E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771B2C-0A62-C44C-F9B4-2EA87D2A5F1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Imad fait de l’écriture. Qui veut répéter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E38FAEE-F224-037C-3E50-B0DCC50BA65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149696" y="2726391"/>
            <a:ext cx="7485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Imad 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fait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de l’écriture.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9EB771E-8CDA-CAD9-D270-2BC67640D47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979CFEA-B627-3269-E0B4-4646B26E4C6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2DA55CC3-ED0F-50CF-CCB9-FE59C1185F4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992" y="3804144"/>
            <a:ext cx="3506015" cy="431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92272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5288C-6A05-2ABA-23C8-303C64B47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87D73273-F105-8F58-C414-3C089E41949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203980A-A432-52A0-C061-C8D0D26EEEE3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8314C75-B914-9EF7-2AE4-F6C13E120EAF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4FBB404-6734-D768-6DD7-40782D0F620C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0DAACBC-71BA-23D8-B9B3-F3287442120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DED4CEC-39DF-239B-6E8A-2B9035181692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4353F1B-710B-4556-A9E6-681489FC98F5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63521844-7DC1-A3B4-F8CD-FEC5EC2DF93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34B9CC2-7102-FAE3-A2E9-238BDD3F7C6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Imad dit : « Je fais de l’écriture.». Qui veut répéter en faisant le geste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6DB7B76-C87C-5A42-2912-2A7686E5CE5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798672" y="2683346"/>
            <a:ext cx="8118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Je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fais 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de l’écriture.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E04AB10-E2D0-CE83-BEB4-04C8E419B74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5C5E7A9-6656-1368-E5F8-E916D7B29372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76C663A7-4B71-14D4-5B3D-60F1693E0CE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3318071" y="4299356"/>
            <a:ext cx="7079858" cy="472489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675405E-C11C-54F1-5625-9F98A91AEED4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7098345" y="5143499"/>
            <a:ext cx="1665306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3737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78DC5-4782-77E4-E1E5-C788F009B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FA4927-BA3A-0AF4-D917-885E9A284B74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FE7C005-EF5F-2153-6813-C007EA9DEE9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E80261A-FA03-28B2-50BA-7A3D0A87E75F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FCF0E4B-1110-49CF-484C-A831E3893AE2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69C0ECA-0F56-4411-7D40-56518D72BB4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29939A4-B4E2-AA1F-A376-E9D50264A60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AA15206-6A7B-77DC-3A0C-80F68FB2327B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1466131E-2290-CADB-6692-9EBAFC59978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AC75FF-CA03-54EA-0338-79A9797D351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Tu fais de l’écriture. Qui veut répéter en faisant le geste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68F96BB-4D41-8A5A-944A-B1FDAF4B659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095477" y="2659490"/>
            <a:ext cx="7934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Tu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 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fais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de l’écriture.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5B33C09-4779-FAC9-ED76-0D8EE3C248C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671942A-50BE-869D-020D-9A00959775D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760CEC09-A85E-AC83-1C00-5CD7BE5B595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3454202" y="4346368"/>
            <a:ext cx="7216655" cy="481110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952E61D-A368-9F21-FFAB-074C1262A726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7460313" y="5221151"/>
            <a:ext cx="1665306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1060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6B979-5928-BC68-319C-F12D73A34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0B1D1664-D56E-451C-8201-125231456A3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452A867-3047-5F6F-06BB-2B539534C780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DD4BAA-DDF3-CB20-9EB5-5392B359ACEA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C23E3F5-F34A-15CF-30A6-80033B19A5DE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D7C1759-6AE8-A84D-3D89-CD47989B7C4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C477721-8C59-CEAC-1392-2F049CFA5FDB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16E787-CD5F-3810-AF21-9FF54CE1F09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CCD59353-7ACA-3333-C9F0-ECE0B0EE37F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C108D4-3883-5CA6-603B-A1D1B9231B3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Il fait de l’écriture. Qui veut répéter en faisant le geste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47A881A-0F11-C9D7-D501-05959143614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095477" y="2659490"/>
            <a:ext cx="7934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Il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 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fait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de l’écriture.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4D80094-B0FE-0857-F9EB-62959C61488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5684D19-0BB4-70AF-CB24-AC4D5A810A5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F402F0F8-5D2F-84F6-8ECB-5EADDD51804A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3204619" y="4303486"/>
            <a:ext cx="7336862" cy="489686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F2534CC-7B67-BEF8-457F-F622B9EA6A75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7460313" y="5221151"/>
            <a:ext cx="1665306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515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2D8E0-587F-B6C2-A089-C09B5336D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EA332806-6CC6-078E-D49E-0C774E3649CC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86070C3-7C9C-23CF-79E8-FC8DA719B39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4FD5056-EF6B-A647-83C1-E6342A40DA7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D04038B-5E34-F031-D717-CD79DC752A4D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F7929D9-C01B-DB8B-BFE2-21D15146A25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60B7105-A11E-BB9C-3775-39129554084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015D3CB-DB23-B124-827F-2264CF902485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E92BCC5A-9780-C054-4613-E8153F2B7FE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A27A6D-3A86-E941-CAA0-CDE4AE21162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Elle fait de l’écriture. Qui veut répéter en faisant le geste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C230366-33D0-1B29-571E-D3E04E21987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095477" y="2659490"/>
            <a:ext cx="7934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Elle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 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fait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de l’écriture.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CE956B7-1861-E571-33CD-11F562FC1EF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594355B-7735-C3B1-867D-C10B67B7C45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1DB4208B-A191-E686-B33E-241F256A4B1B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3213094" y="4393964"/>
            <a:ext cx="7289811" cy="485726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D6506B-4967-DCBF-A0A7-14FD933548E4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7460313" y="5278303"/>
            <a:ext cx="1665306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05637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9B360-1049-0E4B-E5E6-D92BA99EA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2D852D82-2E57-B497-E69D-6A0632C653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02399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4C9091-6E10-3217-CD29-F2A97957429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1401" y="711578"/>
            <a:ext cx="10392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À retenir !  le verbe faire au présent. Répétons ensemble.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5812576-24D8-C525-0C24-299749F6C15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738622" y="2111427"/>
            <a:ext cx="8012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Le verbe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faire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 au présent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A3961FA-1E9E-5F13-55F2-67E921BA3D3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605981" y="3880608"/>
            <a:ext cx="6017342" cy="3820355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D096D84-64E8-2DE1-ABAB-858EE153B61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436268" y="4405790"/>
            <a:ext cx="4843463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Je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fais </a:t>
            </a: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Tu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 fais </a:t>
            </a:r>
          </a:p>
          <a:p>
            <a:pPr defTabSz="914445">
              <a:spcBef>
                <a:spcPts val="900"/>
              </a:spcBef>
              <a:spcAft>
                <a:spcPts val="900"/>
              </a:spcAft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Il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fait</a:t>
            </a: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  </a:t>
            </a:r>
          </a:p>
          <a:p>
            <a:pPr defTabSz="914445">
              <a:spcBef>
                <a:spcPts val="900"/>
              </a:spcBef>
              <a:spcAft>
                <a:spcPts val="900"/>
              </a:spcAft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Elle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fait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84F697-B4E0-D58B-371C-6E6C9C179A9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1845" y="742156"/>
            <a:ext cx="1530246" cy="1284596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E0FA632-CAE4-2F98-B103-49C8009E0C2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59461768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673796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D15B4-DC95-3C1B-16B7-6D13D332B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634EECDE-5D24-22D8-E6CB-BF551E8CDBFB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5C1BA70-FD1D-337B-D73F-8EFBC29A6374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BA1C3CA-E919-B9B1-B96A-99BB843FF87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C124E25-D0FF-4B7F-864F-E7820C880B7D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B8403C6-9109-795D-5A3C-BAEBBEC267F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A8E1D6F-10F7-0B94-A26D-B43229BB0DD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DBC2AD-C8B6-DB3F-7230-ECE9F6F0BDB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9CF1B450-899C-77CA-70C2-D5D79907B32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03B142-E504-5A83-612D-E757BDC9BB3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Qui veut répondre ?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389DD6D-40A8-5528-4EDD-9471126E486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88CA8E94-62B1-9322-202E-3FCB444BC47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6858BCA9-FB7C-5F98-A3EB-4AF7207D5C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249672" y="3188405"/>
            <a:ext cx="7216655" cy="481110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E95CDFA-1B69-8D0A-8435-CCBF4BC0C3B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7255783" y="4063188"/>
            <a:ext cx="1665306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63738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D7EAA-4EDB-F36B-C5B1-F9DBB99EF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1963E79-BD4B-665C-2584-CC6968E5A2CD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F605F6E-6D45-7F9D-C43D-EB18091361F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F656FE-E51E-AE15-1C7F-37BE5BE90B2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C6F1A6D-632A-19CA-AC74-F9D50479B002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B72D28A-CCCE-D291-EB70-04687CB35C7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DB83D2A-6560-65BA-BC37-7ADD3B57832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C3BEFC3-6657-5CAD-1EC8-F68B25A7D70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0DA6217E-2BD5-9001-0111-F23E83E8B52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5895EE9-CADC-8E4D-1AF6-C2B3C73801E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Qui veut répondre ?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8038CA-FEEF-8603-E966-D7C61989E28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1EFB0F4-CB55-8D36-B71A-F90E25D976C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E764B32B-CBD0-C872-FE68-5BB60A279EC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213094" y="3231636"/>
            <a:ext cx="7289811" cy="485726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60490DA-0D61-67E9-F225-BE5406E8B45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7460313" y="4115975"/>
            <a:ext cx="1665306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4584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2A542-CB17-3F8F-FA61-49E131D32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30BD5F06-CC2D-668B-77C1-A2605D445E4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837C21F-52A6-25F4-7992-C1D1B5F617A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A5122B2-560F-CDB6-D9FA-47EF8D90A20A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7B8B99E-D9E4-448B-0BCA-9DB39EE83582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31DA402-7489-04C7-6684-5C2E6765355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502BF38-ABCD-922D-2DE2-8562E2F6195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CC36B80-07F6-4D9B-1D91-405CC660C14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59137CBC-AE89-F426-1397-959BC703858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404AC95-B7E3-2AD3-7EE2-7DC348B3B35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Qui veut répondre ?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188D716-918F-3DC9-39F7-0C37F5A2CE3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88581701-2D32-A7AE-C0FE-8807352FE0A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B338FD15-9FB9-B1B3-8BE2-7B7AB5BC9F4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318070" y="3387342"/>
            <a:ext cx="7079858" cy="47248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DA5532D-C6BC-88B1-BE35-26811595F85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7160275" y="4241443"/>
            <a:ext cx="1665306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20506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38010-942D-050F-77B1-6E4756085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4F8FCB41-88A7-3ECC-E47E-C65DD531F7E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78166E-AF23-FF42-EB3A-1DA8870DFCD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6E14C7C-6295-B6E3-8433-97D640195D2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BF74192-9EE5-3EEA-E955-F57B00A689C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E32129-E4EA-58D7-41E1-7F59D2A8C92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812304D-C316-7D6B-E197-A7B61752A99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8B8FCF8-C0AA-615A-950E-3F6E64215D8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A6E383EB-B9E7-C772-31CC-88A8242D0B1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6240224-6436-4FB2-9DF0-EC9B94BA5C1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Qui veut répondre ?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FFE9E54-E3D6-9321-3A0B-52E137076FE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37C07BF-7899-86AE-DB83-BA778001BDB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F6B128FC-19AA-D7A6-D45A-CB9C603CFBE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189569" y="3124688"/>
            <a:ext cx="7336862" cy="489686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BA0CB32-6583-F27B-D925-7F6207BE7E6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7445263" y="4042353"/>
            <a:ext cx="1665306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72030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5"/>
            <p:custDataLst>
              <p:tags r:id="rId6"/>
            </p:custDataLst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86" y="1287661"/>
          <a:ext cx="1787" cy="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395" imgH="394" progId="TCLayout.ActiveDocument.1">
                  <p:embed/>
                </p:oleObj>
              </mc:Choice>
              <mc:Fallback>
                <p:oleObj name="think-cell Slide" r:id="rId12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786" y="1287661"/>
                        <a:ext cx="1787" cy="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813727" y="8681309"/>
            <a:ext cx="96490" cy="111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02862" tIns="51413" rIns="102862" bIns="51413" anchor="ctr" anchorCtr="0">
            <a:no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endParaRPr kumimoji="0" sz="315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36334" y="8529247"/>
            <a:ext cx="3148070" cy="415198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28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25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6334" y="1342556"/>
            <a:ext cx="126251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 </a:t>
            </a:r>
            <a:r>
              <a:rPr kumimoji="0" lang="ar-MA" sz="4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kumimoji="0" lang="en-GB" sz="40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  <a:p>
            <a:pPr marL="0" marR="0" lvl="0" indent="0" algn="ctr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 (استمارة موجهة للأساتذة)</a:t>
            </a:r>
            <a:endParaRPr kumimoji="0" lang="fr-FR" sz="40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409085" y="4814564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الولوج عبر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  <a:hlinkClick r:id="rId14"/>
              </a:rPr>
              <a:t>الرابط أسفله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912437" y="3179076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مسح رمز الاستجابة السريعة 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(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Qr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 code)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808658" y="3248600"/>
            <a:ext cx="151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أو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672280" y="5930679"/>
            <a:ext cx="733991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028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010540" y="4244656"/>
            <a:ext cx="4547728" cy="454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NUM" val="1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11029</TotalTime>
  <Words>2299</Words>
  <Application>Microsoft Office PowerPoint</Application>
  <PresentationFormat>Personnalisé</PresentationFormat>
  <Paragraphs>428</Paragraphs>
  <Slides>78</Slides>
  <Notes>1</Notes>
  <HiddenSlides>0</HiddenSlides>
  <MMClips>3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5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78</vt:i4>
      </vt:variant>
    </vt:vector>
  </HeadingPairs>
  <TitlesOfParts>
    <vt:vector size="94" baseType="lpstr">
      <vt:lpstr>Calibri</vt:lpstr>
      <vt:lpstr>Helvetica Neue Light</vt:lpstr>
      <vt:lpstr>Arial</vt:lpstr>
      <vt:lpstr>Traditional Arabic</vt:lpstr>
      <vt:lpstr>Montserrat</vt:lpstr>
      <vt:lpstr>Dosis</vt:lpstr>
      <vt:lpstr>Carelia</vt:lpstr>
      <vt:lpstr>Dosis Bold</vt:lpstr>
      <vt:lpstr>Calibri </vt:lpstr>
      <vt:lpstr>Cambria</vt:lpstr>
      <vt:lpstr>1_Office Theme</vt:lpstr>
      <vt:lpstr>Office Theme</vt:lpstr>
      <vt:lpstr>2_Office Theme</vt:lpstr>
      <vt:lpstr>3_Office Theme</vt:lpstr>
      <vt:lpstr>2_Simple Light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128</cp:revision>
  <dcterms:created xsi:type="dcterms:W3CDTF">2023-09-22T04:26:48Z</dcterms:created>
  <dcterms:modified xsi:type="dcterms:W3CDTF">2025-01-07T20:08:17Z</dcterms:modified>
</cp:coreProperties>
</file>