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1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34808951" r:id="rId16"/>
    <p:sldId id="2134808273" r:id="rId17"/>
    <p:sldId id="2134808938" r:id="rId18"/>
    <p:sldId id="2134808952" r:id="rId19"/>
    <p:sldId id="2134808487" r:id="rId20"/>
    <p:sldId id="2134807776" r:id="rId21"/>
    <p:sldId id="2134808953" r:id="rId22"/>
    <p:sldId id="2134808932" r:id="rId23"/>
    <p:sldId id="2134808934" r:id="rId24"/>
    <p:sldId id="2134808515" r:id="rId25"/>
    <p:sldId id="2134808516" r:id="rId26"/>
    <p:sldId id="2134808490" r:id="rId27"/>
    <p:sldId id="2134808498" r:id="rId28"/>
    <p:sldId id="2134808514" r:id="rId29"/>
    <p:sldId id="2134808489" r:id="rId30"/>
    <p:sldId id="2134808492" r:id="rId31"/>
    <p:sldId id="2134808493" r:id="rId32"/>
    <p:sldId id="2134808874" r:id="rId33"/>
    <p:sldId id="2134808900" r:id="rId34"/>
    <p:sldId id="2134808240" r:id="rId35"/>
    <p:sldId id="2134808954" r:id="rId36"/>
    <p:sldId id="2134808500" r:id="rId37"/>
    <p:sldId id="2134809114" r:id="rId38"/>
    <p:sldId id="2134809115" r:id="rId39"/>
    <p:sldId id="2134809116" r:id="rId40"/>
    <p:sldId id="2134809117" r:id="rId41"/>
    <p:sldId id="2134807357" r:id="rId42"/>
    <p:sldId id="2134808955" r:id="rId43"/>
    <p:sldId id="2134808505" r:id="rId44"/>
    <p:sldId id="2134808985" r:id="rId45"/>
    <p:sldId id="2134808508" r:id="rId46"/>
    <p:sldId id="2134809118" r:id="rId47"/>
    <p:sldId id="2134809119" r:id="rId48"/>
    <p:sldId id="2134809120" r:id="rId49"/>
    <p:sldId id="2134809121" r:id="rId50"/>
    <p:sldId id="2134809122" r:id="rId51"/>
    <p:sldId id="2134808956" r:id="rId52"/>
    <p:sldId id="2134809089" r:id="rId53"/>
    <p:sldId id="2134809123" r:id="rId54"/>
    <p:sldId id="2134809083" r:id="rId55"/>
    <p:sldId id="2134808193" r:id="rId56"/>
    <p:sldId id="2134809130" r:id="rId57"/>
    <p:sldId id="2134809127" r:id="rId58"/>
    <p:sldId id="2134809131" r:id="rId59"/>
    <p:sldId id="2134809124" r:id="rId60"/>
    <p:sldId id="2134809125" r:id="rId61"/>
    <p:sldId id="2134809132" r:id="rId62"/>
    <p:sldId id="2134809128" r:id="rId63"/>
    <p:sldId id="2134809133" r:id="rId64"/>
    <p:sldId id="2134809129" r:id="rId65"/>
    <p:sldId id="2134809134" r:id="rId66"/>
    <p:sldId id="2134808805" r:id="rId67"/>
    <p:sldId id="2134808775" r:id="rId68"/>
    <p:sldId id="2134808474" r:id="rId69"/>
    <p:sldId id="2147482339" r:id="rId70"/>
  </p:sldIdLst>
  <p:sldSz cx="13716000" cy="10287000"/>
  <p:notesSz cx="6858000" cy="9144000"/>
  <p:embeddedFontLst>
    <p:embeddedFont>
      <p:font typeface="Cambria" panose="02040503050406030204" pitchFamily="18" charset="0"/>
      <p:regular r:id="rId72"/>
      <p:bold r:id="rId73"/>
      <p:italic r:id="rId74"/>
      <p:boldItalic r:id="rId75"/>
    </p:embeddedFont>
    <p:embeddedFont>
      <p:font typeface="Carelia" panose="020B0604020202020204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Dosis Bold" charset="0"/>
      <p:regular r:id="rId79"/>
      <p:bold r:id="rId80"/>
    </p:embeddedFont>
    <p:embeddedFont>
      <p:font typeface="KG Primary Penmanship Alt" panose="020B0604020202020204" charset="0"/>
      <p:regular r:id="rId81"/>
    </p:embeddedFont>
    <p:embeddedFont>
      <p:font typeface="Montserrat" panose="00000500000000000000" pitchFamily="2" charset="0"/>
      <p:regular r:id="rId82"/>
      <p:boldItalic r:id="rId83"/>
    </p:embeddedFont>
    <p:embeddedFont>
      <p:font typeface="Traditional Arabic" panose="02020603050405020304" pitchFamily="18" charset="-78"/>
      <p:regular r:id="rId84"/>
      <p:bold r:id="rId8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67942C"/>
    <a:srgbClr val="106584"/>
    <a:srgbClr val="8DC63F"/>
    <a:srgbClr val="525252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3.fntdata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5.fntdata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font" Target="fonts/font11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05/01/2025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4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7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6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455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6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0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6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6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6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8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image" Target="../media/image41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5.jpeg"/><Relationship Id="rId5" Type="http://schemas.openxmlformats.org/officeDocument/2006/relationships/tags" Target="../tags/tag177.xml"/><Relationship Id="rId15" Type="http://schemas.openxmlformats.org/officeDocument/2006/relationships/image" Target="../media/image40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42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9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8.png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image" Target="../media/image23.png"/><Relationship Id="rId3" Type="http://schemas.openxmlformats.org/officeDocument/2006/relationships/tags" Target="../tags/tag193.xml"/><Relationship Id="rId21" Type="http://schemas.openxmlformats.org/officeDocument/2006/relationships/image" Target="../media/image45.png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image" Target="../media/image19.svg"/><Relationship Id="rId2" Type="http://schemas.openxmlformats.org/officeDocument/2006/relationships/tags" Target="../tags/tag192.xml"/><Relationship Id="rId16" Type="http://schemas.openxmlformats.org/officeDocument/2006/relationships/image" Target="../media/image18.png"/><Relationship Id="rId20" Type="http://schemas.openxmlformats.org/officeDocument/2006/relationships/image" Target="../media/image44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5" Type="http://schemas.openxmlformats.org/officeDocument/2006/relationships/tags" Target="../tags/tag195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47.png"/><Relationship Id="rId10" Type="http://schemas.openxmlformats.org/officeDocument/2006/relationships/tags" Target="../tags/tag200.xml"/><Relationship Id="rId19" Type="http://schemas.openxmlformats.org/officeDocument/2006/relationships/image" Target="../media/image43.png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image" Target="../media/image23.png"/><Relationship Id="rId3" Type="http://schemas.openxmlformats.org/officeDocument/2006/relationships/tags" Target="../tags/tag207.xml"/><Relationship Id="rId21" Type="http://schemas.openxmlformats.org/officeDocument/2006/relationships/image" Target="../media/image50.png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image" Target="../media/image19.svg"/><Relationship Id="rId2" Type="http://schemas.openxmlformats.org/officeDocument/2006/relationships/tags" Target="../tags/tag206.xml"/><Relationship Id="rId16" Type="http://schemas.openxmlformats.org/officeDocument/2006/relationships/image" Target="../media/image18.png"/><Relationship Id="rId20" Type="http://schemas.openxmlformats.org/officeDocument/2006/relationships/image" Target="../media/image49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52.png"/><Relationship Id="rId10" Type="http://schemas.openxmlformats.org/officeDocument/2006/relationships/tags" Target="../tags/tag214.xml"/><Relationship Id="rId19" Type="http://schemas.openxmlformats.org/officeDocument/2006/relationships/image" Target="../media/image48.jpeg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image" Target="../media/image18.png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20.xml"/><Relationship Id="rId16" Type="http://schemas.openxmlformats.org/officeDocument/2006/relationships/image" Target="../media/image53.pn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23.pn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image" Target="../media/image27.png"/><Relationship Id="rId18" Type="http://schemas.openxmlformats.org/officeDocument/2006/relationships/image" Target="../media/image47.png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image" Target="../media/image19.svg"/><Relationship Id="rId17" Type="http://schemas.openxmlformats.org/officeDocument/2006/relationships/image" Target="../media/image46.png"/><Relationship Id="rId2" Type="http://schemas.openxmlformats.org/officeDocument/2006/relationships/tags" Target="../tags/tag231.xml"/><Relationship Id="rId16" Type="http://schemas.openxmlformats.org/officeDocument/2006/relationships/image" Target="../media/image45.png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18.png"/><Relationship Id="rId5" Type="http://schemas.openxmlformats.org/officeDocument/2006/relationships/tags" Target="../tags/tag234.xml"/><Relationship Id="rId15" Type="http://schemas.openxmlformats.org/officeDocument/2006/relationships/image" Target="../media/image4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image" Target="../media/image27.png"/><Relationship Id="rId18" Type="http://schemas.openxmlformats.org/officeDocument/2006/relationships/image" Target="../media/image47.png"/><Relationship Id="rId3" Type="http://schemas.openxmlformats.org/officeDocument/2006/relationships/tags" Target="../tags/tag241.xml"/><Relationship Id="rId7" Type="http://schemas.openxmlformats.org/officeDocument/2006/relationships/tags" Target="../tags/tag245.xml"/><Relationship Id="rId12" Type="http://schemas.openxmlformats.org/officeDocument/2006/relationships/image" Target="../media/image19.svg"/><Relationship Id="rId17" Type="http://schemas.openxmlformats.org/officeDocument/2006/relationships/image" Target="../media/image46.png"/><Relationship Id="rId2" Type="http://schemas.openxmlformats.org/officeDocument/2006/relationships/tags" Target="../tags/tag240.xml"/><Relationship Id="rId16" Type="http://schemas.openxmlformats.org/officeDocument/2006/relationships/image" Target="../media/image45.png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image" Target="../media/image18.png"/><Relationship Id="rId5" Type="http://schemas.openxmlformats.org/officeDocument/2006/relationships/tags" Target="../tags/tag243.xml"/><Relationship Id="rId15" Type="http://schemas.openxmlformats.org/officeDocument/2006/relationships/image" Target="../media/image4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18.png"/><Relationship Id="rId18" Type="http://schemas.openxmlformats.org/officeDocument/2006/relationships/image" Target="../media/image46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4.png"/><Relationship Id="rId2" Type="http://schemas.openxmlformats.org/officeDocument/2006/relationships/tags" Target="../tags/tag249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image" Target="../media/image23.png"/><Relationship Id="rId10" Type="http://schemas.openxmlformats.org/officeDocument/2006/relationships/tags" Target="../tags/tag257.xml"/><Relationship Id="rId19" Type="http://schemas.openxmlformats.org/officeDocument/2006/relationships/image" Target="../media/image45.png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6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27.png"/><Relationship Id="rId5" Type="http://schemas.openxmlformats.org/officeDocument/2006/relationships/tags" Target="../tags/tag263.xml"/><Relationship Id="rId10" Type="http://schemas.openxmlformats.org/officeDocument/2006/relationships/image" Target="../media/image23.png"/><Relationship Id="rId4" Type="http://schemas.openxmlformats.org/officeDocument/2006/relationships/tags" Target="../tags/tag262.xml"/><Relationship Id="rId9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27.png"/><Relationship Id="rId18" Type="http://schemas.openxmlformats.org/officeDocument/2006/relationships/image" Target="../media/image52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image" Target="../media/image19.svg"/><Relationship Id="rId17" Type="http://schemas.openxmlformats.org/officeDocument/2006/relationships/image" Target="../media/image51.png"/><Relationship Id="rId2" Type="http://schemas.openxmlformats.org/officeDocument/2006/relationships/tags" Target="../tags/tag266.xml"/><Relationship Id="rId16" Type="http://schemas.openxmlformats.org/officeDocument/2006/relationships/image" Target="../media/image50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image" Target="../media/image18.png"/><Relationship Id="rId5" Type="http://schemas.openxmlformats.org/officeDocument/2006/relationships/tags" Target="../tags/tag269.xml"/><Relationship Id="rId15" Type="http://schemas.openxmlformats.org/officeDocument/2006/relationships/image" Target="../media/image4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image" Target="../media/image23.png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12" Type="http://schemas.openxmlformats.org/officeDocument/2006/relationships/image" Target="../media/image19.svg"/><Relationship Id="rId17" Type="http://schemas.openxmlformats.org/officeDocument/2006/relationships/image" Target="../media/image51.png"/><Relationship Id="rId2" Type="http://schemas.openxmlformats.org/officeDocument/2006/relationships/tags" Target="../tags/tag275.xml"/><Relationship Id="rId16" Type="http://schemas.openxmlformats.org/officeDocument/2006/relationships/image" Target="../media/image50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image" Target="../media/image18.png"/><Relationship Id="rId5" Type="http://schemas.openxmlformats.org/officeDocument/2006/relationships/tags" Target="../tags/tag278.xml"/><Relationship Id="rId15" Type="http://schemas.openxmlformats.org/officeDocument/2006/relationships/image" Target="../media/image4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../media/image19.svg"/><Relationship Id="rId18" Type="http://schemas.openxmlformats.org/officeDocument/2006/relationships/image" Target="../media/image51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8.png"/><Relationship Id="rId17" Type="http://schemas.openxmlformats.org/officeDocument/2006/relationships/image" Target="../media/image50.png"/><Relationship Id="rId2" Type="http://schemas.openxmlformats.org/officeDocument/2006/relationships/tags" Target="../tags/tag284.xml"/><Relationship Id="rId16" Type="http://schemas.openxmlformats.org/officeDocument/2006/relationships/image" Target="../media/image49.png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7.xml"/><Relationship Id="rId15" Type="http://schemas.openxmlformats.org/officeDocument/2006/relationships/image" Target="../media/image48.jpeg"/><Relationship Id="rId10" Type="http://schemas.openxmlformats.org/officeDocument/2006/relationships/tags" Target="../tags/tag292.xml"/><Relationship Id="rId19" Type="http://schemas.openxmlformats.org/officeDocument/2006/relationships/image" Target="../media/image52.png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tags" Target="../tags/tag305.xml"/><Relationship Id="rId18" Type="http://schemas.openxmlformats.org/officeDocument/2006/relationships/image" Target="../media/image19.svg"/><Relationship Id="rId3" Type="http://schemas.openxmlformats.org/officeDocument/2006/relationships/tags" Target="../tags/tag295.xml"/><Relationship Id="rId21" Type="http://schemas.openxmlformats.org/officeDocument/2006/relationships/image" Target="../media/image44.png"/><Relationship Id="rId7" Type="http://schemas.openxmlformats.org/officeDocument/2006/relationships/tags" Target="../tags/tag299.xml"/><Relationship Id="rId12" Type="http://schemas.openxmlformats.org/officeDocument/2006/relationships/tags" Target="../tags/tag304.xml"/><Relationship Id="rId17" Type="http://schemas.openxmlformats.org/officeDocument/2006/relationships/image" Target="../media/image18.png"/><Relationship Id="rId2" Type="http://schemas.openxmlformats.org/officeDocument/2006/relationships/tags" Target="../tags/tag294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3.png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24" Type="http://schemas.openxmlformats.org/officeDocument/2006/relationships/image" Target="../media/image47.png"/><Relationship Id="rId5" Type="http://schemas.openxmlformats.org/officeDocument/2006/relationships/tags" Target="../tags/tag297.xml"/><Relationship Id="rId15" Type="http://schemas.openxmlformats.org/officeDocument/2006/relationships/tags" Target="../tags/tag307.xml"/><Relationship Id="rId23" Type="http://schemas.openxmlformats.org/officeDocument/2006/relationships/image" Target="../media/image46.png"/><Relationship Id="rId10" Type="http://schemas.openxmlformats.org/officeDocument/2006/relationships/tags" Target="../tags/tag302.xml"/><Relationship Id="rId19" Type="http://schemas.openxmlformats.org/officeDocument/2006/relationships/image" Target="../media/image24.png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tags" Target="../tags/tag306.xml"/><Relationship Id="rId22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24.png"/><Relationship Id="rId18" Type="http://schemas.openxmlformats.org/officeDocument/2006/relationships/image" Target="../media/image52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9.svg"/><Relationship Id="rId17" Type="http://schemas.openxmlformats.org/officeDocument/2006/relationships/image" Target="../media/image51.png"/><Relationship Id="rId2" Type="http://schemas.openxmlformats.org/officeDocument/2006/relationships/tags" Target="../tags/tag309.xml"/><Relationship Id="rId16" Type="http://schemas.openxmlformats.org/officeDocument/2006/relationships/image" Target="../media/image50.png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8.png"/><Relationship Id="rId5" Type="http://schemas.openxmlformats.org/officeDocument/2006/relationships/tags" Target="../tags/tag312.xml"/><Relationship Id="rId15" Type="http://schemas.openxmlformats.org/officeDocument/2006/relationships/image" Target="../media/image4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54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24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19.svg"/><Relationship Id="rId5" Type="http://schemas.openxmlformats.org/officeDocument/2006/relationships/tags" Target="../tags/tag321.xml"/><Relationship Id="rId15" Type="http://schemas.openxmlformats.org/officeDocument/2006/relationships/image" Target="../media/image56.png"/><Relationship Id="rId10" Type="http://schemas.openxmlformats.org/officeDocument/2006/relationships/image" Target="../media/image18.png"/><Relationship Id="rId4" Type="http://schemas.openxmlformats.org/officeDocument/2006/relationships/tags" Target="../tags/tag32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2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image" Target="../media/image8.png"/><Relationship Id="rId5" Type="http://schemas.openxmlformats.org/officeDocument/2006/relationships/tags" Target="../tags/tag329.xml"/><Relationship Id="rId10" Type="http://schemas.openxmlformats.org/officeDocument/2006/relationships/image" Target="../media/image7.svg"/><Relationship Id="rId4" Type="http://schemas.openxmlformats.org/officeDocument/2006/relationships/tags" Target="../tags/tag328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38.xml"/><Relationship Id="rId13" Type="http://schemas.openxmlformats.org/officeDocument/2006/relationships/image" Target="../media/image16.svg"/><Relationship Id="rId3" Type="http://schemas.openxmlformats.org/officeDocument/2006/relationships/tags" Target="../tags/tag333.xml"/><Relationship Id="rId7" Type="http://schemas.openxmlformats.org/officeDocument/2006/relationships/tags" Target="../tags/tag337.xml"/><Relationship Id="rId12" Type="http://schemas.openxmlformats.org/officeDocument/2006/relationships/image" Target="../media/image15.png"/><Relationship Id="rId2" Type="http://schemas.openxmlformats.org/officeDocument/2006/relationships/tags" Target="../tags/tag332.xml"/><Relationship Id="rId16" Type="http://schemas.openxmlformats.org/officeDocument/2006/relationships/image" Target="../media/image41.png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image" Target="../media/image5.jpeg"/><Relationship Id="rId5" Type="http://schemas.openxmlformats.org/officeDocument/2006/relationships/tags" Target="../tags/tag335.xml"/><Relationship Id="rId15" Type="http://schemas.openxmlformats.org/officeDocument/2006/relationships/image" Target="../media/image40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342.xml"/><Relationship Id="rId7" Type="http://schemas.openxmlformats.org/officeDocument/2006/relationships/image" Target="../media/image19.sv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4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2.pn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microsoft.com/office/2007/relationships/hdphoto" Target="../media/hdphoto1.wdp"/><Relationship Id="rId5" Type="http://schemas.openxmlformats.org/officeDocument/2006/relationships/tags" Target="../tags/tag348.xml"/><Relationship Id="rId10" Type="http://schemas.openxmlformats.org/officeDocument/2006/relationships/image" Target="../media/image58.png"/><Relationship Id="rId4" Type="http://schemas.openxmlformats.org/officeDocument/2006/relationships/tags" Target="../tags/tag347.xml"/><Relationship Id="rId9" Type="http://schemas.openxmlformats.org/officeDocument/2006/relationships/image" Target="../media/image19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5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22.png"/><Relationship Id="rId5" Type="http://schemas.openxmlformats.org/officeDocument/2006/relationships/tags" Target="../tags/tag354.xml"/><Relationship Id="rId10" Type="http://schemas.openxmlformats.org/officeDocument/2006/relationships/image" Target="../media/image59.png"/><Relationship Id="rId4" Type="http://schemas.openxmlformats.org/officeDocument/2006/relationships/tags" Target="../tags/tag353.xml"/><Relationship Id="rId9" Type="http://schemas.openxmlformats.org/officeDocument/2006/relationships/image" Target="../media/image1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5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image" Target="../media/image22.png"/><Relationship Id="rId5" Type="http://schemas.openxmlformats.org/officeDocument/2006/relationships/tags" Target="../tags/tag360.xml"/><Relationship Id="rId10" Type="http://schemas.openxmlformats.org/officeDocument/2006/relationships/image" Target="../media/image60.png"/><Relationship Id="rId4" Type="http://schemas.openxmlformats.org/officeDocument/2006/relationships/tags" Target="../tags/tag359.xml"/><Relationship Id="rId9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image" Target="../media/image62.png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image" Target="../media/image61.png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image" Target="../media/image19.svg"/><Relationship Id="rId5" Type="http://schemas.openxmlformats.org/officeDocument/2006/relationships/tags" Target="../tags/tag366.xml"/><Relationship Id="rId15" Type="http://schemas.openxmlformats.org/officeDocument/2006/relationships/image" Target="../media/image64.png"/><Relationship Id="rId10" Type="http://schemas.openxmlformats.org/officeDocument/2006/relationships/image" Target="../media/image18.png"/><Relationship Id="rId4" Type="http://schemas.openxmlformats.org/officeDocument/2006/relationships/tags" Target="../tags/tag365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7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image" Target="../media/image8.png"/><Relationship Id="rId5" Type="http://schemas.openxmlformats.org/officeDocument/2006/relationships/tags" Target="../tags/tag374.xml"/><Relationship Id="rId10" Type="http://schemas.openxmlformats.org/officeDocument/2006/relationships/image" Target="../media/image7.svg"/><Relationship Id="rId4" Type="http://schemas.openxmlformats.org/officeDocument/2006/relationships/tags" Target="../tags/tag373.xml"/><Relationship Id="rId9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3.xml"/><Relationship Id="rId13" Type="http://schemas.openxmlformats.org/officeDocument/2006/relationships/image" Target="../media/image5.jpeg"/><Relationship Id="rId18" Type="http://schemas.openxmlformats.org/officeDocument/2006/relationships/image" Target="../media/image41.png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0.svg"/><Relationship Id="rId2" Type="http://schemas.openxmlformats.org/officeDocument/2006/relationships/tags" Target="../tags/tag377.xml"/><Relationship Id="rId16" Type="http://schemas.openxmlformats.org/officeDocument/2006/relationships/image" Target="../media/image39.png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6.xml"/><Relationship Id="rId5" Type="http://schemas.openxmlformats.org/officeDocument/2006/relationships/tags" Target="../tags/tag380.xml"/><Relationship Id="rId15" Type="http://schemas.openxmlformats.org/officeDocument/2006/relationships/image" Target="../media/image16.svg"/><Relationship Id="rId10" Type="http://schemas.openxmlformats.org/officeDocument/2006/relationships/tags" Target="../tags/tag385.xml"/><Relationship Id="rId4" Type="http://schemas.openxmlformats.org/officeDocument/2006/relationships/tags" Target="../tags/tag379.xml"/><Relationship Id="rId9" Type="http://schemas.openxmlformats.org/officeDocument/2006/relationships/tags" Target="../tags/tag384.xml"/><Relationship Id="rId1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9.xml"/><Relationship Id="rId7" Type="http://schemas.openxmlformats.org/officeDocument/2006/relationships/image" Target="../media/image18.png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1.xml"/><Relationship Id="rId4" Type="http://schemas.openxmlformats.org/officeDocument/2006/relationships/tags" Target="../tags/tag390.xml"/><Relationship Id="rId9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4.xml"/><Relationship Id="rId7" Type="http://schemas.openxmlformats.org/officeDocument/2006/relationships/image" Target="../media/image18.pn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9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9.xml"/><Relationship Id="rId7" Type="http://schemas.openxmlformats.org/officeDocument/2006/relationships/image" Target="../media/image18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01.xml"/><Relationship Id="rId4" Type="http://schemas.openxmlformats.org/officeDocument/2006/relationships/tags" Target="../tags/tag400.xml"/><Relationship Id="rId9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4.xml"/><Relationship Id="rId7" Type="http://schemas.openxmlformats.org/officeDocument/2006/relationships/image" Target="../media/image18.pn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06.xml"/><Relationship Id="rId4" Type="http://schemas.openxmlformats.org/officeDocument/2006/relationships/tags" Target="../tags/tag405.xml"/><Relationship Id="rId9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65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image" Target="../media/image24.png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image" Target="../media/image19.svg"/><Relationship Id="rId5" Type="http://schemas.openxmlformats.org/officeDocument/2006/relationships/tags" Target="../tags/tag411.xml"/><Relationship Id="rId15" Type="http://schemas.openxmlformats.org/officeDocument/2006/relationships/image" Target="../media/image67.png"/><Relationship Id="rId10" Type="http://schemas.openxmlformats.org/officeDocument/2006/relationships/image" Target="../media/image18.png"/><Relationship Id="rId4" Type="http://schemas.openxmlformats.org/officeDocument/2006/relationships/tags" Target="../tags/tag410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image" Target="../media/image65.png"/><Relationship Id="rId3" Type="http://schemas.openxmlformats.org/officeDocument/2006/relationships/tags" Target="../tags/tag417.xml"/><Relationship Id="rId7" Type="http://schemas.openxmlformats.org/officeDocument/2006/relationships/tags" Target="../tags/tag421.xml"/><Relationship Id="rId12" Type="http://schemas.openxmlformats.org/officeDocument/2006/relationships/image" Target="../media/image24.png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image" Target="../media/image19.svg"/><Relationship Id="rId5" Type="http://schemas.openxmlformats.org/officeDocument/2006/relationships/tags" Target="../tags/tag419.xml"/><Relationship Id="rId15" Type="http://schemas.openxmlformats.org/officeDocument/2006/relationships/image" Target="../media/image67.png"/><Relationship Id="rId10" Type="http://schemas.openxmlformats.org/officeDocument/2006/relationships/image" Target="../media/image18.png"/><Relationship Id="rId4" Type="http://schemas.openxmlformats.org/officeDocument/2006/relationships/tags" Target="../tags/tag418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65.pn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image" Target="../media/image24.pn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image" Target="../media/image19.svg"/><Relationship Id="rId5" Type="http://schemas.openxmlformats.org/officeDocument/2006/relationships/tags" Target="../tags/tag427.xml"/><Relationship Id="rId15" Type="http://schemas.openxmlformats.org/officeDocument/2006/relationships/image" Target="../media/image67.png"/><Relationship Id="rId10" Type="http://schemas.openxmlformats.org/officeDocument/2006/relationships/image" Target="../media/image18.png"/><Relationship Id="rId4" Type="http://schemas.openxmlformats.org/officeDocument/2006/relationships/tags" Target="../tags/tag42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3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432.xml"/><Relationship Id="rId1" Type="http://schemas.openxmlformats.org/officeDocument/2006/relationships/tags" Target="../tags/tag431.xml"/><Relationship Id="rId6" Type="http://schemas.openxmlformats.org/officeDocument/2006/relationships/tags" Target="../tags/tag436.xml"/><Relationship Id="rId11" Type="http://schemas.openxmlformats.org/officeDocument/2006/relationships/image" Target="../media/image8.png"/><Relationship Id="rId5" Type="http://schemas.openxmlformats.org/officeDocument/2006/relationships/tags" Target="../tags/tag435.xml"/><Relationship Id="rId10" Type="http://schemas.openxmlformats.org/officeDocument/2006/relationships/image" Target="../media/image7.svg"/><Relationship Id="rId4" Type="http://schemas.openxmlformats.org/officeDocument/2006/relationships/tags" Target="../tags/tag434.xml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image" Target="../media/image15.png"/><Relationship Id="rId3" Type="http://schemas.openxmlformats.org/officeDocument/2006/relationships/tags" Target="../tags/tag439.xml"/><Relationship Id="rId7" Type="http://schemas.openxmlformats.org/officeDocument/2006/relationships/tags" Target="../tags/tag443.xml"/><Relationship Id="rId12" Type="http://schemas.openxmlformats.org/officeDocument/2006/relationships/image" Target="../media/image5.jpeg"/><Relationship Id="rId17" Type="http://schemas.openxmlformats.org/officeDocument/2006/relationships/image" Target="../media/image41.png"/><Relationship Id="rId2" Type="http://schemas.openxmlformats.org/officeDocument/2006/relationships/tags" Target="../tags/tag438.xml"/><Relationship Id="rId16" Type="http://schemas.openxmlformats.org/officeDocument/2006/relationships/image" Target="../media/image40.svg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41.xml"/><Relationship Id="rId15" Type="http://schemas.openxmlformats.org/officeDocument/2006/relationships/image" Target="../media/image39.png"/><Relationship Id="rId10" Type="http://schemas.openxmlformats.org/officeDocument/2006/relationships/tags" Target="../tags/tag446.xml"/><Relationship Id="rId4" Type="http://schemas.openxmlformats.org/officeDocument/2006/relationships/tags" Target="../tags/tag440.xml"/><Relationship Id="rId9" Type="http://schemas.openxmlformats.org/officeDocument/2006/relationships/tags" Target="../tags/tag445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9.xml"/><Relationship Id="rId7" Type="http://schemas.openxmlformats.org/officeDocument/2006/relationships/image" Target="../media/image18.png"/><Relationship Id="rId2" Type="http://schemas.openxmlformats.org/officeDocument/2006/relationships/tags" Target="../tags/tag448.xml"/><Relationship Id="rId1" Type="http://schemas.openxmlformats.org/officeDocument/2006/relationships/tags" Target="../tags/tag44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51.xml"/><Relationship Id="rId10" Type="http://schemas.openxmlformats.org/officeDocument/2006/relationships/image" Target="../media/image31.png"/><Relationship Id="rId4" Type="http://schemas.openxmlformats.org/officeDocument/2006/relationships/tags" Target="../tags/tag450.xml"/><Relationship Id="rId9" Type="http://schemas.openxmlformats.org/officeDocument/2006/relationships/image" Target="../media/image68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13" Type="http://schemas.openxmlformats.org/officeDocument/2006/relationships/image" Target="../media/image23.png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12" Type="http://schemas.openxmlformats.org/officeDocument/2006/relationships/image" Target="../media/image19.svg"/><Relationship Id="rId2" Type="http://schemas.openxmlformats.org/officeDocument/2006/relationships/tags" Target="../tags/tag453.xml"/><Relationship Id="rId16" Type="http://schemas.microsoft.com/office/2007/relationships/hdphoto" Target="../media/hdphoto2.wdp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11" Type="http://schemas.openxmlformats.org/officeDocument/2006/relationships/image" Target="../media/image18.png"/><Relationship Id="rId5" Type="http://schemas.openxmlformats.org/officeDocument/2006/relationships/tags" Target="../tags/tag456.xml"/><Relationship Id="rId15" Type="http://schemas.openxmlformats.org/officeDocument/2006/relationships/image" Target="../media/image70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55.xml"/><Relationship Id="rId9" Type="http://schemas.openxmlformats.org/officeDocument/2006/relationships/tags" Target="../tags/tag460.xml"/><Relationship Id="rId1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63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image" Target="../media/image31.png"/><Relationship Id="rId5" Type="http://schemas.openxmlformats.org/officeDocument/2006/relationships/tags" Target="../tags/tag465.xml"/><Relationship Id="rId10" Type="http://schemas.openxmlformats.org/officeDocument/2006/relationships/image" Target="../media/image71.jpeg"/><Relationship Id="rId4" Type="http://schemas.openxmlformats.org/officeDocument/2006/relationships/tags" Target="../tags/tag464.xml"/><Relationship Id="rId9" Type="http://schemas.openxmlformats.org/officeDocument/2006/relationships/image" Target="../media/image19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69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image" Target="../media/image22.png"/><Relationship Id="rId5" Type="http://schemas.openxmlformats.org/officeDocument/2006/relationships/tags" Target="../tags/tag471.xml"/><Relationship Id="rId10" Type="http://schemas.openxmlformats.org/officeDocument/2006/relationships/image" Target="../media/image71.jpeg"/><Relationship Id="rId4" Type="http://schemas.openxmlformats.org/officeDocument/2006/relationships/tags" Target="../tags/tag470.xml"/><Relationship Id="rId9" Type="http://schemas.openxmlformats.org/officeDocument/2006/relationships/image" Target="../media/image19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75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image" Target="../media/image72.jpeg"/><Relationship Id="rId5" Type="http://schemas.openxmlformats.org/officeDocument/2006/relationships/tags" Target="../tags/tag477.xml"/><Relationship Id="rId10" Type="http://schemas.openxmlformats.org/officeDocument/2006/relationships/image" Target="../media/image31.png"/><Relationship Id="rId4" Type="http://schemas.openxmlformats.org/officeDocument/2006/relationships/tags" Target="../tags/tag476.xml"/><Relationship Id="rId9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81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image" Target="../media/image22.png"/><Relationship Id="rId5" Type="http://schemas.openxmlformats.org/officeDocument/2006/relationships/tags" Target="../tags/tag483.xml"/><Relationship Id="rId10" Type="http://schemas.openxmlformats.org/officeDocument/2006/relationships/image" Target="../media/image72.jpeg"/><Relationship Id="rId4" Type="http://schemas.openxmlformats.org/officeDocument/2006/relationships/tags" Target="../tags/tag482.xml"/><Relationship Id="rId9" Type="http://schemas.openxmlformats.org/officeDocument/2006/relationships/image" Target="../media/image19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487.xml"/><Relationship Id="rId7" Type="http://schemas.openxmlformats.org/officeDocument/2006/relationships/tags" Target="../tags/tag491.xml"/><Relationship Id="rId2" Type="http://schemas.openxmlformats.org/officeDocument/2006/relationships/tags" Target="../tags/tag486.xml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image" Target="../media/image23.png"/><Relationship Id="rId5" Type="http://schemas.openxmlformats.org/officeDocument/2006/relationships/tags" Target="../tags/tag489.xml"/><Relationship Id="rId10" Type="http://schemas.openxmlformats.org/officeDocument/2006/relationships/image" Target="../media/image19.svg"/><Relationship Id="rId4" Type="http://schemas.openxmlformats.org/officeDocument/2006/relationships/tags" Target="../tags/tag488.xml"/><Relationship Id="rId9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9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image" Target="../media/image73.jpeg"/><Relationship Id="rId5" Type="http://schemas.openxmlformats.org/officeDocument/2006/relationships/tags" Target="../tags/tag496.xml"/><Relationship Id="rId10" Type="http://schemas.openxmlformats.org/officeDocument/2006/relationships/image" Target="../media/image31.png"/><Relationship Id="rId4" Type="http://schemas.openxmlformats.org/officeDocument/2006/relationships/tags" Target="../tags/tag495.xml"/><Relationship Id="rId9" Type="http://schemas.openxmlformats.org/officeDocument/2006/relationships/image" Target="../media/image19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00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99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image" Target="../media/image22.png"/><Relationship Id="rId5" Type="http://schemas.openxmlformats.org/officeDocument/2006/relationships/tags" Target="../tags/tag502.xml"/><Relationship Id="rId10" Type="http://schemas.openxmlformats.org/officeDocument/2006/relationships/image" Target="../media/image73.jpeg"/><Relationship Id="rId4" Type="http://schemas.openxmlformats.org/officeDocument/2006/relationships/tags" Target="../tags/tag501.xml"/><Relationship Id="rId9" Type="http://schemas.openxmlformats.org/officeDocument/2006/relationships/image" Target="../media/image19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06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05.xml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image" Target="../media/image74.jpg"/><Relationship Id="rId5" Type="http://schemas.openxmlformats.org/officeDocument/2006/relationships/tags" Target="../tags/tag508.xml"/><Relationship Id="rId10" Type="http://schemas.openxmlformats.org/officeDocument/2006/relationships/image" Target="../media/image31.png"/><Relationship Id="rId4" Type="http://schemas.openxmlformats.org/officeDocument/2006/relationships/tags" Target="../tags/tag507.xml"/><Relationship Id="rId9" Type="http://schemas.openxmlformats.org/officeDocument/2006/relationships/image" Target="../media/image19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12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11.xml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image" Target="../media/image22.png"/><Relationship Id="rId5" Type="http://schemas.openxmlformats.org/officeDocument/2006/relationships/tags" Target="../tags/tag514.xml"/><Relationship Id="rId10" Type="http://schemas.openxmlformats.org/officeDocument/2006/relationships/image" Target="../media/image74.jpg"/><Relationship Id="rId4" Type="http://schemas.openxmlformats.org/officeDocument/2006/relationships/tags" Target="../tags/tag513.xml"/><Relationship Id="rId9" Type="http://schemas.openxmlformats.org/officeDocument/2006/relationships/image" Target="../media/image19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18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17.xml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image" Target="../media/image75.jpeg"/><Relationship Id="rId5" Type="http://schemas.openxmlformats.org/officeDocument/2006/relationships/tags" Target="../tags/tag520.xml"/><Relationship Id="rId10" Type="http://schemas.openxmlformats.org/officeDocument/2006/relationships/image" Target="../media/image31.png"/><Relationship Id="rId4" Type="http://schemas.openxmlformats.org/officeDocument/2006/relationships/tags" Target="../tags/tag519.xml"/><Relationship Id="rId9" Type="http://schemas.openxmlformats.org/officeDocument/2006/relationships/image" Target="../media/image19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2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image" Target="../media/image22.png"/><Relationship Id="rId5" Type="http://schemas.openxmlformats.org/officeDocument/2006/relationships/tags" Target="../tags/tag526.xml"/><Relationship Id="rId10" Type="http://schemas.openxmlformats.org/officeDocument/2006/relationships/image" Target="../media/image75.jpeg"/><Relationship Id="rId4" Type="http://schemas.openxmlformats.org/officeDocument/2006/relationships/tags" Target="../tags/tag525.xml"/><Relationship Id="rId9" Type="http://schemas.openxmlformats.org/officeDocument/2006/relationships/image" Target="../media/image19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tags" Target="../tags/tag538.xml"/><Relationship Id="rId18" Type="http://schemas.openxmlformats.org/officeDocument/2006/relationships/image" Target="../media/image77.png"/><Relationship Id="rId3" Type="http://schemas.openxmlformats.org/officeDocument/2006/relationships/tags" Target="../tags/tag530.xml"/><Relationship Id="rId7" Type="http://schemas.openxmlformats.org/officeDocument/2006/relationships/audio" Target="../media/media1.mp3"/><Relationship Id="rId12" Type="http://schemas.openxmlformats.org/officeDocument/2006/relationships/tags" Target="../tags/tag537.xml"/><Relationship Id="rId17" Type="http://schemas.openxmlformats.org/officeDocument/2006/relationships/image" Target="../media/image76.gif"/><Relationship Id="rId2" Type="http://schemas.openxmlformats.org/officeDocument/2006/relationships/tags" Target="../tags/tag529.xml"/><Relationship Id="rId16" Type="http://schemas.openxmlformats.org/officeDocument/2006/relationships/image" Target="../media/image19.svg"/><Relationship Id="rId1" Type="http://schemas.openxmlformats.org/officeDocument/2006/relationships/tags" Target="../tags/tag528.xml"/><Relationship Id="rId6" Type="http://schemas.microsoft.com/office/2007/relationships/media" Target="../media/media1.mp3"/><Relationship Id="rId11" Type="http://schemas.openxmlformats.org/officeDocument/2006/relationships/tags" Target="../tags/tag536.xml"/><Relationship Id="rId5" Type="http://schemas.openxmlformats.org/officeDocument/2006/relationships/tags" Target="../tags/tag532.xml"/><Relationship Id="rId15" Type="http://schemas.openxmlformats.org/officeDocument/2006/relationships/image" Target="../media/image18.png"/><Relationship Id="rId10" Type="http://schemas.openxmlformats.org/officeDocument/2006/relationships/tags" Target="../tags/tag535.xml"/><Relationship Id="rId4" Type="http://schemas.openxmlformats.org/officeDocument/2006/relationships/tags" Target="../tags/tag531.xml"/><Relationship Id="rId9" Type="http://schemas.openxmlformats.org/officeDocument/2006/relationships/tags" Target="../tags/tag534.xml"/><Relationship Id="rId14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13" Type="http://schemas.openxmlformats.org/officeDocument/2006/relationships/tags" Target="../tags/tag551.xml"/><Relationship Id="rId18" Type="http://schemas.openxmlformats.org/officeDocument/2006/relationships/image" Target="../media/image79.jpeg"/><Relationship Id="rId3" Type="http://schemas.openxmlformats.org/officeDocument/2006/relationships/tags" Target="../tags/tag541.xml"/><Relationship Id="rId21" Type="http://schemas.microsoft.com/office/2007/relationships/hdphoto" Target="../media/hdphoto3.wdp"/><Relationship Id="rId7" Type="http://schemas.openxmlformats.org/officeDocument/2006/relationships/tags" Target="../tags/tag545.xml"/><Relationship Id="rId12" Type="http://schemas.openxmlformats.org/officeDocument/2006/relationships/tags" Target="../tags/tag550.xml"/><Relationship Id="rId17" Type="http://schemas.openxmlformats.org/officeDocument/2006/relationships/image" Target="../media/image78.jpg"/><Relationship Id="rId2" Type="http://schemas.openxmlformats.org/officeDocument/2006/relationships/tags" Target="../tags/tag540.xml"/><Relationship Id="rId16" Type="http://schemas.openxmlformats.org/officeDocument/2006/relationships/image" Target="../media/image19.svg"/><Relationship Id="rId20" Type="http://schemas.openxmlformats.org/officeDocument/2006/relationships/image" Target="../media/image81.png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tags" Target="../tags/tag549.xml"/><Relationship Id="rId5" Type="http://schemas.openxmlformats.org/officeDocument/2006/relationships/tags" Target="../tags/tag543.xml"/><Relationship Id="rId15" Type="http://schemas.openxmlformats.org/officeDocument/2006/relationships/image" Target="../media/image18.png"/><Relationship Id="rId10" Type="http://schemas.openxmlformats.org/officeDocument/2006/relationships/tags" Target="../tags/tag548.xml"/><Relationship Id="rId19" Type="http://schemas.openxmlformats.org/officeDocument/2006/relationships/image" Target="../media/image80.jpg"/><Relationship Id="rId4" Type="http://schemas.openxmlformats.org/officeDocument/2006/relationships/tags" Target="../tags/tag542.xml"/><Relationship Id="rId9" Type="http://schemas.openxmlformats.org/officeDocument/2006/relationships/tags" Target="../tags/tag547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59.xml"/><Relationship Id="rId13" Type="http://schemas.openxmlformats.org/officeDocument/2006/relationships/image" Target="../media/image42.png"/><Relationship Id="rId3" Type="http://schemas.openxmlformats.org/officeDocument/2006/relationships/tags" Target="../tags/tag554.xml"/><Relationship Id="rId7" Type="http://schemas.openxmlformats.org/officeDocument/2006/relationships/tags" Target="../tags/tag558.xml"/><Relationship Id="rId12" Type="http://schemas.openxmlformats.org/officeDocument/2006/relationships/image" Target="../media/image19.svg"/><Relationship Id="rId2" Type="http://schemas.openxmlformats.org/officeDocument/2006/relationships/tags" Target="../tags/tag553.xml"/><Relationship Id="rId1" Type="http://schemas.openxmlformats.org/officeDocument/2006/relationships/tags" Target="../tags/tag552.xml"/><Relationship Id="rId6" Type="http://schemas.openxmlformats.org/officeDocument/2006/relationships/tags" Target="../tags/tag557.xml"/><Relationship Id="rId11" Type="http://schemas.openxmlformats.org/officeDocument/2006/relationships/image" Target="../media/image18.png"/><Relationship Id="rId5" Type="http://schemas.openxmlformats.org/officeDocument/2006/relationships/tags" Target="../tags/tag55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55.xml"/><Relationship Id="rId9" Type="http://schemas.openxmlformats.org/officeDocument/2006/relationships/tags" Target="../tags/tag56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561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6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753276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1572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9416-636B-6616-8E5B-0515290C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D11EFE-0F3F-AE4E-8437-A08A8B24DB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66BC3-22D0-E365-3C2B-3ED5051312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BE23AA-62AD-F975-30AB-3B23DCCF0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06BED5A-34F8-562C-C40A-EBE932FB95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D5204-D7FB-A575-6BD3-BED96735AA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217C1A-EFE4-921E-D79E-32F7945FAC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77171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6784" y="4806326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5974" y="473942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1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D1F9344-3C9D-C3D6-89BA-E56EB7A280C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porte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6BFE6F6-4501-9E7D-9964-81FA641386F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41522" y="4606765"/>
            <a:ext cx="222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classe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F0B9E5-AE03-9E23-213D-1D49CA34E6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escaliers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D0E5810-2C48-6970-F0B4-C2596EA2A1B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couloir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53FC8F-722E-9D91-FACC-8B980B288AA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cour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D879227-9655-3B5D-FDA5-E5AD6A36924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337960" y="2419834"/>
            <a:ext cx="1040079" cy="2013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F3AB2C-5543-1CF3-2AD6-E69F084FCF5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2041522" y="2670789"/>
            <a:ext cx="2220886" cy="15413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C17CBC-ACCF-30AA-DA90-33E1F6D672F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453591" y="3052001"/>
            <a:ext cx="2315076" cy="12702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47592B-66D9-37E2-A49A-96A57A1D6368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319414" y="6222469"/>
            <a:ext cx="2558371" cy="17588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58AF7D-2EFA-7FB1-8C93-1572D0302E8F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3559451" y="6143496"/>
            <a:ext cx="2220886" cy="18240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7EF64-8398-0DE9-7711-CA61AF65C59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28E1A8-D263-E822-FF86-74223B46EF0A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0C3037-040C-3FF6-E636-7B4498C5FEB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trousse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1A0FAC1-10FB-D34E-516B-8B3A7E01E2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directeur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EE85E8-8974-57DB-F8C0-26EF6258C03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grenade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807EA7-CD10-A38F-DF54-87EA804DD67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prunes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7E7821-A6B0-7148-FCE4-B7C6799371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bras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862820D1-56E9-5F24-122B-158A9F10606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2752701"/>
            <a:ext cx="2078345" cy="1713230"/>
          </a:xfrm>
          <a:prstGeom prst="rect">
            <a:avLst/>
          </a:prstGeom>
        </p:spPr>
      </p:pic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6A60EA4-E546-1BFF-2E48-45D6B0489BD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2484397"/>
            <a:ext cx="1868928" cy="22979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AEE080-1E97-E901-58F9-E539B055B48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721844" y="6226471"/>
            <a:ext cx="2130001" cy="15434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41B21E-AB9D-8977-B01B-ED63AB0931D3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864157" y="6226471"/>
            <a:ext cx="1393392" cy="16112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C074C0-0D09-E30E-ABD3-79DCE0013F3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869650" y="2629034"/>
            <a:ext cx="1528201" cy="17384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75A8F-D495-EA04-D65E-1789B5370FE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98C95C-9B67-451C-66D9-843F922810A7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0C6C9-5609-7203-9B5D-452695A3B8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65" y="7020212"/>
            <a:ext cx="7512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41" y="3656414"/>
            <a:ext cx="2517917" cy="29741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C8C409-BB67-B65D-1AC5-A0E2693494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096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9A8AE7-438F-281E-6D8E-1D531066ED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37960" y="2891322"/>
            <a:ext cx="1040079" cy="20135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F8912A-FEC3-B542-8242-DC657B798A7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041522" y="3142277"/>
            <a:ext cx="2220886" cy="15413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0FF447-3B9B-DCD4-7699-76C2873AAFA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453591" y="3523489"/>
            <a:ext cx="2315076" cy="12702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3B27DB-D596-14D5-4426-2FD98C866F8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319414" y="6693957"/>
            <a:ext cx="2558371" cy="17588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68FFAF-AC23-4C27-3EB7-0C316AF87F2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559451" y="6614984"/>
            <a:ext cx="2220886" cy="1824079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7FF4DF9-7587-7735-10A1-C884CFBD0D56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BC2999E-3A56-F118-C0B6-43B59A8692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52D68A3-C286-723D-C6A7-39330EED4E3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37960" y="2777021"/>
            <a:ext cx="1040079" cy="20135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DAF9B3-9E0D-1131-B28F-D7749E36B5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041522" y="3027976"/>
            <a:ext cx="2220886" cy="15413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337C90-D1D1-1934-A6DE-1BC915037E5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465261" y="6777596"/>
            <a:ext cx="2315076" cy="12702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D256F3-DF5E-B8B7-5D91-7C2B0CB5BCF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319414" y="6579656"/>
            <a:ext cx="2558371" cy="17588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22013-E441-3061-0D9E-8F5B5983479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467879" y="2927815"/>
            <a:ext cx="2220886" cy="1824079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C98032B-1C90-EEBB-1999-EEBF3E50B03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613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couloir » et « escalier ».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FEFC8D-3144-36B4-69AF-E0AD335835C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5B535B-4894-7B9C-4005-8214B05F51A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337960" y="2777021"/>
            <a:ext cx="1040079" cy="20135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E15CF1-63BA-1FCB-0CE7-955D350205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041522" y="3027976"/>
            <a:ext cx="2220886" cy="15413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C47A12-78AF-DF54-FB42-187BBF0378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319414" y="6579656"/>
            <a:ext cx="2558371" cy="17588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77BE9F-A259-9442-E16E-001A5CB7253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465261" y="6777596"/>
            <a:ext cx="2315076" cy="12702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A6BBB-C417-57A1-DF7C-3E7CE36E29A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467879" y="2927815"/>
            <a:ext cx="2220886" cy="1824079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F97B21CE-C1BF-CA9D-F5CC-3112D981B83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05224" y="2296578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E95300B-E1B4-E2D6-EFCD-C66675B09F9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151965" y="5868462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7D6D179-5563-5587-43C3-66BB95B088AD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6490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du mot invisible.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1493" y="6522997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1" y="2561126"/>
            <a:ext cx="2847686" cy="344559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DDCD24-6DB0-3704-3EE1-65129E701C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53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enlever une image. Vous devez la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C2D4430A-260B-314A-6197-7C0220FCFEA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3424214"/>
            <a:ext cx="2078345" cy="1713230"/>
          </a:xfrm>
          <a:prstGeom prst="rect">
            <a:avLst/>
          </a:prstGeom>
        </p:spPr>
      </p:pic>
      <p:pic>
        <p:nvPicPr>
          <p:cNvPr id="3" name="Image 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E23CAF07-069A-4F8E-6910-733A34E1BA3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3155910"/>
            <a:ext cx="1868928" cy="22979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187128-CB90-9DD3-7787-F54B728820D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21844" y="6897984"/>
            <a:ext cx="2130001" cy="15434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70A631-6D5D-EF0B-538E-EAD42DD1E15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64157" y="6897984"/>
            <a:ext cx="1393392" cy="16112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841163-6149-0E1D-B6F9-D549BA76A0E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869650" y="3300547"/>
            <a:ext cx="1528201" cy="1738400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7320844-08F9-D78B-C524-A674744E34C0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061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4AE9-A02A-EBA0-7B8D-27049D66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F05D6A-EE3E-50C8-2227-461C5E154B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C3435C-0F7C-E08C-94F9-C6EE516C27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 est le mot qui manque?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5F4D11-2BE1-F8B5-5B73-E5C31D7D57C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EFEDB10-4EE2-3BCE-FDDB-B0F16DA6A8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912514" y="2727546"/>
            <a:ext cx="38576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6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Image 1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2014916B-B6D0-B7A8-5A6E-F63BEF6F44C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3424214"/>
            <a:ext cx="2078345" cy="1713230"/>
          </a:xfrm>
          <a:prstGeom prst="rect">
            <a:avLst/>
          </a:prstGeom>
        </p:spPr>
      </p:pic>
      <p:pic>
        <p:nvPicPr>
          <p:cNvPr id="3" name="Image 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A85895F-CBD6-66AD-9067-FC2FEC3BC78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3155910"/>
            <a:ext cx="1868928" cy="22979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252003-9D7C-9E7E-D7C5-8DBBEF0DD8F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21844" y="6897984"/>
            <a:ext cx="2130001" cy="15434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8FCC6C-AB50-3B86-3DC3-A07D9468F38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64157" y="6897984"/>
            <a:ext cx="1393392" cy="1611278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206F478-45C6-30A4-FFE6-8E4D83582080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536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 mot qui manque est « grenade 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2" name="Image 1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2A3CB99D-30C3-B49C-9C22-8257048D282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3424214"/>
            <a:ext cx="2078345" cy="1713230"/>
          </a:xfrm>
          <a:prstGeom prst="rect">
            <a:avLst/>
          </a:prstGeom>
        </p:spPr>
      </p:pic>
      <p:pic>
        <p:nvPicPr>
          <p:cNvPr id="3" name="Image 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A58D5BB-B3C2-3E06-D468-8AC8A4A0F1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3155910"/>
            <a:ext cx="1868928" cy="22979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B17975-196A-C7AA-C75A-3F61721616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721844" y="6897984"/>
            <a:ext cx="2130001" cy="15434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CB791E-DEFE-B9F5-251C-889848CA39A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864157" y="6897984"/>
            <a:ext cx="1393392" cy="16112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4A0FB7-A51A-F45F-7E2B-511F5BB59DC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869650" y="3300547"/>
            <a:ext cx="1528201" cy="17384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089E3AC3-7457-ED38-82C1-CAFF0C3FF48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29860" y="2732083"/>
            <a:ext cx="3007779" cy="30974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3E436-8D30-0076-F33E-D2FF178E4170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732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86EA-8A3B-A365-AFAE-B7E25982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C40124-A08E-9C9B-0009-1D5ECC0B38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5AE872-6C87-64F9-8B39-D41FBA8B74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0E5C03-DBBC-C402-9672-CB0E2CF60DF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99CCE6-5F01-177F-E7AB-A95C7EDEABD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CF1B1B-113B-DF6A-8AC4-B5EBC4C7B95A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76BC80-EF31-78C3-71C8-F608FFA2CA6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71D8B12-9325-225F-DC46-FAA715E6AF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FDDDF12-5951-C8DE-77CE-8503ECEAD5A9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16F65C3-1EDF-272E-F1E2-49E85880E6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D7C17E-65A5-9228-706C-A7E15C99098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19E497-04F8-1CC3-F261-E61D786AB28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4DBCB2-4604-7F96-7DBC-B4F250C4891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6248888" y="2801376"/>
            <a:ext cx="1040079" cy="20135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F4E0BE-78C1-AD8F-27EE-B372555E371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952450" y="3052331"/>
            <a:ext cx="2220886" cy="15413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47E085-72AF-8942-1C2B-99E6C2CCE75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364519" y="3433543"/>
            <a:ext cx="2315076" cy="12702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4450B4-666D-6013-EAA6-C970C749623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7230342" y="6604011"/>
            <a:ext cx="2558371" cy="17588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FEE744-691E-246C-631A-47B195EC125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3470379" y="6525038"/>
            <a:ext cx="2220886" cy="1824079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A0B2DA-1AA0-07CD-042B-85FC301C77E0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798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5CDBE-A984-03F5-139C-FC55F2DA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831EFF4-D596-6FD3-28F2-816751E0CC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BCD998-FD59-9732-2C44-6C43CD4B676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6240CD-8DA3-CF14-DEE5-348C08C423D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2" name="Image 1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85AAD1D7-CBF9-E87A-5180-5F5778A8BF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2" y="3424214"/>
            <a:ext cx="2078345" cy="1713230"/>
          </a:xfrm>
          <a:prstGeom prst="rect">
            <a:avLst/>
          </a:prstGeom>
        </p:spPr>
      </p:pic>
      <p:pic>
        <p:nvPicPr>
          <p:cNvPr id="3" name="Image 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2D9111B-E37A-727C-9B24-A8A9FEC62C1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36" y="3155910"/>
            <a:ext cx="1868928" cy="22979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1995A8-C250-5D7F-97C1-5866E9DF618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21844" y="6897984"/>
            <a:ext cx="2130001" cy="15434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D6F3F4-3B24-C12D-9A24-FDEF32AA85A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64157" y="6897984"/>
            <a:ext cx="1393392" cy="16112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810024-7D87-3D2F-B52D-A482F012B5B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869650" y="3300547"/>
            <a:ext cx="1528201" cy="1738400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4A0071B-AACA-0B43-FAFD-0CD3E3084F2E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912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262-7242-E667-A7D2-5DA64CCD438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garçon monte les escaliers.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214125-06E1-F1BB-0DE9-21CDDECBA5A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5633722" y="5143500"/>
            <a:ext cx="2448556" cy="25390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461D30-7CB2-E6E1-3EAF-EA59DDAB382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409513" y="4763280"/>
            <a:ext cx="2870672" cy="32994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9ED616-C7E7-27F7-26F5-C416CF6C4CA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1435815" y="4985674"/>
            <a:ext cx="2870672" cy="329948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9B5CD5-C842-7436-4089-E6187C1995CB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0F9-1998-C33E-5F6C-AD196A3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4FBFFC-A2A7-A194-DF27-F88C1DE11A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E0865D-3810-310F-FF9B-291FC64CF2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5A81F-4DB7-EFE6-8C3A-1BD7FCD5B2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A7B8FF4-84B6-B224-3970-9BC54150F8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B0584-FBB0-87A4-B33A-602F8706CB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4E173C-79F7-B702-7C44-F8424FFDEB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4931955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34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7182" y="5351924"/>
            <a:ext cx="977931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Participer à un dialogue en mobilisant les actes de parole étudiés.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7971" y="532817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5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F599-4439-DD6F-23E6-45DB29D5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ADC600-D8AA-4659-3368-EF1ECECBA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FC1205-CFC0-64F6-B4F9-056CFA57F8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8" y="662167"/>
            <a:ext cx="1151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poser des questions. Vous devez répondre avec des phrases complètes.</a:t>
            </a:r>
          </a:p>
        </p:txBody>
      </p:sp>
      <p:pic>
        <p:nvPicPr>
          <p:cNvPr id="6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CBE7C3C-A5A1-DF64-0AC8-EE6680CD5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32" y="2958837"/>
            <a:ext cx="6917654" cy="518183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40915B-A545-E00E-EB0B-AC3CC562A7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39793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982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C624C-2F58-1448-AD56-E4CEB64B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0AB8BDE-DEDE-D27E-3FC8-DE080000E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0115BD-39B6-6BBA-672C-255E69A6C14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sont les élèves?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228B26-F163-D5C8-B995-D0F6EE584DC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Où sont les élèves ?</a:t>
            </a:r>
          </a:p>
        </p:txBody>
      </p:sp>
      <p:pic>
        <p:nvPicPr>
          <p:cNvPr id="3" name="Image 2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505FD5D4-DBFF-939D-EE7E-66B7FE7F5CC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17"/>
          <a:stretch/>
        </p:blipFill>
        <p:spPr>
          <a:xfrm>
            <a:off x="1454252" y="3880798"/>
            <a:ext cx="8857070" cy="6288691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1A9F8F5-4105-D676-C79B-316B00C0B87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38757083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E04AB10-E2D0-CE83-BEB4-04C8E419B7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33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566-632F-1B92-D1DF-0EE20EA2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5142CC-668B-C70D-9A9C-875E88B645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15560-5E04-5D8B-2A4A-743C0E2235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la fille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BD846-2B66-8644-C2BC-B907161F94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Où est la fille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3B754F-106E-24EA-2DDC-54F1DBBD91D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B993E7FF-6FB1-96A7-5B13-616A166094E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24736" y="4145178"/>
            <a:ext cx="6466528" cy="41272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EABBE9-C7DA-F313-700B-A47BE9AC89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3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5668-BB88-B624-165B-502F69A4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1967EC8-F712-A06C-6507-118A1AAD1B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340523-7EAC-01F8-F8FA-A0663B6B4A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directeur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3C9714-3D5E-AEE6-E21B-0DCC0F6130C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Où est le directeur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C3639C-DE1A-2192-54B0-3A7BE82BD2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3EE19BB-1B19-CE44-5FD1-FA41291308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71605" y="4336064"/>
            <a:ext cx="5772790" cy="45221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8502EB-142E-D344-6686-072142D7193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39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est la maîtresse ? </a:t>
            </a:r>
          </a:p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La maîtresse (…).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directeur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directeur (…).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sont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(…).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7A853C-4C20-369D-503D-44F9630E5B7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08746" y="2938621"/>
            <a:ext cx="1594193" cy="139211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707581-225B-65F8-6E1C-B1696AB42BC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543630" y="4538752"/>
            <a:ext cx="1724424" cy="1603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63F074-2C29-5EFC-703D-5FAD07CDFEC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608745" y="6349945"/>
            <a:ext cx="1594193" cy="1782802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334759B-DCA7-9919-F72C-626598F524B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D8B-E9AB-9990-12F5-2D0F761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1850F0F-4E51-C0A4-A891-1C77FE1C36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E852FE-1647-07A8-2C3A-EEF3E088B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6F196F-BFC5-1124-820D-E296A40CA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24F14E9-AD61-A958-C660-74DB79555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890D9-E901-7BA7-9ABD-B3E4410E0C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3. Activités de lecture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5BF23D-D044-5FE3-BE03-B3B39CA043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5905216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12DE-848E-8374-BF88-0E7DF6BEC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22FEB4-4FFD-FD50-641A-50C1EAA97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853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B9713A-1B9D-0787-B778-5B45E0E681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B30CBD-4FAF-12DD-B2DE-C0EB3970B33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92A7DA-03B9-84FA-CBC7-4717A1F410E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F39F5C-9D6D-5DB2-048F-BAD06B0031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F14BC4-3E10-930B-A3F5-338CAA0501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C4DCA1-2498-F447-2DF1-08B32EBB30E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190D87A-EF30-53B2-2C94-0DB6916F05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A77AE5-F948-DD09-9FAB-086DC5D3CC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354530A-8080-E811-6829-98311DD462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00362" y="4823826"/>
            <a:ext cx="9200547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Identifier et lire les graphèmes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D3E03B-1797-EE67-5450-FB596B729FF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728347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3C63AF3-FE72-26BA-18DF-C42BF14F2F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00362" y="5781465"/>
            <a:ext cx="9173968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 comprendre des mots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phrases simples.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25EF1-4EC3-4FAC-FBCB-3A37516DFA9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568598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835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648319"/>
            <a:ext cx="1048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cr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br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–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fr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–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gr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tr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. </a:t>
            </a:r>
          </a:p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F97F3B-5836-B13A-3689-E727C2A3A73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92684" y="3869775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fr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gr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tr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28F95B-E75C-3C97-1628-56F205EAF7A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E559F0-E526-8AA0-6418-A9A02B359E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08082655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B9B8-F1F2-2EDF-910D-3C57707C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107470DF-4974-E6DE-10AA-45BDF2D1CF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0F9593-871D-E4EB-15F0-1BDB09F2E2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syllabes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C13786-42CF-1BC1-CB76-C851F98338C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30C7A08-EE12-CF17-BD69-F0AD192BD60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2030874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</a:t>
                      </a:r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fr</a:t>
                      </a:r>
                      <a:r>
                        <a:rPr lang="fr-MA" sz="8800" b="1" dirty="0" err="1">
                          <a:solidFill>
                            <a:srgbClr val="215968"/>
                          </a:solidFill>
                          <a:latin typeface="+mn-lt"/>
                        </a:rPr>
                        <a:t>o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B739B35-0C41-454F-1E4F-6FCD610550F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7860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858B-9834-A9FC-DBF6-F00F1AA4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776F5206-C452-0954-33F4-E6B3418B98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7830A8-B5D6-AA95-6AE4-727F6858586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740076-1CFA-ACBF-5F05-A1C11FD680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CBEC707-08E9-9E41-674A-2C6615927AD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86918057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crab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frèr</a:t>
                      </a:r>
                      <a:r>
                        <a:rPr kumimoji="0" lang="fr-MA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grenad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prun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trouss</a:t>
                      </a:r>
                      <a:r>
                        <a:rPr kumimoji="0" lang="fr-FR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5D3E766-9188-B895-D399-79E1311888A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032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CE1D-EF76-8A18-4E60-8FA8E9AA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501EBCE-ED7B-7EE7-D391-B24A9FCC8D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598B99-6CDD-7F27-8249-B6D7B05D51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phrases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B9A48-4143-6D2C-2B83-EA67227C55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96928C-302A-5ECF-DC7E-74A1F67F500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1017" y="3305497"/>
            <a:ext cx="10931393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sont ici, dans la class</a:t>
            </a:r>
            <a:r>
              <a:rPr lang="fr-FR" sz="5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maîtr</a:t>
            </a:r>
            <a:r>
              <a:rPr lang="fr-FR" sz="5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est devant la class</a:t>
            </a:r>
            <a:r>
              <a:rPr lang="fr-FR" sz="5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La directric</a:t>
            </a:r>
            <a:r>
              <a:rPr lang="fr-FR" sz="5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est à côté de la port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681FAB-58BF-55A2-E8E2-D85221D46F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11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262-7242-E667-A7D2-5DA64CCD438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Les élèves sont ici, dans la classe.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4A9B0F-1904-9D33-9312-D7394BE0960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225142" y="5135132"/>
            <a:ext cx="3423566" cy="2517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4E428C-8FF1-D0CB-33E7-D07DCE7A31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42122" y="4863999"/>
            <a:ext cx="1671315" cy="27882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007D57-1B14-6402-A2AA-8B9272ACD40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2619" y="4972044"/>
            <a:ext cx="2500903" cy="2824645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21823A3-A54D-DAEE-53C1-C227C4A5B7CB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1287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85B2-2157-7AB0-A0B1-8514AF45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145EAAE-946C-4A9F-5612-BC2DF44057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0CDEA6-9FD7-E7DF-5913-CE8565F6D43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2C0FD16-D3BE-4A0D-C7EA-451BFF8C328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8A27B2B-5D50-9CC7-4363-CCAB3F866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maître est devant la classe.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9EA120-F390-6774-A1FC-83B995DD3BC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225142" y="5135132"/>
            <a:ext cx="3423566" cy="2517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04155C-E4A6-D5BE-12FF-780FFD70BA2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42122" y="4863999"/>
            <a:ext cx="1671315" cy="27882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8F4839-E88C-4CF1-FFF1-B087DFD63F7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2619" y="4972044"/>
            <a:ext cx="2500903" cy="282464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BEC66FA-FE75-CE10-1873-8F8AC917932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656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B53B1-D84D-1656-A6F2-246566385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22A3C15-E2CC-1ABF-B73C-2666F1781FD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AF98B0-484C-CD21-343A-7E15CE5B65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5369AF-F8FD-9F9C-8504-462AB6F4538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E4F78B0-AC4B-4002-A9EB-3D17C2322F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28625" y="2463322"/>
            <a:ext cx="12844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directrice est à côté de la porte.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2C78F8-3134-80C5-8E6F-3796311EE17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225142" y="5135132"/>
            <a:ext cx="3423566" cy="2517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A28086-B934-55DE-9CCB-FD4D051007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42122" y="4863999"/>
            <a:ext cx="1671315" cy="27882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DDA063-528A-FBD4-1ED0-5F09B6C672F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2619" y="4972044"/>
            <a:ext cx="2500903" cy="282464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6DC1CC-6308-870B-5C90-605DE14E5548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8608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128F-8CD6-82E2-934F-E56C02C53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596842-9482-8123-146D-C7DD7EF415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92C391-352D-4275-2DCE-8B3CD5982A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1A4C373-C1A9-A324-2ED4-B62A60E5B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75D642F-0DD0-2428-3BED-9D29B7643A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49B2-6013-86B4-7BBE-4029EFFF71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4. Activités d’écriture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B050BB-481A-1811-F7E3-FD343749968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108" y="6835712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89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il » et « elle 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être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288720-7463-CFA6-5590-1BE7ABA6F9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Il est / elle est 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05981" y="3361208"/>
            <a:ext cx="6017342" cy="39968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52649" y="4209342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0070C0"/>
                </a:solidFill>
                <a:latin typeface="Dosis" pitchFamily="2" charset="0"/>
              </a:rPr>
              <a:t>il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est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pic>
        <p:nvPicPr>
          <p:cNvPr id="2" name="Image 1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30EBF544-A275-5AA1-B180-F46FC82B26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449" y="4136999"/>
            <a:ext cx="1138552" cy="1110245"/>
          </a:xfrm>
          <a:prstGeom prst="rect">
            <a:avLst/>
          </a:prstGeom>
        </p:spPr>
      </p:pic>
      <p:pic>
        <p:nvPicPr>
          <p:cNvPr id="6" name="Image 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62B40707-4B83-5A7C-0E60-D87773AEE5D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790" y="5498178"/>
            <a:ext cx="1107211" cy="111024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3E7E62-37AD-9460-5A2B-A99745CB8D5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552649" y="5605507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C42677"/>
                </a:solidFill>
                <a:latin typeface="Dosis" pitchFamily="2" charset="0"/>
              </a:rPr>
              <a:t>elle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est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4D0E6C9-BC53-1558-6DA9-D98589E79FCF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2496CF-2482-DC15-D31E-7DC0A3C771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Elle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est dans la cour.</a:t>
            </a:r>
          </a:p>
        </p:txBody>
      </p:sp>
      <p:pic>
        <p:nvPicPr>
          <p:cNvPr id="12" name="Image 11" descr="Une image contenant garçon, personne, habits, dessin humoristique&#10;&#10;Description générée automatiquement">
            <a:extLst>
              <a:ext uri="{FF2B5EF4-FFF2-40B4-BE49-F238E27FC236}">
                <a16:creationId xmlns:a16="http://schemas.microsoft.com/office/drawing/2014/main" id="{FD29E4C3-CAB0-2BE4-C067-4324EED1663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923" y="4410673"/>
            <a:ext cx="6014154" cy="510279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927795-CBF8-0DDC-6F57-57FDE33B5A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FEDD9CA-2FBE-42A9-E02D-4B748DE3160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452D-82C9-9104-10F9-4D377930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3C7A140-669D-F4D1-20F2-45B94FF35C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AEAB8D-51AC-5D66-474F-568F886D2EB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Il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est dans la cour.</a:t>
            </a:r>
          </a:p>
        </p:txBody>
      </p:sp>
      <p:pic>
        <p:nvPicPr>
          <p:cNvPr id="12" name="Image 11" descr="Une image contenant garçon, personne, habits, dessin humoristique&#10;&#10;Description générée automatiquement">
            <a:extLst>
              <a:ext uri="{FF2B5EF4-FFF2-40B4-BE49-F238E27FC236}">
                <a16:creationId xmlns:a16="http://schemas.microsoft.com/office/drawing/2014/main" id="{E56E0F61-1822-D104-D7F0-11BBBBBB9A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923" y="4410673"/>
            <a:ext cx="6014154" cy="510279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106620B-410D-9F3A-52A1-40E11AB37CE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7893E-83EC-C41A-FE15-26F4F1E838E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9127DA-38B5-A094-C8FE-7E8D04B81F2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9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378CE-DD78-8AD9-0C64-A0536961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15BE34B-215E-A294-C52E-290A2C3AC2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DDCF6-640F-7DC8-5EDC-9DFA8ADBD8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Elle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est dans la cour.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9697E7-C61B-23E4-BE5F-A6E5F458648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DB39A9-08C5-903F-1F35-BEA98976990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666D23C-4290-9087-4DB1-8D7B76E076E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 descr="Une image contenant dessin humoristique, personne, garçon, habits&#10;&#10;Description générée automatiquement">
            <a:extLst>
              <a:ext uri="{FF2B5EF4-FFF2-40B4-BE49-F238E27FC236}">
                <a16:creationId xmlns:a16="http://schemas.microsoft.com/office/drawing/2014/main" id="{2071F01C-EDF5-434E-FD1B-13448DCDDD7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60" y="4370114"/>
            <a:ext cx="5699680" cy="483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726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B32D3-1FEC-17D9-4859-8C3AEE63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C354A1-F13F-A292-DC9E-BF68723F1C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E49D66-23BF-03FF-6972-F9E0AAFF52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Elle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est dans la cour.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AF310B9-216B-82AC-4B5F-C7C7389462A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dessin humoristique, personne, garçon, habits&#10;&#10;Description générée automatiquement">
            <a:extLst>
              <a:ext uri="{FF2B5EF4-FFF2-40B4-BE49-F238E27FC236}">
                <a16:creationId xmlns:a16="http://schemas.microsoft.com/office/drawing/2014/main" id="{9F798591-095F-2B5F-C7BA-59D4A50ECC0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60" y="4370114"/>
            <a:ext cx="5699680" cy="48359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755AAE1-D2D9-44AE-A44F-5C1B25EBCE0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EB5639-AB73-C809-1F19-A8F75ABECC1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658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4041" y="7643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8318" y="572427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être au présent.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 en faisant le geste.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être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9441" y="3796487"/>
            <a:ext cx="801295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suis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es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sommes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êtes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FED076-2E0C-3D37-72D7-17E0A0942C5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Tu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suis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/es)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dans la cour.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67B515-C368-70CE-BFD4-5D3C22E4216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 descr="Une image contenant habits, personne, garçon, Dessin d’enfant&#10;&#10;Description générée automatiquement">
            <a:extLst>
              <a:ext uri="{FF2B5EF4-FFF2-40B4-BE49-F238E27FC236}">
                <a16:creationId xmlns:a16="http://schemas.microsoft.com/office/drawing/2014/main" id="{252EDAF2-B9A3-8A0B-49FC-72E71FC8B6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43" y="4704483"/>
            <a:ext cx="5952359" cy="422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AF0595-9432-3E21-7420-54BA341DD9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Tu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dans la cour.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218C8A-191B-6851-3B13-59056AB8435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garçon, Dessin d’enfant&#10;&#10;Description générée automatiquement">
            <a:extLst>
              <a:ext uri="{FF2B5EF4-FFF2-40B4-BE49-F238E27FC236}">
                <a16:creationId xmlns:a16="http://schemas.microsoft.com/office/drawing/2014/main" id="{B1214FE6-A9B0-12FC-6BC6-E125419015E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43" y="4704483"/>
            <a:ext cx="5952359" cy="42201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E7EF-3F30-797B-8DF9-C21E543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CE7C7E7-21B7-945C-7C5B-676DB0EB9F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275065-16B4-4142-0215-C2621D5FB6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sommes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/êtes)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dans la cour.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EA6611-7765-BA21-46F8-208597C7E34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5FFEF6-78DD-245C-AEA8-30E26F18B12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E0D4D2-E328-691F-6161-A61EB62E71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7" name="Image 6" descr="Une image contenant garçon, habits, personne, Dessin d’enfant&#10;&#10;Description générée automatiquement">
            <a:extLst>
              <a:ext uri="{FF2B5EF4-FFF2-40B4-BE49-F238E27FC236}">
                <a16:creationId xmlns:a16="http://schemas.microsoft.com/office/drawing/2014/main" id="{A6B7A787-C241-2FE5-F5AB-B606961370A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9" y="4704483"/>
            <a:ext cx="6146822" cy="427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699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954B-1EC4-47EF-7172-86C293D9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4733A4-6784-3820-FF84-5FECAF052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A09B4C-E539-0DC3-4088-01821E7B1E3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sommes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dans la cour.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5D9E33-946B-DC42-1C45-C0780A17295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garçon, habits, personne, Dessin d’enfant&#10;&#10;Description générée automatiquement">
            <a:extLst>
              <a:ext uri="{FF2B5EF4-FFF2-40B4-BE49-F238E27FC236}">
                <a16:creationId xmlns:a16="http://schemas.microsoft.com/office/drawing/2014/main" id="{539FA3CE-8AA2-D4B8-9AD2-3986E560B03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9" y="4704483"/>
            <a:ext cx="6146822" cy="42719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67A507E-F617-FB5E-BF9C-9E320080D57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75CA79-D85E-903F-74B4-F9767F2D8D9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3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85CDE-2850-8873-93A2-FB2B77FA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F8B0787-8988-FD94-9838-0A6CECDFCC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292A4D-E0BB-068F-D47B-86A015517A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Je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suis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/es)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dans la cour.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0E3047-67B8-D88F-714C-15C223474E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70E0AB-D40F-6D37-7FF2-60DB23C742B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3DE529A-0CB7-38DB-702A-C984D88A4CB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7" name="Image 6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E499772D-8E46-B086-FEDB-1DACBD22B9B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85" y="4806622"/>
            <a:ext cx="5674425" cy="402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24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281D5-B5DB-CCA0-4598-CA27B3BD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5A61483-2785-BC09-378E-17A6B4AEF2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F18416-29AF-E797-24AD-1420090251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Je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suis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dans la cour.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AC78C0-0710-5421-E29D-E03D33F131A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7E031FEC-9FEE-662E-5F7E-3B7428645A6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85" y="4806622"/>
            <a:ext cx="5674425" cy="40230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640021-1CF8-5E64-F0C7-8F95BF5B164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04B994-3F1D-B26D-F22C-BFA182984ED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765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Au revoir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7" y="1287662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7" y="1287662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8" y="8681310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6" y="8529247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6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6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6" y="3179077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9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1" y="5930679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7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9386</TotalTime>
  <Words>2121</Words>
  <Application>Microsoft Office PowerPoint</Application>
  <PresentationFormat>Personnalisé</PresentationFormat>
  <Paragraphs>413</Paragraphs>
  <Slides>66</Slides>
  <Notes>1</Notes>
  <HiddenSlides>0</HiddenSlides>
  <MMClips>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Calibri</vt:lpstr>
      <vt:lpstr>Arial</vt:lpstr>
      <vt:lpstr>Dosis Bold</vt:lpstr>
      <vt:lpstr>Helvetica Neue Light</vt:lpstr>
      <vt:lpstr>Traditional Arabic</vt:lpstr>
      <vt:lpstr>Carelia</vt:lpstr>
      <vt:lpstr>Dosis</vt:lpstr>
      <vt:lpstr>Montserrat</vt:lpstr>
      <vt:lpstr>Calibri </vt:lpstr>
      <vt:lpstr>Cambria</vt:lpstr>
      <vt:lpstr>KG Primary Penmanship Alt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109</cp:revision>
  <dcterms:created xsi:type="dcterms:W3CDTF">2023-09-22T04:26:48Z</dcterms:created>
  <dcterms:modified xsi:type="dcterms:W3CDTF">2025-01-05T18:25:35Z</dcterms:modified>
</cp:coreProperties>
</file>