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54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8938" r:id="rId19"/>
    <p:sldId id="2134807223" r:id="rId20"/>
    <p:sldId id="2134809079" r:id="rId21"/>
    <p:sldId id="2134806216" r:id="rId22"/>
    <p:sldId id="2134808846" r:id="rId23"/>
    <p:sldId id="2134808838" r:id="rId24"/>
    <p:sldId id="2134808839" r:id="rId25"/>
    <p:sldId id="2134808248" r:id="rId26"/>
    <p:sldId id="2134808939" r:id="rId27"/>
    <p:sldId id="2134809087" r:id="rId28"/>
    <p:sldId id="2134809088" r:id="rId29"/>
    <p:sldId id="2134809109" r:id="rId30"/>
    <p:sldId id="2134809110" r:id="rId31"/>
    <p:sldId id="2134809080" r:id="rId32"/>
    <p:sldId id="2134809082" r:id="rId33"/>
    <p:sldId id="2134808486" r:id="rId34"/>
    <p:sldId id="2134807357" r:id="rId35"/>
    <p:sldId id="2134809112" r:id="rId36"/>
    <p:sldId id="2134809111" r:id="rId37"/>
    <p:sldId id="2134809166" r:id="rId38"/>
    <p:sldId id="2134809167" r:id="rId39"/>
    <p:sldId id="2134808421" r:id="rId40"/>
    <p:sldId id="2134809168" r:id="rId41"/>
    <p:sldId id="2134809169" r:id="rId42"/>
    <p:sldId id="2134809170" r:id="rId43"/>
    <p:sldId id="2134806115" r:id="rId44"/>
    <p:sldId id="2134808299" r:id="rId45"/>
    <p:sldId id="2134808974" r:id="rId46"/>
    <p:sldId id="2134808975" r:id="rId47"/>
    <p:sldId id="2134809173" r:id="rId48"/>
    <p:sldId id="2134809172" r:id="rId49"/>
    <p:sldId id="2134808805" r:id="rId50"/>
    <p:sldId id="2134808775" r:id="rId51"/>
    <p:sldId id="2134808474" r:id="rId52"/>
    <p:sldId id="2147482339" r:id="rId53"/>
  </p:sldIdLst>
  <p:sldSz cx="13716000" cy="10287000"/>
  <p:notesSz cx="6858000" cy="9144000"/>
  <p:embeddedFontLst>
    <p:embeddedFont>
      <p:font typeface="Cambria" panose="02040503050406030204" pitchFamily="18" charset="0"/>
      <p:regular r:id="rId55"/>
      <p:bold r:id="rId56"/>
      <p:italic r:id="rId57"/>
      <p:boldItalic r:id="rId58"/>
    </p:embeddedFont>
    <p:embeddedFont>
      <p:font typeface="Carelia" panose="020B0604020202020204" charset="0"/>
      <p:regular r:id="rId59"/>
    </p:embeddedFont>
    <p:embeddedFont>
      <p:font typeface="Dosis" pitchFamily="2" charset="0"/>
      <p:regular r:id="rId60"/>
      <p:bold r:id="rId61"/>
    </p:embeddedFont>
    <p:embeddedFont>
      <p:font typeface="Dosis Bold" pitchFamily="2" charset="0"/>
      <p:regular r:id="rId62"/>
      <p:bold r:id="rId63"/>
    </p:embeddedFont>
    <p:embeddedFont>
      <p:font typeface="KG Primary Penmanship Alt" panose="020B0604020202020204" charset="0"/>
      <p:regular r:id="rId64"/>
    </p:embeddedFont>
    <p:embeddedFont>
      <p:font typeface="Montserrat" panose="00000500000000000000" pitchFamily="2" charset="0"/>
      <p:regular r:id="rId65"/>
      <p:bold r:id="rId66"/>
      <p:italic r:id="rId67"/>
      <p:boldItalic r:id="rId68"/>
    </p:embeddedFont>
    <p:embeddedFont>
      <p:font typeface="Traditional Arabic" panose="02020603050405020304" pitchFamily="18" charset="-78"/>
      <p:regular r:id="rId69"/>
      <p:bold r:id="rId70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7F7F7F"/>
    <a:srgbClr val="F2F2F2"/>
    <a:srgbClr val="FDEADA"/>
    <a:srgbClr val="E46C0A"/>
    <a:srgbClr val="525252"/>
    <a:srgbClr val="67803F"/>
    <a:srgbClr val="FFFFFF"/>
    <a:srgbClr val="F7F1B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0" d="100"/>
          <a:sy n="40" d="100"/>
        </p:scale>
        <p:origin x="1364" y="5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7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font" Target="fonts/font3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font" Target="fonts/font1.fntdata"/><Relationship Id="rId7" Type="http://schemas.openxmlformats.org/officeDocument/2006/relationships/slide" Target="slides/slide2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03/01/2025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47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86262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image" Target="../media/image40.png"/><Relationship Id="rId2" Type="http://schemas.openxmlformats.org/officeDocument/2006/relationships/tags" Target="../tags/tag169.xml"/><Relationship Id="rId16" Type="http://schemas.openxmlformats.org/officeDocument/2006/relationships/image" Target="../media/image29.sv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image" Target="../media/image15.png"/><Relationship Id="rId10" Type="http://schemas.openxmlformats.org/officeDocument/2006/relationships/tags" Target="../tags/tag177.xml"/><Relationship Id="rId19" Type="http://schemas.openxmlformats.org/officeDocument/2006/relationships/image" Target="../media/image42.pn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13" Type="http://schemas.openxmlformats.org/officeDocument/2006/relationships/image" Target="../media/image43.png"/><Relationship Id="rId3" Type="http://schemas.openxmlformats.org/officeDocument/2006/relationships/tags" Target="../tags/tag182.xml"/><Relationship Id="rId7" Type="http://schemas.openxmlformats.org/officeDocument/2006/relationships/tags" Target="../tags/tag186.xml"/><Relationship Id="rId12" Type="http://schemas.openxmlformats.org/officeDocument/2006/relationships/image" Target="../media/image19.sv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image" Target="../media/image18.png"/><Relationship Id="rId5" Type="http://schemas.openxmlformats.org/officeDocument/2006/relationships/tags" Target="../tags/tag184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3.xml"/><Relationship Id="rId9" Type="http://schemas.openxmlformats.org/officeDocument/2006/relationships/tags" Target="../tags/tag18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13" Type="http://schemas.openxmlformats.org/officeDocument/2006/relationships/image" Target="../media/image18.png"/><Relationship Id="rId3" Type="http://schemas.openxmlformats.org/officeDocument/2006/relationships/tags" Target="../tags/tag191.xml"/><Relationship Id="rId7" Type="http://schemas.openxmlformats.org/officeDocument/2006/relationships/tags" Target="../tags/tag195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46.png"/><Relationship Id="rId2" Type="http://schemas.openxmlformats.org/officeDocument/2006/relationships/tags" Target="../tags/tag190.xml"/><Relationship Id="rId16" Type="http://schemas.openxmlformats.org/officeDocument/2006/relationships/image" Target="../media/image45.PNG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1" Type="http://schemas.openxmlformats.org/officeDocument/2006/relationships/tags" Target="../tags/tag199.xml"/><Relationship Id="rId5" Type="http://schemas.openxmlformats.org/officeDocument/2006/relationships/tags" Target="../tags/tag193.xml"/><Relationship Id="rId15" Type="http://schemas.openxmlformats.org/officeDocument/2006/relationships/image" Target="../media/image44.png"/><Relationship Id="rId10" Type="http://schemas.openxmlformats.org/officeDocument/2006/relationships/tags" Target="../tags/tag198.xml"/><Relationship Id="rId4" Type="http://schemas.openxmlformats.org/officeDocument/2006/relationships/tags" Target="../tags/tag192.xml"/><Relationship Id="rId9" Type="http://schemas.openxmlformats.org/officeDocument/2006/relationships/tags" Target="../tags/tag197.xml"/><Relationship Id="rId14" Type="http://schemas.openxmlformats.org/officeDocument/2006/relationships/image" Target="../media/image19.sv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210.xml"/><Relationship Id="rId18" Type="http://schemas.openxmlformats.org/officeDocument/2006/relationships/image" Target="../media/image46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tags" Target="../tags/tag209.xml"/><Relationship Id="rId17" Type="http://schemas.openxmlformats.org/officeDocument/2006/relationships/image" Target="../media/image45.PNG"/><Relationship Id="rId2" Type="http://schemas.openxmlformats.org/officeDocument/2006/relationships/tags" Target="../tags/tag201.xml"/><Relationship Id="rId16" Type="http://schemas.openxmlformats.org/officeDocument/2006/relationships/image" Target="../media/image44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tags" Target="../tags/tag208.xml"/><Relationship Id="rId5" Type="http://schemas.openxmlformats.org/officeDocument/2006/relationships/tags" Target="../tags/tag204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07.xml"/><Relationship Id="rId19" Type="http://schemas.openxmlformats.org/officeDocument/2006/relationships/image" Target="../media/image47.png"/><Relationship Id="rId4" Type="http://schemas.openxmlformats.org/officeDocument/2006/relationships/tags" Target="../tags/tag203.xml"/><Relationship Id="rId9" Type="http://schemas.openxmlformats.org/officeDocument/2006/relationships/audio" Target="../media/media1.wav"/><Relationship Id="rId14" Type="http://schemas.openxmlformats.org/officeDocument/2006/relationships/tags" Target="../tags/tag2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image" Target="../media/image19.svg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image" Target="../media/image18.png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1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image" Target="../media/image47.png"/><Relationship Id="rId3" Type="http://schemas.openxmlformats.org/officeDocument/2006/relationships/tags" Target="../tags/tag224.xml"/><Relationship Id="rId7" Type="http://schemas.openxmlformats.org/officeDocument/2006/relationships/audio" Target="../media/media1.wav"/><Relationship Id="rId12" Type="http://schemas.openxmlformats.org/officeDocument/2006/relationships/image" Target="../media/image46.png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microsoft.com/office/2007/relationships/media" Target="../media/media1.wav"/><Relationship Id="rId11" Type="http://schemas.openxmlformats.org/officeDocument/2006/relationships/image" Target="../media/image45.PNG"/><Relationship Id="rId5" Type="http://schemas.openxmlformats.org/officeDocument/2006/relationships/tags" Target="../tags/tag226.xml"/><Relationship Id="rId10" Type="http://schemas.openxmlformats.org/officeDocument/2006/relationships/image" Target="../media/image44.png"/><Relationship Id="rId4" Type="http://schemas.openxmlformats.org/officeDocument/2006/relationships/tags" Target="../tags/tag225.xml"/><Relationship Id="rId9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5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4.png"/><Relationship Id="rId3" Type="http://schemas.openxmlformats.org/officeDocument/2006/relationships/tags" Target="../tags/tag230.xml"/><Relationship Id="rId7" Type="http://schemas.openxmlformats.org/officeDocument/2006/relationships/tags" Target="../tags/tag234.xml"/><Relationship Id="rId12" Type="http://schemas.openxmlformats.org/officeDocument/2006/relationships/tags" Target="../tags/tag239.xml"/><Relationship Id="rId17" Type="http://schemas.openxmlformats.org/officeDocument/2006/relationships/image" Target="../media/image46.png"/><Relationship Id="rId2" Type="http://schemas.openxmlformats.org/officeDocument/2006/relationships/tags" Target="../tags/tag229.xml"/><Relationship Id="rId16" Type="http://schemas.openxmlformats.org/officeDocument/2006/relationships/image" Target="../media/image45.PNG"/><Relationship Id="rId1" Type="http://schemas.openxmlformats.org/officeDocument/2006/relationships/tags" Target="../tags/tag228.xml"/><Relationship Id="rId6" Type="http://schemas.openxmlformats.org/officeDocument/2006/relationships/tags" Target="../tags/tag233.xml"/><Relationship Id="rId11" Type="http://schemas.openxmlformats.org/officeDocument/2006/relationships/tags" Target="../tags/tag238.xml"/><Relationship Id="rId5" Type="http://schemas.openxmlformats.org/officeDocument/2006/relationships/tags" Target="../tags/tag232.xml"/><Relationship Id="rId15" Type="http://schemas.openxmlformats.org/officeDocument/2006/relationships/image" Target="../media/image19.svg"/><Relationship Id="rId10" Type="http://schemas.openxmlformats.org/officeDocument/2006/relationships/tags" Target="../tags/tag237.xml"/><Relationship Id="rId4" Type="http://schemas.openxmlformats.org/officeDocument/2006/relationships/tags" Target="../tags/tag231.xml"/><Relationship Id="rId9" Type="http://schemas.openxmlformats.org/officeDocument/2006/relationships/tags" Target="../tags/tag236.xml"/><Relationship Id="rId1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6.png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12" Type="http://schemas.openxmlformats.org/officeDocument/2006/relationships/tags" Target="../tags/tag251.xml"/><Relationship Id="rId17" Type="http://schemas.openxmlformats.org/officeDocument/2006/relationships/image" Target="../media/image45.PNG"/><Relationship Id="rId2" Type="http://schemas.openxmlformats.org/officeDocument/2006/relationships/tags" Target="../tags/tag241.xml"/><Relationship Id="rId16" Type="http://schemas.openxmlformats.org/officeDocument/2006/relationships/image" Target="../media/image44.png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tags" Target="../tags/tag250.xml"/><Relationship Id="rId5" Type="http://schemas.openxmlformats.org/officeDocument/2006/relationships/tags" Target="../tags/tag244.xml"/><Relationship Id="rId15" Type="http://schemas.openxmlformats.org/officeDocument/2006/relationships/image" Target="../media/image19.svg"/><Relationship Id="rId10" Type="http://schemas.openxmlformats.org/officeDocument/2006/relationships/tags" Target="../tags/tag249.xml"/><Relationship Id="rId4" Type="http://schemas.openxmlformats.org/officeDocument/2006/relationships/tags" Target="../tags/tag243.xml"/><Relationship Id="rId9" Type="http://schemas.openxmlformats.org/officeDocument/2006/relationships/tags" Target="../tags/tag248.xml"/><Relationship Id="rId1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9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4.png"/><Relationship Id="rId3" Type="http://schemas.openxmlformats.org/officeDocument/2006/relationships/tags" Target="../tags/tag254.xml"/><Relationship Id="rId7" Type="http://schemas.openxmlformats.org/officeDocument/2006/relationships/tags" Target="../tags/tag258.xml"/><Relationship Id="rId12" Type="http://schemas.openxmlformats.org/officeDocument/2006/relationships/tags" Target="../tags/tag263.xml"/><Relationship Id="rId17" Type="http://schemas.openxmlformats.org/officeDocument/2006/relationships/image" Target="../media/image46.png"/><Relationship Id="rId2" Type="http://schemas.openxmlformats.org/officeDocument/2006/relationships/tags" Target="../tags/tag253.xml"/><Relationship Id="rId16" Type="http://schemas.openxmlformats.org/officeDocument/2006/relationships/image" Target="../media/image45.PNG"/><Relationship Id="rId1" Type="http://schemas.openxmlformats.org/officeDocument/2006/relationships/tags" Target="../tags/tag252.xml"/><Relationship Id="rId6" Type="http://schemas.openxmlformats.org/officeDocument/2006/relationships/tags" Target="../tags/tag257.xml"/><Relationship Id="rId11" Type="http://schemas.openxmlformats.org/officeDocument/2006/relationships/tags" Target="../tags/tag262.xml"/><Relationship Id="rId5" Type="http://schemas.openxmlformats.org/officeDocument/2006/relationships/tags" Target="../tags/tag256.xml"/><Relationship Id="rId15" Type="http://schemas.openxmlformats.org/officeDocument/2006/relationships/image" Target="../media/image19.svg"/><Relationship Id="rId10" Type="http://schemas.openxmlformats.org/officeDocument/2006/relationships/tags" Target="../tags/tag261.xml"/><Relationship Id="rId4" Type="http://schemas.openxmlformats.org/officeDocument/2006/relationships/tags" Target="../tags/tag255.xml"/><Relationship Id="rId9" Type="http://schemas.openxmlformats.org/officeDocument/2006/relationships/tags" Target="../tags/tag260.xml"/><Relationship Id="rId1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6.png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tags" Target="../tags/tag275.xml"/><Relationship Id="rId17" Type="http://schemas.openxmlformats.org/officeDocument/2006/relationships/image" Target="../media/image45.PNG"/><Relationship Id="rId2" Type="http://schemas.openxmlformats.org/officeDocument/2006/relationships/tags" Target="../tags/tag265.xml"/><Relationship Id="rId16" Type="http://schemas.openxmlformats.org/officeDocument/2006/relationships/image" Target="../media/image44.png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5" Type="http://schemas.openxmlformats.org/officeDocument/2006/relationships/tags" Target="../tags/tag268.xml"/><Relationship Id="rId15" Type="http://schemas.openxmlformats.org/officeDocument/2006/relationships/image" Target="../media/image19.svg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6.png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tags" Target="../tags/tag287.xml"/><Relationship Id="rId17" Type="http://schemas.openxmlformats.org/officeDocument/2006/relationships/image" Target="../media/image45.PNG"/><Relationship Id="rId2" Type="http://schemas.openxmlformats.org/officeDocument/2006/relationships/tags" Target="../tags/tag277.xml"/><Relationship Id="rId16" Type="http://schemas.openxmlformats.org/officeDocument/2006/relationships/image" Target="../media/image22.png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tags" Target="../tags/tag286.xml"/><Relationship Id="rId5" Type="http://schemas.openxmlformats.org/officeDocument/2006/relationships/tags" Target="../tags/tag280.xml"/><Relationship Id="rId15" Type="http://schemas.openxmlformats.org/officeDocument/2006/relationships/image" Target="../media/image19.svg"/><Relationship Id="rId10" Type="http://schemas.openxmlformats.org/officeDocument/2006/relationships/tags" Target="../tags/tag285.xml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6.png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12" Type="http://schemas.openxmlformats.org/officeDocument/2006/relationships/tags" Target="../tags/tag299.xml"/><Relationship Id="rId17" Type="http://schemas.openxmlformats.org/officeDocument/2006/relationships/image" Target="../media/image45.PNG"/><Relationship Id="rId2" Type="http://schemas.openxmlformats.org/officeDocument/2006/relationships/tags" Target="../tags/tag289.xml"/><Relationship Id="rId16" Type="http://schemas.openxmlformats.org/officeDocument/2006/relationships/image" Target="../media/image44.png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8.xml"/><Relationship Id="rId5" Type="http://schemas.openxmlformats.org/officeDocument/2006/relationships/tags" Target="../tags/tag292.xml"/><Relationship Id="rId15" Type="http://schemas.openxmlformats.org/officeDocument/2006/relationships/image" Target="../media/image19.svg"/><Relationship Id="rId10" Type="http://schemas.openxmlformats.org/officeDocument/2006/relationships/tags" Target="../tags/tag297.xml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02.xml"/><Relationship Id="rId7" Type="http://schemas.openxmlformats.org/officeDocument/2006/relationships/image" Target="../media/image18.png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04.xml"/><Relationship Id="rId10" Type="http://schemas.openxmlformats.org/officeDocument/2006/relationships/image" Target="../media/image44.png"/><Relationship Id="rId4" Type="http://schemas.openxmlformats.org/officeDocument/2006/relationships/tags" Target="../tags/tag303.xml"/><Relationship Id="rId9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307.xml"/><Relationship Id="rId7" Type="http://schemas.openxmlformats.org/officeDocument/2006/relationships/image" Target="../media/image19.svg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image" Target="../media/image18.png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1.png"/><Relationship Id="rId4" Type="http://schemas.openxmlformats.org/officeDocument/2006/relationships/tags" Target="../tags/tag308.xml"/><Relationship Id="rId9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311.xml"/><Relationship Id="rId7" Type="http://schemas.openxmlformats.org/officeDocument/2006/relationships/image" Target="../media/image53.png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56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14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313.xml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image" Target="../media/image8.png"/><Relationship Id="rId5" Type="http://schemas.openxmlformats.org/officeDocument/2006/relationships/tags" Target="../tags/tag316.xml"/><Relationship Id="rId10" Type="http://schemas.openxmlformats.org/officeDocument/2006/relationships/image" Target="../media/image7.svg"/><Relationship Id="rId4" Type="http://schemas.openxmlformats.org/officeDocument/2006/relationships/tags" Target="../tags/tag315.xml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25.xml"/><Relationship Id="rId13" Type="http://schemas.openxmlformats.org/officeDocument/2006/relationships/image" Target="../media/image40.png"/><Relationship Id="rId3" Type="http://schemas.openxmlformats.org/officeDocument/2006/relationships/tags" Target="../tags/tag320.xml"/><Relationship Id="rId7" Type="http://schemas.openxmlformats.org/officeDocument/2006/relationships/tags" Target="../tags/tag324.xml"/><Relationship Id="rId12" Type="http://schemas.openxmlformats.org/officeDocument/2006/relationships/image" Target="../media/image29.svg"/><Relationship Id="rId2" Type="http://schemas.openxmlformats.org/officeDocument/2006/relationships/tags" Target="../tags/tag319.xml"/><Relationship Id="rId1" Type="http://schemas.openxmlformats.org/officeDocument/2006/relationships/tags" Target="../tags/tag318.xml"/><Relationship Id="rId6" Type="http://schemas.openxmlformats.org/officeDocument/2006/relationships/tags" Target="../tags/tag323.xml"/><Relationship Id="rId11" Type="http://schemas.openxmlformats.org/officeDocument/2006/relationships/image" Target="../media/image15.png"/><Relationship Id="rId5" Type="http://schemas.openxmlformats.org/officeDocument/2006/relationships/tags" Target="../tags/tag322.xml"/><Relationship Id="rId15" Type="http://schemas.openxmlformats.org/officeDocument/2006/relationships/image" Target="../media/image42.png"/><Relationship Id="rId10" Type="http://schemas.openxmlformats.org/officeDocument/2006/relationships/image" Target="../media/image5.jpeg"/><Relationship Id="rId4" Type="http://schemas.openxmlformats.org/officeDocument/2006/relationships/tags" Target="../tags/tag321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1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tags" Target="../tags/tag328.xml"/><Relationship Id="rId7" Type="http://schemas.openxmlformats.org/officeDocument/2006/relationships/image" Target="../media/image19.svg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2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image" Target="../media/image44.png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12" Type="http://schemas.openxmlformats.org/officeDocument/2006/relationships/image" Target="../media/image58.jpe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image" Target="../media/image19.svg"/><Relationship Id="rId5" Type="http://schemas.openxmlformats.org/officeDocument/2006/relationships/tags" Target="../tags/tag334.xml"/><Relationship Id="rId10" Type="http://schemas.openxmlformats.org/officeDocument/2006/relationships/image" Target="../media/image18.png"/><Relationship Id="rId4" Type="http://schemas.openxmlformats.org/officeDocument/2006/relationships/tags" Target="../tags/tag333.xml"/><Relationship Id="rId9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45.xml"/><Relationship Id="rId13" Type="http://schemas.openxmlformats.org/officeDocument/2006/relationships/image" Target="../media/image58.jpeg"/><Relationship Id="rId3" Type="http://schemas.openxmlformats.org/officeDocument/2006/relationships/tags" Target="../tags/tag340.xml"/><Relationship Id="rId7" Type="http://schemas.openxmlformats.org/officeDocument/2006/relationships/tags" Target="../tags/tag344.xml"/><Relationship Id="rId12" Type="http://schemas.openxmlformats.org/officeDocument/2006/relationships/image" Target="../media/image19.svg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image" Target="../media/image18.png"/><Relationship Id="rId5" Type="http://schemas.openxmlformats.org/officeDocument/2006/relationships/tags" Target="../tags/tag342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41.xml"/><Relationship Id="rId9" Type="http://schemas.openxmlformats.org/officeDocument/2006/relationships/tags" Target="../tags/tag346.xml"/><Relationship Id="rId1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9.xml"/><Relationship Id="rId7" Type="http://schemas.openxmlformats.org/officeDocument/2006/relationships/image" Target="../media/image18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51.xml"/><Relationship Id="rId10" Type="http://schemas.openxmlformats.org/officeDocument/2006/relationships/image" Target="../media/image55.png"/><Relationship Id="rId4" Type="http://schemas.openxmlformats.org/officeDocument/2006/relationships/tags" Target="../tags/tag350.xml"/><Relationship Id="rId9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54.xml"/><Relationship Id="rId7" Type="http://schemas.openxmlformats.org/officeDocument/2006/relationships/image" Target="../media/image18.png"/><Relationship Id="rId2" Type="http://schemas.openxmlformats.org/officeDocument/2006/relationships/tags" Target="../tags/tag353.xml"/><Relationship Id="rId1" Type="http://schemas.openxmlformats.org/officeDocument/2006/relationships/tags" Target="../tags/tag352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56.xml"/><Relationship Id="rId10" Type="http://schemas.openxmlformats.org/officeDocument/2006/relationships/image" Target="../media/image55.png"/><Relationship Id="rId4" Type="http://schemas.openxmlformats.org/officeDocument/2006/relationships/tags" Target="../tags/tag355.xml"/><Relationship Id="rId9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59.xml"/><Relationship Id="rId7" Type="http://schemas.openxmlformats.org/officeDocument/2006/relationships/image" Target="../media/image18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61.xml"/><Relationship Id="rId10" Type="http://schemas.openxmlformats.org/officeDocument/2006/relationships/image" Target="../media/image33.png"/><Relationship Id="rId4" Type="http://schemas.openxmlformats.org/officeDocument/2006/relationships/tags" Target="../tags/tag360.xml"/><Relationship Id="rId9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364.xml"/><Relationship Id="rId7" Type="http://schemas.openxmlformats.org/officeDocument/2006/relationships/image" Target="../media/image19.svg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6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368.xml"/><Relationship Id="rId7" Type="http://schemas.openxmlformats.org/officeDocument/2006/relationships/image" Target="../media/image19.svg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69.xml"/><Relationship Id="rId9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72.xml"/><Relationship Id="rId7" Type="http://schemas.openxmlformats.org/officeDocument/2006/relationships/tags" Target="../tags/tag376.xml"/><Relationship Id="rId12" Type="http://schemas.openxmlformats.org/officeDocument/2006/relationships/image" Target="../media/image60.png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image" Target="../media/image61.png"/><Relationship Id="rId5" Type="http://schemas.openxmlformats.org/officeDocument/2006/relationships/tags" Target="../tags/tag374.xml"/><Relationship Id="rId10" Type="http://schemas.openxmlformats.org/officeDocument/2006/relationships/image" Target="../media/image19.svg"/><Relationship Id="rId4" Type="http://schemas.openxmlformats.org/officeDocument/2006/relationships/tags" Target="../tags/tag373.xml"/><Relationship Id="rId9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3.png"/><Relationship Id="rId3" Type="http://schemas.openxmlformats.org/officeDocument/2006/relationships/tags" Target="../tags/tag379.xml"/><Relationship Id="rId7" Type="http://schemas.openxmlformats.org/officeDocument/2006/relationships/tags" Target="../tags/tag383.xml"/><Relationship Id="rId12" Type="http://schemas.openxmlformats.org/officeDocument/2006/relationships/image" Target="../media/image62.png"/><Relationship Id="rId2" Type="http://schemas.openxmlformats.org/officeDocument/2006/relationships/tags" Target="../tags/tag378.xml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image" Target="../media/image54.png"/><Relationship Id="rId5" Type="http://schemas.openxmlformats.org/officeDocument/2006/relationships/tags" Target="../tags/tag381.xml"/><Relationship Id="rId10" Type="http://schemas.openxmlformats.org/officeDocument/2006/relationships/image" Target="../media/image19.svg"/><Relationship Id="rId4" Type="http://schemas.openxmlformats.org/officeDocument/2006/relationships/tags" Target="../tags/tag380.xml"/><Relationship Id="rId9" Type="http://schemas.openxmlformats.org/officeDocument/2006/relationships/image" Target="../media/image18.png"/><Relationship Id="rId14" Type="http://schemas.openxmlformats.org/officeDocument/2006/relationships/image" Target="../media/image26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2.png"/><Relationship Id="rId3" Type="http://schemas.openxmlformats.org/officeDocument/2006/relationships/tags" Target="../tags/tag386.xml"/><Relationship Id="rId7" Type="http://schemas.openxmlformats.org/officeDocument/2006/relationships/tags" Target="../tags/tag390.xml"/><Relationship Id="rId12" Type="http://schemas.openxmlformats.org/officeDocument/2006/relationships/image" Target="../media/image54.png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image" Target="../media/image61.png"/><Relationship Id="rId5" Type="http://schemas.openxmlformats.org/officeDocument/2006/relationships/tags" Target="../tags/tag388.xml"/><Relationship Id="rId10" Type="http://schemas.openxmlformats.org/officeDocument/2006/relationships/image" Target="../media/image19.svg"/><Relationship Id="rId4" Type="http://schemas.openxmlformats.org/officeDocument/2006/relationships/tags" Target="../tags/tag387.xml"/><Relationship Id="rId9" Type="http://schemas.openxmlformats.org/officeDocument/2006/relationships/image" Target="../media/image18.png"/><Relationship Id="rId14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gif"/><Relationship Id="rId3" Type="http://schemas.microsoft.com/office/2007/relationships/media" Target="../media/media2.mp3"/><Relationship Id="rId7" Type="http://schemas.openxmlformats.org/officeDocument/2006/relationships/image" Target="../media/image19.svg"/><Relationship Id="rId2" Type="http://schemas.openxmlformats.org/officeDocument/2006/relationships/tags" Target="../tags/tag392.xml"/><Relationship Id="rId1" Type="http://schemas.openxmlformats.org/officeDocument/2006/relationships/tags" Target="../tags/tag39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00.xml"/><Relationship Id="rId13" Type="http://schemas.openxmlformats.org/officeDocument/2006/relationships/image" Target="../media/image65.jpg"/><Relationship Id="rId18" Type="http://schemas.openxmlformats.org/officeDocument/2006/relationships/image" Target="../media/image69.png"/><Relationship Id="rId3" Type="http://schemas.openxmlformats.org/officeDocument/2006/relationships/tags" Target="../tags/tag395.xml"/><Relationship Id="rId7" Type="http://schemas.openxmlformats.org/officeDocument/2006/relationships/tags" Target="../tags/tag399.xml"/><Relationship Id="rId12" Type="http://schemas.openxmlformats.org/officeDocument/2006/relationships/image" Target="../media/image19.svg"/><Relationship Id="rId17" Type="http://schemas.microsoft.com/office/2007/relationships/hdphoto" Target="../media/hdphoto1.wdp"/><Relationship Id="rId2" Type="http://schemas.openxmlformats.org/officeDocument/2006/relationships/tags" Target="../tags/tag394.xml"/><Relationship Id="rId16" Type="http://schemas.openxmlformats.org/officeDocument/2006/relationships/image" Target="../media/image68.png"/><Relationship Id="rId1" Type="http://schemas.openxmlformats.org/officeDocument/2006/relationships/tags" Target="../tags/tag393.xml"/><Relationship Id="rId6" Type="http://schemas.openxmlformats.org/officeDocument/2006/relationships/tags" Target="../tags/tag398.xml"/><Relationship Id="rId11" Type="http://schemas.openxmlformats.org/officeDocument/2006/relationships/image" Target="../media/image18.png"/><Relationship Id="rId5" Type="http://schemas.openxmlformats.org/officeDocument/2006/relationships/tags" Target="../tags/tag397.xml"/><Relationship Id="rId15" Type="http://schemas.openxmlformats.org/officeDocument/2006/relationships/image" Target="../media/image67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96.xml"/><Relationship Id="rId9" Type="http://schemas.openxmlformats.org/officeDocument/2006/relationships/tags" Target="../tags/tag401.xml"/><Relationship Id="rId14" Type="http://schemas.openxmlformats.org/officeDocument/2006/relationships/image" Target="../media/image66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image" Target="../media/image43.png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image" Target="../media/image19.svg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image" Target="../media/image18.png"/><Relationship Id="rId5" Type="http://schemas.openxmlformats.org/officeDocument/2006/relationships/tags" Target="../tags/tag406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05.xml"/><Relationship Id="rId9" Type="http://schemas.openxmlformats.org/officeDocument/2006/relationships/tags" Target="../tags/tag4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411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1 - Séance </a:t>
            </a:r>
            <a:r>
              <a:rPr lang="fr-FR" sz="4001" b="1" dirty="0">
                <a:solidFill>
                  <a:prstClr val="white"/>
                </a:solidFill>
                <a:latin typeface="Dosis Bold"/>
              </a:rPr>
              <a:t>5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7182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1 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C4AA06-2897-8E75-C5F5-5AF49F53A5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463" y="2962510"/>
            <a:ext cx="3779848" cy="5342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D14896-0A3B-FE0A-5DA0-35FD4B8EBD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266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2B81CF-1550-9AE0-D435-780A73D84E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2B54-3F72-9D21-D855-5B720CA7F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CBE2880-5D2C-1895-F1A2-89C95880FE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3B2A0FE-0B43-C871-B9D1-FE92A88F592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678122"/>
            <a:ext cx="936320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Appropriation des actes de parole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Où est … ? / Où sont …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Est / sont.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Activités d’écriture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Former des phrases correctes.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63577CA-B5B4-D14C-C310-55CA41BA30A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4131D5E-AEEF-3F1F-108F-93F94100069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EA64BA-1FD4-AE99-B08A-910C9A71000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86257" y="385264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C61280E4-A74E-C329-977F-6FC3B50AD4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103288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Où est/ Où sont …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3C09D6-59F3-7415-1A6E-03749E8FEA7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être au présent de l’indicatif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B78D14F-BED9-BC68-DB05-1C62519AA0B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2_S1_s1_Dialogue">
            <a:hlinkClick r:id="" action="ppaction://media"/>
            <a:extLst>
              <a:ext uri="{FF2B5EF4-FFF2-40B4-BE49-F238E27FC236}">
                <a16:creationId xmlns:a16="http://schemas.microsoft.com/office/drawing/2014/main" id="{D478CBBD-4506-BB96-34A0-C0A6B3C4DD2C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712462"/>
            <a:ext cx="674817" cy="67481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ADE01A2-4C71-06D5-7F21-20FDF0487DED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20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24849C8-9AC3-07D0-D30D-FBF3698ABE8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2_S1_s1_Dialogue">
            <a:hlinkClick r:id="" action="ppaction://media"/>
            <a:extLst>
              <a:ext uri="{FF2B5EF4-FFF2-40B4-BE49-F238E27FC236}">
                <a16:creationId xmlns:a16="http://schemas.microsoft.com/office/drawing/2014/main" id="{D478CBBD-4506-BB96-34A0-C0A6B3C4DD2C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87547" y="712462"/>
            <a:ext cx="674817" cy="67481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F6F232-D1FF-1E8C-0B5D-10E5833C01E1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22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20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où est la maitresse ?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49280" y="2955871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Où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la maitresse 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6C2D03-F016-0D01-E85D-B227F27908F3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A54E964-C4A2-0DF9-82A5-0317152E2BDE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462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La maitresse est devant le tableau.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55133" y="2864195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maitresse est devant le tableau.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6CAD338-1440-E9E2-B60E-E643C6671F3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223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8B8ED-07B4-A9B1-D8B7-19A68F9A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01C3A1-70A4-D18B-E680-353AF1E055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DF1BB6-6BE0-11D7-FDB8-AA3A2200C4A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0A1190-6E34-5265-36AA-AFC4D2804EB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8F35A7-A762-6EBE-CA5B-7D6A2F96BC6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E8AC49E-C5B6-5A96-D125-2064306DE89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88DFB62-8325-A43E-1863-AF22FB472D0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43AD68-A2F5-1720-39A5-F05D994275C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054D909-178A-1397-37D2-EB6391BE261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5EE802B-0DB5-03C6-8957-4837A65856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E61A46-ECED-6879-6FE9-8DE57CE55B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où est le directeur ?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F7C8582-683E-5FA0-5B77-00CA03E1FC2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99F9736-4E8C-6433-892A-03E473A3BF3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49280" y="2955871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Où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le directeur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F2536CA-BECA-FCEA-F66B-F8DE975BDEE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FD1E6E-6CEA-B956-4574-28463543A7B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80A356-7291-26E1-7D64-53423098B64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66DA271-262C-F85F-6EAC-0BC60C228A5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288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D4CC8-A045-71E6-410F-803C0833C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EDC93C1-DF9C-95EB-A857-A7C81D1666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1792DA1-7400-C8BE-A2E2-CB40236695E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DED753-E115-5FA2-3BAA-D900243ECDC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7643FBC-0C6F-9DBA-0CC3-DABD537B4D2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64834FB-27D6-A69B-17C9-6AFB133AA1C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B646DC5-74E2-8A8D-0FC2-341A3F6F362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4A46A36-F8DD-027C-8A21-0126822E45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204AB04-4687-B0D8-B923-466A8F18B1A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6F2ECBE-9336-7021-3005-7B62B9F6B0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A8BF89-D30A-4B68-DEFB-3A3D1E50EA1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Le directeur est dans le bureau.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1778072-6AD9-39BC-FAFD-CFDB9BED06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87B436-A5F7-6C34-FF93-2116AB1F804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55133" y="2864195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 directeur est dans le bureau.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805DE8-F0B1-46F7-CEA1-76832D80565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4FF06EF-E869-AE1A-1773-5EA5FC2C368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D828D5F-97CC-5345-7D5B-E750828DFB5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34C1D39-11AC-54D6-E784-9C9BAE416AE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902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où sont les élèves ? ».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49280" y="2955871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Où sont les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élèves 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B97772D0-1B37-C381-EE30-06CF619CBFA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601031250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714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Les élèves sont dans la classe.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95336" y="283609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Les élèves sont dans la classe.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0C7E372-DA81-53E0-8685-348F17C79C07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601031250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004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596F9-47DB-688D-484A-D15B5942C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B43E4095-B2B6-62C2-06F2-AA61DB84714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6854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B021DC-6A8E-E6C0-4C74-4D0E042445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592289"/>
            <a:ext cx="1213906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vous allez jouer 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 dialogue.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afficher des images pour vous aider.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A449718-BA4F-DB5F-D50A-EB9F4836FD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3528" y="2969938"/>
            <a:ext cx="7493969" cy="484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86232E-2457-1425-3A9F-0FE81D38DB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20051" y="614060"/>
            <a:ext cx="1274595" cy="140718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F96E7D8-51FB-372A-2BB2-455A89B2F51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738272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788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65763"/>
            <a:ext cx="782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4459" y="566827"/>
            <a:ext cx="2263358" cy="1463943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C2E3C14A-795E-E4EC-E546-A9EB04B1EAFC}"/>
              </a:ext>
            </a:extLst>
          </p:cNvPr>
          <p:cNvSpPr txBox="1"/>
          <p:nvPr/>
        </p:nvSpPr>
        <p:spPr>
          <a:xfrm>
            <a:off x="4516984" y="3426759"/>
            <a:ext cx="807098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Où est la maitresse ? </a:t>
            </a:r>
          </a:p>
          <a:p>
            <a:pPr marL="457200" marR="0" lvl="0" indent="-4572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La maitresse est devant le tableau.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directeur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 directeur est dans le bureau. 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Où sont les élèves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Les élèves sont dans la classe.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97FDB90-2D07-9079-3104-349CF0BD365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5738272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E7A853C-4C20-369D-503D-44F9630E5B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8746" y="2938621"/>
            <a:ext cx="1594193" cy="139211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707581-225B-65F8-6E1C-B1696AB42B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3630" y="4538752"/>
            <a:ext cx="1724424" cy="16031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63F074-2C29-5EFC-703D-5FAD07CDFE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08745" y="6349945"/>
            <a:ext cx="1594193" cy="178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44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41A9-F258-CEC7-C1FD-8169E8CD7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10F69FBE-F8AE-25B8-C730-EA6AE56010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4">
            <a:extLst>
              <a:ext uri="{FF2B5EF4-FFF2-40B4-BE49-F238E27FC236}">
                <a16:creationId xmlns:a16="http://schemas.microsoft.com/office/drawing/2014/main" id="{086D5B97-0D1D-0208-A5F6-8D83E0D11CE7}"/>
              </a:ext>
            </a:extLst>
          </p:cNvPr>
          <p:cNvSpPr txBox="1"/>
          <p:nvPr/>
        </p:nvSpPr>
        <p:spPr>
          <a:xfrm>
            <a:off x="4516984" y="3426759"/>
            <a:ext cx="807098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Où est la maitresse ? </a:t>
            </a:r>
          </a:p>
          <a:p>
            <a:pPr marL="457200" marR="0" lvl="0" indent="-4572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La maitresse (…).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directeur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 directeur (…). 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Où sont les élèves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Les élèves (…).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83CC5B3-0617-5184-DCA4-F0938EEC39B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0563A6D4-DBD1-0700-1F85-58B97A5AA2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23"/>
          <a:stretch/>
        </p:blipFill>
        <p:spPr>
          <a:xfrm>
            <a:off x="11359156" y="794282"/>
            <a:ext cx="1995437" cy="121854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0DFA356-D302-F6F0-9282-43C10F23D2F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76939" y="531831"/>
            <a:ext cx="1129609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vous allez jouer le dialogue avec votre camarade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passer entre les rangs pour vous aider.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341CE85-D4F3-0F92-5015-292137EBC2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3022" y="3392620"/>
            <a:ext cx="1587503" cy="110174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D2C0ED-94F5-61C0-773A-6444B86E6B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2402" y="6483359"/>
            <a:ext cx="1828739" cy="125725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482A08-83EF-E80F-F33E-DD83370D6D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021" y="4836930"/>
            <a:ext cx="1587503" cy="130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93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151C-3BCB-A7BF-6397-4914D126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C2A483F-4023-4C34-360C-2DEA2609972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D001F09-85BD-846E-0578-E05DAD53D8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678122"/>
            <a:ext cx="936320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Appropriation des actes de parole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Où est … ? / Où sont …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Est / sont.</a:t>
            </a:r>
            <a:endParaRPr lang="fr-FR" sz="4200" dirty="0">
              <a:solidFill>
                <a:schemeClr val="bg1">
                  <a:lumMod val="7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Activités d’écriture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Former des phrases correctes.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93EEB1F-19DC-2FCC-0821-806EFAB69F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EFA78FD-659D-360C-7153-3D0012D3E5C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AADE35-2BDA-0996-37E3-F0BBA79E072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57693" y="571001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B7811E4-F4A3-AF1B-1750-7ACFF4EDF3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3702623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23193-FD64-21AD-02C1-75613E177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D5FEE4-8A7F-4A85-C882-AA5A083A30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EB5DE8B-2BFA-5380-9DEA-44BBA2A3D30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CAF3841-1033-7790-3EF9-34306D388E7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8305CB-514A-7F99-56EA-4A589DFC538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E009344-60FF-BAA4-9D49-7BB1689F78C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2642887-C462-3D3E-C4B8-6EAA6AC9B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E0D17FE-F060-D193-1719-A2BBC55B35E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70AD7936-F496-3D41-EA09-39944446DC0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7AF35D2-57C7-C7A0-D401-931A1943799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66F0A960-39BF-0279-CE3B-3D688274B39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80239" y="466472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40D3F25-8138-AD4B-F9C8-91AD2E4186F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8C84BF2-25C0-35DC-D60D-4FE83422C05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07517" y="4684773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Former et compléter des phrases.</a:t>
            </a:r>
          </a:p>
        </p:txBody>
      </p:sp>
    </p:spTree>
    <p:extLst>
      <p:ext uri="{BB962C8B-B14F-4D97-AF65-F5344CB8AC3E}">
        <p14:creationId xmlns:p14="http://schemas.microsoft.com/office/powerpoint/2010/main" val="481716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EE61-3FE2-6BAD-DD82-2EDCCAFC2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4B588CA-D684-8FEA-B6B3-D1F9B62B06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6631CC-0033-3361-A1D3-214CE11864F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apprendre à former des phrases.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CB5ABA-1621-5B6E-F46B-63338CBBC38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1D1B3E-AD52-D482-514F-CEEDD7DC220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0180786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140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68BF-1426-A6F6-2A0B-6BBB0352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0C8634-3F4E-4B33-C354-57D46B8853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287064-C1F4-D0DB-2168-2F09B7243E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531" y="677823"/>
            <a:ext cx="9462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écrire une phrase correcte à partir de ces mots en désordre.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A905EF2-6544-FF4B-AB42-ABC83FEE0281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597744" y="8829840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4EBF957-3A94-A8EC-15E3-13BB35FAB3E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597744" y="6609768"/>
            <a:ext cx="10598650" cy="1040426"/>
            <a:chOff x="1337736" y="4100665"/>
            <a:chExt cx="4896479" cy="68783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F3C15ED-C033-FF23-1819-15094420BDE4}"/>
                </a:ext>
              </a:extLst>
            </p:cNvPr>
            <p:cNvGrpSpPr/>
            <p:nvPr>
              <p:custDataLst>
                <p:tags r:id="rId6"/>
              </p:custDataLst>
            </p:nvPr>
          </p:nvGrpSpPr>
          <p:grpSpPr>
            <a:xfrm>
              <a:off x="1337736" y="4100665"/>
              <a:ext cx="1396976" cy="687830"/>
              <a:chOff x="456074" y="4155741"/>
              <a:chExt cx="1704794" cy="1031745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2BE2C0-51B8-C11E-55F6-850FE2A7F496}"/>
                  </a:ext>
                </a:extLst>
              </p:cNvPr>
              <p:cNvSpPr/>
              <p:nvPr/>
            </p:nvSpPr>
            <p:spPr>
              <a:xfrm>
                <a:off x="456074" y="4155741"/>
                <a:ext cx="1704794" cy="10317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88ADF8F-646D-4BBE-FFC7-F35701137509}"/>
                  </a:ext>
                </a:extLst>
              </p:cNvPr>
              <p:cNvSpPr txBox="1"/>
              <p:nvPr/>
            </p:nvSpPr>
            <p:spPr>
              <a:xfrm>
                <a:off x="456075" y="4344331"/>
                <a:ext cx="1704791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la cour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88A2B3D-B3F5-2CB1-DFB2-4ACDCDE4F98C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>
              <a:off x="2994272" y="4100665"/>
              <a:ext cx="1547308" cy="674415"/>
              <a:chOff x="5908832" y="4131874"/>
              <a:chExt cx="773905" cy="101162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3321D70-1E40-A3B1-EEDD-236E9A30F5D8}"/>
                  </a:ext>
                </a:extLst>
              </p:cNvPr>
              <p:cNvSpPr/>
              <p:nvPr/>
            </p:nvSpPr>
            <p:spPr>
              <a:xfrm>
                <a:off x="5908832" y="4131874"/>
                <a:ext cx="773905" cy="101162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57FC4E7-4D6A-5D89-B7BB-F69D0AE7065B}"/>
                  </a:ext>
                </a:extLst>
              </p:cNvPr>
              <p:cNvSpPr txBox="1"/>
              <p:nvPr/>
            </p:nvSpPr>
            <p:spPr>
              <a:xfrm>
                <a:off x="5908833" y="4270664"/>
                <a:ext cx="773904" cy="702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dans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54D351A-5BEF-DB6E-FE1E-4C53C5E459C0}"/>
                </a:ext>
              </a:extLst>
            </p:cNvPr>
            <p:cNvGrpSpPr/>
            <p:nvPr>
              <p:custDataLst>
                <p:tags r:id="rId8"/>
              </p:custDataLst>
            </p:nvPr>
          </p:nvGrpSpPr>
          <p:grpSpPr>
            <a:xfrm>
              <a:off x="4801140" y="4100665"/>
              <a:ext cx="1433075" cy="665932"/>
              <a:chOff x="999202" y="4116153"/>
              <a:chExt cx="2748028" cy="998898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53D9D44-E41F-56DA-7238-AAC450AA4E57}"/>
                  </a:ext>
                </a:extLst>
              </p:cNvPr>
              <p:cNvSpPr/>
              <p:nvPr/>
            </p:nvSpPr>
            <p:spPr>
              <a:xfrm>
                <a:off x="999205" y="4116153"/>
                <a:ext cx="2748025" cy="99889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B036F2B-94C4-9C70-1C31-6508F49715CD}"/>
                  </a:ext>
                </a:extLst>
              </p:cNvPr>
              <p:cNvSpPr txBox="1"/>
              <p:nvPr/>
            </p:nvSpPr>
            <p:spPr>
              <a:xfrm>
                <a:off x="999202" y="4276402"/>
                <a:ext cx="2748028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je suis </a:t>
                </a:r>
              </a:p>
            </p:txBody>
          </p:sp>
        </p:grpSp>
      </p:grpSp>
      <p:pic>
        <p:nvPicPr>
          <p:cNvPr id="2" name="Image 1" descr="Une image contenant habits, dessin humoristique, personne, Dessin d’enfant&#10;&#10;Description générée automatiquement">
            <a:extLst>
              <a:ext uri="{FF2B5EF4-FFF2-40B4-BE49-F238E27FC236}">
                <a16:creationId xmlns:a16="http://schemas.microsoft.com/office/drawing/2014/main" id="{B82E5034-1BD6-1254-0AAD-A29D29919E9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671" y="2367505"/>
            <a:ext cx="5185686" cy="36765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17AD32-10DC-00B7-776D-C62B9C3B294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7A9CEA2-05FF-7BFA-6808-D1E433733E2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0180786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19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6836-3BD9-3249-C148-E0AD6F313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CAF48A0-C814-A297-C24F-E6427E3FEA5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9E3C2FB-A63C-5EAF-B4AB-98CD8B35BF8B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597744" y="8829840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3B5263-26B9-13D8-AE38-6FFCB6E51AE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597744" y="6609768"/>
            <a:ext cx="10598650" cy="1040426"/>
            <a:chOff x="1337736" y="4100665"/>
            <a:chExt cx="4896479" cy="68783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80E8AD9-A865-D617-8CDB-F17C095F655A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>
              <a:off x="1337736" y="4100665"/>
              <a:ext cx="1396976" cy="687830"/>
              <a:chOff x="456074" y="4155741"/>
              <a:chExt cx="1704794" cy="1031745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7E9D1DC-669E-30BF-58C3-054FCB1BC33F}"/>
                  </a:ext>
                </a:extLst>
              </p:cNvPr>
              <p:cNvSpPr/>
              <p:nvPr/>
            </p:nvSpPr>
            <p:spPr>
              <a:xfrm>
                <a:off x="456074" y="4155741"/>
                <a:ext cx="1704794" cy="10317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AB2B891-2D57-0C60-DEB2-2B741A11A5ED}"/>
                  </a:ext>
                </a:extLst>
              </p:cNvPr>
              <p:cNvSpPr txBox="1"/>
              <p:nvPr/>
            </p:nvSpPr>
            <p:spPr>
              <a:xfrm>
                <a:off x="456075" y="4344331"/>
                <a:ext cx="1704791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je suis 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44FE99A-6722-9F13-DDC7-CAC109304383}"/>
                </a:ext>
              </a:extLst>
            </p:cNvPr>
            <p:cNvGrpSpPr/>
            <p:nvPr>
              <p:custDataLst>
                <p:tags r:id="rId8"/>
              </p:custDataLst>
            </p:nvPr>
          </p:nvGrpSpPr>
          <p:grpSpPr>
            <a:xfrm>
              <a:off x="2994272" y="4100665"/>
              <a:ext cx="1547308" cy="674415"/>
              <a:chOff x="5908832" y="4131874"/>
              <a:chExt cx="773905" cy="101162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34D27A-9E5D-30E4-D4EC-AA75B0E30D2F}"/>
                  </a:ext>
                </a:extLst>
              </p:cNvPr>
              <p:cNvSpPr/>
              <p:nvPr/>
            </p:nvSpPr>
            <p:spPr>
              <a:xfrm>
                <a:off x="5908832" y="4131874"/>
                <a:ext cx="773905" cy="101162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1D2CBFF-83C4-E5C5-F5A7-9F2CDB51AED5}"/>
                  </a:ext>
                </a:extLst>
              </p:cNvPr>
              <p:cNvSpPr txBox="1"/>
              <p:nvPr/>
            </p:nvSpPr>
            <p:spPr>
              <a:xfrm>
                <a:off x="5908833" y="4270664"/>
                <a:ext cx="773904" cy="702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dans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4E00669-872C-B72A-495B-0D59C5D9FA23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4801140" y="4100665"/>
              <a:ext cx="1433075" cy="665932"/>
              <a:chOff x="999202" y="4116153"/>
              <a:chExt cx="2748028" cy="998898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B5A2FCE-2497-7EC8-9055-DF0C06124B2A}"/>
                  </a:ext>
                </a:extLst>
              </p:cNvPr>
              <p:cNvSpPr/>
              <p:nvPr/>
            </p:nvSpPr>
            <p:spPr>
              <a:xfrm>
                <a:off x="999205" y="4116153"/>
                <a:ext cx="2748025" cy="99889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02F0B0E-4C70-B1ED-7A8F-A6CB23C2CCF9}"/>
                  </a:ext>
                </a:extLst>
              </p:cNvPr>
              <p:cNvSpPr txBox="1"/>
              <p:nvPr/>
            </p:nvSpPr>
            <p:spPr>
              <a:xfrm>
                <a:off x="999202" y="4276402"/>
                <a:ext cx="2748028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La cour</a:t>
                </a:r>
              </a:p>
            </p:txBody>
          </p:sp>
        </p:grpSp>
      </p:grpSp>
      <p:pic>
        <p:nvPicPr>
          <p:cNvPr id="2" name="Image 1" descr="Une image contenant habits, dessin humoristique, personne, Dessin d’enfant&#10;&#10;Description générée automatiquement">
            <a:extLst>
              <a:ext uri="{FF2B5EF4-FFF2-40B4-BE49-F238E27FC236}">
                <a16:creationId xmlns:a16="http://schemas.microsoft.com/office/drawing/2014/main" id="{1FAE0E92-027D-C607-1D4A-463F3FBF400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671" y="2367505"/>
            <a:ext cx="5185686" cy="36765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6ADD3-E862-E2D1-B862-4FF881CBF2C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F2CEAE7-1CEB-860D-D313-9408F3E9957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3C4AC820-9E1C-D834-492A-BA7E7B622AD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85900" y="551672"/>
            <a:ext cx="1024242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bonne réponse est « Je suis dans la cour.».   </a:t>
            </a:r>
          </a:p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n’oublie pas la majuscule au début et le point à la fin.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D06209A-4DFF-737D-6431-C5371F44D95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547243" y="7962359"/>
            <a:ext cx="10699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J</a:t>
            </a: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e suis dans la cour</a:t>
            </a: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74540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CDA9-BFFE-04D3-EA81-14C8CEFB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68DC1F9-9B7E-0F64-38BE-C5C2BAE64C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DD4E77-5A17-9BF8-A6A0-B98574F4B4E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531" y="677823"/>
            <a:ext cx="1032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compléter la phrase par le bon mot, à partir de l’image.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899C962-CF29-BA97-2418-0C549943A082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576312" y="5410816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EB99EF27-7640-A251-567D-90BCAC0FCD6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E5F3428D-D342-200B-2AC5-EF00B720D31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0D4807CC-BC18-EEF2-4F89-91E9773E36E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2286" y="4543335"/>
            <a:ext cx="10320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Le maitre est dans ………….. </a:t>
            </a:r>
            <a:endParaRPr lang="fr-FR" sz="72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25CBF09-C656-BA63-27AC-5F9AC0A2AB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44677" y="4264059"/>
            <a:ext cx="2558371" cy="175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53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89BC4-4FA5-3528-A784-963DE4A89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E3D3250-5FFE-E93B-339D-6744075E1E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6" y="8084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D2FF3F-63F0-96F0-2D92-75324DE1498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AB9BA3F2-08C8-B20B-EB4D-728F4195F14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FD0F41D-7108-EE4A-C2A6-E7A3CD7AA16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94757" y="737054"/>
            <a:ext cx="1024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bonne réponse est « Le maitre est dans la cour.».   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44508FE-BBA7-6EB9-A248-1C95BD66162F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576312" y="5410816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E2A0AA2-EE63-E120-6E64-F314D468DC2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33826" y="4543335"/>
            <a:ext cx="10903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Le maitre est dans </a:t>
            </a: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la cour</a:t>
            </a:r>
            <a:r>
              <a:rPr lang="fr-FR" sz="7200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D3F393C-8A59-72AE-BD48-2C217E2B0B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23803" y="4264059"/>
            <a:ext cx="2558371" cy="175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61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D1D9280-53C3-AD3E-E1BC-21FC73EAB8B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38206" y="1111691"/>
            <a:ext cx="12497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&gt; 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Si  les élèves ne disposent pas de livret,  l’activité doit être réalisée sur les cahiers à partir du modèle affiché à l’écran.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E1D2823-FAF0-0EE3-6E66-754722BA560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8.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9421D0-2FDB-EFA8-57B4-5301CE19E1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1917" y="1742946"/>
            <a:ext cx="5636446" cy="79726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007617" y="7300937"/>
            <a:ext cx="5865046" cy="20288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B4C5757-D76B-61E7-505F-25595BEF183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87362565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remets les mots en ordre pour former une phrase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A14862D-33EE-7267-E1F0-050053DD78F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12764887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BE9BDDF-9174-4EA7-E2D5-C5DC9ABF20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351" y="3847987"/>
            <a:ext cx="12429297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60F6D7-CCB2-6FCA-0DF6-FDC611BB27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351" y="3847987"/>
            <a:ext cx="12429297" cy="25910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BF183A-B954-9758-5CE3-4626F2DA2F5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986588" y="4561941"/>
            <a:ext cx="6143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Je suis dans la classe.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43ADBE0-2430-E3A7-797A-D3E6B804E70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986588" y="5485271"/>
            <a:ext cx="6143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Le directeur est ici.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B6CB03D-9FA0-AE5D-4E9E-EF75493B5EC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F60B4-537B-E4D4-B70E-FFA1AE438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26FEF36E-163D-95F8-A68A-EBFA82CBDC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71AF394-93D0-AD98-2D7F-C11859FEF1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3BCE7F-D991-CE58-1486-4AED6A30565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59658" y="4656582"/>
            <a:ext cx="79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Le maitre est dans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…………….. 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6C87A4-21BA-F4F6-4224-8C2AA5F8564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759658" y="6930820"/>
            <a:ext cx="7266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L’élève est devant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…………….. 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BCFDE5-69C4-EAFF-AE98-5C6100D6A1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21156" y="4080314"/>
            <a:ext cx="2220886" cy="154131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0E65D8-A8A0-BCF0-0D2F-02402041CD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72412" y="5880760"/>
            <a:ext cx="1318374" cy="230906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A6C35AE-4763-3F35-F1C4-83A824C446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1501" y="2667269"/>
            <a:ext cx="6114259" cy="72413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657575-AD7F-9722-F652-8D6D4A2D919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complète la phrase par le bon mot.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entre les rangs pour vous aider.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61645F-647B-1056-5990-B7420193F7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AF4EDB-74A0-5F96-6A90-FDAA3558AD7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8261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527B4-26D7-4B78-80E0-351DE8947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DE01B478-5274-8689-2FF6-0675EE3D72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1E7D46-8365-0303-69D6-9DDC1BC40A1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43B8954-50EB-8364-4055-66718AF09C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11811AB-70BD-1107-D824-58499803FAF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5229E9A-F561-85EE-BE2B-D33C02103A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21156" y="4080314"/>
            <a:ext cx="2220886" cy="154131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9D53D17-3B15-FB12-3887-6272D3FA9C1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72412" y="5880760"/>
            <a:ext cx="1318374" cy="230906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3130D0-A9E6-640B-2AD1-52846071850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1501" y="2667269"/>
            <a:ext cx="6114259" cy="72413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FDF6F60-F6AB-98BB-660F-4F6D1F519E6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759658" y="4656582"/>
            <a:ext cx="79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Le maitre est dans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la classe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2F0F47-5EAA-684D-3B7C-EE325143D1B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759658" y="6930820"/>
            <a:ext cx="7266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L’élève est devant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la porte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22ED51F-B562-4491-C624-8B890362FA9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592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11322</TotalTime>
  <Words>1414</Words>
  <Application>Microsoft Office PowerPoint</Application>
  <PresentationFormat>Personnalisé</PresentationFormat>
  <Paragraphs>248</Paragraphs>
  <Slides>48</Slides>
  <Notes>1</Notes>
  <HiddenSlides>0</HiddenSlides>
  <MMClips>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65" baseType="lpstr">
      <vt:lpstr>Cambria</vt:lpstr>
      <vt:lpstr>Arial</vt:lpstr>
      <vt:lpstr>Montserrat</vt:lpstr>
      <vt:lpstr>Calibri </vt:lpstr>
      <vt:lpstr>Calibri</vt:lpstr>
      <vt:lpstr>Helvetica Neue Light</vt:lpstr>
      <vt:lpstr>Dosis</vt:lpstr>
      <vt:lpstr>Dosis Bold</vt:lpstr>
      <vt:lpstr>KG Primary Penmanship Alt</vt:lpstr>
      <vt:lpstr>Carelia</vt:lpstr>
      <vt:lpstr>Traditional Arabic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LAHOUSSINE.ZTEYT</cp:lastModifiedBy>
  <cp:revision>128</cp:revision>
  <dcterms:created xsi:type="dcterms:W3CDTF">2023-09-22T04:26:48Z</dcterms:created>
  <dcterms:modified xsi:type="dcterms:W3CDTF">2025-01-03T18:07:50Z</dcterms:modified>
</cp:coreProperties>
</file>