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3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9090" r:id="rId19"/>
    <p:sldId id="2134807223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34807681" r:id="rId27"/>
    <p:sldId id="2134809123" r:id="rId28"/>
    <p:sldId id="2134809122" r:id="rId29"/>
    <p:sldId id="2134809126" r:id="rId30"/>
    <p:sldId id="2134809127" r:id="rId31"/>
    <p:sldId id="2134809128" r:id="rId32"/>
    <p:sldId id="2134809129" r:id="rId33"/>
    <p:sldId id="2134809130" r:id="rId34"/>
    <p:sldId id="2134809131" r:id="rId35"/>
    <p:sldId id="2134809132" r:id="rId36"/>
    <p:sldId id="2134809133" r:id="rId37"/>
    <p:sldId id="2134809134" r:id="rId38"/>
    <p:sldId id="2134806115" r:id="rId39"/>
    <p:sldId id="2134808299" r:id="rId40"/>
    <p:sldId id="2134808974" r:id="rId41"/>
    <p:sldId id="2134808975" r:id="rId42"/>
    <p:sldId id="2134809080" r:id="rId43"/>
    <p:sldId id="2134806216" r:id="rId44"/>
    <p:sldId id="2134808838" r:id="rId45"/>
    <p:sldId id="2134808839" r:id="rId46"/>
    <p:sldId id="2134808966" r:id="rId47"/>
    <p:sldId id="2134808185" r:id="rId48"/>
    <p:sldId id="2134809107" r:id="rId49"/>
    <p:sldId id="2134808186" r:id="rId50"/>
    <p:sldId id="2134809108" r:id="rId51"/>
    <p:sldId id="2134809109" r:id="rId52"/>
    <p:sldId id="2134809110" r:id="rId53"/>
    <p:sldId id="2134809111" r:id="rId54"/>
    <p:sldId id="2134809112" r:id="rId55"/>
    <p:sldId id="2134809113" r:id="rId56"/>
    <p:sldId id="2134809083" r:id="rId57"/>
    <p:sldId id="2134808193" r:id="rId58"/>
    <p:sldId id="2134809114" r:id="rId59"/>
    <p:sldId id="2134809081" r:id="rId60"/>
    <p:sldId id="2134809089" r:id="rId61"/>
    <p:sldId id="2134809115" r:id="rId62"/>
    <p:sldId id="2134809116" r:id="rId63"/>
    <p:sldId id="2134809117" r:id="rId64"/>
    <p:sldId id="2134809118" r:id="rId65"/>
    <p:sldId id="2134809119" r:id="rId66"/>
    <p:sldId id="2134809120" r:id="rId67"/>
    <p:sldId id="2134809121" r:id="rId68"/>
    <p:sldId id="2134808805" r:id="rId69"/>
    <p:sldId id="2134808775" r:id="rId70"/>
    <p:sldId id="2134808474" r:id="rId71"/>
    <p:sldId id="2147482339" r:id="rId72"/>
  </p:sldIdLst>
  <p:sldSz cx="13716000" cy="10287000"/>
  <p:notesSz cx="6858000" cy="9144000"/>
  <p:embeddedFontLst>
    <p:embeddedFont>
      <p:font typeface="Cambria" panose="02040503050406030204" pitchFamily="18" charset="0"/>
      <p:regular r:id="rId74"/>
      <p:bold r:id="rId75"/>
      <p:italic r:id="rId76"/>
      <p:boldItalic r:id="rId77"/>
    </p:embeddedFont>
    <p:embeddedFont>
      <p:font typeface="Carelia" panose="020B0604020202020204" charset="0"/>
      <p:regular r:id="rId78"/>
    </p:embeddedFont>
    <p:embeddedFont>
      <p:font typeface="Dosis" pitchFamily="2" charset="0"/>
      <p:regular r:id="rId79"/>
      <p:bold r:id="rId80"/>
    </p:embeddedFont>
    <p:embeddedFont>
      <p:font typeface="Dosis Bold" pitchFamily="2" charset="0"/>
      <p:regular r:id="rId81"/>
      <p:bold r:id="rId82"/>
    </p:embeddedFont>
    <p:embeddedFont>
      <p:font typeface="KG Primary Penmanship Alt" panose="020B0604020202020204" charset="0"/>
      <p:regular r:id="rId83"/>
    </p:embeddedFont>
    <p:embeddedFont>
      <p:font typeface="Montserrat" panose="00000500000000000000" pitchFamily="2" charset="0"/>
      <p:regular r:id="rId84"/>
      <p:bold r:id="rId85"/>
      <p:italic r:id="rId86"/>
      <p:boldItalic r:id="rId87"/>
    </p:embeddedFont>
    <p:embeddedFont>
      <p:font typeface="Traditional Arabic" panose="02020603050405020304" pitchFamily="18" charset="-78"/>
      <p:regular r:id="rId88"/>
      <p:bold r:id="rId8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106585"/>
    <a:srgbClr val="39368F"/>
    <a:srgbClr val="C42677"/>
    <a:srgbClr val="7F7F7F"/>
    <a:srgbClr val="F2F2F2"/>
    <a:srgbClr val="FDEADA"/>
    <a:srgbClr val="E46C0A"/>
    <a:srgbClr val="525252"/>
    <a:srgbClr val="678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5196" autoAdjust="0"/>
  </p:normalViewPr>
  <p:slideViewPr>
    <p:cSldViewPr snapToGrid="0">
      <p:cViewPr varScale="1">
        <p:scale>
          <a:sx n="40" d="100"/>
          <a:sy n="40" d="100"/>
        </p:scale>
        <p:origin x="1456" y="5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1.fntdata"/><Relationship Id="rId89" Type="http://schemas.openxmlformats.org/officeDocument/2006/relationships/font" Target="fonts/font16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font" Target="fonts/font15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4.fntdata"/><Relationship Id="rId61" Type="http://schemas.openxmlformats.org/officeDocument/2006/relationships/slide" Target="slides/slide56.xml"/><Relationship Id="rId82" Type="http://schemas.openxmlformats.org/officeDocument/2006/relationships/font" Target="fonts/font9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02/01/2025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0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1310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43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9.sv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8.png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0.xml"/><Relationship Id="rId7" Type="http://schemas.openxmlformats.org/officeDocument/2006/relationships/image" Target="../media/image19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4.xml"/><Relationship Id="rId7" Type="http://schemas.openxmlformats.org/officeDocument/2006/relationships/image" Target="../media/image1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9.xml"/><Relationship Id="rId7" Type="http://schemas.openxmlformats.org/officeDocument/2006/relationships/image" Target="../media/image18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94.xml"/><Relationship Id="rId7" Type="http://schemas.openxmlformats.org/officeDocument/2006/relationships/image" Target="../media/image18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4.png"/><Relationship Id="rId5" Type="http://schemas.openxmlformats.org/officeDocument/2006/relationships/tags" Target="../tags/tag196.xml"/><Relationship Id="rId10" Type="http://schemas.microsoft.com/office/2007/relationships/hdphoto" Target="../media/hdphoto1.wdp"/><Relationship Id="rId4" Type="http://schemas.openxmlformats.org/officeDocument/2006/relationships/tags" Target="../tags/tag195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99.xml"/><Relationship Id="rId7" Type="http://schemas.openxmlformats.org/officeDocument/2006/relationships/image" Target="../media/image18.pn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5.jpeg"/><Relationship Id="rId5" Type="http://schemas.openxmlformats.org/officeDocument/2006/relationships/tags" Target="../tags/tag201.xml"/><Relationship Id="rId10" Type="http://schemas.microsoft.com/office/2007/relationships/hdphoto" Target="../media/hdphoto1.wdp"/><Relationship Id="rId4" Type="http://schemas.openxmlformats.org/officeDocument/2006/relationships/tags" Target="../tags/tag200.xml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04.xml"/><Relationship Id="rId7" Type="http://schemas.openxmlformats.org/officeDocument/2006/relationships/image" Target="../media/image18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4.png"/><Relationship Id="rId5" Type="http://schemas.openxmlformats.org/officeDocument/2006/relationships/tags" Target="../tags/tag206.xml"/><Relationship Id="rId10" Type="http://schemas.microsoft.com/office/2007/relationships/hdphoto" Target="../media/hdphoto1.wdp"/><Relationship Id="rId4" Type="http://schemas.openxmlformats.org/officeDocument/2006/relationships/tags" Target="../tags/tag205.xml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09.xml"/><Relationship Id="rId7" Type="http://schemas.openxmlformats.org/officeDocument/2006/relationships/image" Target="../media/image19.sv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0.xml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13.xml"/><Relationship Id="rId7" Type="http://schemas.openxmlformats.org/officeDocument/2006/relationships/image" Target="../media/image19.sv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4.xml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17.xml"/><Relationship Id="rId7" Type="http://schemas.openxmlformats.org/officeDocument/2006/relationships/image" Target="../media/image19.sv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8.xml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21.xml"/><Relationship Id="rId7" Type="http://schemas.openxmlformats.org/officeDocument/2006/relationships/image" Target="../media/image19.sv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2.xml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25.xml"/><Relationship Id="rId7" Type="http://schemas.openxmlformats.org/officeDocument/2006/relationships/image" Target="../media/image19.sv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6.xml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29.xml"/><Relationship Id="rId7" Type="http://schemas.openxmlformats.org/officeDocument/2006/relationships/image" Target="../media/image19.sv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0.xml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33.xml"/><Relationship Id="rId7" Type="http://schemas.openxmlformats.org/officeDocument/2006/relationships/image" Target="../media/image19.sv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4.xml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37.xml"/><Relationship Id="rId7" Type="http://schemas.openxmlformats.org/officeDocument/2006/relationships/image" Target="../media/image19.sv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8.xml"/><Relationship Id="rId9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41.xml"/><Relationship Id="rId7" Type="http://schemas.openxmlformats.org/officeDocument/2006/relationships/image" Target="../media/image19.sv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2.xml"/><Relationship Id="rId9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5.xml"/><Relationship Id="rId7" Type="http://schemas.openxmlformats.org/officeDocument/2006/relationships/image" Target="../media/image18.png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7.xml"/><Relationship Id="rId10" Type="http://schemas.openxmlformats.org/officeDocument/2006/relationships/image" Target="../media/image33.png"/><Relationship Id="rId4" Type="http://schemas.openxmlformats.org/officeDocument/2006/relationships/tags" Target="../tags/tag246.xml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250.xml"/><Relationship Id="rId7" Type="http://schemas.openxmlformats.org/officeDocument/2006/relationships/image" Target="../media/image19.sv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254.xml"/><Relationship Id="rId7" Type="http://schemas.openxmlformats.org/officeDocument/2006/relationships/image" Target="../media/image19.svg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5.xml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58.xml"/><Relationship Id="rId7" Type="http://schemas.openxmlformats.org/officeDocument/2006/relationships/image" Target="../media/image18.png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0.xml"/><Relationship Id="rId10" Type="http://schemas.openxmlformats.org/officeDocument/2006/relationships/image" Target="../media/image51.png"/><Relationship Id="rId4" Type="http://schemas.openxmlformats.org/officeDocument/2006/relationships/tags" Target="../tags/tag259.xml"/><Relationship Id="rId9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6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8.png"/><Relationship Id="rId5" Type="http://schemas.openxmlformats.org/officeDocument/2006/relationships/tags" Target="../tags/tag265.xml"/><Relationship Id="rId10" Type="http://schemas.openxmlformats.org/officeDocument/2006/relationships/image" Target="../media/image7.svg"/><Relationship Id="rId4" Type="http://schemas.openxmlformats.org/officeDocument/2006/relationships/tags" Target="../tags/tag264.xml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tags" Target="../tags/tag278.xml"/><Relationship Id="rId17" Type="http://schemas.openxmlformats.org/officeDocument/2006/relationships/image" Target="../media/image40.png"/><Relationship Id="rId2" Type="http://schemas.openxmlformats.org/officeDocument/2006/relationships/tags" Target="../tags/tag268.xml"/><Relationship Id="rId16" Type="http://schemas.openxmlformats.org/officeDocument/2006/relationships/image" Target="../media/image29.svg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tags" Target="../tags/tag277.xml"/><Relationship Id="rId5" Type="http://schemas.openxmlformats.org/officeDocument/2006/relationships/tags" Target="../tags/tag271.xml"/><Relationship Id="rId15" Type="http://schemas.openxmlformats.org/officeDocument/2006/relationships/image" Target="../media/image15.png"/><Relationship Id="rId10" Type="http://schemas.openxmlformats.org/officeDocument/2006/relationships/tags" Target="../tags/tag276.xml"/><Relationship Id="rId19" Type="http://schemas.openxmlformats.org/officeDocument/2006/relationships/image" Target="../media/image42.png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5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18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5.png"/><Relationship Id="rId2" Type="http://schemas.openxmlformats.org/officeDocument/2006/relationships/tags" Target="../tags/tag280.xml"/><Relationship Id="rId16" Type="http://schemas.openxmlformats.org/officeDocument/2006/relationships/image" Target="../media/image54.PNG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tags" Target="../tags/tag289.xml"/><Relationship Id="rId5" Type="http://schemas.openxmlformats.org/officeDocument/2006/relationships/tags" Target="../tags/tag283.xml"/><Relationship Id="rId15" Type="http://schemas.openxmlformats.org/officeDocument/2006/relationships/image" Target="../media/image53.png"/><Relationship Id="rId10" Type="http://schemas.openxmlformats.org/officeDocument/2006/relationships/tags" Target="../tags/tag28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19.sv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00.xml"/><Relationship Id="rId18" Type="http://schemas.openxmlformats.org/officeDocument/2006/relationships/image" Target="../media/image55.png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tags" Target="../tags/tag299.xml"/><Relationship Id="rId17" Type="http://schemas.openxmlformats.org/officeDocument/2006/relationships/image" Target="../media/image54.PNG"/><Relationship Id="rId2" Type="http://schemas.openxmlformats.org/officeDocument/2006/relationships/tags" Target="../tags/tag291.xml"/><Relationship Id="rId16" Type="http://schemas.openxmlformats.org/officeDocument/2006/relationships/image" Target="../media/image53.png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298.xml"/><Relationship Id="rId5" Type="http://schemas.openxmlformats.org/officeDocument/2006/relationships/tags" Target="../tags/tag294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97.xml"/><Relationship Id="rId19" Type="http://schemas.openxmlformats.org/officeDocument/2006/relationships/image" Target="../media/image56.png"/><Relationship Id="rId4" Type="http://schemas.openxmlformats.org/officeDocument/2006/relationships/tags" Target="../tags/tag293.xml"/><Relationship Id="rId9" Type="http://schemas.openxmlformats.org/officeDocument/2006/relationships/audio" Target="../media/media1.wav"/><Relationship Id="rId14" Type="http://schemas.openxmlformats.org/officeDocument/2006/relationships/tags" Target="../tags/tag30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3.png"/><Relationship Id="rId3" Type="http://schemas.openxmlformats.org/officeDocument/2006/relationships/tags" Target="../tags/tag304.xml"/><Relationship Id="rId7" Type="http://schemas.openxmlformats.org/officeDocument/2006/relationships/tags" Target="../tags/tag308.xml"/><Relationship Id="rId12" Type="http://schemas.openxmlformats.org/officeDocument/2006/relationships/tags" Target="../tags/tag313.xml"/><Relationship Id="rId17" Type="http://schemas.openxmlformats.org/officeDocument/2006/relationships/image" Target="../media/image55.png"/><Relationship Id="rId2" Type="http://schemas.openxmlformats.org/officeDocument/2006/relationships/tags" Target="../tags/tag303.xml"/><Relationship Id="rId16" Type="http://schemas.openxmlformats.org/officeDocument/2006/relationships/image" Target="../media/image54.PNG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tags" Target="../tags/tag312.xml"/><Relationship Id="rId5" Type="http://schemas.openxmlformats.org/officeDocument/2006/relationships/tags" Target="../tags/tag306.xml"/><Relationship Id="rId15" Type="http://schemas.openxmlformats.org/officeDocument/2006/relationships/image" Target="../media/image19.svg"/><Relationship Id="rId10" Type="http://schemas.openxmlformats.org/officeDocument/2006/relationships/tags" Target="../tags/tag311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5.png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12" Type="http://schemas.openxmlformats.org/officeDocument/2006/relationships/tags" Target="../tags/tag325.xml"/><Relationship Id="rId17" Type="http://schemas.openxmlformats.org/officeDocument/2006/relationships/image" Target="../media/image54.PNG"/><Relationship Id="rId2" Type="http://schemas.openxmlformats.org/officeDocument/2006/relationships/tags" Target="../tags/tag315.xml"/><Relationship Id="rId16" Type="http://schemas.openxmlformats.org/officeDocument/2006/relationships/image" Target="../media/image53.png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tags" Target="../tags/tag324.xml"/><Relationship Id="rId5" Type="http://schemas.openxmlformats.org/officeDocument/2006/relationships/tags" Target="../tags/tag318.xml"/><Relationship Id="rId15" Type="http://schemas.openxmlformats.org/officeDocument/2006/relationships/image" Target="../media/image19.svg"/><Relationship Id="rId10" Type="http://schemas.openxmlformats.org/officeDocument/2006/relationships/tags" Target="../tags/tag323.xml"/><Relationship Id="rId4" Type="http://schemas.openxmlformats.org/officeDocument/2006/relationships/tags" Target="../tags/tag317.xml"/><Relationship Id="rId9" Type="http://schemas.openxmlformats.org/officeDocument/2006/relationships/tags" Target="../tags/tag322.xml"/><Relationship Id="rId1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image" Target="../media/image18.png"/><Relationship Id="rId18" Type="http://schemas.microsoft.com/office/2007/relationships/hdphoto" Target="../media/hdphoto2.wdp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7.png"/><Relationship Id="rId2" Type="http://schemas.openxmlformats.org/officeDocument/2006/relationships/tags" Target="../tags/tag327.xml"/><Relationship Id="rId16" Type="http://schemas.openxmlformats.org/officeDocument/2006/relationships/image" Target="../media/image55.png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tags" Target="../tags/tag336.xml"/><Relationship Id="rId5" Type="http://schemas.openxmlformats.org/officeDocument/2006/relationships/tags" Target="../tags/tag330.xml"/><Relationship Id="rId15" Type="http://schemas.openxmlformats.org/officeDocument/2006/relationships/image" Target="../media/image53.png"/><Relationship Id="rId10" Type="http://schemas.openxmlformats.org/officeDocument/2006/relationships/tags" Target="../tags/tag335.xml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image" Target="../media/image19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slideLayout" Target="../slideLayouts/slideLayout29.xml"/><Relationship Id="rId18" Type="http://schemas.microsoft.com/office/2007/relationships/hdphoto" Target="../media/hdphoto2.wdp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tags" Target="../tags/tag348.xml"/><Relationship Id="rId17" Type="http://schemas.openxmlformats.org/officeDocument/2006/relationships/image" Target="../media/image57.png"/><Relationship Id="rId2" Type="http://schemas.openxmlformats.org/officeDocument/2006/relationships/tags" Target="../tags/tag338.xml"/><Relationship Id="rId16" Type="http://schemas.openxmlformats.org/officeDocument/2006/relationships/image" Target="../media/image55.png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tags" Target="../tags/tag347.xml"/><Relationship Id="rId5" Type="http://schemas.openxmlformats.org/officeDocument/2006/relationships/tags" Target="../tags/tag341.xml"/><Relationship Id="rId15" Type="http://schemas.openxmlformats.org/officeDocument/2006/relationships/image" Target="../media/image19.svg"/><Relationship Id="rId10" Type="http://schemas.openxmlformats.org/officeDocument/2006/relationships/tags" Target="../tags/tag346.xml"/><Relationship Id="rId19" Type="http://schemas.openxmlformats.org/officeDocument/2006/relationships/image" Target="../media/image58.png"/><Relationship Id="rId4" Type="http://schemas.openxmlformats.org/officeDocument/2006/relationships/tags" Target="../tags/tag340.xml"/><Relationship Id="rId9" Type="http://schemas.openxmlformats.org/officeDocument/2006/relationships/tags" Target="../tags/tag345.xml"/><Relationship Id="rId1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3.png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12" Type="http://schemas.openxmlformats.org/officeDocument/2006/relationships/tags" Target="../tags/tag360.xml"/><Relationship Id="rId17" Type="http://schemas.openxmlformats.org/officeDocument/2006/relationships/image" Target="../media/image55.png"/><Relationship Id="rId2" Type="http://schemas.openxmlformats.org/officeDocument/2006/relationships/tags" Target="../tags/tag350.xml"/><Relationship Id="rId16" Type="http://schemas.openxmlformats.org/officeDocument/2006/relationships/image" Target="../media/image54.PNG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tags" Target="../tags/tag359.xml"/><Relationship Id="rId5" Type="http://schemas.openxmlformats.org/officeDocument/2006/relationships/tags" Target="../tags/tag353.xml"/><Relationship Id="rId15" Type="http://schemas.openxmlformats.org/officeDocument/2006/relationships/image" Target="../media/image19.svg"/><Relationship Id="rId10" Type="http://schemas.openxmlformats.org/officeDocument/2006/relationships/tags" Target="../tags/tag358.xml"/><Relationship Id="rId4" Type="http://schemas.openxmlformats.org/officeDocument/2006/relationships/tags" Target="../tags/tag352.xml"/><Relationship Id="rId9" Type="http://schemas.openxmlformats.org/officeDocument/2006/relationships/tags" Target="../tags/tag357.xml"/><Relationship Id="rId1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5.png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tags" Target="../tags/tag372.xml"/><Relationship Id="rId17" Type="http://schemas.openxmlformats.org/officeDocument/2006/relationships/image" Target="../media/image54.PNG"/><Relationship Id="rId2" Type="http://schemas.openxmlformats.org/officeDocument/2006/relationships/tags" Target="../tags/tag362.xml"/><Relationship Id="rId16" Type="http://schemas.openxmlformats.org/officeDocument/2006/relationships/image" Target="../media/image53.png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tags" Target="../tags/tag371.xml"/><Relationship Id="rId5" Type="http://schemas.openxmlformats.org/officeDocument/2006/relationships/tags" Target="../tags/tag365.xml"/><Relationship Id="rId15" Type="http://schemas.openxmlformats.org/officeDocument/2006/relationships/image" Target="../media/image19.svg"/><Relationship Id="rId10" Type="http://schemas.openxmlformats.org/officeDocument/2006/relationships/tags" Target="../tags/tag370.xml"/><Relationship Id="rId4" Type="http://schemas.openxmlformats.org/officeDocument/2006/relationships/tags" Target="../tags/tag364.xml"/><Relationship Id="rId9" Type="http://schemas.openxmlformats.org/officeDocument/2006/relationships/tags" Target="../tags/tag369.xml"/><Relationship Id="rId1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image" Target="../media/image18.png"/><Relationship Id="rId18" Type="http://schemas.microsoft.com/office/2007/relationships/hdphoto" Target="../media/hdphoto2.wdp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7.png"/><Relationship Id="rId2" Type="http://schemas.openxmlformats.org/officeDocument/2006/relationships/tags" Target="../tags/tag374.xml"/><Relationship Id="rId16" Type="http://schemas.openxmlformats.org/officeDocument/2006/relationships/image" Target="../media/image55.pn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5" Type="http://schemas.openxmlformats.org/officeDocument/2006/relationships/tags" Target="../tags/tag377.xml"/><Relationship Id="rId15" Type="http://schemas.openxmlformats.org/officeDocument/2006/relationships/image" Target="../media/image53.png"/><Relationship Id="rId10" Type="http://schemas.openxmlformats.org/officeDocument/2006/relationships/tags" Target="../tags/tag382.xml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slideLayout" Target="../slideLayouts/slideLayout29.xml"/><Relationship Id="rId18" Type="http://schemas.microsoft.com/office/2007/relationships/hdphoto" Target="../media/hdphoto2.wdp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tags" Target="../tags/tag395.xml"/><Relationship Id="rId17" Type="http://schemas.openxmlformats.org/officeDocument/2006/relationships/image" Target="../media/image57.png"/><Relationship Id="rId2" Type="http://schemas.openxmlformats.org/officeDocument/2006/relationships/tags" Target="../tags/tag385.xml"/><Relationship Id="rId16" Type="http://schemas.openxmlformats.org/officeDocument/2006/relationships/image" Target="../media/image55.pn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tags" Target="../tags/tag394.xml"/><Relationship Id="rId5" Type="http://schemas.openxmlformats.org/officeDocument/2006/relationships/tags" Target="../tags/tag388.xml"/><Relationship Id="rId15" Type="http://schemas.openxmlformats.org/officeDocument/2006/relationships/image" Target="../media/image19.svg"/><Relationship Id="rId10" Type="http://schemas.openxmlformats.org/officeDocument/2006/relationships/tags" Target="../tags/tag393.xml"/><Relationship Id="rId19" Type="http://schemas.openxmlformats.org/officeDocument/2006/relationships/image" Target="../media/image58.png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03.xml"/><Relationship Id="rId13" Type="http://schemas.openxmlformats.org/officeDocument/2006/relationships/image" Target="../media/image53.png"/><Relationship Id="rId3" Type="http://schemas.openxmlformats.org/officeDocument/2006/relationships/tags" Target="../tags/tag398.xml"/><Relationship Id="rId7" Type="http://schemas.openxmlformats.org/officeDocument/2006/relationships/tags" Target="../tags/tag402.xml"/><Relationship Id="rId12" Type="http://schemas.openxmlformats.org/officeDocument/2006/relationships/image" Target="../media/image19.svg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image" Target="../media/image18.png"/><Relationship Id="rId5" Type="http://schemas.openxmlformats.org/officeDocument/2006/relationships/tags" Target="../tags/tag400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99.xml"/><Relationship Id="rId9" Type="http://schemas.openxmlformats.org/officeDocument/2006/relationships/tags" Target="../tags/tag404.xml"/><Relationship Id="rId1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53.pn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19.svg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image" Target="../media/image18.png"/><Relationship Id="rId5" Type="http://schemas.openxmlformats.org/officeDocument/2006/relationships/tags" Target="../tags/tag40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08.xml"/><Relationship Id="rId9" Type="http://schemas.openxmlformats.org/officeDocument/2006/relationships/tags" Target="../tags/tag413.xml"/><Relationship Id="rId1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6.xml"/><Relationship Id="rId7" Type="http://schemas.openxmlformats.org/officeDocument/2006/relationships/image" Target="../media/image18.png"/><Relationship Id="rId12" Type="http://schemas.microsoft.com/office/2007/relationships/hdphoto" Target="../media/hdphoto3.wdp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2.png"/><Relationship Id="rId5" Type="http://schemas.openxmlformats.org/officeDocument/2006/relationships/tags" Target="../tags/tag418.xml"/><Relationship Id="rId10" Type="http://schemas.openxmlformats.org/officeDocument/2006/relationships/image" Target="../media/image61.png"/><Relationship Id="rId4" Type="http://schemas.openxmlformats.org/officeDocument/2006/relationships/tags" Target="../tags/tag417.xml"/><Relationship Id="rId9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1.xml"/><Relationship Id="rId7" Type="http://schemas.openxmlformats.org/officeDocument/2006/relationships/image" Target="../media/image18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23.xml"/><Relationship Id="rId10" Type="http://schemas.openxmlformats.org/officeDocument/2006/relationships/image" Target="../media/image22.png"/><Relationship Id="rId4" Type="http://schemas.openxmlformats.org/officeDocument/2006/relationships/tags" Target="../tags/tag422.xml"/><Relationship Id="rId9" Type="http://schemas.openxmlformats.org/officeDocument/2006/relationships/image" Target="../media/image63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6.xml"/><Relationship Id="rId7" Type="http://schemas.openxmlformats.org/officeDocument/2006/relationships/image" Target="../media/image18.pn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28.xml"/><Relationship Id="rId10" Type="http://schemas.openxmlformats.org/officeDocument/2006/relationships/image" Target="../media/image22.png"/><Relationship Id="rId4" Type="http://schemas.openxmlformats.org/officeDocument/2006/relationships/tags" Target="../tags/tag427.xml"/><Relationship Id="rId9" Type="http://schemas.openxmlformats.org/officeDocument/2006/relationships/image" Target="../media/image64.JP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31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tags" Target="../tags/tag434.xml"/><Relationship Id="rId11" Type="http://schemas.openxmlformats.org/officeDocument/2006/relationships/image" Target="../media/image8.png"/><Relationship Id="rId5" Type="http://schemas.openxmlformats.org/officeDocument/2006/relationships/tags" Target="../tags/tag433.xml"/><Relationship Id="rId10" Type="http://schemas.openxmlformats.org/officeDocument/2006/relationships/image" Target="../media/image7.svg"/><Relationship Id="rId4" Type="http://schemas.openxmlformats.org/officeDocument/2006/relationships/tags" Target="../tags/tag432.xml"/><Relationship Id="rId9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image" Target="../media/image15.png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436.xml"/><Relationship Id="rId16" Type="http://schemas.openxmlformats.org/officeDocument/2006/relationships/image" Target="../media/image41.svg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39.xml"/><Relationship Id="rId15" Type="http://schemas.openxmlformats.org/officeDocument/2006/relationships/image" Target="../media/image40.png"/><Relationship Id="rId10" Type="http://schemas.openxmlformats.org/officeDocument/2006/relationships/tags" Target="../tags/tag444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image" Target="../media/image29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7.xml"/><Relationship Id="rId7" Type="http://schemas.openxmlformats.org/officeDocument/2006/relationships/image" Target="../media/image18.png"/><Relationship Id="rId2" Type="http://schemas.openxmlformats.org/officeDocument/2006/relationships/tags" Target="../tags/tag446.xml"/><Relationship Id="rId1" Type="http://schemas.openxmlformats.org/officeDocument/2006/relationships/tags" Target="../tags/tag445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49.xml"/><Relationship Id="rId10" Type="http://schemas.openxmlformats.org/officeDocument/2006/relationships/image" Target="../media/image33.png"/><Relationship Id="rId4" Type="http://schemas.openxmlformats.org/officeDocument/2006/relationships/tags" Target="../tags/tag448.xml"/><Relationship Id="rId9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452.xml"/><Relationship Id="rId7" Type="http://schemas.openxmlformats.org/officeDocument/2006/relationships/image" Target="../media/image19.svg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5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456.xml"/><Relationship Id="rId7" Type="http://schemas.openxmlformats.org/officeDocument/2006/relationships/image" Target="../media/image26.jpeg"/><Relationship Id="rId2" Type="http://schemas.openxmlformats.org/officeDocument/2006/relationships/tags" Target="../tags/tag455.xml"/><Relationship Id="rId1" Type="http://schemas.openxmlformats.org/officeDocument/2006/relationships/tags" Target="../tags/tag45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59.xml"/><Relationship Id="rId7" Type="http://schemas.openxmlformats.org/officeDocument/2006/relationships/image" Target="../media/image18.png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61.xml"/><Relationship Id="rId10" Type="http://schemas.openxmlformats.org/officeDocument/2006/relationships/image" Target="../media/image65.png"/><Relationship Id="rId4" Type="http://schemas.openxmlformats.org/officeDocument/2006/relationships/tags" Target="../tags/tag460.xml"/><Relationship Id="rId9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64.xml"/><Relationship Id="rId7" Type="http://schemas.openxmlformats.org/officeDocument/2006/relationships/image" Target="../media/image18.png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66.xml"/><Relationship Id="rId4" Type="http://schemas.openxmlformats.org/officeDocument/2006/relationships/tags" Target="../tags/tag465.xml"/><Relationship Id="rId9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469.xml"/><Relationship Id="rId7" Type="http://schemas.openxmlformats.org/officeDocument/2006/relationships/image" Target="../media/image26.jpeg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72.xml"/><Relationship Id="rId7" Type="http://schemas.openxmlformats.org/officeDocument/2006/relationships/image" Target="../media/image18.pn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74.xml"/><Relationship Id="rId10" Type="http://schemas.openxmlformats.org/officeDocument/2006/relationships/image" Target="../media/image66.png"/><Relationship Id="rId4" Type="http://schemas.openxmlformats.org/officeDocument/2006/relationships/tags" Target="../tags/tag473.xml"/><Relationship Id="rId9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476.xml"/><Relationship Id="rId1" Type="http://schemas.openxmlformats.org/officeDocument/2006/relationships/tags" Target="../tags/tag47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484.xml"/><Relationship Id="rId13" Type="http://schemas.openxmlformats.org/officeDocument/2006/relationships/image" Target="../media/image68.jpg"/><Relationship Id="rId18" Type="http://schemas.openxmlformats.org/officeDocument/2006/relationships/image" Target="../media/image72.png"/><Relationship Id="rId3" Type="http://schemas.openxmlformats.org/officeDocument/2006/relationships/tags" Target="../tags/tag479.xml"/><Relationship Id="rId7" Type="http://schemas.openxmlformats.org/officeDocument/2006/relationships/tags" Target="../tags/tag483.xml"/><Relationship Id="rId12" Type="http://schemas.openxmlformats.org/officeDocument/2006/relationships/image" Target="../media/image19.svg"/><Relationship Id="rId17" Type="http://schemas.microsoft.com/office/2007/relationships/hdphoto" Target="../media/hdphoto4.wdp"/><Relationship Id="rId2" Type="http://schemas.openxmlformats.org/officeDocument/2006/relationships/tags" Target="../tags/tag478.xml"/><Relationship Id="rId16" Type="http://schemas.openxmlformats.org/officeDocument/2006/relationships/image" Target="../media/image71.png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image" Target="../media/image18.png"/><Relationship Id="rId5" Type="http://schemas.openxmlformats.org/officeDocument/2006/relationships/tags" Target="../tags/tag481.xml"/><Relationship Id="rId15" Type="http://schemas.openxmlformats.org/officeDocument/2006/relationships/image" Target="../media/image70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image" Target="../media/image69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493.xml"/><Relationship Id="rId13" Type="http://schemas.openxmlformats.org/officeDocument/2006/relationships/image" Target="../media/image43.png"/><Relationship Id="rId3" Type="http://schemas.openxmlformats.org/officeDocument/2006/relationships/tags" Target="../tags/tag488.xml"/><Relationship Id="rId7" Type="http://schemas.openxmlformats.org/officeDocument/2006/relationships/tags" Target="../tags/tag492.xml"/><Relationship Id="rId12" Type="http://schemas.openxmlformats.org/officeDocument/2006/relationships/image" Target="../media/image19.svg"/><Relationship Id="rId2" Type="http://schemas.openxmlformats.org/officeDocument/2006/relationships/tags" Target="../tags/tag487.xml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image" Target="../media/image18.png"/><Relationship Id="rId5" Type="http://schemas.openxmlformats.org/officeDocument/2006/relationships/tags" Target="../tags/tag49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89.xml"/><Relationship Id="rId9" Type="http://schemas.openxmlformats.org/officeDocument/2006/relationships/tags" Target="../tags/tag49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95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</a:t>
            </a:r>
            <a:r>
              <a:rPr lang="ar-MA" sz="4001" b="1" dirty="0">
                <a:solidFill>
                  <a:prstClr val="white"/>
                </a:solidFill>
                <a:latin typeface="Dosis Bold"/>
              </a:rPr>
              <a:t>4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07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/ elle.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bon mot.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</a:t>
            </a:r>
            <a:r>
              <a:rPr lang="ar-MA" sz="6000" b="1" dirty="0">
                <a:solidFill>
                  <a:srgbClr val="215968"/>
                </a:solidFill>
                <a:latin typeface="Dosis" pitchFamily="2" charset="0"/>
              </a:rPr>
              <a:t>4</a:t>
            </a: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79" y="4832400"/>
            <a:ext cx="989643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ct val="150000"/>
              </a:lnSpc>
              <a:spcAft>
                <a:spcPts val="600"/>
              </a:spcAft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et comprendre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des phrases simples.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apprendre à lire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bien.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5AE9DBF-99C4-97A3-D7CC-5A18098264E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7737" y="3588832"/>
            <a:ext cx="12940478" cy="4818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élèves     directeur     directrice     porte     classe     devant     à coté de     ici     </a:t>
            </a:r>
          </a:p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là-bas     dans     où     est     sont</a:t>
            </a:r>
          </a:p>
        </p:txBody>
      </p:sp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C766277-18BE-809B-8942-B169F409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7737" y="3588832"/>
            <a:ext cx="12940478" cy="4818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élèves     directeur     directrice     porte     classe     devant     à coté de     ici     </a:t>
            </a:r>
          </a:p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là-bas     dans     où     est     sont</a:t>
            </a: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01C788-74AD-FFBC-DC74-75E497A12B3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566047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966BB7BD-5D96-ED94-269C-E7DF5114D4D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4681835"/>
            <a:ext cx="923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sont dans la cour. </a:t>
            </a:r>
          </a:p>
        </p:txBody>
      </p:sp>
      <p:pic>
        <p:nvPicPr>
          <p:cNvPr id="7" name="Image 6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DA644374-4B64-5A07-6949-BD8C906693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17"/>
          <a:stretch/>
        </p:blipFill>
        <p:spPr>
          <a:xfrm>
            <a:off x="7710359" y="3521367"/>
            <a:ext cx="5327327" cy="37825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661EED-09BD-A6AD-E324-FE3E271449E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3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0F1E-E908-2913-7D01-DB2F8EDB1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A3983BA-8443-DF02-C196-5C03DCF342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847E19-94FB-3F5A-8F4C-157B4C85D511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élèves sont dans la cour.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7896AF4-FC4C-A6D4-19DA-0C78BBB2E8F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1EA11534-8DC3-ACFC-34C5-6756E13AB25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4681835"/>
            <a:ext cx="923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sont dans la cour. </a:t>
            </a:r>
          </a:p>
        </p:txBody>
      </p:sp>
      <p:pic>
        <p:nvPicPr>
          <p:cNvPr id="7" name="Image 6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93C9385B-5DFF-43D1-E302-89E96149FC7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17"/>
          <a:stretch/>
        </p:blipFill>
        <p:spPr>
          <a:xfrm>
            <a:off x="7710359" y="3521367"/>
            <a:ext cx="5327327" cy="37825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E337A3-7247-9D91-0CD3-7C4A5D6045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63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51596-B4AD-0608-D1D8-D96DC645A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CC1D902-FA04-9849-B8B0-1B060E3B21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629308-15DF-C5E0-AC7F-EC285CE6BEA2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5798785-0708-CF81-CC5B-2FECB56E798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6556E50E-4254-ECD8-5383-7BBB551DC4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-447015" y="4060777"/>
            <a:ext cx="9237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Les élèves sont dans la cour. </a:t>
            </a:r>
          </a:p>
        </p:txBody>
      </p:sp>
      <p:pic>
        <p:nvPicPr>
          <p:cNvPr id="7" name="Image 6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D375475C-CA81-FEC1-477E-E2D09DC0F85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17"/>
          <a:stretch/>
        </p:blipFill>
        <p:spPr>
          <a:xfrm>
            <a:off x="7062172" y="3022134"/>
            <a:ext cx="5975514" cy="42427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20681F-A286-EAE3-4A83-0FF4FC7244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438765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C2F2-EED6-1DF8-8627-DFFE3736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FDC5ADE-AB21-7CA8-F667-E9479F51CB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801A97-2E70-754E-2148-306508383A6C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CAD43D-6810-CC17-543F-16CBAAC03E0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9021FD-9555-2279-47F7-CDAFD42C1E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E7A4962-CFE4-466B-B04D-E52090CDD5A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571408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directeur est devant la classe.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B08AF3-2AB6-CE09-4725-66E8FD5B9A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8065" y="3420260"/>
            <a:ext cx="2250238" cy="375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77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1FF7-7FE1-262F-E342-36EFAC18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4F01F90-4460-76C4-7E95-0F92E7FD76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3D31C0-D69C-17E8-B12E-775D5BBE5AE1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directeur est devant la classe.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246FF8-8FB7-DA74-5F4F-A83D0EA4272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E275045-D17C-3B38-3D5F-CA0850D9FA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E8342A-9E44-C903-7068-61E652E2FA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571408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directeur est devant la classe.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6F9604-AC29-2DD3-0A5A-20050F816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8065" y="3420260"/>
            <a:ext cx="2250238" cy="375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03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D1FC-D6CE-1EED-C650-87841A2D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BB5EC6B-219A-B994-81BC-E3807A73A0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E7680-9009-3673-423B-5B96487F98AD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3E61-BAE4-17F7-6F5D-B313F846E9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FCC1747-F60B-8D84-A1E8-6756465F42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281F8A1-9A7D-739D-63A6-6524086913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571408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directeur est devant la classe.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23DBA7-9D60-5D87-C8B0-1C013FAF66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8065" y="3420260"/>
            <a:ext cx="2250238" cy="375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59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B9F51-675B-078A-5BEB-B74ADFD8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FFE8769-CE8A-9A4C-F66E-B2C584446F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DFB021-68FF-ADD3-B004-1AFF7E41FCD9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FA88B-4F12-2A8A-FD17-7D7C190C51E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7279598-5A15-0F5E-55DA-30570B5187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345E0F-0322-28BD-1A07-D40FD77CF0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366615" y="3946433"/>
            <a:ext cx="1297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directrice est là-bas, à côté de la porte.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667D5C-AE9F-B4D4-D3B5-86D3E15D4A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8760" y="5379583"/>
            <a:ext cx="2527675" cy="285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83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591A-87FB-1ACD-AF97-6CDBCFDD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3DF95E8-6715-59F7-2F39-F15052299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DD84C-66C5-EF02-944F-6CE9BA768A2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directrice est là-bas, à côté de la porte.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CCB6905-BD45-9534-324E-1EFB1B18EB6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A35D51B-4771-4A96-AEB7-78DCB55073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3247E3-35E7-F9D0-96D5-B316F4156E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366615" y="3946433"/>
            <a:ext cx="1297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directrice est là-bas, à côté de la porte.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F57A7F-9A64-5C18-8173-BF20888A17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8760" y="5379583"/>
            <a:ext cx="2527675" cy="285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7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3457-0657-BC1E-A81E-83DA9DC4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4C12980-5055-A0EE-10E7-466FD4727A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BD2FD3-2DAB-9B3E-94A9-15D7F694B719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91478D-8FD6-AC09-5B4E-9B2ACBA1D4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E3F71FE-24A5-87B1-15C7-089B2136E2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C5FDAC-2431-624A-3D38-75C83A2DB6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366615" y="3946433"/>
            <a:ext cx="1297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directrice est là-bas, à côté de la porte.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6D48D9-3E77-22A6-97CE-D6EDF13C15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8760" y="5379583"/>
            <a:ext cx="2527675" cy="285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09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A0FA-B376-A1CE-8C95-E8ABD170B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006794D-FF62-B5D3-CAB1-5FF9653CF7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5B5920-2A8F-7829-1845-42FD935B248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EB7BB0-B548-2ECC-FE2B-260B10A952E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E6D3E8-765E-C6DC-5897-73518BADF9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3FB226-1230-53EC-17CA-925ED0D85F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217689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sont ici, dans la classe.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975CB5-D820-3163-4D18-9B559FC242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9002" y="5551714"/>
            <a:ext cx="3247598" cy="23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70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DC02-DFB4-78DA-1D0F-509241324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99A558-69E0-DE24-D3BE-ED413BCFF9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13D989-A461-489B-DEAD-4204A221890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élèves sont ici, dans la classe.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1DFAD1A-B980-6150-1EE5-766800A027F3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925EE1C-F546-CC52-8FBA-BD0D1C2C8B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A0F5B7-0D93-5AB6-A25F-173DFC6A213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217689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sont ici, dans la classe.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2FF7EE-7A13-25C0-B472-D6BA358FC2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9002" y="5551714"/>
            <a:ext cx="3247598" cy="23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92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C913A-0EC7-DC49-2C96-AABF4692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C7491CC-4AF3-3D59-33F2-1E31C1E450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6735FF-D311-FA3C-9721-E4E1F287F4BB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DB3F079-59A3-8E10-3820-366E7499B20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4377428-A4FA-C7F4-17EB-9601122DA11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8AB3BF-E389-1663-2A6A-BF512ACB68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967806" y="4217689"/>
            <a:ext cx="1297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sont ici, dans la classe.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0031A0-64F8-FC6B-FAD4-BD56486405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9002" y="5551714"/>
            <a:ext cx="3247598" cy="23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832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l’activité suivante (slide 38).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7.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A6F66C-ED21-A85D-4488-0F697C45D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617" y="1683173"/>
            <a:ext cx="5700766" cy="80636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07617" y="7072312"/>
            <a:ext cx="5865046" cy="2271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lis et je relie chaque phrase à la bonne image.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49FCCCD-95FF-4890-FDCA-7A8A923244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" y="2983950"/>
            <a:ext cx="12330229" cy="56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FF677C04-131C-70ED-1820-0E33825600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885" y="2983950"/>
            <a:ext cx="12330229" cy="566215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3BDAE3A-7861-E4FA-6216-FBF141FA1114}"/>
              </a:ext>
            </a:extLst>
          </p:cNvPr>
          <p:cNvCxnSpPr/>
          <p:nvPr/>
        </p:nvCxnSpPr>
        <p:spPr>
          <a:xfrm>
            <a:off x="2986088" y="4914900"/>
            <a:ext cx="8343900" cy="12573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A683F29-A4D9-D1D5-5C6D-62D26F3607DB}"/>
              </a:ext>
            </a:extLst>
          </p:cNvPr>
          <p:cNvCxnSpPr>
            <a:cxnSpLocks/>
          </p:cNvCxnSpPr>
          <p:nvPr/>
        </p:nvCxnSpPr>
        <p:spPr>
          <a:xfrm flipH="1">
            <a:off x="2986088" y="4914900"/>
            <a:ext cx="4171950" cy="12573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D815E36-1828-C214-E48A-0DB64494F8F1}"/>
              </a:ext>
            </a:extLst>
          </p:cNvPr>
          <p:cNvCxnSpPr>
            <a:cxnSpLocks/>
          </p:cNvCxnSpPr>
          <p:nvPr/>
        </p:nvCxnSpPr>
        <p:spPr>
          <a:xfrm flipH="1">
            <a:off x="7118906" y="4914900"/>
            <a:ext cx="4171950" cy="12573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92471" y="3078035"/>
            <a:ext cx="9610369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il / elle.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bon mot.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64798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4606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 / elle / Être au présent de l’indicatif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606728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329C74D-1CC9-F417-B4AB-D21BF52939AD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964345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est la maitresse ?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Où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maitresse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162098-7F77-4AED-AA85-154865D4FDF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B06C2D03-F016-0D01-E85D-B227F27908F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La maitresse est devant le tableau.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55133" y="2864195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maitresse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devant le tableau.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DBE5-F55E-57B9-F4F1-28289BD0F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C1E7E6-BAB0-CAF2-6610-F7283202CC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838166E-DD89-DFAF-202B-1A6EC6CE75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251C6F-06D9-DD47-5D50-5D3D905B49E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A7E25E2-2E36-65EA-1132-75F4DA475C6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352DAE-F042-90E0-3379-5E004D315B3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19466E-3A90-3FEB-49A6-48B5C81CB57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BCA45C4-C76C-F551-7EDC-B86D1F41F76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7716304-76FF-479D-B5DE-689E91BC405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B7E7FFA-5FFE-3604-42DB-92DD4BFB2F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9A9CBB-012E-B52C-8F82-2E86EAEB6B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Elle est devant le tableau.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F7D7CD2-412E-0179-C3F4-DD6F524FDD1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5452FE7-B274-ACF8-D1AD-2364A4E7F4AC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539091-C418-B7D5-8138-A74EDEF528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5F4D331-30C1-F594-23D1-79FF6FF2A5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B6C0E4-A7F9-C16B-9F7A-5BD77A4B796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33493" y="2916664"/>
            <a:ext cx="2760567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Elle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devant le tableau.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AC84CADB-F282-B49C-C450-88C8BBC383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40" y="1776106"/>
            <a:ext cx="8458199" cy="76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1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Elle est devant le tableau. » en arabe ? 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4666278-79F8-DCC5-F5D8-57BF9A2C61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65A5D0E-940A-2880-8BC2-21F45F8BE1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7F5B4A1-58C5-B300-3BAD-2CE0571FEE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EADBB6C-7800-06AA-D0B0-596A66D6F9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33493" y="2916664"/>
            <a:ext cx="2760567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Elle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devant le tableau.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520D58C3-B73A-26D3-3DF4-BAB914C7C54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40" y="1776106"/>
            <a:ext cx="8458199" cy="76155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3F8301-42F4-9DDE-736F-FACEA1D30FC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B8ED-07B4-A9B1-D8B7-19A68F9A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01C3A1-70A4-D18B-E680-353AF1E055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DF1BB6-6BE0-11D7-FDB8-AA3A2200C4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0A1190-6E34-5265-36AA-AFC4D2804EB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8F35A7-A762-6EBE-CA5B-7D6A2F96BC6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8AC49E-C5B6-5A96-D125-2064306DE89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88DFB62-8325-A43E-1863-AF22FB472D0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43AD68-A2F5-1720-39A5-F05D994275C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54D909-178A-1397-37D2-EB6391BE261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5EE802B-0DB5-03C6-8957-4837A65856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E61A46-ECED-6879-6FE9-8DE57CE55B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est le directeur ?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F7C8582-683E-5FA0-5B77-00CA03E1FC2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9F9736-4E8C-6433-892A-03E473A3BF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Où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directeur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F2536CA-BECA-FCEA-F66B-F8DE975BDEE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FD1E6E-6CEA-B956-4574-28463543A7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7EE3D58-F5A9-2F5D-21F6-8AEB869FD47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B80A356-7291-26E1-7D64-53423098B64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88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D4CC8-A045-71E6-410F-803C0833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EDC93C1-DF9C-95EB-A857-A7C81D1666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1792DA1-7400-C8BE-A2E2-CB40236695E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DED753-E115-5FA2-3BAA-D900243ECDC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643FBC-0C6F-9DBA-0CC3-DABD537B4D2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64834FB-27D6-A69B-17C9-6AFB133AA1C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646DC5-74E2-8A8D-0FC2-341A3F6F36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4A46A36-F8DD-027C-8A21-0126822E45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204AB04-4687-B0D8-B923-466A8F18B1A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F2ECBE-9336-7021-3005-7B62B9F6B0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A8BF89-D30A-4B68-DEFB-3A3D1E50EA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 directeur est dans le bureau.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1778072-6AD9-39BC-FAFD-CFDB9BED06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87B436-A5F7-6C34-FF93-2116AB1F80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55133" y="2864195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directeur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dans le bureau.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805DE8-F0B1-46F7-CEA1-76832D80565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4FF06EF-E869-AE1A-1773-5EA5FC2C368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D828D5F-97CC-5345-7D5B-E750828DFB5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BD18F5C-FABB-DE51-3281-7384D9A5A5A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902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3AA6F-5975-20D9-FB18-CACE50E2E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1724B8-ACDC-BC9C-2D53-CB6C818C63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54CEE7-21E6-4E5B-9ED2-E3BC03D18BA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84500E-283B-8562-EF87-10EE42B00AB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3AC3FF-0889-D8DC-8F74-F64FBEA0340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A6551-A4F8-95C3-74BB-E7BBC34D403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CADDD9E-1A5F-CF2A-6519-4B5A9EADCB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465F1F4-0A6B-DF3F-19D9-D4DA16DFF1D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3D21D37-7426-9258-6D4F-A9021D17BF7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8E7EAC1-FBB7-0CED-7E79-ECE32D0BF03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FFE6D6-C973-DEBD-BA7B-5C7FF3E834A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il est dans le bureau.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98CC02D-B2F1-463C-85A9-2F5FBD5CC16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836B137-9A16-1E13-0301-9FEF20B38889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FD1A-A425-A9B2-D28B-87DBF7DA72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F64DC25-99C6-F022-2172-FE2933675A4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CD2C67A-CBA7-A4C2-B400-354341D2185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96107" y="2892771"/>
            <a:ext cx="3643319" cy="1157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  <a:cs typeface="Arial" panose="020B0604020202020204" pitchFamily="34" charset="0"/>
              </a:rPr>
              <a:t>Il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dans </a:t>
            </a:r>
          </a:p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bureau.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1D08D6C6-C8CC-7135-B441-CEF95E1F99D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40" y="1776106"/>
            <a:ext cx="8458199" cy="76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06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1FCF-7EB6-BD1D-D2BF-A236E0A6F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85480F-675B-D19A-8B56-B982F5C06A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DD1690-2774-5AC4-9400-0696CB900EA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15771A-467B-6F96-CBE7-5425CCAAE32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D5B60E-1CB2-4230-1BBF-B50EC3EB5D6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67DA05-EFEB-3585-F647-40B794C78B1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4A0E081-5853-0F55-6815-B6DE6F12BAB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E160B6-42D7-9EE0-51AB-0E079AE6D9C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19CA0D7-FCB4-1467-33D2-B1DC172966B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5C308F6-D144-6BF7-6360-B0CBA6F13C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C0D40C-34CA-D3B1-A96D-08802A3D250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Il est dans le bureau. » en arabe ? 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199BB34-E1C5-E3E8-CF53-6FA4C630FB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64CB57F-F012-2ACC-3148-C6139AB6F6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C2FFAF9-29E1-CEBB-2F61-99C20E189A1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DBFD21A8-E976-C221-2FA6-FD1B7108205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96107" y="2892771"/>
            <a:ext cx="364331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  <a:cs typeface="Arial" panose="020B0604020202020204" pitchFamily="34" charset="0"/>
              </a:rPr>
              <a:t>Il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 dans </a:t>
            </a:r>
          </a:p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bureau.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 descr="Une image contenant dessin, illustration, croquis, Dessin d’enfant&#10;&#10;Description générée automatiquement">
            <a:extLst>
              <a:ext uri="{FF2B5EF4-FFF2-40B4-BE49-F238E27FC236}">
                <a16:creationId xmlns:a16="http://schemas.microsoft.com/office/drawing/2014/main" id="{92700097-7A7F-2C3A-59A4-30ED58F6C7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05" b="94204" l="9962" r="89943">
                        <a14:foregroundMark x1="25047" y1="42571" x2="17078" y2="46365"/>
                        <a14:foregroundMark x1="17078" y1="46365" x2="17268" y2="89146"/>
                        <a14:foregroundMark x1="17268" y1="89146" x2="24668" y2="94204"/>
                        <a14:foregroundMark x1="24668" y1="94204" x2="28463" y2="74605"/>
                        <a14:foregroundMark x1="28463" y1="74605" x2="28273" y2="64067"/>
                        <a14:foregroundMark x1="28273" y1="64067" x2="31309" y2="53846"/>
                        <a14:foregroundMark x1="31309" y1="53846" x2="28748" y2="44573"/>
                        <a14:foregroundMark x1="28748" y1="44573" x2="31689" y2="4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40" y="1776106"/>
            <a:ext cx="8458199" cy="76155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F0AA14-B295-1F32-EE78-85D63F4820D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35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4F93968-A381-CFC1-5D4E-C6D7FBA7114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188252-4533-B5A0-39A3-167A4512E44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361837-BB08-A66E-1681-2DBC447D03D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666E64-B2BD-078E-2340-5EA69F0BAD8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B64D852-CF8E-703A-6E4E-92E6B1B53F3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2099CFF-5279-F2FB-B0C3-FD0C81EC5A8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31895F4-EF3C-11B2-F55B-E739562F846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4C0C2D-DEB0-C26C-3496-3F1D8A6F45F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8148" y="708704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Il est dans la classe. ».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2496CF-2482-DC15-D31E-7DC0A3C771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49704" y="2252118"/>
            <a:ext cx="837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Il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classe.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B6A49F-5D97-09DC-B6F2-F3E7833D9BB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863CE75-EEB3-6BDF-2E5E-C1D53E44188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4D23CF8B-E8FB-2CA9-410A-6D7BEC53A5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80629" y="3681056"/>
            <a:ext cx="6111770" cy="52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56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637EC-3FB5-8CCE-2098-2FAD8EEB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53C0C-4763-B6B1-6C37-77EF27BA930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E3EC7A-7BBF-87BD-D6BD-7FD0BD89C71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6369C4-0778-CDF3-B422-1A81AFEDCC0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B9F4855-A5F5-00A3-4DD8-8C11E0A3FD9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B70365-6D80-BAAD-DC0D-960D1A448D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4975650-5CB5-E2CA-D281-C6A66A3898F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58F371-5132-7939-CAF7-E767057FC8A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97751B-844D-103E-4E96-715C6D071C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E59C81-BD8B-7C81-FA66-9E4ACF09C91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Elle est dans la classe. ». Qui veut répéter en faisant le geste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3C9BC6-7FBD-5ACD-EB4D-E3BC89B43D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863268" y="2286893"/>
            <a:ext cx="8761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classe.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9CACAB-751E-DBBB-8F53-C368E2B9651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F10E7D-039E-0EE5-F53C-59793BA14B0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F59DCAC1-7F64-DB94-A462-257B992997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0027" y="3623498"/>
            <a:ext cx="6066046" cy="52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202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Il est / elle est 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39968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552649" y="4209342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0070C0"/>
                </a:solidFill>
                <a:latin typeface="Dosis" pitchFamily="2" charset="0"/>
              </a:rPr>
              <a:t>il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est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30EBF544-A275-5AA1-B180-F46FC82B26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449" y="4136999"/>
            <a:ext cx="1138552" cy="1110245"/>
          </a:xfrm>
          <a:prstGeom prst="rect">
            <a:avLst/>
          </a:prstGeom>
        </p:spPr>
      </p:pic>
      <p:pic>
        <p:nvPicPr>
          <p:cNvPr id="6" name="Image 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62B40707-4B83-5A7C-0E60-D87773AEE5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790" y="5498178"/>
            <a:ext cx="1107211" cy="111024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3E7E62-37AD-9460-5A2B-A99745CB8D5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52649" y="5605507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C42677"/>
                </a:solidFill>
                <a:latin typeface="Dosis" pitchFamily="2" charset="0"/>
              </a:rPr>
              <a:t>elle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est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2496CF-2482-DC15-D31E-7DC0A3C771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78292" y="2309268"/>
            <a:ext cx="8373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Où est le garçon ?</a:t>
            </a:r>
          </a:p>
        </p:txBody>
      </p:sp>
      <p:pic>
        <p:nvPicPr>
          <p:cNvPr id="12" name="Image 11" descr="Une image contenant garçon, personne, habits, dessin humoristique&#10;&#10;Description générée automatiquement">
            <a:extLst>
              <a:ext uri="{FF2B5EF4-FFF2-40B4-BE49-F238E27FC236}">
                <a16:creationId xmlns:a16="http://schemas.microsoft.com/office/drawing/2014/main" id="{FD29E4C3-CAB0-2BE4-C067-4324EED1663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09" y="3802119"/>
            <a:ext cx="6727536" cy="57080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1600" y="608666"/>
            <a:ext cx="1055984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Où est le garçon ? » Que dit Imad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E5DA0D8-BB0B-A7D9-154D-EDDF0BD4F91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6FFF3794-548E-8268-B4EF-8BB6D1B2CA1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562B-6588-67F1-043F-9FAFFFE0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A86D7730-3C98-2572-99A2-6DD276FC46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EAA185-BBAA-9410-1A7C-A8BF11C7BD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78292" y="2309268"/>
            <a:ext cx="8373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Où est la fille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E0A23C-2F57-1CCA-79D3-40132D5BAFD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608666"/>
            <a:ext cx="1055984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Où est la fille ? » Que dit Imad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BD25E9-9EDC-59C2-CB56-5D5B744DDC0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personne, garçon, habits&#10;&#10;Description générée automatiquement">
            <a:extLst>
              <a:ext uri="{FF2B5EF4-FFF2-40B4-BE49-F238E27FC236}">
                <a16:creationId xmlns:a16="http://schemas.microsoft.com/office/drawing/2014/main" id="{5337B6D9-F6CE-0892-732B-B65A22AE3D4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37" y="3755148"/>
            <a:ext cx="6746619" cy="57242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6AF5A2-7DA4-206D-B78B-984F998E74C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396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092332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/ elle.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mot convenable.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51965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60359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il » et « elle 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être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1755-7790-3980-FA0B-8B50C531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50EACB-AE60-BA0F-2853-BFCA0C4555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l’activité se fait sur les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8BA0A33-7AEA-532D-9A46-C725F3EF553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99A8AF-4399-A8B2-C432-AB863132FC6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EA9EFAE-56D7-E51A-E03E-B0B8E8BC0E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02AC28-9A35-6C63-0ED9-1CB6FC5811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D13C355-40FD-9CE6-F62F-CD7940CB06C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061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E1D5-CBCB-B961-10D9-EF5CAAE3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91A04-E8C0-AF42-5218-ACA4701E2D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8FE598-C597-9894-BC50-8DA6D0955D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8.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D8C712-F0EB-AF41-5AC8-517A4BEF4A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2069" y="1792885"/>
            <a:ext cx="5596142" cy="7915669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57E2E37-5F4F-D8F0-C54C-18DD5180F9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FC3C8FF-8090-4736-3803-2D80719276B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007617" y="4143385"/>
            <a:ext cx="5730594" cy="3143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470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880EF-59EB-A5A3-ACF6-A756E69D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4E5F433-709E-1150-9079-66AC7BB2F978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9AE41-EE25-18F3-7C26-12C519594095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remplace le mot en rouge par « il » ou «elle 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D3F5F5-476E-91E1-9963-7FC5CA17B7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E03B601-29E4-35BA-A3FA-74EA510DB2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5601597-1625-AC9B-F8CF-F374DAB6A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662" y="3344164"/>
            <a:ext cx="12350414" cy="359867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3704EA-B7B7-1B49-1F6B-EB4351BA275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44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A0E35-1A8A-A817-D047-05E045B1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9D2F55BB-2478-4D9A-F1BE-513B49D16E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8A6ADF-5ED5-7102-BB3D-6CAC5871EE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2D1DEB0-0766-664D-6401-2E3A5D49D4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1E63C2B-C1ED-7D40-1C87-3744DA8CC45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7A8B27C-56CB-6E0F-6BB6-171EF6A2BE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3A111A8-6A13-59D0-B5F7-91F68FDA06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662" y="3344164"/>
            <a:ext cx="12350414" cy="35986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902B96C-D3D3-D1FA-54C8-32F32C40E6AD}"/>
              </a:ext>
            </a:extLst>
          </p:cNvPr>
          <p:cNvSpPr txBox="1"/>
          <p:nvPr/>
        </p:nvSpPr>
        <p:spPr>
          <a:xfrm>
            <a:off x="7871384" y="5353202"/>
            <a:ext cx="14869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Elle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CE1664-69AB-FCBD-6F1E-E860901E3B57}"/>
              </a:ext>
            </a:extLst>
          </p:cNvPr>
          <p:cNvSpPr txBox="1"/>
          <p:nvPr/>
        </p:nvSpPr>
        <p:spPr>
          <a:xfrm>
            <a:off x="6393976" y="6079779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IL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093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être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être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59441" y="3796487"/>
            <a:ext cx="801295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suis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es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sommes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êtes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239F-AD58-07C3-9D25-ED4BE267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1D0320C3-B5CA-A5EF-A598-C5C5706337DD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938262-02F9-756A-22E0-DC33795779BD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J’écris le bon mot.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15658-77E7-7CC6-3C14-17853D3222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E7E8EB5-33A4-3423-03E2-7D5E8CB9891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AE0A6C2-E480-7D8F-6B7B-C9445DC85A0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258E78-30C1-C2A6-0A0B-0F678BCF0E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1036" y="2659169"/>
            <a:ext cx="9953925" cy="59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7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BB1D-1C1A-B8C2-098C-41E3822C6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9A8E5A8-6916-9147-B32B-7CB0D8CFC6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F89A14-A862-C120-5582-8912F0F3D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3C236FD-376F-CE25-49B4-0C966843CC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B5DFA2C-AEE7-572B-7301-816070EDDC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8282A4-35A2-539E-BD32-17DE51AB15D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A4B8001-E025-EA7A-0CE8-23F253D11E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1036" y="2659169"/>
            <a:ext cx="9953925" cy="59704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702701-4AC9-2600-6A33-1930C6967154}"/>
              </a:ext>
            </a:extLst>
          </p:cNvPr>
          <p:cNvSpPr txBox="1"/>
          <p:nvPr/>
        </p:nvSpPr>
        <p:spPr>
          <a:xfrm>
            <a:off x="3738563" y="4458150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es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8C5A4A-70B3-11C0-2402-5166C0BEF7C7}"/>
              </a:ext>
            </a:extLst>
          </p:cNvPr>
          <p:cNvSpPr txBox="1"/>
          <p:nvPr/>
        </p:nvSpPr>
        <p:spPr>
          <a:xfrm>
            <a:off x="3738563" y="5257307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est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5E183A-FCD3-48CB-9960-E01F1F192F67}"/>
              </a:ext>
            </a:extLst>
          </p:cNvPr>
          <p:cNvSpPr txBox="1"/>
          <p:nvPr/>
        </p:nvSpPr>
        <p:spPr>
          <a:xfrm>
            <a:off x="3709988" y="6043489"/>
            <a:ext cx="24907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sommes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8AC91C-E917-F7D8-BD10-89F948A57F8C}"/>
              </a:ext>
            </a:extLst>
          </p:cNvPr>
          <p:cNvSpPr txBox="1"/>
          <p:nvPr/>
        </p:nvSpPr>
        <p:spPr>
          <a:xfrm>
            <a:off x="4024313" y="6823489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êtes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C303DD-DF60-B549-B6FF-82E202844895}"/>
              </a:ext>
            </a:extLst>
          </p:cNvPr>
          <p:cNvSpPr txBox="1"/>
          <p:nvPr/>
        </p:nvSpPr>
        <p:spPr>
          <a:xfrm>
            <a:off x="4124321" y="7598157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sont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041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11454</TotalTime>
  <Words>2012</Words>
  <Application>Microsoft Office PowerPoint</Application>
  <PresentationFormat>Personnalisé</PresentationFormat>
  <Paragraphs>368</Paragraphs>
  <Slides>67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67</vt:i4>
      </vt:variant>
    </vt:vector>
  </HeadingPairs>
  <TitlesOfParts>
    <vt:vector size="84" baseType="lpstr">
      <vt:lpstr>Cambria</vt:lpstr>
      <vt:lpstr>Arial</vt:lpstr>
      <vt:lpstr>Montserrat</vt:lpstr>
      <vt:lpstr>Calibri </vt:lpstr>
      <vt:lpstr>Calibri</vt:lpstr>
      <vt:lpstr>Helvetica Neue Light</vt:lpstr>
      <vt:lpstr>Dosis</vt:lpstr>
      <vt:lpstr>Dosis Bold</vt:lpstr>
      <vt:lpstr>KG Primary Penmanship Alt</vt:lpstr>
      <vt:lpstr>Carelia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LAHOUSSINE.ZTEYT</cp:lastModifiedBy>
  <cp:revision>132</cp:revision>
  <dcterms:created xsi:type="dcterms:W3CDTF">2023-09-22T04:26:48Z</dcterms:created>
  <dcterms:modified xsi:type="dcterms:W3CDTF">2025-01-02T18:47:36Z</dcterms:modified>
</cp:coreProperties>
</file>