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  <p:sldMasterId id="2147483828" r:id="rId5"/>
  </p:sldMasterIdLst>
  <p:notesMasterIdLst>
    <p:notesMasterId r:id="rId77"/>
  </p:notesMasterIdLst>
  <p:sldIdLst>
    <p:sldId id="2134808265" r:id="rId6"/>
    <p:sldId id="2134808281" r:id="rId7"/>
    <p:sldId id="2134808266" r:id="rId8"/>
    <p:sldId id="2134808267" r:id="rId9"/>
    <p:sldId id="2134808443" r:id="rId10"/>
    <p:sldId id="2134808284" r:id="rId11"/>
    <p:sldId id="2134808438" r:id="rId12"/>
    <p:sldId id="2134808268" r:id="rId13"/>
    <p:sldId id="2134808384" r:id="rId14"/>
    <p:sldId id="2134808270" r:id="rId15"/>
    <p:sldId id="2134808271" r:id="rId16"/>
    <p:sldId id="2134808285" r:id="rId17"/>
    <p:sldId id="2134808273" r:id="rId18"/>
    <p:sldId id="2134808938" r:id="rId19"/>
    <p:sldId id="2134807223" r:id="rId20"/>
    <p:sldId id="2134809079" r:id="rId21"/>
    <p:sldId id="2134806054" r:id="rId22"/>
    <p:sldId id="2134808846" r:id="rId23"/>
    <p:sldId id="2134808422" r:id="rId24"/>
    <p:sldId id="2134809072" r:id="rId25"/>
    <p:sldId id="2134809074" r:id="rId26"/>
    <p:sldId id="2134808985" r:id="rId27"/>
    <p:sldId id="2134807457" r:id="rId28"/>
    <p:sldId id="2134807681" r:id="rId29"/>
    <p:sldId id="2134807458" r:id="rId30"/>
    <p:sldId id="2134808991" r:id="rId31"/>
    <p:sldId id="2134808992" r:id="rId32"/>
    <p:sldId id="2134809076" r:id="rId33"/>
    <p:sldId id="2134808987" r:id="rId34"/>
    <p:sldId id="2134808988" r:id="rId35"/>
    <p:sldId id="2134809075" r:id="rId36"/>
    <p:sldId id="2134808995" r:id="rId37"/>
    <p:sldId id="2134808996" r:id="rId38"/>
    <p:sldId id="2134809077" r:id="rId39"/>
    <p:sldId id="2134806115" r:id="rId40"/>
    <p:sldId id="2134808299" r:id="rId41"/>
    <p:sldId id="2134808963" r:id="rId42"/>
    <p:sldId id="2134808964" r:id="rId43"/>
    <p:sldId id="2134808974" r:id="rId44"/>
    <p:sldId id="2134808975" r:id="rId45"/>
    <p:sldId id="2134809080" r:id="rId46"/>
    <p:sldId id="2134806216" r:id="rId47"/>
    <p:sldId id="2134808838" r:id="rId48"/>
    <p:sldId id="2134808839" r:id="rId49"/>
    <p:sldId id="2134808966" r:id="rId50"/>
    <p:sldId id="2134808184" r:id="rId51"/>
    <p:sldId id="2134808185" r:id="rId52"/>
    <p:sldId id="2134808186" r:id="rId53"/>
    <p:sldId id="2134808188" r:id="rId54"/>
    <p:sldId id="2134808195" r:id="rId55"/>
    <p:sldId id="2134808196" r:id="rId56"/>
    <p:sldId id="2134808197" r:id="rId57"/>
    <p:sldId id="2134808198" r:id="rId58"/>
    <p:sldId id="2134809083" r:id="rId59"/>
    <p:sldId id="2134808441" r:id="rId60"/>
    <p:sldId id="2134808965" r:id="rId61"/>
    <p:sldId id="2134808444" r:id="rId62"/>
    <p:sldId id="2134809081" r:id="rId63"/>
    <p:sldId id="2134809089" r:id="rId64"/>
    <p:sldId id="2134808867" r:id="rId65"/>
    <p:sldId id="2134808868" r:id="rId66"/>
    <p:sldId id="2134808873" r:id="rId67"/>
    <p:sldId id="2134808869" r:id="rId68"/>
    <p:sldId id="2134809085" r:id="rId69"/>
    <p:sldId id="2134809086" r:id="rId70"/>
    <p:sldId id="2134809087" r:id="rId71"/>
    <p:sldId id="2134809088" r:id="rId72"/>
    <p:sldId id="2134808805" r:id="rId73"/>
    <p:sldId id="2134808775" r:id="rId74"/>
    <p:sldId id="2134808474" r:id="rId75"/>
    <p:sldId id="2147482339" r:id="rId76"/>
  </p:sldIdLst>
  <p:sldSz cx="13716000" cy="10287000"/>
  <p:notesSz cx="6858000" cy="9144000"/>
  <p:embeddedFontLst>
    <p:embeddedFont>
      <p:font typeface="Cambria" panose="02040503050406030204" pitchFamily="18" charset="0"/>
      <p:regular r:id="rId78"/>
      <p:bold r:id="rId79"/>
      <p:italic r:id="rId80"/>
      <p:boldItalic r:id="rId81"/>
    </p:embeddedFont>
    <p:embeddedFont>
      <p:font typeface="Carelia" panose="020B0604020202020204" charset="0"/>
      <p:regular r:id="rId82"/>
    </p:embeddedFont>
    <p:embeddedFont>
      <p:font typeface="Dosis" pitchFamily="2" charset="0"/>
      <p:regular r:id="rId83"/>
      <p:bold r:id="rId84"/>
    </p:embeddedFont>
    <p:embeddedFont>
      <p:font typeface="Dosis Bold" pitchFamily="2" charset="0"/>
      <p:regular r:id="rId85"/>
      <p:bold r:id="rId86"/>
    </p:embeddedFont>
    <p:embeddedFont>
      <p:font typeface="KG Primary Penmanship Alt" panose="020B0604020202020204" charset="0"/>
      <p:regular r:id="rId87"/>
    </p:embeddedFont>
    <p:embeddedFont>
      <p:font typeface="Montserrat" panose="00000500000000000000" pitchFamily="2" charset="0"/>
      <p:regular r:id="rId88"/>
      <p:bold r:id="rId89"/>
      <p:italic r:id="rId90"/>
      <p:boldItalic r:id="rId91"/>
    </p:embeddedFont>
    <p:embeddedFont>
      <p:font typeface="Traditional Arabic" panose="02020603050405020304" pitchFamily="18" charset="-78"/>
      <p:regular r:id="rId92"/>
      <p:bold r:id="rId93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5"/>
    <a:srgbClr val="7F7F7F"/>
    <a:srgbClr val="F2F2F2"/>
    <a:srgbClr val="FDEADA"/>
    <a:srgbClr val="E46C0A"/>
    <a:srgbClr val="525252"/>
    <a:srgbClr val="67803F"/>
    <a:srgbClr val="106584"/>
    <a:srgbClr val="FFFFFF"/>
    <a:srgbClr val="F7F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10" autoAdjust="0"/>
    <p:restoredTop sz="95196" autoAdjust="0"/>
  </p:normalViewPr>
  <p:slideViewPr>
    <p:cSldViewPr snapToGrid="0">
      <p:cViewPr varScale="1">
        <p:scale>
          <a:sx n="40" d="100"/>
          <a:sy n="40" d="100"/>
        </p:scale>
        <p:origin x="1364" y="5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font" Target="fonts/font7.fntdata"/><Relationship Id="rId89" Type="http://schemas.openxmlformats.org/officeDocument/2006/relationships/font" Target="fonts/font12.fntdata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13.fntdata"/><Relationship Id="rId95" Type="http://schemas.openxmlformats.org/officeDocument/2006/relationships/viewProps" Target="viewProps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font" Target="fonts/font6.fntdata"/><Relationship Id="rId88" Type="http://schemas.openxmlformats.org/officeDocument/2006/relationships/font" Target="fonts/font11.fntdata"/><Relationship Id="rId91" Type="http://schemas.openxmlformats.org/officeDocument/2006/relationships/font" Target="fonts/font14.fntdata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tableStyles" Target="tableStyle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font" Target="fonts/font10.fntdata"/><Relationship Id="rId61" Type="http://schemas.openxmlformats.org/officeDocument/2006/relationships/slide" Target="slides/slide56.xml"/><Relationship Id="rId82" Type="http://schemas.openxmlformats.org/officeDocument/2006/relationships/font" Target="fonts/font5.fntdata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01/01/2025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42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114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305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166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559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708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640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658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478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438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61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12708687" y="9326435"/>
            <a:ext cx="82305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1990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1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786" y="2382"/>
          <a:ext cx="1787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6" y="2382"/>
                        <a:ext cx="1787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67550" y="890051"/>
            <a:ext cx="127809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67550" y="2304950"/>
            <a:ext cx="12780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5531922" y="9838709"/>
            <a:ext cx="2652156" cy="2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12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12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45044" y="276097"/>
            <a:ext cx="602585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9858167"/>
            <a:ext cx="3583800" cy="3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105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8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778081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svg"/><Relationship Id="rId3" Type="http://schemas.openxmlformats.org/officeDocument/2006/relationships/tags" Target="../tags/tag4.xml"/><Relationship Id="rId21" Type="http://schemas.openxmlformats.org/officeDocument/2006/relationships/image" Target="../media/image12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svg"/><Relationship Id="rId20" Type="http://schemas.openxmlformats.org/officeDocument/2006/relationships/image" Target="../media/image11.sv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19" Type="http://schemas.openxmlformats.org/officeDocument/2006/relationships/image" Target="../media/image10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8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7.svg"/><Relationship Id="rId2" Type="http://schemas.openxmlformats.org/officeDocument/2006/relationships/tags" Target="../tags/tag15.xml"/><Relationship Id="rId16" Type="http://schemas.openxmlformats.org/officeDocument/2006/relationships/image" Target="../media/image14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6.png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image" Target="../media/image5.jpe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4.xml"/><Relationship Id="rId7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6.svg"/><Relationship Id="rId3" Type="http://schemas.openxmlformats.org/officeDocument/2006/relationships/tags" Target="../tags/tag29.xml"/><Relationship Id="rId21" Type="http://schemas.openxmlformats.org/officeDocument/2006/relationships/image" Target="../media/image19.sv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5.png"/><Relationship Id="rId2" Type="http://schemas.openxmlformats.org/officeDocument/2006/relationships/tags" Target="../tags/tag28.xml"/><Relationship Id="rId16" Type="http://schemas.openxmlformats.org/officeDocument/2006/relationships/image" Target="../media/image5.jpeg"/><Relationship Id="rId20" Type="http://schemas.openxmlformats.org/officeDocument/2006/relationships/image" Target="../media/image18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6.xml"/><Relationship Id="rId19" Type="http://schemas.openxmlformats.org/officeDocument/2006/relationships/image" Target="../media/image17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image" Target="../media/image21.jpeg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16.svg"/><Relationship Id="rId33" Type="http://schemas.openxmlformats.org/officeDocument/2006/relationships/image" Target="../media/image28.pn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24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15.png"/><Relationship Id="rId32" Type="http://schemas.openxmlformats.org/officeDocument/2006/relationships/image" Target="../media/image27.pn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5.jpeg"/><Relationship Id="rId28" Type="http://schemas.openxmlformats.org/officeDocument/2006/relationships/image" Target="../media/image23.pn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26.jpe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2.png"/><Relationship Id="rId30" Type="http://schemas.openxmlformats.org/officeDocument/2006/relationships/image" Target="../media/image25.jpeg"/><Relationship Id="rId8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image" Target="../media/image30.png"/><Relationship Id="rId3" Type="http://schemas.openxmlformats.org/officeDocument/2006/relationships/tags" Target="../tags/tag64.xml"/><Relationship Id="rId21" Type="http://schemas.openxmlformats.org/officeDocument/2006/relationships/slideLayout" Target="../slideLayouts/slideLayout18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13.pn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33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29.sv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15.png"/><Relationship Id="rId28" Type="http://schemas.openxmlformats.org/officeDocument/2006/relationships/image" Target="../media/image32.png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image" Target="../media/image5.jpeg"/><Relationship Id="rId27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5.png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image" Target="../media/image34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image" Target="../media/image29.svg"/><Relationship Id="rId5" Type="http://schemas.openxmlformats.org/officeDocument/2006/relationships/tags" Target="../tags/tag86.xml"/><Relationship Id="rId10" Type="http://schemas.openxmlformats.org/officeDocument/2006/relationships/image" Target="../media/image15.png"/><Relationship Id="rId4" Type="http://schemas.openxmlformats.org/officeDocument/2006/relationships/tags" Target="../tags/tag85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1.xml"/><Relationship Id="rId7" Type="http://schemas.openxmlformats.org/officeDocument/2006/relationships/image" Target="../media/image5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93.xml"/><Relationship Id="rId10" Type="http://schemas.openxmlformats.org/officeDocument/2006/relationships/image" Target="../media/image8.png"/><Relationship Id="rId4" Type="http://schemas.openxmlformats.org/officeDocument/2006/relationships/tags" Target="../tags/tag92.xml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13" Type="http://schemas.openxmlformats.org/officeDocument/2006/relationships/image" Target="../media/image29.svg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12" Type="http://schemas.openxmlformats.org/officeDocument/2006/relationships/image" Target="../media/image15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image" Target="../media/image5.jpeg"/><Relationship Id="rId5" Type="http://schemas.openxmlformats.org/officeDocument/2006/relationships/tags" Target="../tags/tag98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7.xml"/><Relationship Id="rId9" Type="http://schemas.openxmlformats.org/officeDocument/2006/relationships/tags" Target="../tags/tag10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5.xml"/><Relationship Id="rId7" Type="http://schemas.openxmlformats.org/officeDocument/2006/relationships/image" Target="../media/image5.jpeg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07.xml"/><Relationship Id="rId10" Type="http://schemas.openxmlformats.org/officeDocument/2006/relationships/image" Target="../media/image8.png"/><Relationship Id="rId4" Type="http://schemas.openxmlformats.org/officeDocument/2006/relationships/tags" Target="../tags/tag106.xml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110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image" Target="../media/image36.png"/><Relationship Id="rId5" Type="http://schemas.openxmlformats.org/officeDocument/2006/relationships/tags" Target="../tags/tag112.xml"/><Relationship Id="rId10" Type="http://schemas.openxmlformats.org/officeDocument/2006/relationships/image" Target="../media/image16.svg"/><Relationship Id="rId4" Type="http://schemas.openxmlformats.org/officeDocument/2006/relationships/tags" Target="../tags/tag111.xml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image" Target="../media/image16.svg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12" Type="http://schemas.openxmlformats.org/officeDocument/2006/relationships/image" Target="../media/image15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image" Target="../media/image5.jpeg"/><Relationship Id="rId5" Type="http://schemas.openxmlformats.org/officeDocument/2006/relationships/tags" Target="../tags/tag11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17.xml"/><Relationship Id="rId9" Type="http://schemas.openxmlformats.org/officeDocument/2006/relationships/tags" Target="../tags/tag12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5.xml"/><Relationship Id="rId7" Type="http://schemas.openxmlformats.org/officeDocument/2006/relationships/image" Target="../media/image5.jpeg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27.xml"/><Relationship Id="rId10" Type="http://schemas.openxmlformats.org/officeDocument/2006/relationships/image" Target="../media/image8.png"/><Relationship Id="rId4" Type="http://schemas.openxmlformats.org/officeDocument/2006/relationships/tags" Target="../tags/tag126.xml"/><Relationship Id="rId9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0.xml"/><Relationship Id="rId18" Type="http://schemas.openxmlformats.org/officeDocument/2006/relationships/tags" Target="../tags/tag145.xml"/><Relationship Id="rId26" Type="http://schemas.openxmlformats.org/officeDocument/2006/relationships/tags" Target="../tags/tag153.xml"/><Relationship Id="rId3" Type="http://schemas.openxmlformats.org/officeDocument/2006/relationships/tags" Target="../tags/tag130.xml"/><Relationship Id="rId21" Type="http://schemas.openxmlformats.org/officeDocument/2006/relationships/tags" Target="../tags/tag148.xml"/><Relationship Id="rId7" Type="http://schemas.openxmlformats.org/officeDocument/2006/relationships/tags" Target="../tags/tag134.xml"/><Relationship Id="rId12" Type="http://schemas.openxmlformats.org/officeDocument/2006/relationships/tags" Target="../tags/tag139.xml"/><Relationship Id="rId17" Type="http://schemas.openxmlformats.org/officeDocument/2006/relationships/tags" Target="../tags/tag144.xml"/><Relationship Id="rId25" Type="http://schemas.openxmlformats.org/officeDocument/2006/relationships/tags" Target="../tags/tag152.xml"/><Relationship Id="rId33" Type="http://schemas.openxmlformats.org/officeDocument/2006/relationships/image" Target="../media/image16.svg"/><Relationship Id="rId2" Type="http://schemas.openxmlformats.org/officeDocument/2006/relationships/tags" Target="../tags/tag129.xml"/><Relationship Id="rId16" Type="http://schemas.openxmlformats.org/officeDocument/2006/relationships/tags" Target="../tags/tag143.xml"/><Relationship Id="rId20" Type="http://schemas.openxmlformats.org/officeDocument/2006/relationships/tags" Target="../tags/tag147.xml"/><Relationship Id="rId29" Type="http://schemas.openxmlformats.org/officeDocument/2006/relationships/tags" Target="../tags/tag156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1" Type="http://schemas.openxmlformats.org/officeDocument/2006/relationships/tags" Target="../tags/tag138.xml"/><Relationship Id="rId24" Type="http://schemas.openxmlformats.org/officeDocument/2006/relationships/tags" Target="../tags/tag151.xml"/><Relationship Id="rId32" Type="http://schemas.openxmlformats.org/officeDocument/2006/relationships/image" Target="../media/image15.png"/><Relationship Id="rId5" Type="http://schemas.openxmlformats.org/officeDocument/2006/relationships/tags" Target="../tags/tag132.xml"/><Relationship Id="rId15" Type="http://schemas.openxmlformats.org/officeDocument/2006/relationships/tags" Target="../tags/tag142.xml"/><Relationship Id="rId23" Type="http://schemas.openxmlformats.org/officeDocument/2006/relationships/tags" Target="../tags/tag150.xml"/><Relationship Id="rId28" Type="http://schemas.openxmlformats.org/officeDocument/2006/relationships/tags" Target="../tags/tag155.xml"/><Relationship Id="rId10" Type="http://schemas.openxmlformats.org/officeDocument/2006/relationships/tags" Target="../tags/tag137.xml"/><Relationship Id="rId19" Type="http://schemas.openxmlformats.org/officeDocument/2006/relationships/tags" Target="../tags/tag146.xml"/><Relationship Id="rId31" Type="http://schemas.openxmlformats.org/officeDocument/2006/relationships/image" Target="../media/image5.jpeg"/><Relationship Id="rId4" Type="http://schemas.openxmlformats.org/officeDocument/2006/relationships/tags" Target="../tags/tag131.xml"/><Relationship Id="rId9" Type="http://schemas.openxmlformats.org/officeDocument/2006/relationships/tags" Target="../tags/tag136.xml"/><Relationship Id="rId14" Type="http://schemas.openxmlformats.org/officeDocument/2006/relationships/tags" Target="../tags/tag141.xml"/><Relationship Id="rId22" Type="http://schemas.openxmlformats.org/officeDocument/2006/relationships/tags" Target="../tags/tag149.xml"/><Relationship Id="rId27" Type="http://schemas.openxmlformats.org/officeDocument/2006/relationships/tags" Target="../tags/tag154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59.xml"/><Relationship Id="rId7" Type="http://schemas.openxmlformats.org/officeDocument/2006/relationships/image" Target="../media/image5.jpeg"/><Relationship Id="rId12" Type="http://schemas.openxmlformats.org/officeDocument/2006/relationships/image" Target="../media/image39.png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38.png"/><Relationship Id="rId5" Type="http://schemas.openxmlformats.org/officeDocument/2006/relationships/tags" Target="../tags/tag161.xml"/><Relationship Id="rId10" Type="http://schemas.openxmlformats.org/officeDocument/2006/relationships/image" Target="../media/image37.png"/><Relationship Id="rId4" Type="http://schemas.openxmlformats.org/officeDocument/2006/relationships/tags" Target="../tags/tag160.xml"/><Relationship Id="rId9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16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image" Target="../media/image8.png"/><Relationship Id="rId5" Type="http://schemas.openxmlformats.org/officeDocument/2006/relationships/tags" Target="../tags/tag166.xml"/><Relationship Id="rId10" Type="http://schemas.openxmlformats.org/officeDocument/2006/relationships/image" Target="../media/image7.svg"/><Relationship Id="rId4" Type="http://schemas.openxmlformats.org/officeDocument/2006/relationships/tags" Target="../tags/tag165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.jpeg"/><Relationship Id="rId7" Type="http://schemas.openxmlformats.org/officeDocument/2006/relationships/image" Target="../media/image41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8.xml"/><Relationship Id="rId6" Type="http://schemas.openxmlformats.org/officeDocument/2006/relationships/image" Target="../media/image40.png"/><Relationship Id="rId5" Type="http://schemas.openxmlformats.org/officeDocument/2006/relationships/image" Target="../media/image29.sv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image" Target="../media/image43.png"/><Relationship Id="rId3" Type="http://schemas.openxmlformats.org/officeDocument/2006/relationships/tags" Target="../tags/tag171.xml"/><Relationship Id="rId7" Type="http://schemas.openxmlformats.org/officeDocument/2006/relationships/tags" Target="../tags/tag175.xml"/><Relationship Id="rId12" Type="http://schemas.openxmlformats.org/officeDocument/2006/relationships/image" Target="../media/image19.svg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image" Target="../media/image18.png"/><Relationship Id="rId5" Type="http://schemas.openxmlformats.org/officeDocument/2006/relationships/tags" Target="../tags/tag173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72.xml"/><Relationship Id="rId9" Type="http://schemas.openxmlformats.org/officeDocument/2006/relationships/tags" Target="../tags/tag17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180.xml"/><Relationship Id="rId7" Type="http://schemas.openxmlformats.org/officeDocument/2006/relationships/image" Target="../media/image19.svg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8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184.xml"/><Relationship Id="rId7" Type="http://schemas.openxmlformats.org/officeDocument/2006/relationships/image" Target="../media/image18.png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86.xml"/><Relationship Id="rId4" Type="http://schemas.openxmlformats.org/officeDocument/2006/relationships/tags" Target="../tags/tag185.xml"/><Relationship Id="rId9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189.xml"/><Relationship Id="rId7" Type="http://schemas.openxmlformats.org/officeDocument/2006/relationships/image" Target="../media/image18.png"/><Relationship Id="rId2" Type="http://schemas.openxmlformats.org/officeDocument/2006/relationships/tags" Target="../tags/tag188.xml"/><Relationship Id="rId1" Type="http://schemas.openxmlformats.org/officeDocument/2006/relationships/tags" Target="../tags/tag18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1.xml"/><Relationship Id="rId4" Type="http://schemas.openxmlformats.org/officeDocument/2006/relationships/tags" Target="../tags/tag190.xml"/><Relationship Id="rId9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tags" Target="../tags/tag194.xml"/><Relationship Id="rId7" Type="http://schemas.openxmlformats.org/officeDocument/2006/relationships/image" Target="../media/image19.svg"/><Relationship Id="rId2" Type="http://schemas.openxmlformats.org/officeDocument/2006/relationships/tags" Target="../tags/tag193.xml"/><Relationship Id="rId1" Type="http://schemas.openxmlformats.org/officeDocument/2006/relationships/tags" Target="../tags/tag192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198.xml"/><Relationship Id="rId7" Type="http://schemas.openxmlformats.org/officeDocument/2006/relationships/image" Target="../media/image27.png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201.xml"/><Relationship Id="rId7" Type="http://schemas.openxmlformats.org/officeDocument/2006/relationships/image" Target="../media/image22.png"/><Relationship Id="rId2" Type="http://schemas.openxmlformats.org/officeDocument/2006/relationships/tags" Target="../tags/tag200.xml"/><Relationship Id="rId1" Type="http://schemas.openxmlformats.org/officeDocument/2006/relationships/tags" Target="../tags/tag199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03.xml"/><Relationship Id="rId1" Type="http://schemas.openxmlformats.org/officeDocument/2006/relationships/tags" Target="../tags/tag202.xml"/><Relationship Id="rId6" Type="http://schemas.openxmlformats.org/officeDocument/2006/relationships/image" Target="../media/image22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206.xml"/><Relationship Id="rId7" Type="http://schemas.openxmlformats.org/officeDocument/2006/relationships/image" Target="../media/image27.png"/><Relationship Id="rId2" Type="http://schemas.openxmlformats.org/officeDocument/2006/relationships/tags" Target="../tags/tag205.xml"/><Relationship Id="rId1" Type="http://schemas.openxmlformats.org/officeDocument/2006/relationships/tags" Target="../tags/tag204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209.xml"/><Relationship Id="rId7" Type="http://schemas.openxmlformats.org/officeDocument/2006/relationships/image" Target="../media/image22.png"/><Relationship Id="rId2" Type="http://schemas.openxmlformats.org/officeDocument/2006/relationships/tags" Target="../tags/tag208.xml"/><Relationship Id="rId1" Type="http://schemas.openxmlformats.org/officeDocument/2006/relationships/tags" Target="../tags/tag20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11.xml"/><Relationship Id="rId1" Type="http://schemas.openxmlformats.org/officeDocument/2006/relationships/tags" Target="../tags/tag210.xml"/><Relationship Id="rId6" Type="http://schemas.openxmlformats.org/officeDocument/2006/relationships/image" Target="../media/image22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214.xml"/><Relationship Id="rId7" Type="http://schemas.openxmlformats.org/officeDocument/2006/relationships/image" Target="../media/image27.png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217.xml"/><Relationship Id="rId7" Type="http://schemas.openxmlformats.org/officeDocument/2006/relationships/image" Target="../media/image22.png"/><Relationship Id="rId2" Type="http://schemas.openxmlformats.org/officeDocument/2006/relationships/tags" Target="../tags/tag216.xml"/><Relationship Id="rId1" Type="http://schemas.openxmlformats.org/officeDocument/2006/relationships/tags" Target="../tags/tag215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image" Target="../media/image22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21.xml"/><Relationship Id="rId1" Type="http://schemas.openxmlformats.org/officeDocument/2006/relationships/tags" Target="../tags/tag220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226.xml"/><Relationship Id="rId7" Type="http://schemas.openxmlformats.org/officeDocument/2006/relationships/image" Target="../media/image22.png"/><Relationship Id="rId2" Type="http://schemas.openxmlformats.org/officeDocument/2006/relationships/tags" Target="../tags/tag225.xml"/><Relationship Id="rId1" Type="http://schemas.openxmlformats.org/officeDocument/2006/relationships/tags" Target="../tags/tag224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29.xml"/><Relationship Id="rId7" Type="http://schemas.openxmlformats.org/officeDocument/2006/relationships/image" Target="../media/image18.png"/><Relationship Id="rId2" Type="http://schemas.openxmlformats.org/officeDocument/2006/relationships/tags" Target="../tags/tag228.xml"/><Relationship Id="rId1" Type="http://schemas.openxmlformats.org/officeDocument/2006/relationships/tags" Target="../tags/tag22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31.xml"/><Relationship Id="rId10" Type="http://schemas.openxmlformats.org/officeDocument/2006/relationships/image" Target="../media/image33.png"/><Relationship Id="rId4" Type="http://schemas.openxmlformats.org/officeDocument/2006/relationships/tags" Target="../tags/tag230.xml"/><Relationship Id="rId9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tags" Target="../tags/tag234.xml"/><Relationship Id="rId7" Type="http://schemas.openxmlformats.org/officeDocument/2006/relationships/image" Target="../media/image19.svg"/><Relationship Id="rId2" Type="http://schemas.openxmlformats.org/officeDocument/2006/relationships/tags" Target="../tags/tag233.xml"/><Relationship Id="rId1" Type="http://schemas.openxmlformats.org/officeDocument/2006/relationships/tags" Target="../tags/tag232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tags" Target="../tags/tag237.xml"/><Relationship Id="rId1" Type="http://schemas.openxmlformats.org/officeDocument/2006/relationships/tags" Target="../tags/tag236.xml"/><Relationship Id="rId6" Type="http://schemas.openxmlformats.org/officeDocument/2006/relationships/image" Target="../media/image23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6" Type="http://schemas.openxmlformats.org/officeDocument/2006/relationships/image" Target="../media/image48.jpe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tags" Target="../tags/tag242.xml"/><Relationship Id="rId7" Type="http://schemas.openxmlformats.org/officeDocument/2006/relationships/image" Target="../media/image19.svg"/><Relationship Id="rId2" Type="http://schemas.openxmlformats.org/officeDocument/2006/relationships/tags" Target="../tags/tag241.xml"/><Relationship Id="rId1" Type="http://schemas.openxmlformats.org/officeDocument/2006/relationships/tags" Target="../tags/tag240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43.xml"/><Relationship Id="rId9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46.xml"/><Relationship Id="rId7" Type="http://schemas.openxmlformats.org/officeDocument/2006/relationships/image" Target="../media/image18.png"/><Relationship Id="rId2" Type="http://schemas.openxmlformats.org/officeDocument/2006/relationships/tags" Target="../tags/tag245.xml"/><Relationship Id="rId1" Type="http://schemas.openxmlformats.org/officeDocument/2006/relationships/tags" Target="../tags/tag24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48.xml"/><Relationship Id="rId10" Type="http://schemas.openxmlformats.org/officeDocument/2006/relationships/image" Target="../media/image49.png"/><Relationship Id="rId4" Type="http://schemas.openxmlformats.org/officeDocument/2006/relationships/tags" Target="../tags/tag247.xml"/><Relationship Id="rId9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251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svg"/><Relationship Id="rId2" Type="http://schemas.openxmlformats.org/officeDocument/2006/relationships/tags" Target="../tags/tag250.xml"/><Relationship Id="rId1" Type="http://schemas.openxmlformats.org/officeDocument/2006/relationships/tags" Target="../tags/tag249.xml"/><Relationship Id="rId6" Type="http://schemas.openxmlformats.org/officeDocument/2006/relationships/tags" Target="../tags/tag254.xml"/><Relationship Id="rId11" Type="http://schemas.openxmlformats.org/officeDocument/2006/relationships/image" Target="../media/image8.png"/><Relationship Id="rId5" Type="http://schemas.openxmlformats.org/officeDocument/2006/relationships/tags" Target="../tags/tag253.xml"/><Relationship Id="rId10" Type="http://schemas.openxmlformats.org/officeDocument/2006/relationships/image" Target="../media/image7.svg"/><Relationship Id="rId4" Type="http://schemas.openxmlformats.org/officeDocument/2006/relationships/tags" Target="../tags/tag252.xml"/><Relationship Id="rId9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262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41.svg"/><Relationship Id="rId3" Type="http://schemas.openxmlformats.org/officeDocument/2006/relationships/tags" Target="../tags/tag257.xml"/><Relationship Id="rId7" Type="http://schemas.openxmlformats.org/officeDocument/2006/relationships/tags" Target="../tags/tag261.xml"/><Relationship Id="rId12" Type="http://schemas.openxmlformats.org/officeDocument/2006/relationships/tags" Target="../tags/tag266.xml"/><Relationship Id="rId17" Type="http://schemas.openxmlformats.org/officeDocument/2006/relationships/image" Target="../media/image40.png"/><Relationship Id="rId2" Type="http://schemas.openxmlformats.org/officeDocument/2006/relationships/tags" Target="../tags/tag256.xml"/><Relationship Id="rId16" Type="http://schemas.openxmlformats.org/officeDocument/2006/relationships/image" Target="../media/image29.svg"/><Relationship Id="rId1" Type="http://schemas.openxmlformats.org/officeDocument/2006/relationships/tags" Target="../tags/tag255.xml"/><Relationship Id="rId6" Type="http://schemas.openxmlformats.org/officeDocument/2006/relationships/tags" Target="../tags/tag260.xml"/><Relationship Id="rId11" Type="http://schemas.openxmlformats.org/officeDocument/2006/relationships/tags" Target="../tags/tag265.xml"/><Relationship Id="rId5" Type="http://schemas.openxmlformats.org/officeDocument/2006/relationships/tags" Target="../tags/tag259.xml"/><Relationship Id="rId15" Type="http://schemas.openxmlformats.org/officeDocument/2006/relationships/image" Target="../media/image15.png"/><Relationship Id="rId10" Type="http://schemas.openxmlformats.org/officeDocument/2006/relationships/tags" Target="../tags/tag264.xml"/><Relationship Id="rId19" Type="http://schemas.openxmlformats.org/officeDocument/2006/relationships/image" Target="../media/image42.png"/><Relationship Id="rId4" Type="http://schemas.openxmlformats.org/officeDocument/2006/relationships/tags" Target="../tags/tag258.xml"/><Relationship Id="rId9" Type="http://schemas.openxmlformats.org/officeDocument/2006/relationships/tags" Target="../tags/tag263.xml"/><Relationship Id="rId14" Type="http://schemas.openxmlformats.org/officeDocument/2006/relationships/image" Target="../media/image5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274.xml"/><Relationship Id="rId13" Type="http://schemas.openxmlformats.org/officeDocument/2006/relationships/image" Target="../media/image18.png"/><Relationship Id="rId3" Type="http://schemas.openxmlformats.org/officeDocument/2006/relationships/tags" Target="../tags/tag269.xml"/><Relationship Id="rId7" Type="http://schemas.openxmlformats.org/officeDocument/2006/relationships/tags" Target="../tags/tag273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53.png"/><Relationship Id="rId2" Type="http://schemas.openxmlformats.org/officeDocument/2006/relationships/tags" Target="../tags/tag268.xml"/><Relationship Id="rId16" Type="http://schemas.openxmlformats.org/officeDocument/2006/relationships/image" Target="../media/image52.PNG"/><Relationship Id="rId1" Type="http://schemas.openxmlformats.org/officeDocument/2006/relationships/tags" Target="../tags/tag267.xml"/><Relationship Id="rId6" Type="http://schemas.openxmlformats.org/officeDocument/2006/relationships/tags" Target="../tags/tag272.xml"/><Relationship Id="rId11" Type="http://schemas.openxmlformats.org/officeDocument/2006/relationships/tags" Target="../tags/tag277.xml"/><Relationship Id="rId5" Type="http://schemas.openxmlformats.org/officeDocument/2006/relationships/tags" Target="../tags/tag271.xml"/><Relationship Id="rId15" Type="http://schemas.openxmlformats.org/officeDocument/2006/relationships/image" Target="../media/image51.png"/><Relationship Id="rId10" Type="http://schemas.openxmlformats.org/officeDocument/2006/relationships/tags" Target="../tags/tag276.xml"/><Relationship Id="rId4" Type="http://schemas.openxmlformats.org/officeDocument/2006/relationships/tags" Target="../tags/tag270.xml"/><Relationship Id="rId9" Type="http://schemas.openxmlformats.org/officeDocument/2006/relationships/tags" Target="../tags/tag275.xml"/><Relationship Id="rId14" Type="http://schemas.openxmlformats.org/officeDocument/2006/relationships/image" Target="../media/image19.sv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media" Target="../media/media1.wav"/><Relationship Id="rId13" Type="http://schemas.openxmlformats.org/officeDocument/2006/relationships/tags" Target="../tags/tag288.xml"/><Relationship Id="rId18" Type="http://schemas.openxmlformats.org/officeDocument/2006/relationships/image" Target="../media/image53.png"/><Relationship Id="rId3" Type="http://schemas.openxmlformats.org/officeDocument/2006/relationships/tags" Target="../tags/tag280.xml"/><Relationship Id="rId7" Type="http://schemas.openxmlformats.org/officeDocument/2006/relationships/tags" Target="../tags/tag284.xml"/><Relationship Id="rId12" Type="http://schemas.openxmlformats.org/officeDocument/2006/relationships/tags" Target="../tags/tag287.xml"/><Relationship Id="rId17" Type="http://schemas.openxmlformats.org/officeDocument/2006/relationships/image" Target="../media/image52.PNG"/><Relationship Id="rId2" Type="http://schemas.openxmlformats.org/officeDocument/2006/relationships/tags" Target="../tags/tag279.xml"/><Relationship Id="rId16" Type="http://schemas.openxmlformats.org/officeDocument/2006/relationships/image" Target="../media/image51.png"/><Relationship Id="rId1" Type="http://schemas.openxmlformats.org/officeDocument/2006/relationships/tags" Target="../tags/tag278.xml"/><Relationship Id="rId6" Type="http://schemas.openxmlformats.org/officeDocument/2006/relationships/tags" Target="../tags/tag283.xml"/><Relationship Id="rId11" Type="http://schemas.openxmlformats.org/officeDocument/2006/relationships/tags" Target="../tags/tag286.xml"/><Relationship Id="rId5" Type="http://schemas.openxmlformats.org/officeDocument/2006/relationships/tags" Target="../tags/tag282.xml"/><Relationship Id="rId15" Type="http://schemas.openxmlformats.org/officeDocument/2006/relationships/slideLayout" Target="../slideLayouts/slideLayout29.xml"/><Relationship Id="rId10" Type="http://schemas.openxmlformats.org/officeDocument/2006/relationships/tags" Target="../tags/tag285.xml"/><Relationship Id="rId19" Type="http://schemas.openxmlformats.org/officeDocument/2006/relationships/image" Target="../media/image54.png"/><Relationship Id="rId4" Type="http://schemas.openxmlformats.org/officeDocument/2006/relationships/tags" Target="../tags/tag281.xml"/><Relationship Id="rId9" Type="http://schemas.openxmlformats.org/officeDocument/2006/relationships/audio" Target="../media/media1.wav"/><Relationship Id="rId14" Type="http://schemas.openxmlformats.org/officeDocument/2006/relationships/tags" Target="../tags/tag289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297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53.png"/><Relationship Id="rId3" Type="http://schemas.openxmlformats.org/officeDocument/2006/relationships/tags" Target="../tags/tag292.xml"/><Relationship Id="rId7" Type="http://schemas.openxmlformats.org/officeDocument/2006/relationships/tags" Target="../tags/tag296.xml"/><Relationship Id="rId12" Type="http://schemas.openxmlformats.org/officeDocument/2006/relationships/tags" Target="../tags/tag301.xml"/><Relationship Id="rId17" Type="http://schemas.openxmlformats.org/officeDocument/2006/relationships/image" Target="../media/image52.PNG"/><Relationship Id="rId2" Type="http://schemas.openxmlformats.org/officeDocument/2006/relationships/tags" Target="../tags/tag291.xml"/><Relationship Id="rId16" Type="http://schemas.openxmlformats.org/officeDocument/2006/relationships/image" Target="../media/image22.png"/><Relationship Id="rId1" Type="http://schemas.openxmlformats.org/officeDocument/2006/relationships/tags" Target="../tags/tag290.xml"/><Relationship Id="rId6" Type="http://schemas.openxmlformats.org/officeDocument/2006/relationships/tags" Target="../tags/tag295.xml"/><Relationship Id="rId11" Type="http://schemas.openxmlformats.org/officeDocument/2006/relationships/tags" Target="../tags/tag300.xml"/><Relationship Id="rId5" Type="http://schemas.openxmlformats.org/officeDocument/2006/relationships/tags" Target="../tags/tag294.xml"/><Relationship Id="rId15" Type="http://schemas.openxmlformats.org/officeDocument/2006/relationships/image" Target="../media/image19.svg"/><Relationship Id="rId10" Type="http://schemas.openxmlformats.org/officeDocument/2006/relationships/tags" Target="../tags/tag299.xml"/><Relationship Id="rId4" Type="http://schemas.openxmlformats.org/officeDocument/2006/relationships/tags" Target="../tags/tag293.xml"/><Relationship Id="rId9" Type="http://schemas.openxmlformats.org/officeDocument/2006/relationships/tags" Target="../tags/tag298.xml"/><Relationship Id="rId14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tags" Target="../tags/tag304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55.png"/><Relationship Id="rId2" Type="http://schemas.openxmlformats.org/officeDocument/2006/relationships/tags" Target="../tags/tag303.xml"/><Relationship Id="rId1" Type="http://schemas.openxmlformats.org/officeDocument/2006/relationships/tags" Target="../tags/tag302.xml"/><Relationship Id="rId6" Type="http://schemas.openxmlformats.org/officeDocument/2006/relationships/tags" Target="../tags/tag307.xml"/><Relationship Id="rId11" Type="http://schemas.openxmlformats.org/officeDocument/2006/relationships/image" Target="../media/image53.png"/><Relationship Id="rId5" Type="http://schemas.openxmlformats.org/officeDocument/2006/relationships/tags" Target="../tags/tag306.xml"/><Relationship Id="rId10" Type="http://schemas.openxmlformats.org/officeDocument/2006/relationships/image" Target="../media/image19.svg"/><Relationship Id="rId4" Type="http://schemas.openxmlformats.org/officeDocument/2006/relationships/tags" Target="../tags/tag305.xml"/><Relationship Id="rId9" Type="http://schemas.openxmlformats.org/officeDocument/2006/relationships/image" Target="../media/image1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315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53.png"/><Relationship Id="rId3" Type="http://schemas.openxmlformats.org/officeDocument/2006/relationships/tags" Target="../tags/tag310.xml"/><Relationship Id="rId7" Type="http://schemas.openxmlformats.org/officeDocument/2006/relationships/tags" Target="../tags/tag314.xml"/><Relationship Id="rId12" Type="http://schemas.openxmlformats.org/officeDocument/2006/relationships/tags" Target="../tags/tag319.xml"/><Relationship Id="rId17" Type="http://schemas.openxmlformats.org/officeDocument/2006/relationships/image" Target="../media/image52.PNG"/><Relationship Id="rId2" Type="http://schemas.openxmlformats.org/officeDocument/2006/relationships/tags" Target="../tags/tag309.xml"/><Relationship Id="rId16" Type="http://schemas.openxmlformats.org/officeDocument/2006/relationships/image" Target="../media/image51.png"/><Relationship Id="rId1" Type="http://schemas.openxmlformats.org/officeDocument/2006/relationships/tags" Target="../tags/tag308.xml"/><Relationship Id="rId6" Type="http://schemas.openxmlformats.org/officeDocument/2006/relationships/tags" Target="../tags/tag313.xml"/><Relationship Id="rId11" Type="http://schemas.openxmlformats.org/officeDocument/2006/relationships/tags" Target="../tags/tag318.xml"/><Relationship Id="rId5" Type="http://schemas.openxmlformats.org/officeDocument/2006/relationships/tags" Target="../tags/tag312.xml"/><Relationship Id="rId15" Type="http://schemas.openxmlformats.org/officeDocument/2006/relationships/image" Target="../media/image19.svg"/><Relationship Id="rId10" Type="http://schemas.openxmlformats.org/officeDocument/2006/relationships/tags" Target="../tags/tag317.xml"/><Relationship Id="rId4" Type="http://schemas.openxmlformats.org/officeDocument/2006/relationships/tags" Target="../tags/tag311.xml"/><Relationship Id="rId9" Type="http://schemas.openxmlformats.org/officeDocument/2006/relationships/tags" Target="../tags/tag316.xml"/><Relationship Id="rId14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327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55.png"/><Relationship Id="rId3" Type="http://schemas.openxmlformats.org/officeDocument/2006/relationships/tags" Target="../tags/tag322.xml"/><Relationship Id="rId7" Type="http://schemas.openxmlformats.org/officeDocument/2006/relationships/tags" Target="../tags/tag326.xml"/><Relationship Id="rId12" Type="http://schemas.openxmlformats.org/officeDocument/2006/relationships/tags" Target="../tags/tag331.xml"/><Relationship Id="rId17" Type="http://schemas.openxmlformats.org/officeDocument/2006/relationships/image" Target="../media/image53.png"/><Relationship Id="rId2" Type="http://schemas.openxmlformats.org/officeDocument/2006/relationships/tags" Target="../tags/tag321.xml"/><Relationship Id="rId16" Type="http://schemas.openxmlformats.org/officeDocument/2006/relationships/image" Target="../media/image52.PNG"/><Relationship Id="rId1" Type="http://schemas.openxmlformats.org/officeDocument/2006/relationships/tags" Target="../tags/tag320.xml"/><Relationship Id="rId6" Type="http://schemas.openxmlformats.org/officeDocument/2006/relationships/tags" Target="../tags/tag325.xml"/><Relationship Id="rId11" Type="http://schemas.openxmlformats.org/officeDocument/2006/relationships/tags" Target="../tags/tag330.xml"/><Relationship Id="rId5" Type="http://schemas.openxmlformats.org/officeDocument/2006/relationships/tags" Target="../tags/tag324.xml"/><Relationship Id="rId15" Type="http://schemas.openxmlformats.org/officeDocument/2006/relationships/image" Target="../media/image19.svg"/><Relationship Id="rId10" Type="http://schemas.openxmlformats.org/officeDocument/2006/relationships/tags" Target="../tags/tag329.xml"/><Relationship Id="rId4" Type="http://schemas.openxmlformats.org/officeDocument/2006/relationships/tags" Target="../tags/tag323.xml"/><Relationship Id="rId9" Type="http://schemas.openxmlformats.org/officeDocument/2006/relationships/tags" Target="../tags/tag328.xml"/><Relationship Id="rId14" Type="http://schemas.openxmlformats.org/officeDocument/2006/relationships/image" Target="../media/image1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339.xml"/><Relationship Id="rId13" Type="http://schemas.openxmlformats.org/officeDocument/2006/relationships/image" Target="../media/image19.svg"/><Relationship Id="rId3" Type="http://schemas.openxmlformats.org/officeDocument/2006/relationships/tags" Target="../tags/tag334.xml"/><Relationship Id="rId7" Type="http://schemas.openxmlformats.org/officeDocument/2006/relationships/tags" Target="../tags/tag338.xml"/><Relationship Id="rId12" Type="http://schemas.openxmlformats.org/officeDocument/2006/relationships/image" Target="../media/image18.png"/><Relationship Id="rId2" Type="http://schemas.openxmlformats.org/officeDocument/2006/relationships/tags" Target="../tags/tag333.xml"/><Relationship Id="rId16" Type="http://schemas.microsoft.com/office/2007/relationships/hdphoto" Target="../media/hdphoto1.wdp"/><Relationship Id="rId1" Type="http://schemas.openxmlformats.org/officeDocument/2006/relationships/tags" Target="../tags/tag332.xml"/><Relationship Id="rId6" Type="http://schemas.openxmlformats.org/officeDocument/2006/relationships/tags" Target="../tags/tag337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36.xml"/><Relationship Id="rId15" Type="http://schemas.openxmlformats.org/officeDocument/2006/relationships/image" Target="../media/image56.png"/><Relationship Id="rId10" Type="http://schemas.openxmlformats.org/officeDocument/2006/relationships/tags" Target="../tags/tag341.xml"/><Relationship Id="rId4" Type="http://schemas.openxmlformats.org/officeDocument/2006/relationships/tags" Target="../tags/tag335.xml"/><Relationship Id="rId9" Type="http://schemas.openxmlformats.org/officeDocument/2006/relationships/tags" Target="../tags/tag340.xml"/><Relationship Id="rId1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349.xml"/><Relationship Id="rId13" Type="http://schemas.openxmlformats.org/officeDocument/2006/relationships/image" Target="../media/image51.png"/><Relationship Id="rId3" Type="http://schemas.openxmlformats.org/officeDocument/2006/relationships/tags" Target="../tags/tag344.xml"/><Relationship Id="rId7" Type="http://schemas.openxmlformats.org/officeDocument/2006/relationships/tags" Target="../tags/tag348.xml"/><Relationship Id="rId12" Type="http://schemas.openxmlformats.org/officeDocument/2006/relationships/image" Target="../media/image19.svg"/><Relationship Id="rId2" Type="http://schemas.openxmlformats.org/officeDocument/2006/relationships/tags" Target="../tags/tag343.xml"/><Relationship Id="rId1" Type="http://schemas.openxmlformats.org/officeDocument/2006/relationships/tags" Target="../tags/tag342.xml"/><Relationship Id="rId6" Type="http://schemas.openxmlformats.org/officeDocument/2006/relationships/tags" Target="../tags/tag347.xml"/><Relationship Id="rId11" Type="http://schemas.openxmlformats.org/officeDocument/2006/relationships/image" Target="../media/image18.png"/><Relationship Id="rId5" Type="http://schemas.openxmlformats.org/officeDocument/2006/relationships/tags" Target="../tags/tag346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345.xml"/><Relationship Id="rId9" Type="http://schemas.openxmlformats.org/officeDocument/2006/relationships/tags" Target="../tags/tag350.xml"/><Relationship Id="rId14" Type="http://schemas.openxmlformats.org/officeDocument/2006/relationships/image" Target="../media/image57.jp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358.xml"/><Relationship Id="rId13" Type="http://schemas.openxmlformats.org/officeDocument/2006/relationships/image" Target="../media/image19.svg"/><Relationship Id="rId3" Type="http://schemas.openxmlformats.org/officeDocument/2006/relationships/tags" Target="../tags/tag353.xml"/><Relationship Id="rId7" Type="http://schemas.openxmlformats.org/officeDocument/2006/relationships/tags" Target="../tags/tag357.xml"/><Relationship Id="rId12" Type="http://schemas.openxmlformats.org/officeDocument/2006/relationships/image" Target="../media/image18.png"/><Relationship Id="rId17" Type="http://schemas.openxmlformats.org/officeDocument/2006/relationships/image" Target="../media/image58.PNG"/><Relationship Id="rId2" Type="http://schemas.openxmlformats.org/officeDocument/2006/relationships/tags" Target="../tags/tag352.xml"/><Relationship Id="rId16" Type="http://schemas.microsoft.com/office/2007/relationships/hdphoto" Target="../media/hdphoto1.wdp"/><Relationship Id="rId1" Type="http://schemas.openxmlformats.org/officeDocument/2006/relationships/tags" Target="../tags/tag351.xml"/><Relationship Id="rId6" Type="http://schemas.openxmlformats.org/officeDocument/2006/relationships/tags" Target="../tags/tag356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55.xml"/><Relationship Id="rId15" Type="http://schemas.openxmlformats.org/officeDocument/2006/relationships/image" Target="../media/image56.png"/><Relationship Id="rId10" Type="http://schemas.openxmlformats.org/officeDocument/2006/relationships/tags" Target="../tags/tag360.xml"/><Relationship Id="rId4" Type="http://schemas.openxmlformats.org/officeDocument/2006/relationships/tags" Target="../tags/tag354.xml"/><Relationship Id="rId9" Type="http://schemas.openxmlformats.org/officeDocument/2006/relationships/tags" Target="../tags/tag359.xml"/><Relationship Id="rId1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368.xml"/><Relationship Id="rId13" Type="http://schemas.openxmlformats.org/officeDocument/2006/relationships/image" Target="../media/image18.png"/><Relationship Id="rId3" Type="http://schemas.openxmlformats.org/officeDocument/2006/relationships/tags" Target="../tags/tag363.xml"/><Relationship Id="rId7" Type="http://schemas.openxmlformats.org/officeDocument/2006/relationships/tags" Target="../tags/tag367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60.jpeg"/><Relationship Id="rId2" Type="http://schemas.openxmlformats.org/officeDocument/2006/relationships/tags" Target="../tags/tag362.xml"/><Relationship Id="rId16" Type="http://schemas.openxmlformats.org/officeDocument/2006/relationships/image" Target="../media/image59.JPG"/><Relationship Id="rId1" Type="http://schemas.openxmlformats.org/officeDocument/2006/relationships/tags" Target="../tags/tag361.xml"/><Relationship Id="rId6" Type="http://schemas.openxmlformats.org/officeDocument/2006/relationships/tags" Target="../tags/tag366.xml"/><Relationship Id="rId11" Type="http://schemas.openxmlformats.org/officeDocument/2006/relationships/tags" Target="../tags/tag371.xml"/><Relationship Id="rId5" Type="http://schemas.openxmlformats.org/officeDocument/2006/relationships/tags" Target="../tags/tag365.xml"/><Relationship Id="rId15" Type="http://schemas.openxmlformats.org/officeDocument/2006/relationships/image" Target="../media/image51.png"/><Relationship Id="rId10" Type="http://schemas.openxmlformats.org/officeDocument/2006/relationships/tags" Target="../tags/tag370.xml"/><Relationship Id="rId4" Type="http://schemas.openxmlformats.org/officeDocument/2006/relationships/tags" Target="../tags/tag364.xml"/><Relationship Id="rId9" Type="http://schemas.openxmlformats.org/officeDocument/2006/relationships/tags" Target="../tags/tag369.xml"/><Relationship Id="rId14" Type="http://schemas.openxmlformats.org/officeDocument/2006/relationships/image" Target="../media/image19.sv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379.xml"/><Relationship Id="rId13" Type="http://schemas.openxmlformats.org/officeDocument/2006/relationships/image" Target="../media/image19.svg"/><Relationship Id="rId3" Type="http://schemas.openxmlformats.org/officeDocument/2006/relationships/tags" Target="../tags/tag374.xml"/><Relationship Id="rId7" Type="http://schemas.openxmlformats.org/officeDocument/2006/relationships/tags" Target="../tags/tag378.xml"/><Relationship Id="rId12" Type="http://schemas.openxmlformats.org/officeDocument/2006/relationships/image" Target="../media/image18.png"/><Relationship Id="rId2" Type="http://schemas.openxmlformats.org/officeDocument/2006/relationships/tags" Target="../tags/tag373.xml"/><Relationship Id="rId1" Type="http://schemas.openxmlformats.org/officeDocument/2006/relationships/tags" Target="../tags/tag372.xml"/><Relationship Id="rId6" Type="http://schemas.openxmlformats.org/officeDocument/2006/relationships/tags" Target="../tags/tag377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76.xml"/><Relationship Id="rId15" Type="http://schemas.openxmlformats.org/officeDocument/2006/relationships/image" Target="../media/image51.png"/><Relationship Id="rId10" Type="http://schemas.openxmlformats.org/officeDocument/2006/relationships/tags" Target="../tags/tag381.xml"/><Relationship Id="rId4" Type="http://schemas.openxmlformats.org/officeDocument/2006/relationships/tags" Target="../tags/tag375.xml"/><Relationship Id="rId9" Type="http://schemas.openxmlformats.org/officeDocument/2006/relationships/tags" Target="../tags/tag380.xml"/><Relationship Id="rId14" Type="http://schemas.openxmlformats.org/officeDocument/2006/relationships/image" Target="../media/image61.JP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84.xml"/><Relationship Id="rId7" Type="http://schemas.openxmlformats.org/officeDocument/2006/relationships/image" Target="../media/image18.png"/><Relationship Id="rId2" Type="http://schemas.openxmlformats.org/officeDocument/2006/relationships/tags" Target="../tags/tag383.xml"/><Relationship Id="rId1" Type="http://schemas.openxmlformats.org/officeDocument/2006/relationships/tags" Target="../tags/tag382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86.xml"/><Relationship Id="rId4" Type="http://schemas.openxmlformats.org/officeDocument/2006/relationships/tags" Target="../tags/tag385.xml"/><Relationship Id="rId9" Type="http://schemas.openxmlformats.org/officeDocument/2006/relationships/image" Target="../media/image2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tags" Target="../tags/tag389.xml"/><Relationship Id="rId7" Type="http://schemas.openxmlformats.org/officeDocument/2006/relationships/image" Target="../media/image22.png"/><Relationship Id="rId2" Type="http://schemas.openxmlformats.org/officeDocument/2006/relationships/tags" Target="../tags/tag388.xml"/><Relationship Id="rId1" Type="http://schemas.openxmlformats.org/officeDocument/2006/relationships/tags" Target="../tags/tag38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29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397.xml"/><Relationship Id="rId13" Type="http://schemas.openxmlformats.org/officeDocument/2006/relationships/image" Target="../media/image22.png"/><Relationship Id="rId3" Type="http://schemas.openxmlformats.org/officeDocument/2006/relationships/tags" Target="../tags/tag392.xml"/><Relationship Id="rId7" Type="http://schemas.openxmlformats.org/officeDocument/2006/relationships/tags" Target="../tags/tag396.xml"/><Relationship Id="rId12" Type="http://schemas.openxmlformats.org/officeDocument/2006/relationships/image" Target="../media/image19.svg"/><Relationship Id="rId2" Type="http://schemas.openxmlformats.org/officeDocument/2006/relationships/tags" Target="../tags/tag391.xml"/><Relationship Id="rId1" Type="http://schemas.openxmlformats.org/officeDocument/2006/relationships/tags" Target="../tags/tag390.xml"/><Relationship Id="rId6" Type="http://schemas.openxmlformats.org/officeDocument/2006/relationships/tags" Target="../tags/tag395.xml"/><Relationship Id="rId11" Type="http://schemas.openxmlformats.org/officeDocument/2006/relationships/image" Target="../media/image18.png"/><Relationship Id="rId5" Type="http://schemas.openxmlformats.org/officeDocument/2006/relationships/tags" Target="../tags/tag394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393.xml"/><Relationship Id="rId9" Type="http://schemas.openxmlformats.org/officeDocument/2006/relationships/tags" Target="../tags/tag398.xml"/><Relationship Id="rId14" Type="http://schemas.openxmlformats.org/officeDocument/2006/relationships/image" Target="../media/image62.JP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406.xml"/><Relationship Id="rId13" Type="http://schemas.openxmlformats.org/officeDocument/2006/relationships/image" Target="../media/image22.png"/><Relationship Id="rId3" Type="http://schemas.openxmlformats.org/officeDocument/2006/relationships/tags" Target="../tags/tag401.xml"/><Relationship Id="rId7" Type="http://schemas.openxmlformats.org/officeDocument/2006/relationships/tags" Target="../tags/tag405.xml"/><Relationship Id="rId12" Type="http://schemas.openxmlformats.org/officeDocument/2006/relationships/image" Target="../media/image19.svg"/><Relationship Id="rId2" Type="http://schemas.openxmlformats.org/officeDocument/2006/relationships/tags" Target="../tags/tag400.xml"/><Relationship Id="rId1" Type="http://schemas.openxmlformats.org/officeDocument/2006/relationships/tags" Target="../tags/tag399.xml"/><Relationship Id="rId6" Type="http://schemas.openxmlformats.org/officeDocument/2006/relationships/tags" Target="../tags/tag404.xml"/><Relationship Id="rId11" Type="http://schemas.openxmlformats.org/officeDocument/2006/relationships/image" Target="../media/image18.png"/><Relationship Id="rId5" Type="http://schemas.openxmlformats.org/officeDocument/2006/relationships/tags" Target="../tags/tag403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402.xml"/><Relationship Id="rId9" Type="http://schemas.openxmlformats.org/officeDocument/2006/relationships/tags" Target="../tags/tag407.xml"/><Relationship Id="rId14" Type="http://schemas.openxmlformats.org/officeDocument/2006/relationships/image" Target="../media/image63.jpe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410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svg"/><Relationship Id="rId2" Type="http://schemas.openxmlformats.org/officeDocument/2006/relationships/tags" Target="../tags/tag409.xml"/><Relationship Id="rId1" Type="http://schemas.openxmlformats.org/officeDocument/2006/relationships/tags" Target="../tags/tag408.xml"/><Relationship Id="rId6" Type="http://schemas.openxmlformats.org/officeDocument/2006/relationships/tags" Target="../tags/tag413.xml"/><Relationship Id="rId11" Type="http://schemas.openxmlformats.org/officeDocument/2006/relationships/image" Target="../media/image8.png"/><Relationship Id="rId5" Type="http://schemas.openxmlformats.org/officeDocument/2006/relationships/tags" Target="../tags/tag412.xml"/><Relationship Id="rId10" Type="http://schemas.openxmlformats.org/officeDocument/2006/relationships/image" Target="../media/image7.svg"/><Relationship Id="rId4" Type="http://schemas.openxmlformats.org/officeDocument/2006/relationships/tags" Target="../tags/tag411.xml"/><Relationship Id="rId9" Type="http://schemas.openxmlformats.org/officeDocument/2006/relationships/image" Target="../media/image6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421.xml"/><Relationship Id="rId13" Type="http://schemas.openxmlformats.org/officeDocument/2006/relationships/image" Target="../media/image29.svg"/><Relationship Id="rId3" Type="http://schemas.openxmlformats.org/officeDocument/2006/relationships/tags" Target="../tags/tag416.xml"/><Relationship Id="rId7" Type="http://schemas.openxmlformats.org/officeDocument/2006/relationships/tags" Target="../tags/tag420.xml"/><Relationship Id="rId12" Type="http://schemas.openxmlformats.org/officeDocument/2006/relationships/image" Target="../media/image15.png"/><Relationship Id="rId2" Type="http://schemas.openxmlformats.org/officeDocument/2006/relationships/tags" Target="../tags/tag415.xml"/><Relationship Id="rId16" Type="http://schemas.openxmlformats.org/officeDocument/2006/relationships/image" Target="../media/image42.png"/><Relationship Id="rId1" Type="http://schemas.openxmlformats.org/officeDocument/2006/relationships/tags" Target="../tags/tag414.xml"/><Relationship Id="rId6" Type="http://schemas.openxmlformats.org/officeDocument/2006/relationships/tags" Target="../tags/tag419.xml"/><Relationship Id="rId11" Type="http://schemas.openxmlformats.org/officeDocument/2006/relationships/image" Target="../media/image5.jpeg"/><Relationship Id="rId5" Type="http://schemas.openxmlformats.org/officeDocument/2006/relationships/tags" Target="../tags/tag418.xml"/><Relationship Id="rId15" Type="http://schemas.openxmlformats.org/officeDocument/2006/relationships/image" Target="../media/image41.sv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417.xml"/><Relationship Id="rId9" Type="http://schemas.openxmlformats.org/officeDocument/2006/relationships/tags" Target="../tags/tag422.xml"/><Relationship Id="rId14" Type="http://schemas.openxmlformats.org/officeDocument/2006/relationships/image" Target="../media/image40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25.xml"/><Relationship Id="rId7" Type="http://schemas.openxmlformats.org/officeDocument/2006/relationships/image" Target="../media/image18.png"/><Relationship Id="rId2" Type="http://schemas.openxmlformats.org/officeDocument/2006/relationships/tags" Target="../tags/tag424.xml"/><Relationship Id="rId1" Type="http://schemas.openxmlformats.org/officeDocument/2006/relationships/tags" Target="../tags/tag423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27.xml"/><Relationship Id="rId10" Type="http://schemas.openxmlformats.org/officeDocument/2006/relationships/image" Target="../media/image32.png"/><Relationship Id="rId4" Type="http://schemas.openxmlformats.org/officeDocument/2006/relationships/tags" Target="../tags/tag426.xml"/><Relationship Id="rId9" Type="http://schemas.openxmlformats.org/officeDocument/2006/relationships/image" Target="../media/image64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tags" Target="../tags/tag430.xml"/><Relationship Id="rId7" Type="http://schemas.openxmlformats.org/officeDocument/2006/relationships/image" Target="../media/image19.svg"/><Relationship Id="rId2" Type="http://schemas.openxmlformats.org/officeDocument/2006/relationships/tags" Target="../tags/tag429.xml"/><Relationship Id="rId1" Type="http://schemas.openxmlformats.org/officeDocument/2006/relationships/tags" Target="../tags/tag428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431.xml"/><Relationship Id="rId9" Type="http://schemas.openxmlformats.org/officeDocument/2006/relationships/image" Target="../media/image65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439.xml"/><Relationship Id="rId13" Type="http://schemas.openxmlformats.org/officeDocument/2006/relationships/image" Target="../media/image19.svg"/><Relationship Id="rId3" Type="http://schemas.openxmlformats.org/officeDocument/2006/relationships/tags" Target="../tags/tag434.xml"/><Relationship Id="rId7" Type="http://schemas.openxmlformats.org/officeDocument/2006/relationships/tags" Target="../tags/tag438.xml"/><Relationship Id="rId12" Type="http://schemas.openxmlformats.org/officeDocument/2006/relationships/image" Target="../media/image18.png"/><Relationship Id="rId2" Type="http://schemas.openxmlformats.org/officeDocument/2006/relationships/tags" Target="../tags/tag433.xml"/><Relationship Id="rId1" Type="http://schemas.openxmlformats.org/officeDocument/2006/relationships/tags" Target="../tags/tag432.xml"/><Relationship Id="rId6" Type="http://schemas.openxmlformats.org/officeDocument/2006/relationships/tags" Target="../tags/tag437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436.xml"/><Relationship Id="rId10" Type="http://schemas.openxmlformats.org/officeDocument/2006/relationships/tags" Target="../tags/tag441.xml"/><Relationship Id="rId4" Type="http://schemas.openxmlformats.org/officeDocument/2006/relationships/tags" Target="../tags/tag435.xml"/><Relationship Id="rId9" Type="http://schemas.openxmlformats.org/officeDocument/2006/relationships/tags" Target="../tags/tag440.xml"/><Relationship Id="rId14" Type="http://schemas.openxmlformats.org/officeDocument/2006/relationships/image" Target="../media/image6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tags" Target="../tags/tag444.xml"/><Relationship Id="rId7" Type="http://schemas.openxmlformats.org/officeDocument/2006/relationships/image" Target="../media/image65.png"/><Relationship Id="rId2" Type="http://schemas.openxmlformats.org/officeDocument/2006/relationships/tags" Target="../tags/tag443.xml"/><Relationship Id="rId1" Type="http://schemas.openxmlformats.org/officeDocument/2006/relationships/tags" Target="../tags/tag44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29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447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64.jpeg"/><Relationship Id="rId2" Type="http://schemas.openxmlformats.org/officeDocument/2006/relationships/tags" Target="../tags/tag446.xml"/><Relationship Id="rId1" Type="http://schemas.openxmlformats.org/officeDocument/2006/relationships/tags" Target="../tags/tag445.xml"/><Relationship Id="rId6" Type="http://schemas.openxmlformats.org/officeDocument/2006/relationships/tags" Target="../tags/tag450.xml"/><Relationship Id="rId11" Type="http://schemas.openxmlformats.org/officeDocument/2006/relationships/image" Target="../media/image33.png"/><Relationship Id="rId5" Type="http://schemas.openxmlformats.org/officeDocument/2006/relationships/tags" Target="../tags/tag449.xml"/><Relationship Id="rId10" Type="http://schemas.openxmlformats.org/officeDocument/2006/relationships/image" Target="../media/image46.png"/><Relationship Id="rId4" Type="http://schemas.openxmlformats.org/officeDocument/2006/relationships/tags" Target="../tags/tag448.xml"/><Relationship Id="rId9" Type="http://schemas.openxmlformats.org/officeDocument/2006/relationships/image" Target="../media/image19.sv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453.xml"/><Relationship Id="rId7" Type="http://schemas.openxmlformats.org/officeDocument/2006/relationships/image" Target="../media/image18.png"/><Relationship Id="rId2" Type="http://schemas.openxmlformats.org/officeDocument/2006/relationships/tags" Target="../tags/tag452.xml"/><Relationship Id="rId1" Type="http://schemas.openxmlformats.org/officeDocument/2006/relationships/tags" Target="../tags/tag451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55.xml"/><Relationship Id="rId10" Type="http://schemas.openxmlformats.org/officeDocument/2006/relationships/image" Target="../media/image64.jpeg"/><Relationship Id="rId4" Type="http://schemas.openxmlformats.org/officeDocument/2006/relationships/tags" Target="../tags/tag454.xml"/><Relationship Id="rId9" Type="http://schemas.openxmlformats.org/officeDocument/2006/relationships/image" Target="../media/image3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26.jpeg"/><Relationship Id="rId2" Type="http://schemas.openxmlformats.org/officeDocument/2006/relationships/tags" Target="../tags/tag457.xml"/><Relationship Id="rId1" Type="http://schemas.openxmlformats.org/officeDocument/2006/relationships/tags" Target="../tags/tag456.xml"/><Relationship Id="rId6" Type="http://schemas.openxmlformats.org/officeDocument/2006/relationships/image" Target="../media/image67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tags" Target="../tags/tag460.xml"/><Relationship Id="rId7" Type="http://schemas.openxmlformats.org/officeDocument/2006/relationships/image" Target="../media/image19.svg"/><Relationship Id="rId2" Type="http://schemas.openxmlformats.org/officeDocument/2006/relationships/tags" Target="../tags/tag459.xml"/><Relationship Id="rId1" Type="http://schemas.openxmlformats.org/officeDocument/2006/relationships/tags" Target="../tags/tag458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461.xml"/><Relationship Id="rId9" Type="http://schemas.openxmlformats.org/officeDocument/2006/relationships/image" Target="../media/image51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gif"/><Relationship Id="rId3" Type="http://schemas.microsoft.com/office/2007/relationships/media" Target="../media/media2.mp3"/><Relationship Id="rId7" Type="http://schemas.openxmlformats.org/officeDocument/2006/relationships/image" Target="../media/image19.svg"/><Relationship Id="rId2" Type="http://schemas.openxmlformats.org/officeDocument/2006/relationships/tags" Target="../tags/tag463.xml"/><Relationship Id="rId1" Type="http://schemas.openxmlformats.org/officeDocument/2006/relationships/tags" Target="../tags/tag462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audio" Target="../media/media2.mp3"/><Relationship Id="rId9" Type="http://schemas.openxmlformats.org/officeDocument/2006/relationships/image" Target="../media/image54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471.xml"/><Relationship Id="rId13" Type="http://schemas.openxmlformats.org/officeDocument/2006/relationships/image" Target="../media/image69.jpg"/><Relationship Id="rId18" Type="http://schemas.openxmlformats.org/officeDocument/2006/relationships/image" Target="../media/image73.png"/><Relationship Id="rId3" Type="http://schemas.openxmlformats.org/officeDocument/2006/relationships/tags" Target="../tags/tag466.xml"/><Relationship Id="rId7" Type="http://schemas.openxmlformats.org/officeDocument/2006/relationships/tags" Target="../tags/tag470.xml"/><Relationship Id="rId12" Type="http://schemas.openxmlformats.org/officeDocument/2006/relationships/image" Target="../media/image19.svg"/><Relationship Id="rId17" Type="http://schemas.microsoft.com/office/2007/relationships/hdphoto" Target="../media/hdphoto2.wdp"/><Relationship Id="rId2" Type="http://schemas.openxmlformats.org/officeDocument/2006/relationships/tags" Target="../tags/tag465.xml"/><Relationship Id="rId16" Type="http://schemas.openxmlformats.org/officeDocument/2006/relationships/image" Target="../media/image72.png"/><Relationship Id="rId1" Type="http://schemas.openxmlformats.org/officeDocument/2006/relationships/tags" Target="../tags/tag464.xml"/><Relationship Id="rId6" Type="http://schemas.openxmlformats.org/officeDocument/2006/relationships/tags" Target="../tags/tag469.xml"/><Relationship Id="rId11" Type="http://schemas.openxmlformats.org/officeDocument/2006/relationships/image" Target="../media/image18.png"/><Relationship Id="rId5" Type="http://schemas.openxmlformats.org/officeDocument/2006/relationships/tags" Target="../tags/tag468.xml"/><Relationship Id="rId15" Type="http://schemas.openxmlformats.org/officeDocument/2006/relationships/image" Target="../media/image71.jp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467.xml"/><Relationship Id="rId9" Type="http://schemas.openxmlformats.org/officeDocument/2006/relationships/tags" Target="../tags/tag472.xml"/><Relationship Id="rId14" Type="http://schemas.openxmlformats.org/officeDocument/2006/relationships/image" Target="../media/image70.jpe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tags" Target="../tags/tag480.xml"/><Relationship Id="rId13" Type="http://schemas.openxmlformats.org/officeDocument/2006/relationships/image" Target="../media/image43.png"/><Relationship Id="rId3" Type="http://schemas.openxmlformats.org/officeDocument/2006/relationships/tags" Target="../tags/tag475.xml"/><Relationship Id="rId7" Type="http://schemas.openxmlformats.org/officeDocument/2006/relationships/tags" Target="../tags/tag479.xml"/><Relationship Id="rId12" Type="http://schemas.openxmlformats.org/officeDocument/2006/relationships/image" Target="../media/image19.svg"/><Relationship Id="rId2" Type="http://schemas.openxmlformats.org/officeDocument/2006/relationships/tags" Target="../tags/tag474.xml"/><Relationship Id="rId1" Type="http://schemas.openxmlformats.org/officeDocument/2006/relationships/tags" Target="../tags/tag473.xml"/><Relationship Id="rId6" Type="http://schemas.openxmlformats.org/officeDocument/2006/relationships/tags" Target="../tags/tag478.xml"/><Relationship Id="rId11" Type="http://schemas.openxmlformats.org/officeDocument/2006/relationships/image" Target="../media/image18.png"/><Relationship Id="rId5" Type="http://schemas.openxmlformats.org/officeDocument/2006/relationships/tags" Target="../tags/tag477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76.xml"/><Relationship Id="rId9" Type="http://schemas.openxmlformats.org/officeDocument/2006/relationships/tags" Target="../tags/tag48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4.png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482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1 - Séance </a:t>
            </a:r>
            <a:r>
              <a:rPr lang="en-US" sz="4001" b="1" dirty="0">
                <a:solidFill>
                  <a:prstClr val="white"/>
                </a:solidFill>
                <a:latin typeface="Dosis Bold"/>
              </a:rPr>
              <a:t>3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3"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Semaine 1  :  </a:t>
            </a:r>
            <a:r>
              <a:rPr lang="fr-FR" sz="2400" b="1" dirty="0">
                <a:solidFill>
                  <a:schemeClr val="accent1"/>
                </a:solidFill>
                <a:latin typeface="Dosis" pitchFamily="2" charset="0"/>
              </a:rPr>
              <a:t> Où sont les élèves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2 :  Qu’est-ce que tu fais à l’école 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3 :   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4 :  Qu’est-ce que tu dois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5 :  Qu’est-ce que tu aimes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300" b="1" dirty="0">
                <a:solidFill>
                  <a:srgbClr val="106585"/>
                </a:solidFill>
                <a:latin typeface="Dosis" pitchFamily="2" charset="0"/>
              </a:rPr>
              <a:t>Programmation thématique de la période 2 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3000" b="1" dirty="0">
                <a:solidFill>
                  <a:schemeClr val="accent1"/>
                </a:solidFill>
                <a:latin typeface="Dosis" pitchFamily="2" charset="0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b="1" dirty="0">
                <a:solidFill>
                  <a:schemeClr val="accent1"/>
                </a:solidFill>
                <a:latin typeface="Dosis" pitchFamily="2" charset="0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1926220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du 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5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3C4AA06-2897-8E75-C5F5-5AF49F53A5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5463" y="2962510"/>
            <a:ext cx="3779848" cy="5342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D14896-0A3B-FE0A-5DA0-35FD4B8EBD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64266" y="2947269"/>
            <a:ext cx="378746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12B81CF-1550-9AE0-D435-780A73D84E6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50689" y="2947269"/>
            <a:ext cx="378746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5226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3C134-1D57-0666-985E-9742E77D2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8A07C120-536A-53B0-F157-595A59C4ADA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A5A1137-BD55-BEC7-FB60-1B49E24C5BC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20980" y="3063754"/>
            <a:ext cx="9696093" cy="567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1.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Lire des mots-outils.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Lire des mots contenant les graphèmes : </a:t>
            </a:r>
            <a:r>
              <a:rPr lang="de-DE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de-DE" sz="3000" b="1" dirty="0" err="1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cr</a:t>
            </a:r>
            <a:r>
              <a:rPr lang="de-DE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 – </a:t>
            </a:r>
            <a:r>
              <a:rPr lang="de-DE" sz="3000" b="1" dirty="0" err="1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br</a:t>
            </a:r>
            <a:r>
              <a:rPr lang="de-DE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 – </a:t>
            </a:r>
            <a:r>
              <a:rPr lang="de-DE" sz="3000" b="1" dirty="0" err="1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fr</a:t>
            </a:r>
            <a:r>
              <a:rPr lang="de-DE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 –  </a:t>
            </a:r>
            <a:r>
              <a:rPr lang="de-DE" sz="3000" b="1" dirty="0" err="1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gr</a:t>
            </a:r>
            <a:r>
              <a:rPr lang="de-DE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  – </a:t>
            </a:r>
            <a:r>
              <a:rPr lang="de-DE" sz="3000" b="1" dirty="0" err="1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tr</a:t>
            </a:r>
            <a:r>
              <a:rPr kumimoji="0" lang="fr-FR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</a:t>
            </a:r>
            <a:endParaRPr lang="fr-FR" sz="4200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Où est … ? / Où sont …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Est / sont.</a:t>
            </a:r>
          </a:p>
          <a:p>
            <a:pPr marR="0" lvl="0" indent="0" defTabSz="91444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Activités d’écriture  </a:t>
            </a:r>
          </a:p>
          <a:p>
            <a:pPr marR="0" lvl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Écrire des mots contenant les graphèmes </a:t>
            </a:r>
            <a:r>
              <a:rPr lang="fr-FR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cr</a:t>
            </a: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– </a:t>
            </a:r>
            <a:r>
              <a:rPr lang="fr-FR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br</a:t>
            </a: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– </a:t>
            </a:r>
            <a:r>
              <a:rPr lang="fr-FR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fr</a:t>
            </a: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–  gr  – tr.</a:t>
            </a:r>
          </a:p>
          <a:p>
            <a:pPr defTabSz="914445">
              <a:defRPr/>
            </a:pPr>
            <a:endParaRPr lang="fr-FR" sz="3000" b="1" dirty="0">
              <a:solidFill>
                <a:srgbClr val="5C9ED1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6EB141D-DE15-0B74-B63E-4CC147AF3E0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432FEACF-CC19-77C1-F4C8-1922757B5A5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6CE2DC-E33C-409C-8137-1A8CABE4A3D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6203" y="3219241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4749863D-9C0C-8722-7989-240777EE668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146063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1319437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23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381000" y="948440"/>
            <a:ext cx="12954000" cy="8550826"/>
            <a:chOff x="0" y="-47625"/>
            <a:chExt cx="3895412" cy="260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/>
        </p:nvSpPr>
        <p:spPr>
          <a:xfrm rot="10800000" flipH="1">
            <a:off x="1143000" y="4038634"/>
            <a:ext cx="11430000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/>
        </p:nvSpPr>
        <p:spPr>
          <a:xfrm>
            <a:off x="1386491" y="415103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/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/>
        </p:nvSpPr>
        <p:spPr>
          <a:xfrm>
            <a:off x="2433080" y="4832400"/>
            <a:ext cx="9676964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MA" sz="3200" b="1" dirty="0">
                <a:solidFill>
                  <a:srgbClr val="1F497D"/>
                </a:solidFill>
                <a:latin typeface="Dosis" pitchFamily="2" charset="0"/>
              </a:rPr>
              <a:t>Lire des mots outils.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DC9482D-72A9-DA35-D737-3002438D08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7911" y="5021128"/>
            <a:ext cx="504425" cy="5490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B4AFBA3-EC5E-1CE4-6891-6CBC740805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7910" y="5971197"/>
            <a:ext cx="504425" cy="549067"/>
          </a:xfrm>
          <a:prstGeom prst="rect">
            <a:avLst/>
          </a:prstGeom>
        </p:spPr>
      </p:pic>
      <p:sp>
        <p:nvSpPr>
          <p:cNvPr id="13" name="TextBox 10">
            <a:extLst>
              <a:ext uri="{FF2B5EF4-FFF2-40B4-BE49-F238E27FC236}">
                <a16:creationId xmlns:a16="http://schemas.microsoft.com/office/drawing/2014/main" id="{0AFE9E04-D97F-1B61-F8D8-C8511468312C}"/>
              </a:ext>
            </a:extLst>
          </p:cNvPr>
          <p:cNvSpPr txBox="1"/>
          <p:nvPr/>
        </p:nvSpPr>
        <p:spPr>
          <a:xfrm>
            <a:off x="2433080" y="5805175"/>
            <a:ext cx="9962438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mots contenant</a:t>
            </a: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 :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cr</a:t>
            </a:r>
            <a:r>
              <a:rPr lang="de-DE" sz="3200" b="1" dirty="0">
                <a:solidFill>
                  <a:srgbClr val="1F497D"/>
                </a:solidFill>
                <a:latin typeface="Dosis" pitchFamily="2" charset="0"/>
              </a:rPr>
              <a:t> –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br</a:t>
            </a:r>
            <a:r>
              <a:rPr lang="de-DE" sz="3200" b="1" dirty="0">
                <a:solidFill>
                  <a:srgbClr val="1F497D"/>
                </a:solidFill>
                <a:latin typeface="Dosis" pitchFamily="2" charset="0"/>
              </a:rPr>
              <a:t> –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fr</a:t>
            </a:r>
            <a:r>
              <a:rPr lang="de-DE" sz="3200" b="1" dirty="0">
                <a:solidFill>
                  <a:srgbClr val="1F497D"/>
                </a:solidFill>
                <a:latin typeface="Dosis" pitchFamily="2" charset="0"/>
              </a:rPr>
              <a:t> –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gr</a:t>
            </a:r>
            <a:r>
              <a:rPr lang="de-DE" sz="3200" b="1" dirty="0">
                <a:solidFill>
                  <a:srgbClr val="1F497D"/>
                </a:solidFill>
                <a:latin typeface="Dosis" pitchFamily="2" charset="0"/>
              </a:rPr>
              <a:t> – </a:t>
            </a:r>
            <a:r>
              <a:rPr lang="de-DE" sz="3200" b="1" dirty="0" err="1">
                <a:solidFill>
                  <a:srgbClr val="1F497D"/>
                </a:solidFill>
                <a:latin typeface="Dosis" pitchFamily="2" charset="0"/>
              </a:rPr>
              <a:t>tr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9E5A1651-2C0E-65E8-A77B-B9EF555C898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</p:spTree>
    <p:extLst>
      <p:ext uri="{BB962C8B-B14F-4D97-AF65-F5344CB8AC3E}">
        <p14:creationId xmlns:p14="http://schemas.microsoft.com/office/powerpoint/2010/main" val="1011193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3519" y="8661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9554" y="75906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Aujourd’hui, nous allons lire des mots-outils. Soyez attentifs !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97FA96E-8FFB-0B11-8236-33257B8F38D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70760959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569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9AF83-7D84-DE45-CB5F-239503E69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D89B554-7B6D-E20C-17C8-FA01A7A1180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9420" y="81433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3D382F9-B655-F0BE-FD7A-E032D3F998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4335" y="753089"/>
            <a:ext cx="9815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Je vais lire ces mots. Écoutez comment je fais.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C8278CC-DF4F-3B3C-E1DD-A85C86D40E7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97737" y="3588832"/>
            <a:ext cx="12940478" cy="3156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20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devant     derrière     à côté de     ici     là-bas     dans     où     suis     es     est     sont      maitre</a:t>
            </a:r>
            <a:endParaRPr lang="fr-FR" sz="5400" b="1" dirty="0">
              <a:solidFill>
                <a:schemeClr val="accent6">
                  <a:lumMod val="75000"/>
                </a:schemeClr>
              </a:solidFill>
              <a:latin typeface="Dosis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AA3DBA5-3CB0-C14A-DB27-97039E53E19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655099"/>
            <a:ext cx="1446339" cy="1442600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9425278-7128-E103-3CC4-B5FF0A8A533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52020423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4861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D7971-5CE1-473C-3B78-61A9A8AE1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C18E625C-9362-EF31-3A58-847AA9183D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9420" y="81433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7E5B0B8-A8EB-9757-6D01-92A1092A20B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4335" y="753089"/>
            <a:ext cx="9815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passer au tableau pour lire les mots?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D1425DC-41CF-B9BB-57AF-60EF193DDCB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196632" y="799142"/>
            <a:ext cx="1701695" cy="1051520"/>
          </a:xfrm>
          <a:prstGeom prst="roundRect">
            <a:avLst>
              <a:gd name="adj" fmla="val 31362"/>
            </a:avLst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98AA9F2-519F-4EA5-D7AE-2FFCF309652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97737" y="3588832"/>
            <a:ext cx="12940478" cy="3156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20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devant     derrière     à côté de     ici     là-bas     dans     où     suis     es     est     sont     maitre</a:t>
            </a:r>
            <a:endParaRPr lang="fr-FR" sz="5400" b="1" dirty="0">
              <a:solidFill>
                <a:schemeClr val="accent6">
                  <a:lumMod val="7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5D514D0-C72A-A7C0-50C6-48CD39AB497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76420068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26398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2929E-DD87-3463-72D9-CF4A7D474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BA33C98A-C3EE-D608-1666-D902E5926DA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78313" y="75481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BCD8D6-D82D-C5C2-DF1B-1128A337528C}"/>
              </a:ext>
            </a:extLst>
          </p:cNvPr>
          <p:cNvSpPr txBox="1"/>
          <p:nvPr/>
        </p:nvSpPr>
        <p:spPr>
          <a:xfrm>
            <a:off x="1340426" y="676895"/>
            <a:ext cx="10487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685834">
              <a:spcBef>
                <a:spcPct val="0"/>
              </a:spcBef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déjà vu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 les graphèmes : </a:t>
            </a:r>
            <a:r>
              <a:rPr lang="pl-PL" sz="2400" b="1" dirty="0">
                <a:solidFill>
                  <a:prstClr val="white">
                    <a:lumMod val="65000"/>
                  </a:prstClr>
                </a:solidFill>
              </a:rPr>
              <a:t>cr    br    fr    gr    tr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8F97F3B-5836-B13A-3689-E727C2A3A73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92684" y="3869775"/>
            <a:ext cx="1310639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cr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b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r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fr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gr </a:t>
            </a: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 </a:t>
            </a:r>
            <a:r>
              <a:rPr lang="pl-PL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tr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528DED-709F-5E4A-144D-06644EFD895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8C86C23-CA66-664F-6056-A175FC6610E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1270160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28397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57226" y="74279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D4B0E05-EFD3-5398-B04E-DE7AF699C3D2}"/>
              </a:ext>
            </a:extLst>
          </p:cNvPr>
          <p:cNvSpPr txBox="1"/>
          <p:nvPr/>
        </p:nvSpPr>
        <p:spPr>
          <a:xfrm>
            <a:off x="1347788" y="555493"/>
            <a:ext cx="9361716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Regardez bien ce mot.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2130DB-8962-A4EA-F9D7-0F991F251BC1}"/>
              </a:ext>
            </a:extLst>
          </p:cNvPr>
          <p:cNvSpPr/>
          <p:nvPr/>
        </p:nvSpPr>
        <p:spPr>
          <a:xfrm>
            <a:off x="304801" y="3920727"/>
            <a:ext cx="13106397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79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cr</a:t>
            </a:r>
            <a:r>
              <a:rPr lang="fr-FR" sz="179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abe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BE6902A-27EE-4681-0D95-D13E511D862B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905292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966DE71B-66A2-28E4-C357-7C209849EE9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08511" y="555493"/>
            <a:ext cx="1250264" cy="151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945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D4B0E05-EFD3-5398-B04E-DE7AF699C3D2}"/>
              </a:ext>
            </a:extLst>
          </p:cNvPr>
          <p:cNvSpPr txBox="1"/>
          <p:nvPr/>
        </p:nvSpPr>
        <p:spPr>
          <a:xfrm>
            <a:off x="1400174" y="590550"/>
            <a:ext cx="923789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 mot ?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CA4376-FF8A-2705-8ABF-255E3AC39480}"/>
              </a:ext>
            </a:extLst>
          </p:cNvPr>
          <p:cNvSpPr/>
          <p:nvPr/>
        </p:nvSpPr>
        <p:spPr>
          <a:xfrm>
            <a:off x="304801" y="3920727"/>
            <a:ext cx="13106397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79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crab</a:t>
            </a:r>
            <a:r>
              <a:rPr lang="fr-FR" sz="17900" b="1" dirty="0">
                <a:solidFill>
                  <a:schemeClr val="bg1">
                    <a:lumMod val="65000"/>
                  </a:schemeClr>
                </a:solidFill>
                <a:latin typeface="KG Primary Penmanship Alt" panose="02000506000000020003" pitchFamily="2" charset="0"/>
              </a:rPr>
              <a:t>e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901C788-74AD-FFBC-DC74-75E497A12B30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0566047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A5B70DC2-9799-16FB-EB4E-7824145D18D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72801" y="618450"/>
            <a:ext cx="2064886" cy="137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434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000" y="80025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D4B0E05-EFD3-5398-B04E-DE7AF699C3D2}"/>
              </a:ext>
            </a:extLst>
          </p:cNvPr>
          <p:cNvSpPr txBox="1"/>
          <p:nvPr/>
        </p:nvSpPr>
        <p:spPr>
          <a:xfrm>
            <a:off x="1382484" y="593558"/>
            <a:ext cx="9361716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cette phrase  ?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0D9021-2693-BE8C-8E29-947E8E8DA8EB}"/>
              </a:ext>
            </a:extLst>
          </p:cNvPr>
          <p:cNvSpPr/>
          <p:nvPr/>
        </p:nvSpPr>
        <p:spPr>
          <a:xfrm>
            <a:off x="326072" y="4420225"/>
            <a:ext cx="1306385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800" b="1" dirty="0">
                <a:solidFill>
                  <a:srgbClr val="215968"/>
                </a:solidFill>
                <a:latin typeface="Dosis" pitchFamily="2" charset="0"/>
              </a:rPr>
              <a:t>Le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cr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ab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lang="fr-FR" sz="8800" b="1" dirty="0">
                <a:solidFill>
                  <a:srgbClr val="215968"/>
                </a:solidFill>
                <a:latin typeface="Dosis" pitchFamily="2" charset="0"/>
              </a:rPr>
              <a:t> s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 cach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ici.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F1A5448-E25F-8D6D-661D-A9D4BBD0FCB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72801" y="618450"/>
            <a:ext cx="2064886" cy="137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449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498DE-2FF6-9D56-FDA4-A7EC256A9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3DC24E7-8613-7FFB-8BF3-105A428928C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57226" y="74279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B051535-1FFF-2ED3-1C40-AB36A26ABBC4}"/>
              </a:ext>
            </a:extLst>
          </p:cNvPr>
          <p:cNvSpPr txBox="1"/>
          <p:nvPr/>
        </p:nvSpPr>
        <p:spPr>
          <a:xfrm>
            <a:off x="1347788" y="555493"/>
            <a:ext cx="9361716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Regardez bien ce mot.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468048-C7AE-0C91-7903-35095441F37A}"/>
              </a:ext>
            </a:extLst>
          </p:cNvPr>
          <p:cNvSpPr/>
          <p:nvPr/>
        </p:nvSpPr>
        <p:spPr>
          <a:xfrm>
            <a:off x="304801" y="3920727"/>
            <a:ext cx="13106397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9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</a:t>
            </a:r>
            <a:r>
              <a:rPr lang="fr-FR" sz="14900" b="1" dirty="0" err="1">
                <a:solidFill>
                  <a:srgbClr val="215968"/>
                </a:solidFill>
                <a:latin typeface="Dosis" pitchFamily="2" charset="0"/>
              </a:rPr>
              <a:t>ousse</a:t>
            </a:r>
            <a:endParaRPr kumimoji="0" lang="fr-FR" sz="14900" b="0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2F96E57-E2E2-7C0F-8AB0-F7E044E4F6B5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FF89298F-653B-3042-A897-FF5B4DDE2F6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08511" y="555493"/>
            <a:ext cx="1250264" cy="151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313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B94FF-8D22-DECA-D1ED-FB9FCAA49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C62F366-35B1-BB41-886D-2371A83453C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9D06F0C-3FFA-D59D-04A9-3B229A4BA3EA}"/>
              </a:ext>
            </a:extLst>
          </p:cNvPr>
          <p:cNvSpPr txBox="1"/>
          <p:nvPr/>
        </p:nvSpPr>
        <p:spPr>
          <a:xfrm>
            <a:off x="1400174" y="590550"/>
            <a:ext cx="923789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 mot ?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CC6794-CD04-392B-18FB-5D2E6FD8D6C5}"/>
              </a:ext>
            </a:extLst>
          </p:cNvPr>
          <p:cNvSpPr/>
          <p:nvPr/>
        </p:nvSpPr>
        <p:spPr>
          <a:xfrm>
            <a:off x="304801" y="3920727"/>
            <a:ext cx="13106397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9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trousse</a:t>
            </a:r>
            <a:endParaRPr kumimoji="0" lang="fr-FR" sz="14900" b="0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42D0841-F57F-02BC-5AD3-DAF78DB40412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2D29A74C-0015-1D6F-D737-BBE7FDBEFDE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72801" y="618450"/>
            <a:ext cx="2064886" cy="137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0907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EA303-D490-0227-FA9E-4338D3016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05B43D62-CEE8-475C-4DB1-44995CBAB53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000" y="80025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8E3C0F4-9AFA-5A9E-F76D-9B11F0161F26}"/>
              </a:ext>
            </a:extLst>
          </p:cNvPr>
          <p:cNvSpPr txBox="1"/>
          <p:nvPr/>
        </p:nvSpPr>
        <p:spPr>
          <a:xfrm>
            <a:off x="1382484" y="593558"/>
            <a:ext cx="9361716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cette phrase  ?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3C886D-2345-55E8-94E6-78384524E3FD}"/>
              </a:ext>
            </a:extLst>
          </p:cNvPr>
          <p:cNvSpPr/>
          <p:nvPr/>
        </p:nvSpPr>
        <p:spPr>
          <a:xfrm>
            <a:off x="326072" y="4481780"/>
            <a:ext cx="130638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</a:t>
            </a:r>
            <a:r>
              <a:rPr lang="fr-FR" sz="80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t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</a:t>
            </a:r>
            <a:r>
              <a:rPr lang="fr-FR" sz="8000" b="1" dirty="0" err="1">
                <a:solidFill>
                  <a:srgbClr val="215968"/>
                </a:solidFill>
                <a:latin typeface="Dosis" pitchFamily="2" charset="0"/>
              </a:rPr>
              <a:t>ousse</a:t>
            </a:r>
            <a:r>
              <a:rPr lang="fr-FR" sz="8000" b="1" dirty="0">
                <a:solidFill>
                  <a:srgbClr val="215968"/>
                </a:solidFill>
                <a:latin typeface="Dosis" pitchFamily="2" charset="0"/>
              </a:rPr>
              <a:t> est devant le sac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EA23630-E028-6B13-AF0E-D908170247B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72801" y="618450"/>
            <a:ext cx="2064886" cy="137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8731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2BEA7-D6C1-A463-5EF5-F6686AF5D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3CCAA363-F797-2179-511F-A4A511F5D50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57226" y="74279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25FEA7-FE2E-D46A-BF60-536B66F6867D}"/>
              </a:ext>
            </a:extLst>
          </p:cNvPr>
          <p:cNvSpPr txBox="1"/>
          <p:nvPr/>
        </p:nvSpPr>
        <p:spPr>
          <a:xfrm>
            <a:off x="1347788" y="555493"/>
            <a:ext cx="9361716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Regardez bien ce mot.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D66AC1-446C-C726-870A-A94BFB01C1BC}"/>
              </a:ext>
            </a:extLst>
          </p:cNvPr>
          <p:cNvSpPr/>
          <p:nvPr/>
        </p:nvSpPr>
        <p:spPr>
          <a:xfrm>
            <a:off x="304801" y="3920727"/>
            <a:ext cx="13106397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79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br</a:t>
            </a:r>
            <a:r>
              <a:rPr lang="fr-FR" sz="179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as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8F3B891-39B6-13A9-40E1-A7CEBC378A1B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C48FDBC5-4705-245A-F6BB-37F668B7667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08511" y="555493"/>
            <a:ext cx="1250264" cy="151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8350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814E5-A6A2-5BDF-DF31-13FCFD8D8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14AB1F4-79B9-B56E-A9F9-5E41265CE95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54EBE13-E4A7-E9EF-C9BB-F940026BDD13}"/>
              </a:ext>
            </a:extLst>
          </p:cNvPr>
          <p:cNvSpPr txBox="1"/>
          <p:nvPr/>
        </p:nvSpPr>
        <p:spPr>
          <a:xfrm>
            <a:off x="1400174" y="590550"/>
            <a:ext cx="923789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 mot ?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249E61-2921-1898-3CC9-00B40C04C492}"/>
              </a:ext>
            </a:extLst>
          </p:cNvPr>
          <p:cNvSpPr/>
          <p:nvPr/>
        </p:nvSpPr>
        <p:spPr>
          <a:xfrm>
            <a:off x="304801" y="3920727"/>
            <a:ext cx="13106397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79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bra</a:t>
            </a:r>
            <a:r>
              <a:rPr lang="fr-FR" sz="17900" b="1" dirty="0">
                <a:solidFill>
                  <a:schemeClr val="bg1">
                    <a:lumMod val="65000"/>
                  </a:schemeClr>
                </a:solidFill>
                <a:latin typeface="KG Primary Penmanship Alt" panose="02000506000000020003" pitchFamily="2" charset="0"/>
              </a:rPr>
              <a:t>s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A462A35-8AA9-4DAB-3FF0-7C72AA582226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4A6E0F27-E5C1-D9EF-AE0E-8C0927CB058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72801" y="618450"/>
            <a:ext cx="2064886" cy="137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036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49076-2D55-3CCB-8252-56AED7456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AE7BE900-2E9A-4B54-6DB9-40A194EAA77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000" y="80025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6173577-C94A-F4C6-EA6A-BE029EFF4B03}"/>
              </a:ext>
            </a:extLst>
          </p:cNvPr>
          <p:cNvSpPr txBox="1"/>
          <p:nvPr/>
        </p:nvSpPr>
        <p:spPr>
          <a:xfrm>
            <a:off x="1382484" y="593558"/>
            <a:ext cx="9361716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cette phrase  ?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D0892B-7080-2804-B5F4-371D7D43D17F}"/>
              </a:ext>
            </a:extLst>
          </p:cNvPr>
          <p:cNvSpPr/>
          <p:nvPr/>
        </p:nvSpPr>
        <p:spPr>
          <a:xfrm>
            <a:off x="326072" y="4420225"/>
            <a:ext cx="1306385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mai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 a un </a:t>
            </a:r>
            <a:r>
              <a:rPr lang="fr-FR" sz="88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b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for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660A2C7-B4E6-58FA-C540-1C0311C51BE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72801" y="618450"/>
            <a:ext cx="2064886" cy="137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0554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879D0-83F5-ACDD-EE6C-9629FB70A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A41E6487-F9D3-6ADA-F873-2DA9289481D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57226" y="74279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A5D8B8B-9C95-0C05-552D-EA2EAED50D3A}"/>
              </a:ext>
            </a:extLst>
          </p:cNvPr>
          <p:cNvSpPr txBox="1"/>
          <p:nvPr/>
        </p:nvSpPr>
        <p:spPr>
          <a:xfrm>
            <a:off x="1347788" y="555493"/>
            <a:ext cx="9361716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Regardez bien ce mot.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6F005E-57FC-3F17-7640-BC15F95E0F8B}"/>
              </a:ext>
            </a:extLst>
          </p:cNvPr>
          <p:cNvSpPr/>
          <p:nvPr/>
        </p:nvSpPr>
        <p:spPr>
          <a:xfrm>
            <a:off x="304801" y="3920727"/>
            <a:ext cx="13106397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9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gr</a:t>
            </a:r>
            <a:r>
              <a:rPr kumimoji="0" lang="fr-FR" sz="179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enade</a:t>
            </a:r>
            <a:endParaRPr kumimoji="0" lang="fr-FR" sz="17900" b="0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KG Primary Penmanship Alt" panose="02000506000000020003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B305790-CA15-01BF-3B9F-C9766A7D4A6C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05778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8033E-6620-DFA2-A399-CA2DF88FE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5CB3A437-CE3D-A8F2-40B0-17DE4C60312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7B6C02E-2CA2-6E7F-B1A9-74DC0FEC1CA6}"/>
              </a:ext>
            </a:extLst>
          </p:cNvPr>
          <p:cNvSpPr txBox="1"/>
          <p:nvPr/>
        </p:nvSpPr>
        <p:spPr>
          <a:xfrm>
            <a:off x="1400174" y="590550"/>
            <a:ext cx="923789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 mot ?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BEE43E5-61C1-B5EE-1CCD-B7E2B4C228DD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646F69EB-7040-5469-AD2A-BF154A3EB65B}"/>
              </a:ext>
            </a:extLst>
          </p:cNvPr>
          <p:cNvSpPr/>
          <p:nvPr/>
        </p:nvSpPr>
        <p:spPr>
          <a:xfrm>
            <a:off x="304801" y="3920727"/>
            <a:ext cx="13106397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79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gr</a:t>
            </a:r>
            <a:r>
              <a:rPr kumimoji="0" lang="fr-FR" sz="17900" b="1" i="0" u="none" strike="noStrike" kern="1200" cap="none" spc="0" normalizeH="0" baseline="0" noProof="0" dirty="0" err="1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enad</a:t>
            </a:r>
            <a:r>
              <a:rPr kumimoji="0" lang="fr-FR" sz="179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e</a:t>
            </a:r>
            <a:endParaRPr kumimoji="0" lang="fr-FR" sz="17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KG Primary Penmanship Alt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5960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395BC-6056-E0DB-315C-1EBB01874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07F08B0F-7BA6-E763-78CC-FF37B85EB65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000" y="80025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AFF2ABA-7FD0-899C-6DEC-13C1BB765D58}"/>
              </a:ext>
            </a:extLst>
          </p:cNvPr>
          <p:cNvSpPr txBox="1"/>
          <p:nvPr/>
        </p:nvSpPr>
        <p:spPr>
          <a:xfrm>
            <a:off x="1382484" y="593558"/>
            <a:ext cx="9361716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cette phrase  ?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BA0CF9-01CA-3B80-4F62-03B894E9F60C}"/>
              </a:ext>
            </a:extLst>
          </p:cNvPr>
          <p:cNvSpPr/>
          <p:nvPr/>
        </p:nvSpPr>
        <p:spPr>
          <a:xfrm>
            <a:off x="326072" y="4420225"/>
            <a:ext cx="1306385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</a:t>
            </a:r>
            <a:r>
              <a:rPr lang="fr-FR" sz="88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g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enad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est rouge.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2BA5849-5086-6F6F-D801-BA590FFFF08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72801" y="618450"/>
            <a:ext cx="2064886" cy="1377267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17044BC-DFCA-E9B3-12E6-232BD807DFB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39590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5EE3C-0552-3C9A-85D5-A5225BBA6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A017BAA-6BDB-904D-1E89-7E185C81E86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46424" y="1092330"/>
            <a:ext cx="11957419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élèves ne disposent pas de manuels, passer à l’activité suivante (slide 50).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FFFF8468-C116-9493-5F59-453A7E21975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AC1C3B-B4BC-F4A8-4769-F9489EE47C5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livrets et un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FBD81DAC-D87E-86B9-1E52-43A3D9317D6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F215D6-58DF-DB64-654A-74438A42DA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69066" y="2733810"/>
            <a:ext cx="3932338" cy="555433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4217E2F-60D0-322C-D3DF-2E81A89BD0C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1644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7058C-8E98-495E-88ED-9BBCBD96F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CDE8A98-23DB-5BB4-E159-A36095AA01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E6ABE2-07A0-C90F-A88D-835E1444A59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page 7.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8A6F66C-ED21-A85D-4488-0F697C45D0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7617" y="1683173"/>
            <a:ext cx="5700766" cy="806365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39246C-B3F7-0A93-D3A6-5226BEF019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007617" y="4443415"/>
            <a:ext cx="5865046" cy="26146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194569-3BD4-0AE3-444B-2FEAA89D77E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60566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C3E04-281C-266E-28DD-AAD462C88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F5F03F8E-BED3-FEB5-A31A-97A836498901}"/>
              </a:ext>
            </a:extLst>
          </p:cNvPr>
          <p:cNvSpPr/>
          <p:nvPr/>
        </p:nvSpPr>
        <p:spPr>
          <a:xfrm>
            <a:off x="728662" y="80198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5862F3-1BD0-BC76-44F3-179172B6C79E}"/>
              </a:ext>
            </a:extLst>
          </p:cNvPr>
          <p:cNvSpPr txBox="1"/>
          <p:nvPr/>
        </p:nvSpPr>
        <p:spPr>
          <a:xfrm>
            <a:off x="1411357" y="710514"/>
            <a:ext cx="11947455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3. Je vais lire les mots-outils. Répétez après moi.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E5CB70E-92DD-D381-93CE-2014A46E71E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18EC300-6FA2-887C-5C60-AF2A014E97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886" y="4026174"/>
            <a:ext cx="12138225" cy="223465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1E86F52-88D6-F46F-795A-DEA6ACBE0771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79466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096E7-F47A-4738-A2F7-8CC03751F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58D9DB80-58A8-F02A-7EE1-1EA4AC42ABAD}"/>
              </a:ext>
            </a:extLst>
          </p:cNvPr>
          <p:cNvSpPr/>
          <p:nvPr/>
        </p:nvSpPr>
        <p:spPr>
          <a:xfrm>
            <a:off x="728662" y="773411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43FD07F-E8D4-5755-DD07-E0DAAF271910}"/>
              </a:ext>
            </a:extLst>
          </p:cNvPr>
          <p:cNvSpPr txBox="1"/>
          <p:nvPr/>
        </p:nvSpPr>
        <p:spPr>
          <a:xfrm>
            <a:off x="1411357" y="610498"/>
            <a:ext cx="9732893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Maintenant, lisez les mots à votre voisin. Ensuite, échangez les rôles.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Je vais circuler pour vous aider.</a:t>
            </a:r>
          </a:p>
        </p:txBody>
      </p:sp>
      <p:pic>
        <p:nvPicPr>
          <p:cNvPr id="3" name="Image 2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6B3125EC-0EC8-CFE4-1128-AA0C68D9CD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6080" y="779977"/>
            <a:ext cx="1598255" cy="118001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5E72BDB-A1B7-DD0C-0559-F1007CE3F7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886" y="4026174"/>
            <a:ext cx="12138225" cy="223465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EFA35D9-8080-1E03-67A4-E82CD36A9DEF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70017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3F552-6007-9678-8D38-A4D43FD5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A833183A-43AA-8BA4-2B4B-28A6146737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43741" y="6814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67F983-10DE-2614-5071-A4917FD2BD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0159" y="584599"/>
            <a:ext cx="1152939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4 : 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J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e lis le mot et je l’écris sous la bonne image comme dans l’exemple.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Je vais circuler entre les rangs pour vous aider.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E8ED49-88C7-882E-71BA-D23D8AA761F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DDD7CC-96C4-ABE2-4766-429EC56570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8484" y="3314626"/>
            <a:ext cx="12139029" cy="4257844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7D4F425-8F46-126B-2AEB-CFDEC4087EC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39212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F3DD4-4470-4E67-5A82-B25C436E8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462A8E6E-A056-AA6A-BEE2-7771A83FD7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1A36DE-E18E-FED3-DE08-359889507A9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4.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0253F318-BD53-0D24-BA45-80D96DFA0B8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00985C55-6585-1CE0-3FAE-8BAF63BD555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692961F-E501-E5FD-10B7-1996CD76E7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8484" y="3314626"/>
            <a:ext cx="12139029" cy="425784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7F9B42A-BC8F-AEA4-5EC8-BB4AE08A8D40}"/>
              </a:ext>
            </a:extLst>
          </p:cNvPr>
          <p:cNvSpPr txBox="1"/>
          <p:nvPr/>
        </p:nvSpPr>
        <p:spPr>
          <a:xfrm>
            <a:off x="4189968" y="6639253"/>
            <a:ext cx="29860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Une grenade</a:t>
            </a:r>
            <a:endParaRPr lang="fr-MA" sz="4000" dirty="0">
              <a:solidFill>
                <a:srgbClr val="106585"/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CF3E7AC-3731-A776-422D-986C7DED5F79}"/>
              </a:ext>
            </a:extLst>
          </p:cNvPr>
          <p:cNvSpPr txBox="1"/>
          <p:nvPr/>
        </p:nvSpPr>
        <p:spPr>
          <a:xfrm>
            <a:off x="7122848" y="6639252"/>
            <a:ext cx="29860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Le directeur</a:t>
            </a:r>
            <a:endParaRPr lang="fr-MA" sz="4000" dirty="0">
              <a:solidFill>
                <a:srgbClr val="106585"/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69CBCE0-21FA-1983-4070-AF56CA2EDAED}"/>
              </a:ext>
            </a:extLst>
          </p:cNvPr>
          <p:cNvSpPr txBox="1"/>
          <p:nvPr/>
        </p:nvSpPr>
        <p:spPr>
          <a:xfrm>
            <a:off x="10158406" y="6639251"/>
            <a:ext cx="29860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dirty="0">
                <a:solidFill>
                  <a:srgbClr val="106585"/>
                </a:solidFill>
                <a:latin typeface="KG Primary Penmanship Alt" panose="02000506000000020003" pitchFamily="2" charset="0"/>
              </a:rPr>
              <a:t>La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trousse</a:t>
            </a:r>
            <a:endParaRPr lang="fr-MA" sz="4000" dirty="0">
              <a:solidFill>
                <a:srgbClr val="106585"/>
              </a:solidFill>
              <a:latin typeface="KG Primary Penmanship Alt" panose="02000506000000020003" pitchFamily="2" charset="0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715F3534-20B6-9B0A-22BA-7FF131868108}"/>
              </a:ext>
            </a:extLst>
          </p:cNvPr>
          <p:cNvCxnSpPr/>
          <p:nvPr/>
        </p:nvCxnSpPr>
        <p:spPr>
          <a:xfrm flipH="1">
            <a:off x="7572375" y="4200525"/>
            <a:ext cx="1800225" cy="48577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ADE14918-C19A-809C-D418-0AABCE446BD9}"/>
              </a:ext>
            </a:extLst>
          </p:cNvPr>
          <p:cNvCxnSpPr/>
          <p:nvPr/>
        </p:nvCxnSpPr>
        <p:spPr>
          <a:xfrm flipH="1">
            <a:off x="10482263" y="4200524"/>
            <a:ext cx="1800225" cy="48577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19CCDB7-4909-F085-FF15-7094DB70A185}"/>
              </a:ext>
            </a:extLst>
          </p:cNvPr>
          <p:cNvCxnSpPr/>
          <p:nvPr/>
        </p:nvCxnSpPr>
        <p:spPr>
          <a:xfrm flipH="1">
            <a:off x="1652587" y="4200524"/>
            <a:ext cx="1800225" cy="48577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12A28720-0B42-68C3-BA75-45288D4AA9F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15122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8DD4F-9F56-8677-85A4-FBE44A966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D4ECB62-D49D-318B-4DCA-085A2B1ABA3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081C271-9EE1-B65B-1B4C-F5BE933D5C2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2549400"/>
            <a:ext cx="9696093" cy="567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des mots-outils.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des mots contenant les graphèmes : </a:t>
            </a:r>
            <a:r>
              <a:rPr lang="de-DE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de-DE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cr</a:t>
            </a:r>
            <a:r>
              <a:rPr lang="de-DE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– </a:t>
            </a:r>
            <a:r>
              <a:rPr lang="de-DE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br</a:t>
            </a:r>
            <a:r>
              <a:rPr lang="de-DE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– </a:t>
            </a:r>
            <a:r>
              <a:rPr lang="de-DE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fr</a:t>
            </a:r>
            <a:r>
              <a:rPr lang="de-DE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–  </a:t>
            </a:r>
            <a:r>
              <a:rPr lang="de-DE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gr</a:t>
            </a:r>
            <a:r>
              <a:rPr lang="de-DE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 – </a:t>
            </a:r>
            <a:r>
              <a:rPr lang="de-DE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tr</a:t>
            </a: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Où est … ? / Où sont … ?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Est / sont.</a:t>
            </a:r>
          </a:p>
          <a:p>
            <a:pPr marR="0" lvl="0" indent="0" defTabSz="91444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Activités d’écriture  </a:t>
            </a:r>
          </a:p>
          <a:p>
            <a:pPr marR="0" lvl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Écrire des mots contenant les graphèmes </a:t>
            </a:r>
            <a:r>
              <a:rPr lang="pl-PL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cr – br – fr –  gr  – tr.</a:t>
            </a:r>
            <a:endParaRPr lang="fr-FR" sz="3000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defTabSz="914445">
              <a:defRPr/>
            </a:pPr>
            <a:endParaRPr lang="fr-FR" sz="3000" b="1" dirty="0">
              <a:solidFill>
                <a:srgbClr val="5C9ED1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BB02673-8EE0-C456-4346-A4211130ACD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9E5A7F0E-AEC5-600F-E1F7-0BD41B9C278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57FC36C-ADA9-E488-8792-5248676547B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14832" y="4590837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2E99D78-D230-D395-931F-D11E40EBEDF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617427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8825059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79022" y="4670448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Où est …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979022" y="6548500"/>
            <a:ext cx="844380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Être au présent de l’indicatif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A31FF5-C238-7475-BC79-76F7A218C2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AFA753-72CA-A6C7-66D8-E77E01387C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C15B48-76C1-A575-2ABA-FB0346CDA36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B30047-A737-2A1A-EA43-9D116ED4ACB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A3F7DD1-8DED-332C-1DC9-E1FC0BB1CF3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F8979D-0E93-36C0-25C6-3EF542CABB6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C85368F-2B3B-F547-D27F-932F6F927D6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064A59E-82F4-40B8-DC7C-C2F5E6033F0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D41D1-CBD3-A388-722D-730911CECC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966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Voici Karim et Rita. Nous allons écouter leur dialogue. Soyez attentifs.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49EC1EF-3605-645B-E8B8-3BFB4248614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41307" y="3540171"/>
            <a:ext cx="3357580" cy="56795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D43DE0-764A-DDE1-1DD9-CB519E93E7A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2" y="4203739"/>
            <a:ext cx="3657617" cy="4663472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5D084B7-126B-0A09-11E6-1E40F9A47BE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06067288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0323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3378D54-466B-7047-1ED3-B6EEF7246B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54FC8F-BF57-7EDA-765A-1E01ED3566B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F4C7D0-B4C5-D536-1A45-FBD68B1AAE5D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43F03C1-1AE8-2B27-0269-CC0CA6BD5AF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5DEF50B-103C-A37A-D5FD-FB3269DE9E75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B836A91-7D47-E88B-7FF0-15DB407CF03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555EF3C-0FF0-7D8C-8750-FD0BF2FA32D6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0B2BD6D-388B-7284-B186-9D3827E94CA3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Diffusion  automatique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579F755-D4CD-6115-AEB8-A3E83E4C1F1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12794" y="4422049"/>
            <a:ext cx="2988006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E2B17C-EF5C-8A87-4628-79F049F874B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7329468" y="4973777"/>
            <a:ext cx="3255017" cy="4150156"/>
          </a:xfrm>
          <a:prstGeom prst="rect">
            <a:avLst/>
          </a:prstGeom>
        </p:spPr>
      </p:pic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7C1628FE-5BCA-20D5-B632-4BD71C0203D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Bulle narrative : ronde 18">
            <a:extLst>
              <a:ext uri="{FF2B5EF4-FFF2-40B4-BE49-F238E27FC236}">
                <a16:creationId xmlns:a16="http://schemas.microsoft.com/office/drawing/2014/main" id="{BF6AE098-EA26-E8C4-15C7-99461030571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2" name="Parcours_2_P2_S1_s1_Dialogue">
            <a:hlinkClick r:id="" action="ppaction://media"/>
            <a:extLst>
              <a:ext uri="{FF2B5EF4-FFF2-40B4-BE49-F238E27FC236}">
                <a16:creationId xmlns:a16="http://schemas.microsoft.com/office/drawing/2014/main" id="{D478CBBD-4506-BB96-34A0-C0A6B3C4DD2C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887547" y="712462"/>
            <a:ext cx="674817" cy="674817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329C74D-1CC9-F417-B4AB-D21BF52939AD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29643458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7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4" dur="2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7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2250"/>
                                  </p:stCondLst>
                                  <p:childTnLst>
                                    <p:set>
                                      <p:cBhvr>
                                        <p:cTn id="20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2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4750"/>
                                  </p:stCondLst>
                                  <p:childTnLst>
                                    <p:set>
                                      <p:cBhvr>
                                        <p:cTn id="23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7EC01-0778-4A48-44A9-0B8052BB4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93A28A-C6A7-39B7-613D-D143D1041F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D0A61DE-42F7-49F4-3C2E-1B73664F02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4D010A4-732A-0546-E614-7E5514659CD0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0A88E2B-FE47-91C5-6281-8639DA94B7C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60BA5DD-76D1-DEBE-8A94-389E6E39B400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11FD8A-A229-5B1E-156A-307974F5639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CC9FF05-1E46-38B3-6D49-AAC0BEFC6AA6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A2CE80-8859-8D1A-1D3B-37589BBFF098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B3408BA-4127-8D01-33D0-4C0183DC11F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5A4D4E0-F9A5-FEE2-4A8B-A996933048E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Rita dit « où sont les élèves ? ». Qui veut répéter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91E208-EC68-6BA8-1E36-6FEDCA1F1A79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1EF1832A-1FA4-2FCD-1426-18662807524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2BACE3-2C0A-A095-EC45-61F4F53DB6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149280" y="2863658"/>
            <a:ext cx="4371218" cy="564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Où sont 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élèves ? </a:t>
            </a:r>
          </a:p>
        </p:txBody>
      </p:sp>
      <p:pic>
        <p:nvPicPr>
          <p:cNvPr id="9" name="Image 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2B713F4-A90E-740E-A8CF-173E18AF90F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35C21DD-D991-E486-EB98-81395296569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8162098-7F77-4AED-AA85-154865D4FDFA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46338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2FD84-3560-B2A5-9FE5-EA49F5684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70ECEC6C-6B25-78DF-0964-A02607C0A6E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sp>
        <p:nvSpPr>
          <p:cNvPr id="4" name="Freeform 8">
            <a:extLst>
              <a:ext uri="{FF2B5EF4-FFF2-40B4-BE49-F238E27FC236}">
                <a16:creationId xmlns:a16="http://schemas.microsoft.com/office/drawing/2014/main" id="{62B82F33-2205-6895-2DC3-8CEEF247650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895399-8C71-FD3B-3564-595C974B386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Que signifie « où sont les élèves ? » en arabe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4ED2A7C1-FDF1-7F2C-B4FC-CC3CF228BC9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77A36F0-D6A1-F13B-5D8E-44484A5D1E4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1706A25-26D8-AF9D-622E-DA45A0D59C4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149280" y="2863658"/>
            <a:ext cx="4371218" cy="564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Où sont 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élèves ?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4EB74F8-D332-36AB-0667-712557746B6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AD2882CB-9394-F773-700E-C118588C333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4632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Les élèves sont dans la classe. ». 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053813D-729A-D966-FBA7-D8FD190E921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E7659E-E0CA-ACB6-3FC8-D36DAEE8153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595336" y="2836090"/>
            <a:ext cx="3117288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Les élèves 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sont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dans la classe. 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7" name="Image 1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86D3CA2F-B850-7D98-EEB9-B4FF9C8CDDE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857133-2D30-DF72-1A3F-AD41968A33C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5384F05-6906-C41C-A0BC-938C4637F64C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90686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81B42-D721-A910-F00D-189F81ACA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FE06DF-4BC6-23DD-5DB9-AEEBA073BFB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131CE91-2550-90FA-59B4-D3B7B1DBB62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F6E1BB-5819-688E-D15D-7196EF7B398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DB6AC22-29B2-16B4-8A76-8B95986F1A5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CF68277-2AA8-21B5-F8B8-04B71A4E3A5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0622002-4A7A-A27B-576C-1E6A852E41E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B136885-6B1E-3FB1-25F4-60C1AF258E3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D26E02A-799B-7DB0-0323-CBFF0E2AE058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B9D2794-C6E1-98D1-7BC5-CE6BA5A68D8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3001E-99A8-4706-D39E-935F97D24E5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80" y="798995"/>
            <a:ext cx="1191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Les élèves sont dans la classe. » en arabe ? </a:t>
            </a:r>
          </a:p>
        </p:txBody>
      </p:sp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34666278-79F8-DCC5-F5D8-57BF9A2C61A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96D19CB-5CED-DFC8-215F-8F7E9F789F0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595336" y="2836090"/>
            <a:ext cx="3117288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Les élèves 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sont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dans la classe. 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7DE2C4A5-593A-3BAB-C4D5-A4E70FE4887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65A5D0E-940A-2880-8BC2-21F45F8BE12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7F5B4A1-58C5-B300-3BAD-2CE0571FEE16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058E5274-4251-B715-F87E-6EF58F4632F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058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D72F4-01C3-4B9F-D343-F4CB4278F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21FFAAEE-C14A-F436-7C4C-E58FE4D64A2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5A22BF-E8D0-7D8E-3BD9-8FB744D0A06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CD18B5F-BBAC-16C0-5CBB-ACCC14E14037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1CC7D43-9E32-FEC2-5A6B-DD903E1D4F31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185FC68-F9EE-84C6-2E97-8888B5E92D2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C759DAC-37EE-F2AE-3358-2758BB4E645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7EE3A16-7ED6-51D5-4C8F-DBA531E7127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E60204CE-BE59-3266-26A2-4C56D9D165E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771B2C-0A62-C44C-F9B4-2EA87D2A5F1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Les élèves sont dans la cour. Qui veut répéter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E38FAEE-F224-037C-3E50-B0DCC50BA65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711786" y="2506397"/>
            <a:ext cx="82924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Les élèves 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sont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dans la cour.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9EB771E-8CDA-CAD9-D270-2BC67640D47E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6" name="Image 5" descr="Une image contenant garçon, personne, habits, Dessin d’enfant&#10;&#10;Description générée automatiquement">
            <a:extLst>
              <a:ext uri="{FF2B5EF4-FFF2-40B4-BE49-F238E27FC236}">
                <a16:creationId xmlns:a16="http://schemas.microsoft.com/office/drawing/2014/main" id="{5B13A90F-7E4F-47F3-5F24-833BF820B8B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6895" b="91553" l="9966" r="97474">
                        <a14:foregroundMark x1="21570" y1="16331" x2="25119" y2="97747"/>
                        <a14:foregroundMark x1="25119" y1="97747" x2="59932" y2="98391"/>
                        <a14:foregroundMark x1="59932" y1="98391" x2="92218" y2="88335"/>
                        <a14:foregroundMark x1="92218" y1="88335" x2="98840" y2="80933"/>
                        <a14:foregroundMark x1="98840" y1="80933" x2="98703" y2="36846"/>
                        <a14:foregroundMark x1="98703" y1="36846" x2="95154" y2="28560"/>
                        <a14:foregroundMark x1="95154" y1="28560" x2="85051" y2="22285"/>
                        <a14:foregroundMark x1="85051" y1="22285" x2="45802" y2="16975"/>
                        <a14:foregroundMark x1="45802" y1="16975" x2="21297" y2="23733"/>
                        <a14:foregroundMark x1="93379" y1="33226" x2="95904" y2="69429"/>
                        <a14:foregroundMark x1="95904" y1="69429" x2="92628" y2="75141"/>
                        <a14:foregroundMark x1="92628" y1="75141" x2="89829" y2="75945"/>
                        <a14:foregroundMark x1="97133" y1="34031" x2="99454" y2="44730"/>
                        <a14:foregroundMark x1="99454" y1="44730" x2="97474" y2="68383"/>
                        <a14:foregroundMark x1="97474" y1="68383" x2="97133" y2="68624"/>
                        <a14:foregroundMark x1="52287" y1="25101" x2="59181" y2="28238"/>
                        <a14:foregroundMark x1="59181" y1="28238" x2="65734" y2="28238"/>
                        <a14:foregroundMark x1="65734" y1="28238" x2="67918" y2="26710"/>
                        <a14:foregroundMark x1="47235" y1="40949" x2="60546" y2="44167"/>
                        <a14:foregroundMark x1="60546" y1="44167" x2="66894" y2="40788"/>
                        <a14:foregroundMark x1="66894" y1="40788" x2="77884" y2="44006"/>
                        <a14:foregroundMark x1="77884" y1="44006" x2="83686" y2="43443"/>
                        <a14:foregroundMark x1="83686" y1="43443" x2="87509" y2="41352"/>
                        <a14:backgroundMark x1="22253" y1="51730" x2="15563" y2="51488"/>
                        <a14:backgroundMark x1="15563" y1="51488" x2="15222" y2="517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146" t="12831" r="-2789" b="3487"/>
          <a:stretch/>
        </p:blipFill>
        <p:spPr>
          <a:xfrm>
            <a:off x="3653168" y="3843002"/>
            <a:ext cx="5991576" cy="5025989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78165D0B-2760-BB16-84FA-C36A9573081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39227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B6B51-EBD9-9EB0-5FD2-1510AD2C4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C00B2E-F944-262C-88FE-71D8B6C4FE3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2BBC3F9-9961-0EBB-A5B6-6ADDC0F26715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BC7AC95-372A-276A-AFF9-C4FDAAB074A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F318DB4-D9D8-EEC0-E4BA-831C80F0D985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FB761B1-87F1-268B-174D-236EADBF5E5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C26E58D-0EE1-E335-7ADC-1C1D9B09C3EC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A454FAE-7CDA-62EF-6FFE-E3E696837D10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E5279523-8994-426D-27C7-BB61CD82C4F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65486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EC64066-AB76-88DB-6C74-ABBDB99C8B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00505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sommes dans la cour.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en faisant le geste 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67093F4-0730-CD20-B8FC-A699A5AD9AC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600821" y="2466765"/>
            <a:ext cx="111640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Nous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sommes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dans la cour.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61204BD-B474-6163-B5A8-6534A0E6402C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3" name="Image 12" descr="Une image contenant garçon, habits, personne, Dessin d’enfant&#10;&#10;Description générée automatiquement">
            <a:extLst>
              <a:ext uri="{FF2B5EF4-FFF2-40B4-BE49-F238E27FC236}">
                <a16:creationId xmlns:a16="http://schemas.microsoft.com/office/drawing/2014/main" id="{A6B7A787-C241-2FE5-F5AB-B606961370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081" y="3693880"/>
            <a:ext cx="6908313" cy="480119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4AB51AE-379E-BB29-3B78-FA8AA6B3DE4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43254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6BE26-186F-75A7-9E33-B3E27C1ED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FB5F5436-1D65-514A-506A-9E6CE748D0AD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D07C016-E883-EDDB-8861-6911B290F81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F627C04-1971-5805-B2B7-2DD5168B2F7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1889AD-4120-EBEE-BA6A-DF0F160F7E7A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730CAB8-8C6D-10B4-B93B-F9995438640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9B50C30-A424-D261-FB56-A7AA48DBBB33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D47995A-2B98-80AA-10AC-8F16689E9F2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93FEDAA5-08E3-B895-1E4F-E0F33780CE7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63309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4BC6FE6-B2D2-BC42-DE4C-E453CD408FB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556963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Vous êtes dans la cour.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en faisant le geste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6AEFC87-474B-E561-8248-C426485FE25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5327" y="2189382"/>
            <a:ext cx="111640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Vous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êtes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dans la cour.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F7ED38D-3426-FD61-C7F0-2824551C3C15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8CCCB53-2879-0589-3055-2F437F12760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 descr="Une image contenant garçon, personne, habits, Dessin d’enfant&#10;&#10;Description générée automatiquement">
            <a:extLst>
              <a:ext uri="{FF2B5EF4-FFF2-40B4-BE49-F238E27FC236}">
                <a16:creationId xmlns:a16="http://schemas.microsoft.com/office/drawing/2014/main" id="{7B124875-B005-C8BE-6E4A-361A6A720F1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6895" b="91553" l="9966" r="97474">
                        <a14:foregroundMark x1="21570" y1="16331" x2="25119" y2="97747"/>
                        <a14:foregroundMark x1="25119" y1="97747" x2="59932" y2="98391"/>
                        <a14:foregroundMark x1="59932" y1="98391" x2="92218" y2="88335"/>
                        <a14:foregroundMark x1="92218" y1="88335" x2="98840" y2="80933"/>
                        <a14:foregroundMark x1="98840" y1="80933" x2="98703" y2="36846"/>
                        <a14:foregroundMark x1="98703" y1="36846" x2="95154" y2="28560"/>
                        <a14:foregroundMark x1="95154" y1="28560" x2="85051" y2="22285"/>
                        <a14:foregroundMark x1="85051" y1="22285" x2="45802" y2="16975"/>
                        <a14:foregroundMark x1="45802" y1="16975" x2="21297" y2="23733"/>
                        <a14:foregroundMark x1="93379" y1="33226" x2="95904" y2="69429"/>
                        <a14:foregroundMark x1="95904" y1="69429" x2="92628" y2="75141"/>
                        <a14:foregroundMark x1="92628" y1="75141" x2="89829" y2="75945"/>
                        <a14:foregroundMark x1="97133" y1="34031" x2="99454" y2="44730"/>
                        <a14:foregroundMark x1="99454" y1="44730" x2="97474" y2="68383"/>
                        <a14:foregroundMark x1="97474" y1="68383" x2="97133" y2="68624"/>
                        <a14:foregroundMark x1="52287" y1="25101" x2="59181" y2="28238"/>
                        <a14:foregroundMark x1="59181" y1="28238" x2="65734" y2="28238"/>
                        <a14:foregroundMark x1="65734" y1="28238" x2="67918" y2="26710"/>
                        <a14:foregroundMark x1="47235" y1="40949" x2="60546" y2="44167"/>
                        <a14:foregroundMark x1="60546" y1="44167" x2="66894" y2="40788"/>
                        <a14:foregroundMark x1="66894" y1="40788" x2="77884" y2="44006"/>
                        <a14:foregroundMark x1="77884" y1="44006" x2="83686" y2="43443"/>
                        <a14:foregroundMark x1="83686" y1="43443" x2="87509" y2="41352"/>
                        <a14:backgroundMark x1="22253" y1="51730" x2="15563" y2="51488"/>
                        <a14:backgroundMark x1="15563" y1="51488" x2="15222" y2="517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960" t="16317" b="15404"/>
          <a:stretch/>
        </p:blipFill>
        <p:spPr>
          <a:xfrm>
            <a:off x="4463142" y="3723540"/>
            <a:ext cx="6015839" cy="4354287"/>
          </a:xfrm>
          <a:prstGeom prst="rect">
            <a:avLst/>
          </a:prstGeom>
        </p:spPr>
      </p:pic>
      <p:pic>
        <p:nvPicPr>
          <p:cNvPr id="14" name="Image 13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BD890A82-651A-D250-7B48-81D9C3BE6CC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847" y="4434481"/>
            <a:ext cx="1867395" cy="315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6532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FEA60-FCCA-88C8-1557-30B230390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91D0A5D4-5CA2-5943-89B9-8E1F057B095B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5A92439-A4A1-4905-F561-A6BA7C0071E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A2A1010-A35B-5754-B190-0E7A913D45DF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C34DE08-E070-1830-C059-07CDA85E047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51A9E13-019D-01F4-304C-76F25F761FF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5D983D0-B9C1-B74C-41C3-7F5EB6DD9AF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C1713D3-9154-4D45-1D55-47D2DB62E49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6F07EC8C-5B54-0F1A-1064-72F4CEF39FC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63309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6A86DC1-7416-F726-C46F-8F64222C9D3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556963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Ils sont dans la cour ».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en faisant le geste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ABC258F-16AD-E69C-D5E7-5ADD389D6A2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939180" y="2172317"/>
            <a:ext cx="78677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Ils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sont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dans la cour.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8FABAE1-342B-8FD6-A5AD-B7319972BC8E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A8B6615-ACE4-06CC-E203-F80CAFEA1E8A}"/>
              </a:ext>
            </a:extLst>
          </p:cNvPr>
          <p:cNvGrpSpPr/>
          <p:nvPr/>
        </p:nvGrpSpPr>
        <p:grpSpPr>
          <a:xfrm>
            <a:off x="3528370" y="3555088"/>
            <a:ext cx="6794414" cy="5764817"/>
            <a:chOff x="2352246" y="2370058"/>
            <a:chExt cx="4529609" cy="3843211"/>
          </a:xfrm>
        </p:grpSpPr>
        <p:pic>
          <p:nvPicPr>
            <p:cNvPr id="12" name="Image 11" descr="Une image contenant garçon, dessin, Dessin d’enfant, personne&#10;&#10;Description générée automatiquement">
              <a:extLst>
                <a:ext uri="{FF2B5EF4-FFF2-40B4-BE49-F238E27FC236}">
                  <a16:creationId xmlns:a16="http://schemas.microsoft.com/office/drawing/2014/main" id="{D6C4A1C1-369B-30BE-C66A-D3BC7D597FB8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2246" y="2370058"/>
              <a:ext cx="4529609" cy="3843211"/>
            </a:xfrm>
            <a:prstGeom prst="rect">
              <a:avLst/>
            </a:prstGeom>
          </p:spPr>
        </p:pic>
        <p:pic>
          <p:nvPicPr>
            <p:cNvPr id="9" name="Image 8" descr="Une image contenant garçon, personne, habits, Dessin d’enfant&#10;&#10;Description générée automatiquement">
              <a:extLst>
                <a:ext uri="{FF2B5EF4-FFF2-40B4-BE49-F238E27FC236}">
                  <a16:creationId xmlns:a16="http://schemas.microsoft.com/office/drawing/2014/main" id="{88E34990-25C1-7F4F-6CF4-BF112211011C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76" t="19853" r="-1723" b="18370"/>
            <a:stretch/>
          </p:blipFill>
          <p:spPr>
            <a:xfrm>
              <a:off x="3368351" y="2627696"/>
              <a:ext cx="3129907" cy="2046941"/>
            </a:xfrm>
            <a:prstGeom prst="rect">
              <a:avLst/>
            </a:prstGeom>
          </p:spPr>
        </p:pic>
      </p:grp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D26B60B6-885A-B677-36DF-059876E70FF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51699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70EEC-B2E6-2B1E-21C2-B1B120AFA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A81DEC42-2082-1867-F4CA-81565088058D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F92F5FD-0AF5-6EFA-2A4D-E3E928B4911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710F9A5-2C6E-7330-94CF-CA5E210ABE17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C4AFF51-F1A2-A5AD-56E6-8A316893925E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DEE75F1-576C-0517-C033-22DC62F408A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B661FE0-3810-893E-F83F-80A379F10D0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E5F28CD-0F6C-2119-9827-494785831ED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33C56B03-4BEA-9160-994D-F38A98720D8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86F0023-DC40-6062-BC5D-1B37BFE4057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891213" y="2411195"/>
            <a:ext cx="90402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Elles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sont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dans la cour.</a:t>
            </a:r>
          </a:p>
        </p:txBody>
      </p:sp>
      <p:pic>
        <p:nvPicPr>
          <p:cNvPr id="12" name="Image 11" descr="Une image contenant dessin humoristique, habits, garçon, Dessin d’enfant&#10;&#10;Description générée automatiquement">
            <a:extLst>
              <a:ext uri="{FF2B5EF4-FFF2-40B4-BE49-F238E27FC236}">
                <a16:creationId xmlns:a16="http://schemas.microsoft.com/office/drawing/2014/main" id="{A7B69927-13DC-1F72-AA2B-B401DBDF570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565" y="3589085"/>
            <a:ext cx="6884375" cy="584114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71BCBF-7EFF-D679-55E2-37E4D3BAB370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E255B72-3FB5-9B72-F037-D63FDDAE1A9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Imad dit « Elles sont dans la cour ». Qui veut répéter en faisant le geste ?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CE271D4-BE81-3DEC-43CE-8526B5F41A9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59607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9B360-1049-0E4B-E5E6-D92BA99EA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2D852D82-2E57-B497-E69D-6A0632C653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02399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4C9091-6E10-3217-CD29-F2A97957429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1401" y="711578"/>
            <a:ext cx="10392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 retenir !  le verbe être au présent. Répétons ensemble.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5812576-24D8-C525-0C24-299749F6C15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738622" y="2111427"/>
            <a:ext cx="8012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Le verbe </a:t>
            </a:r>
            <a:r>
              <a:rPr lang="fr-FR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être</a:t>
            </a: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 au présent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A3961FA-1E9E-5F13-55F2-67E921BA3D3C}"/>
              </a:ext>
            </a:extLst>
          </p:cNvPr>
          <p:cNvSpPr/>
          <p:nvPr/>
        </p:nvSpPr>
        <p:spPr>
          <a:xfrm>
            <a:off x="3605981" y="3361208"/>
            <a:ext cx="6017342" cy="5250426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D096D84-64E8-2DE1-ABAB-858EE153B61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59441" y="3796487"/>
            <a:ext cx="8012952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Je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suis </a:t>
            </a: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Tu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 es </a:t>
            </a:r>
          </a:p>
          <a:p>
            <a:pPr defTabSz="914445">
              <a:spcBef>
                <a:spcPts val="900"/>
              </a:spcBef>
              <a:spcAft>
                <a:spcPts val="900"/>
              </a:spcAft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Il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est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  / Elle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est </a:t>
            </a: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Nous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sommes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Vous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êtes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  <a:p>
            <a:pPr defTabSz="914445">
              <a:spcBef>
                <a:spcPts val="900"/>
              </a:spcBef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Ils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sont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  /  Elles </a:t>
            </a:r>
            <a:r>
              <a:rPr lang="fr-FR" sz="36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sont</a:t>
            </a:r>
            <a:endParaRPr lang="fr-FR" sz="3600" b="1" dirty="0">
              <a:solidFill>
                <a:srgbClr val="215968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84F697-B4E0-D58B-371C-6E6C9C179A9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F826A18-8260-0EC0-6BA3-08B8FF0FD49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93685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5EF0A-93C9-830D-330E-88A306BC8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06269585-458E-8C88-0B71-07D57633E4A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CD00D7-851D-7FA4-3EBD-57F1A248809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Qui veut répondre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CC033A-8DA3-C4CD-9A3D-CD51708FFFA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9" name="Image 8" descr="Une image contenant garçon, habits, personne, Dessin d’enfant&#10;&#10;Description générée automatiquement">
            <a:extLst>
              <a:ext uri="{FF2B5EF4-FFF2-40B4-BE49-F238E27FC236}">
                <a16:creationId xmlns:a16="http://schemas.microsoft.com/office/drawing/2014/main" id="{C9249370-16DD-91DE-63D9-46AFB58847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365" y="2554231"/>
            <a:ext cx="7451271" cy="5178539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8A8D057-36BD-748D-54E3-6E5E606919D7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51514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D7EAA-4EDB-F36B-C5B1-F9DBB99EF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1963E79-BD4B-665C-2584-CC6968E5A2CD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F605F6E-6D45-7F9D-C43D-EB18091361F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F656FE-E51E-AE15-1C7F-37BE5BE90B2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C6F1A6D-632A-19CA-AC74-F9D50479B00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B72D28A-CCCE-D291-EB70-04687CB35C7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DB83D2A-6560-65BA-BC37-7ADD3B578321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C3BEFC3-6657-5CAD-1EC8-F68B25A7D703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0DA6217E-2BD5-9001-0111-F23E83E8B52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5895EE9-CADC-8E4D-1AF6-C2B3C73801E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Qui veut répondre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8038CA-FEEF-8603-E966-D7C61989E28C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6" name="Image 5" descr="Une image contenant habits, personne, garçon, Dessin d’enfant&#10;&#10;Description générée automatiquement">
            <a:extLst>
              <a:ext uri="{FF2B5EF4-FFF2-40B4-BE49-F238E27FC236}">
                <a16:creationId xmlns:a16="http://schemas.microsoft.com/office/drawing/2014/main" id="{1A6E4380-9081-56D4-6F3D-8849A807D29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526" y="2973025"/>
            <a:ext cx="7525047" cy="533510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36BE491-BF37-9502-24F3-625D2D55E19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44584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38010-942D-050F-77B1-6E4756085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4F8FCB41-88A7-3ECC-E47E-C65DD531F7E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78166E-AF23-FF42-EB3A-1DA8870DFCD1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6E14C7C-6295-B6E3-8433-97D640195D2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BF74192-9EE5-3EEA-E955-F57B00A689CE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E32129-E4EA-58D7-41E1-7F59D2A8C92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812304D-C316-7D6B-E197-A7B61752A99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8B8FCF8-C0AA-615A-950E-3F6E64215D8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A6E383EB-B9E7-C772-31CC-88A8242D0B1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6240224-6436-4FB2-9DF0-EC9B94BA5C1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Qui veut répondre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FE9E54-E3D6-9321-3A0B-52E137076FE6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16" name="Image 15" descr="Une image contenant habits, dessin humoristique, personne, Dessin d’enfant&#10;&#10;Description générée automatiquement">
            <a:extLst>
              <a:ext uri="{FF2B5EF4-FFF2-40B4-BE49-F238E27FC236}">
                <a16:creationId xmlns:a16="http://schemas.microsoft.com/office/drawing/2014/main" id="{B82E5034-1BD6-1254-0AAD-A29D29919E9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029" y="3016238"/>
            <a:ext cx="7313847" cy="5185371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9020E18-BA38-41B7-47D0-3DBFB569ECD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07203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1A6E9-780D-86F2-7899-B58A06A51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535A71E6-8788-4128-889C-9E963B8F40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9A6BA1E-9B4D-18B7-921F-870BBDCCB71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2549400"/>
            <a:ext cx="9696093" cy="5216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des mots-outils.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des mots contenant les graphèmes : </a:t>
            </a:r>
            <a:r>
              <a:rPr lang="de-DE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de-DE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cr</a:t>
            </a:r>
            <a:r>
              <a:rPr lang="de-DE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– </a:t>
            </a:r>
            <a:r>
              <a:rPr lang="de-DE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br</a:t>
            </a:r>
            <a:r>
              <a:rPr lang="de-DE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– </a:t>
            </a:r>
            <a:r>
              <a:rPr lang="de-DE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fr</a:t>
            </a:r>
            <a:r>
              <a:rPr lang="de-DE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–  </a:t>
            </a:r>
            <a:r>
              <a:rPr lang="de-DE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gr</a:t>
            </a:r>
            <a:r>
              <a:rPr lang="de-DE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 – </a:t>
            </a:r>
            <a:r>
              <a:rPr lang="de-DE" sz="3000" dirty="0" err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tr</a:t>
            </a: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Où est … ? / Où sont …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Est / sont.</a:t>
            </a:r>
          </a:p>
          <a:p>
            <a:pPr marR="0" lvl="0" indent="0" defTabSz="91444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3. Activités d’écriture  </a:t>
            </a:r>
          </a:p>
          <a:p>
            <a:pPr marR="0" lvl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Écrire des mots contenant les graphèmes </a:t>
            </a:r>
            <a:r>
              <a:rPr lang="fr-FR" sz="3000" b="1" dirty="0" err="1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cr</a:t>
            </a: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 – </a:t>
            </a:r>
            <a:r>
              <a:rPr lang="fr-FR" sz="3000" b="1" dirty="0" err="1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br</a:t>
            </a: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 – </a:t>
            </a:r>
            <a:r>
              <a:rPr lang="fr-FR" sz="3000" b="1" dirty="0" err="1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fr</a:t>
            </a: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 –  gr  – tr.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945D31D-EA67-9D92-C81A-2CE21A7CED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94A2038-AE1F-9ACB-A486-403082BB7EF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EA7EBB-0B0A-0C61-5310-0C19EAD024C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14832" y="640534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BCB980C-6482-2A76-A720-0B5728CE112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617427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10306542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D39B1-E5D5-7C89-4ECD-0905BE3B8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9A583AE-BC14-6948-E542-2626C3EE95B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89D7131-EE70-C42F-F89C-3762DB6FF10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5D42639-AD5E-4F65-03DE-ABB03F4119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B646955-849B-02FE-9FA0-180F6269541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D14ED824-C76D-93BB-2FCE-862FE9F635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E399BFA-C658-E272-894A-7231DB5834B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BFE6271-AC0F-8222-4E7F-4E680AF3696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E89CCB0C-745E-B523-58E7-20F22C753746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5011A3B-D620-4172-273B-ECAB1756341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B7DF800F-5E03-3935-1CE0-3C53DCE42E5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480252" y="4662183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E99C168-BD10-8456-747C-96CC903DEF5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EDAAECB2-77CE-6B64-5CF5-F01E7009D35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682232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Écrire correctement des mots contenants les graphèmes :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EF5082C3-33DA-9E4B-2E26-E4166E7C5906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79022" y="5341966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pl-PL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cr – br – fr –  gr  – tr.</a:t>
            </a:r>
          </a:p>
        </p:txBody>
      </p:sp>
    </p:spTree>
    <p:extLst>
      <p:ext uri="{BB962C8B-B14F-4D97-AF65-F5344CB8AC3E}">
        <p14:creationId xmlns:p14="http://schemas.microsoft.com/office/powerpoint/2010/main" val="13921296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62622-25C2-C605-9AE0-D9151DBA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7BB8547-96FD-9FF4-E7FE-C209DC8098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56187" y="80422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EAE49D-D4B9-1C1F-181F-3B4F18DE2EE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3387" y="726119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Prenez vos ardoises. 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15AB1-6C9E-C74F-7E7A-30AC57D3F3D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982" y="721203"/>
            <a:ext cx="1259834" cy="1095804"/>
          </a:xfrm>
          <a:prstGeom prst="rect">
            <a:avLst/>
          </a:prstGeom>
          <a:ln w="19050">
            <a:noFill/>
          </a:ln>
          <a:effectLst/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BFAB57-6F49-0E91-A466-15188BDFBBD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87097" y="2691961"/>
            <a:ext cx="6341805" cy="4903077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506CF98-B5A2-1682-7254-80631B3A467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55439867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5191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F4BD2-7C07-C4D4-69D6-5A9B06C52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42E0A37-1AEF-A31E-5DD0-DDAD515E7AB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9043" y="66114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FD1548-5D93-24C5-006E-5CBF1EE0ED6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602513"/>
            <a:ext cx="11140439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Complétez le mot avec le graphème qui convient: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br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- tr  -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-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10DFC6D7-B775-BC3F-9844-DEB18A61DB3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235159353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98D90AC6-592E-FF1F-558E-BF059FCFC0E8}"/>
              </a:ext>
            </a:extLst>
          </p:cNvPr>
          <p:cNvSpPr/>
          <p:nvPr/>
        </p:nvSpPr>
        <p:spPr>
          <a:xfrm>
            <a:off x="-257858" y="4420225"/>
            <a:ext cx="920981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</a:t>
            </a:r>
            <a:r>
              <a:rPr lang="fr-FR" sz="88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…..</a:t>
            </a:r>
            <a:r>
              <a:rPr lang="fr-FR" sz="8800" b="1" dirty="0" err="1">
                <a:solidFill>
                  <a:srgbClr val="215968"/>
                </a:solidFill>
                <a:latin typeface="Dosis" pitchFamily="2" charset="0"/>
              </a:rPr>
              <a:t>ousse</a:t>
            </a:r>
            <a:r>
              <a:rPr lang="fr-FR" sz="8800" b="1" dirty="0">
                <a:solidFill>
                  <a:srgbClr val="215968"/>
                </a:solidFill>
                <a:latin typeface="Dosis" pitchFamily="2" charset="0"/>
              </a:rPr>
              <a:t>.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41F612C-9E97-BFD2-6A8A-4CD1D8A612E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50554" y="563131"/>
            <a:ext cx="2387132" cy="184557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54C5BD2-1F81-888C-34C5-D276A5237C34}"/>
              </a:ext>
            </a:extLst>
          </p:cNvPr>
          <p:cNvSpPr/>
          <p:nvPr/>
        </p:nvSpPr>
        <p:spPr>
          <a:xfrm>
            <a:off x="1014355" y="2408708"/>
            <a:ext cx="92098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b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  - tr  - </a:t>
            </a:r>
            <a:r>
              <a:rPr kumimoji="0" lang="fr-FR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- </a:t>
            </a:r>
            <a:r>
              <a:rPr kumimoji="0" lang="fr-FR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cr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1" name="Image 10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747CABE5-24E4-0500-9F40-4934BE664C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862" y="3945811"/>
            <a:ext cx="2150613" cy="264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72135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3F9A1-7B3C-81C5-1CF2-CAF26E77F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0FED6F-0771-D30E-4F64-53337583FC9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99B2F2B-98BA-A54E-1FE2-87FF3086E88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AB277E-71A9-7C2D-6842-6342216A4FC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F77B884-84F7-5FEB-439A-EDAC2577B31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07A7B78-CE44-C9F0-1010-DD42A6801E4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C97AF07-5A92-6ABB-4576-402B7E71F5A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7ED02F-BA50-E0E4-CD88-E4235A3C790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27693C3-B248-5DAC-E2C9-9911C09F890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D7C4BE8-57A3-B761-52F1-DA54E1411ED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03B0C6-3850-F539-F8DD-8E1A4F7CB47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ADECC7A2-3AE5-26CF-8241-8A1FDD0E265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2742349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BF32C6F3-85AB-A7B9-E9CD-CC26A2707DC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69060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BF4A5-719A-4F1A-E316-BD192A7EA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B4C9279-A46E-6144-95AC-C6CFB1BD1E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F7973E-B2F0-ADC5-969A-1286B1D420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Corrigez.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1726373-949B-5B29-EFF8-7FF7047993C0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358764200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CE2A7BB-D1D9-0DB4-2BA0-4364B2C0215D}"/>
              </a:ext>
            </a:extLst>
          </p:cNvPr>
          <p:cNvSpPr/>
          <p:nvPr/>
        </p:nvSpPr>
        <p:spPr>
          <a:xfrm>
            <a:off x="199342" y="4420225"/>
            <a:ext cx="920981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</a:t>
            </a:r>
            <a:r>
              <a:rPr lang="fr-FR" sz="88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tr</a:t>
            </a:r>
            <a:r>
              <a:rPr lang="fr-FR" sz="8800" b="1" dirty="0">
                <a:solidFill>
                  <a:srgbClr val="215968"/>
                </a:solidFill>
                <a:latin typeface="Dosis" pitchFamily="2" charset="0"/>
              </a:rPr>
              <a:t>ousse.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58274268-6411-4564-86B0-71CE309CD7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062" y="3945811"/>
            <a:ext cx="2150613" cy="264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772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456B2-91F7-C7A2-FF13-47B145A78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F1F77C-4712-A62C-FB85-3D60F4C0577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46424" y="1092330"/>
            <a:ext cx="1195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élèves ne disposent pas de manuels, la leçon est terminée.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F13285F2-997D-CD25-6585-7C582792CEF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9D2E413-FDDA-2B82-2C9E-78482BA99F8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livrets et un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7CCC8913-789F-1C75-10F1-1D541F8F2C7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77DD485-3BFC-1FA2-B5C2-8672BCEEC9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69066" y="2733810"/>
            <a:ext cx="3932338" cy="555433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38FD50C7-5E82-E5B5-1AA5-D788EDBCB2EF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2742349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F78EF5E4-8BE8-7D2A-D7F1-CC194428900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982" y="721203"/>
            <a:ext cx="1259834" cy="1095804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7120412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76CE8-6C56-28BE-8970-57EA5699B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0750B209-A2D5-89CC-D602-C9C0E84A9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858B49-8869-C635-4F05-C13C17602CE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page 8.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FDF3240-7AF8-FA0B-DF25-3BC7535E5B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42069" y="1792885"/>
            <a:ext cx="5596142" cy="791566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528222C-57D6-21F0-4141-9AFF194A57A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007617" y="2914653"/>
            <a:ext cx="5730594" cy="12572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62285170-B2B1-1F38-16FA-EF8E193DE87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2742349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54484BB2-0FA4-CE58-0328-2ACC78E3674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982" y="721203"/>
            <a:ext cx="1259834" cy="1095804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6326352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57E6C-B742-097B-B085-DE8348632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87B69BAC-A106-B7C9-575C-C5587259DD95}"/>
              </a:ext>
            </a:extLst>
          </p:cNvPr>
          <p:cNvSpPr/>
          <p:nvPr/>
        </p:nvSpPr>
        <p:spPr>
          <a:xfrm>
            <a:off x="728662" y="671361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3AEB9B5-22A4-3A87-D608-621E299E1D8D}"/>
              </a:ext>
            </a:extLst>
          </p:cNvPr>
          <p:cNvSpPr txBox="1"/>
          <p:nvPr/>
        </p:nvSpPr>
        <p:spPr>
          <a:xfrm>
            <a:off x="1411357" y="579888"/>
            <a:ext cx="1194745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1. Je complète les mots avec </a:t>
            </a:r>
            <a:r>
              <a:rPr kumimoji="0" lang="fr-FR" sz="24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br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- tr- </a:t>
            </a:r>
            <a:r>
              <a:rPr kumimoji="0" lang="fr-FR" sz="24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- gr.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Je vais circuler entre les rangs.</a:t>
            </a:r>
            <a:endParaRPr kumimoji="0" lang="fr-FR" sz="24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2CBDEF-E1C3-395D-95CA-D62C058659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7057" y="3553243"/>
            <a:ext cx="11661884" cy="318051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CB7445-24AD-8373-580A-4100CA30681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C1CE2FA-224B-95BF-24D4-0A76E62F4922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2742349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76499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EC4AB-AB65-F44A-775E-6CF8BC1F2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A2A11ECB-9A87-46D0-C8D5-434661A61AB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F6D54CE-34D1-06DF-8697-DD54645D631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Corrigez sur vos livrets.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0A2C3E9-485D-5E1F-5412-23946F57CD1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09EA270-FDE7-A3AD-7062-39CC31D740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7057" y="3553243"/>
            <a:ext cx="11661884" cy="318051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1CCA69F-352F-61B4-EC5C-03CC41D3A1B5}"/>
              </a:ext>
            </a:extLst>
          </p:cNvPr>
          <p:cNvSpPr txBox="1"/>
          <p:nvPr/>
        </p:nvSpPr>
        <p:spPr>
          <a:xfrm>
            <a:off x="2418317" y="5681991"/>
            <a:ext cx="8535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br</a:t>
            </a:r>
            <a:endParaRPr lang="fr-MA" sz="4000" dirty="0">
              <a:solidFill>
                <a:schemeClr val="accent6">
                  <a:lumMod val="75000"/>
                </a:schemeClr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5C2DC1C-FA54-59BE-48AB-0EE0A91B3B6E}"/>
              </a:ext>
            </a:extLst>
          </p:cNvPr>
          <p:cNvSpPr txBox="1"/>
          <p:nvPr/>
        </p:nvSpPr>
        <p:spPr>
          <a:xfrm>
            <a:off x="9157254" y="4462791"/>
            <a:ext cx="8535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p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r</a:t>
            </a:r>
            <a:endParaRPr lang="fr-MA" sz="4000" dirty="0">
              <a:solidFill>
                <a:schemeClr val="accent6">
                  <a:lumMod val="75000"/>
                </a:schemeClr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8EEC3D-B2E2-705B-DC04-620D58A2089B}"/>
              </a:ext>
            </a:extLst>
          </p:cNvPr>
          <p:cNvSpPr txBox="1"/>
          <p:nvPr/>
        </p:nvSpPr>
        <p:spPr>
          <a:xfrm>
            <a:off x="9244846" y="5696279"/>
            <a:ext cx="8535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g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r</a:t>
            </a:r>
            <a:endParaRPr lang="fr-MA" sz="4000" dirty="0">
              <a:solidFill>
                <a:schemeClr val="accent6">
                  <a:lumMod val="75000"/>
                </a:schemeClr>
              </a:solidFill>
              <a:latin typeface="KG Primary Penmanship Alt" panose="02000506000000020003" pitchFamily="2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A3C8CCC-C00C-1C7B-3EDA-E9DDF4C09DF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2742349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0C8CB1CE-7865-D121-C845-59F268FFFB18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61315" y="713911"/>
            <a:ext cx="1009307" cy="122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76808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86" y="1287661"/>
          <a:ext cx="1787" cy="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86" y="1287661"/>
                        <a:ext cx="1787" cy="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6813727" y="8681309"/>
            <a:ext cx="96490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2" tIns="51413" rIns="102862" bIns="51413" anchor="ctr" anchorCtr="0">
            <a:noAutofit/>
          </a:bodyPr>
          <a:lstStyle/>
          <a:p>
            <a:pPr algn="ctr" defTabSz="1371566">
              <a:buClr>
                <a:srgbClr val="000000"/>
              </a:buClr>
              <a:buSzPts val="1800"/>
              <a:defRPr/>
            </a:pPr>
            <a:endParaRPr sz="315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136334" y="8529247"/>
            <a:ext cx="3148070" cy="415198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FR" sz="225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136334" y="1342556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1028700" rtl="1"/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5409085" y="4814564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912437" y="3179076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36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5808658" y="3248600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6672280" y="5930679"/>
            <a:ext cx="733991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700"/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540" y="4244656"/>
            <a:ext cx="4547728" cy="454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11188</TotalTime>
  <Words>1970</Words>
  <Application>Microsoft Office PowerPoint</Application>
  <PresentationFormat>Personnalisé</PresentationFormat>
  <Paragraphs>374</Paragraphs>
  <Slides>71</Slides>
  <Notes>1</Notes>
  <HiddenSlides>0</HiddenSlides>
  <MMClips>2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5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71</vt:i4>
      </vt:variant>
    </vt:vector>
  </HeadingPairs>
  <TitlesOfParts>
    <vt:vector size="88" baseType="lpstr">
      <vt:lpstr>Cambria</vt:lpstr>
      <vt:lpstr>Arial</vt:lpstr>
      <vt:lpstr>Montserrat</vt:lpstr>
      <vt:lpstr>Calibri </vt:lpstr>
      <vt:lpstr>Calibri</vt:lpstr>
      <vt:lpstr>Helvetica Neue Light</vt:lpstr>
      <vt:lpstr>Dosis</vt:lpstr>
      <vt:lpstr>Dosis Bold</vt:lpstr>
      <vt:lpstr>KG Primary Penmanship Alt</vt:lpstr>
      <vt:lpstr>Carelia</vt:lpstr>
      <vt:lpstr>Traditional Arabic</vt:lpstr>
      <vt:lpstr>1_Office Theme</vt:lpstr>
      <vt:lpstr>Office Theme</vt:lpstr>
      <vt:lpstr>2_Office Theme</vt:lpstr>
      <vt:lpstr>3_Office Theme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LAHOUSSINE.ZTEYT</cp:lastModifiedBy>
  <cp:revision>128</cp:revision>
  <dcterms:created xsi:type="dcterms:W3CDTF">2023-09-22T04:26:48Z</dcterms:created>
  <dcterms:modified xsi:type="dcterms:W3CDTF">2025-01-01T20:58:34Z</dcterms:modified>
</cp:coreProperties>
</file>