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87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34808285" r:id="rId17"/>
    <p:sldId id="2134808273" r:id="rId18"/>
    <p:sldId id="2134808938" r:id="rId19"/>
    <p:sldId id="2134807223" r:id="rId20"/>
    <p:sldId id="2134808843" r:id="rId21"/>
    <p:sldId id="2134808848" r:id="rId22"/>
    <p:sldId id="2134808846" r:id="rId23"/>
    <p:sldId id="2134808422" r:id="rId24"/>
    <p:sldId id="2134808967" r:id="rId25"/>
    <p:sldId id="2134808968" r:id="rId26"/>
    <p:sldId id="2134808969" r:id="rId27"/>
    <p:sldId id="2134808970" r:id="rId28"/>
    <p:sldId id="2134808971" r:id="rId29"/>
    <p:sldId id="2134808973" r:id="rId30"/>
    <p:sldId id="2134808942" r:id="rId31"/>
    <p:sldId id="2134806054" r:id="rId32"/>
    <p:sldId id="2134807448" r:id="rId33"/>
    <p:sldId id="2134807449" r:id="rId34"/>
    <p:sldId id="2134808859" r:id="rId35"/>
    <p:sldId id="2134807452" r:id="rId36"/>
    <p:sldId id="2134808944" r:id="rId37"/>
    <p:sldId id="2134808945" r:id="rId38"/>
    <p:sldId id="2134808946" r:id="rId39"/>
    <p:sldId id="2134808948" r:id="rId40"/>
    <p:sldId id="2134808949" r:id="rId41"/>
    <p:sldId id="2134808950" r:id="rId42"/>
    <p:sldId id="2134808951" r:id="rId43"/>
    <p:sldId id="2134808952" r:id="rId44"/>
    <p:sldId id="2134808953" r:id="rId45"/>
    <p:sldId id="2134808954" r:id="rId46"/>
    <p:sldId id="2134808955" r:id="rId47"/>
    <p:sldId id="2134808956" r:id="rId48"/>
    <p:sldId id="2134808959" r:id="rId49"/>
    <p:sldId id="2134808960" r:id="rId50"/>
    <p:sldId id="2134808961" r:id="rId51"/>
    <p:sldId id="2134808957" r:id="rId52"/>
    <p:sldId id="2134808962" r:id="rId53"/>
    <p:sldId id="2134808977" r:id="rId54"/>
    <p:sldId id="2134808978" r:id="rId55"/>
    <p:sldId id="2134806115" r:id="rId56"/>
    <p:sldId id="2134808299" r:id="rId57"/>
    <p:sldId id="2134808974" r:id="rId58"/>
    <p:sldId id="2134808975" r:id="rId59"/>
    <p:sldId id="2134808963" r:id="rId60"/>
    <p:sldId id="2134808964" r:id="rId61"/>
    <p:sldId id="2134808976" r:id="rId62"/>
    <p:sldId id="2134806216" r:id="rId63"/>
    <p:sldId id="2134808838" r:id="rId64"/>
    <p:sldId id="2134808839" r:id="rId65"/>
    <p:sldId id="2134808248" r:id="rId66"/>
    <p:sldId id="2134808939" r:id="rId67"/>
    <p:sldId id="2134808966" r:id="rId68"/>
    <p:sldId id="2134808184" r:id="rId69"/>
    <p:sldId id="2134808185" r:id="rId70"/>
    <p:sldId id="2134808186" r:id="rId71"/>
    <p:sldId id="2134808187" r:id="rId72"/>
    <p:sldId id="2134808188" r:id="rId73"/>
    <p:sldId id="2134808191" r:id="rId74"/>
    <p:sldId id="2134808192" r:id="rId75"/>
    <p:sldId id="2134808193" r:id="rId76"/>
    <p:sldId id="2134808194" r:id="rId77"/>
    <p:sldId id="2134808437" r:id="rId78"/>
    <p:sldId id="2134808347" r:id="rId79"/>
    <p:sldId id="2134808965" r:id="rId80"/>
    <p:sldId id="2134808440" r:id="rId81"/>
    <p:sldId id="2134808444" r:id="rId82"/>
    <p:sldId id="2134808805" r:id="rId83"/>
    <p:sldId id="2134808775" r:id="rId84"/>
    <p:sldId id="2134808474" r:id="rId85"/>
    <p:sldId id="2147482339" r:id="rId86"/>
  </p:sldIdLst>
  <p:sldSz cx="13716000" cy="10287000"/>
  <p:notesSz cx="6858000" cy="9144000"/>
  <p:embeddedFontLst>
    <p:embeddedFont>
      <p:font typeface="Cambria" panose="02040503050406030204" pitchFamily="18" charset="0"/>
      <p:regular r:id="rId88"/>
      <p:bold r:id="rId89"/>
      <p:italic r:id="rId90"/>
      <p:boldItalic r:id="rId91"/>
    </p:embeddedFont>
    <p:embeddedFont>
      <p:font typeface="Carelia" panose="020B0604020202020204" charset="0"/>
      <p:regular r:id="rId92"/>
    </p:embeddedFont>
    <p:embeddedFont>
      <p:font typeface="Dosis" pitchFamily="2" charset="0"/>
      <p:regular r:id="rId93"/>
      <p:bold r:id="rId94"/>
    </p:embeddedFont>
    <p:embeddedFont>
      <p:font typeface="Dosis Bold" pitchFamily="2" charset="0"/>
      <p:regular r:id="rId95"/>
      <p:bold r:id="rId96"/>
    </p:embeddedFont>
    <p:embeddedFont>
      <p:font typeface="Montserrat" panose="00000500000000000000" pitchFamily="2" charset="0"/>
      <p:regular r:id="rId97"/>
      <p:bold r:id="rId98"/>
      <p:italic r:id="rId99"/>
      <p:boldItalic r:id="rId100"/>
    </p:embeddedFont>
    <p:embeddedFont>
      <p:font typeface="Traditional Arabic" panose="02020603050405020304" pitchFamily="18" charset="-78"/>
      <p:regular r:id="rId101"/>
      <p:bold r:id="rId102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E46C0A"/>
    <a:srgbClr val="F2F2F2"/>
    <a:srgbClr val="525252"/>
    <a:srgbClr val="67803F"/>
    <a:srgbClr val="106584"/>
    <a:srgbClr val="FDEADA"/>
    <a:srgbClr val="FFFFFF"/>
    <a:srgbClr val="F7F1BD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40" d="100"/>
          <a:sy n="40" d="100"/>
        </p:scale>
        <p:origin x="1364" y="5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font" Target="fonts/font2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font" Target="fonts/font15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tableStyles" Target="tableStyle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font" Target="fonts/font7.fntdata"/><Relationship Id="rId99" Type="http://schemas.openxmlformats.org/officeDocument/2006/relationships/font" Target="fonts/font12.fntdata"/><Relationship Id="rId101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font" Target="fonts/font10.fntdata"/><Relationship Id="rId104" Type="http://schemas.openxmlformats.org/officeDocument/2006/relationships/viewProps" Target="view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font" Target="fonts/font13.fntdata"/><Relationship Id="rId105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font" Target="fonts/font6.fntdata"/><Relationship Id="rId98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30/12/2024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223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01310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30.png"/><Relationship Id="rId3" Type="http://schemas.openxmlformats.org/officeDocument/2006/relationships/tags" Target="../tags/tag64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3.pn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3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29.sv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15.png"/><Relationship Id="rId28" Type="http://schemas.openxmlformats.org/officeDocument/2006/relationships/image" Target="../media/image32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image" Target="../media/image5.jpeg"/><Relationship Id="rId27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4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9.svg"/><Relationship Id="rId5" Type="http://schemas.openxmlformats.org/officeDocument/2006/relationships/tags" Target="../tags/tag86.xml"/><Relationship Id="rId10" Type="http://schemas.openxmlformats.org/officeDocument/2006/relationships/image" Target="../media/image15.png"/><Relationship Id="rId4" Type="http://schemas.openxmlformats.org/officeDocument/2006/relationships/tags" Target="../tags/tag85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1.xml"/><Relationship Id="rId7" Type="http://schemas.openxmlformats.org/officeDocument/2006/relationships/image" Target="../media/image5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3.xml"/><Relationship Id="rId10" Type="http://schemas.openxmlformats.org/officeDocument/2006/relationships/image" Target="../media/image8.png"/><Relationship Id="rId4" Type="http://schemas.openxmlformats.org/officeDocument/2006/relationships/tags" Target="../tags/tag92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image" Target="../media/image29.svg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15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5.jpeg"/><Relationship Id="rId5" Type="http://schemas.openxmlformats.org/officeDocument/2006/relationships/tags" Target="../tags/tag9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5.xml"/><Relationship Id="rId7" Type="http://schemas.openxmlformats.org/officeDocument/2006/relationships/image" Target="../media/image5.jpe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7.xml"/><Relationship Id="rId10" Type="http://schemas.openxmlformats.org/officeDocument/2006/relationships/image" Target="../media/image8.png"/><Relationship Id="rId4" Type="http://schemas.openxmlformats.org/officeDocument/2006/relationships/tags" Target="../tags/tag106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1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36.png"/><Relationship Id="rId5" Type="http://schemas.openxmlformats.org/officeDocument/2006/relationships/tags" Target="../tags/tag112.xml"/><Relationship Id="rId10" Type="http://schemas.openxmlformats.org/officeDocument/2006/relationships/image" Target="../media/image16.svg"/><Relationship Id="rId4" Type="http://schemas.openxmlformats.org/officeDocument/2006/relationships/tags" Target="../tags/tag11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6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5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5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5.xml"/><Relationship Id="rId7" Type="http://schemas.openxmlformats.org/officeDocument/2006/relationships/image" Target="../media/image5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7.xml"/><Relationship Id="rId10" Type="http://schemas.openxmlformats.org/officeDocument/2006/relationships/image" Target="../media/image8.png"/><Relationship Id="rId4" Type="http://schemas.openxmlformats.org/officeDocument/2006/relationships/tags" Target="../tags/tag126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6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5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5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59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8.png"/><Relationship Id="rId5" Type="http://schemas.openxmlformats.org/officeDocument/2006/relationships/tags" Target="../tags/tag161.xml"/><Relationship Id="rId10" Type="http://schemas.openxmlformats.org/officeDocument/2006/relationships/image" Target="../media/image37.png"/><Relationship Id="rId4" Type="http://schemas.openxmlformats.org/officeDocument/2006/relationships/tags" Target="../tags/tag160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8.png"/><Relationship Id="rId5" Type="http://schemas.openxmlformats.org/officeDocument/2006/relationships/tags" Target="../tags/tag166.xml"/><Relationship Id="rId10" Type="http://schemas.openxmlformats.org/officeDocument/2006/relationships/image" Target="../media/image7.svg"/><Relationship Id="rId4" Type="http://schemas.openxmlformats.org/officeDocument/2006/relationships/tags" Target="../tags/tag165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image" Target="../media/image15.png"/><Relationship Id="rId2" Type="http://schemas.openxmlformats.org/officeDocument/2006/relationships/tags" Target="../tags/tag169.xml"/><Relationship Id="rId16" Type="http://schemas.openxmlformats.org/officeDocument/2006/relationships/image" Target="../media/image42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image" Target="../media/image5.jpeg"/><Relationship Id="rId5" Type="http://schemas.openxmlformats.org/officeDocument/2006/relationships/tags" Target="../tags/tag172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13" Type="http://schemas.openxmlformats.org/officeDocument/2006/relationships/image" Target="../media/image43.png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image" Target="../media/image19.svg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image" Target="../media/image18.png"/><Relationship Id="rId5" Type="http://schemas.openxmlformats.org/officeDocument/2006/relationships/tags" Target="../tags/tag18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0.xml"/><Relationship Id="rId9" Type="http://schemas.openxmlformats.org/officeDocument/2006/relationships/tags" Target="../tags/tag18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88.xml"/><Relationship Id="rId7" Type="http://schemas.openxmlformats.org/officeDocument/2006/relationships/image" Target="../media/image19.svg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8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13" Type="http://schemas.openxmlformats.org/officeDocument/2006/relationships/image" Target="../media/image19.svg"/><Relationship Id="rId18" Type="http://schemas.openxmlformats.org/officeDocument/2006/relationships/image" Target="../media/image48.png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12" Type="http://schemas.openxmlformats.org/officeDocument/2006/relationships/image" Target="../media/image18.png"/><Relationship Id="rId17" Type="http://schemas.openxmlformats.org/officeDocument/2006/relationships/image" Target="../media/image47.png"/><Relationship Id="rId2" Type="http://schemas.openxmlformats.org/officeDocument/2006/relationships/tags" Target="../tags/tag191.xml"/><Relationship Id="rId16" Type="http://schemas.openxmlformats.org/officeDocument/2006/relationships/image" Target="../media/image46.png"/><Relationship Id="rId20" Type="http://schemas.openxmlformats.org/officeDocument/2006/relationships/image" Target="../media/image50.jpeg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94.xml"/><Relationship Id="rId15" Type="http://schemas.openxmlformats.org/officeDocument/2006/relationships/image" Target="../media/image45.png"/><Relationship Id="rId10" Type="http://schemas.openxmlformats.org/officeDocument/2006/relationships/tags" Target="../tags/tag199.xml"/><Relationship Id="rId19" Type="http://schemas.openxmlformats.org/officeDocument/2006/relationships/image" Target="../media/image49.png"/><Relationship Id="rId4" Type="http://schemas.openxmlformats.org/officeDocument/2006/relationships/tags" Target="../tags/tag193.xml"/><Relationship Id="rId9" Type="http://schemas.openxmlformats.org/officeDocument/2006/relationships/tags" Target="../tags/tag198.xml"/><Relationship Id="rId1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51.pn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23.png"/><Relationship Id="rId2" Type="http://schemas.openxmlformats.org/officeDocument/2006/relationships/tags" Target="../tags/tag201.xml"/><Relationship Id="rId16" Type="http://schemas.openxmlformats.org/officeDocument/2006/relationships/image" Target="../media/image54.pn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image" Target="../media/image19.svg"/><Relationship Id="rId5" Type="http://schemas.openxmlformats.org/officeDocument/2006/relationships/tags" Target="../tags/tag204.xml"/><Relationship Id="rId15" Type="http://schemas.openxmlformats.org/officeDocument/2006/relationships/image" Target="../media/image53.png"/><Relationship Id="rId10" Type="http://schemas.openxmlformats.org/officeDocument/2006/relationships/image" Target="../media/image18.png"/><Relationship Id="rId4" Type="http://schemas.openxmlformats.org/officeDocument/2006/relationships/tags" Target="../tags/tag20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0.jpeg"/><Relationship Id="rId3" Type="http://schemas.openxmlformats.org/officeDocument/2006/relationships/tags" Target="../tags/tag210.xml"/><Relationship Id="rId7" Type="http://schemas.openxmlformats.org/officeDocument/2006/relationships/image" Target="../media/image45.png"/><Relationship Id="rId12" Type="http://schemas.openxmlformats.org/officeDocument/2006/relationships/image" Target="../media/image22.png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image" Target="../media/image19.svg"/><Relationship Id="rId11" Type="http://schemas.openxmlformats.org/officeDocument/2006/relationships/image" Target="../media/image49.png"/><Relationship Id="rId5" Type="http://schemas.openxmlformats.org/officeDocument/2006/relationships/image" Target="../media/image18.png"/><Relationship Id="rId10" Type="http://schemas.openxmlformats.org/officeDocument/2006/relationships/image" Target="../media/image48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213.xml"/><Relationship Id="rId7" Type="http://schemas.openxmlformats.org/officeDocument/2006/relationships/image" Target="../media/image51.png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image" Target="../media/image19.sv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54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16.xml"/><Relationship Id="rId7" Type="http://schemas.openxmlformats.org/officeDocument/2006/relationships/image" Target="../media/image19.svg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17.xml"/><Relationship Id="rId9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20.xml"/><Relationship Id="rId7" Type="http://schemas.openxmlformats.org/officeDocument/2006/relationships/image" Target="../media/image19.svg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21.xml"/><Relationship Id="rId9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22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11" Type="http://schemas.openxmlformats.org/officeDocument/2006/relationships/image" Target="../media/image8.png"/><Relationship Id="rId5" Type="http://schemas.openxmlformats.org/officeDocument/2006/relationships/tags" Target="../tags/tag226.xml"/><Relationship Id="rId10" Type="http://schemas.openxmlformats.org/officeDocument/2006/relationships/image" Target="../media/image7.svg"/><Relationship Id="rId4" Type="http://schemas.openxmlformats.org/officeDocument/2006/relationships/tags" Target="../tags/tag225.xml"/><Relationship Id="rId9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.jpeg"/><Relationship Id="rId7" Type="http://schemas.openxmlformats.org/officeDocument/2006/relationships/image" Target="../media/image41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8.xml"/><Relationship Id="rId6" Type="http://schemas.openxmlformats.org/officeDocument/2006/relationships/image" Target="../media/image40.png"/><Relationship Id="rId5" Type="http://schemas.openxmlformats.org/officeDocument/2006/relationships/image" Target="../media/image29.sv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231.xml"/><Relationship Id="rId7" Type="http://schemas.openxmlformats.org/officeDocument/2006/relationships/image" Target="../media/image19.svg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235.xml"/><Relationship Id="rId7" Type="http://schemas.openxmlformats.org/officeDocument/2006/relationships/image" Target="../media/image19.svg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39.xml"/><Relationship Id="rId7" Type="http://schemas.openxmlformats.org/officeDocument/2006/relationships/image" Target="../media/image18.pn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1.xml"/><Relationship Id="rId4" Type="http://schemas.openxmlformats.org/officeDocument/2006/relationships/tags" Target="../tags/tag240.xml"/><Relationship Id="rId9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44.xml"/><Relationship Id="rId7" Type="http://schemas.openxmlformats.org/officeDocument/2006/relationships/image" Target="../media/image19.svg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5.xml"/><Relationship Id="rId9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248.xml"/><Relationship Id="rId7" Type="http://schemas.openxmlformats.org/officeDocument/2006/relationships/image" Target="../media/image19.svg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52.xml"/><Relationship Id="rId7" Type="http://schemas.openxmlformats.org/officeDocument/2006/relationships/image" Target="../media/image18.png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9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57.xml"/><Relationship Id="rId7" Type="http://schemas.openxmlformats.org/officeDocument/2006/relationships/image" Target="../media/image19.svg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58.xml"/><Relationship Id="rId9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261.xml"/><Relationship Id="rId7" Type="http://schemas.openxmlformats.org/officeDocument/2006/relationships/image" Target="../media/image19.svg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6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65.xml"/><Relationship Id="rId7" Type="http://schemas.openxmlformats.org/officeDocument/2006/relationships/image" Target="../media/image18.png"/><Relationship Id="rId2" Type="http://schemas.openxmlformats.org/officeDocument/2006/relationships/tags" Target="../tags/tag264.xml"/><Relationship Id="rId1" Type="http://schemas.openxmlformats.org/officeDocument/2006/relationships/tags" Target="../tags/tag2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67.xml"/><Relationship Id="rId4" Type="http://schemas.openxmlformats.org/officeDocument/2006/relationships/tags" Target="../tags/tag266.xml"/><Relationship Id="rId9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70.xml"/><Relationship Id="rId7" Type="http://schemas.openxmlformats.org/officeDocument/2006/relationships/image" Target="../media/image19.svg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71.xml"/><Relationship Id="rId9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274.xml"/><Relationship Id="rId7" Type="http://schemas.openxmlformats.org/officeDocument/2006/relationships/image" Target="../media/image19.svg"/><Relationship Id="rId2" Type="http://schemas.openxmlformats.org/officeDocument/2006/relationships/tags" Target="../tags/tag273.xml"/><Relationship Id="rId1" Type="http://schemas.openxmlformats.org/officeDocument/2006/relationships/tags" Target="../tags/tag27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75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78.xml"/><Relationship Id="rId7" Type="http://schemas.openxmlformats.org/officeDocument/2006/relationships/image" Target="../media/image18.png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80.xml"/><Relationship Id="rId4" Type="http://schemas.openxmlformats.org/officeDocument/2006/relationships/tags" Target="../tags/tag279.xml"/><Relationship Id="rId9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83.xml"/><Relationship Id="rId7" Type="http://schemas.openxmlformats.org/officeDocument/2006/relationships/image" Target="../media/image19.svg"/><Relationship Id="rId2" Type="http://schemas.openxmlformats.org/officeDocument/2006/relationships/tags" Target="../tags/tag282.xml"/><Relationship Id="rId1" Type="http://schemas.openxmlformats.org/officeDocument/2006/relationships/tags" Target="../tags/tag28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84.xml"/><Relationship Id="rId9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287.xml"/><Relationship Id="rId7" Type="http://schemas.openxmlformats.org/officeDocument/2006/relationships/image" Target="../media/image19.svg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88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91.xml"/><Relationship Id="rId7" Type="http://schemas.openxmlformats.org/officeDocument/2006/relationships/image" Target="../media/image18.png"/><Relationship Id="rId2" Type="http://schemas.openxmlformats.org/officeDocument/2006/relationships/tags" Target="../tags/tag290.xml"/><Relationship Id="rId1" Type="http://schemas.openxmlformats.org/officeDocument/2006/relationships/tags" Target="../tags/tag28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93.xml"/><Relationship Id="rId4" Type="http://schemas.openxmlformats.org/officeDocument/2006/relationships/tags" Target="../tags/tag292.xml"/><Relationship Id="rId9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96.xml"/><Relationship Id="rId7" Type="http://schemas.openxmlformats.org/officeDocument/2006/relationships/image" Target="../media/image19.svg"/><Relationship Id="rId2" Type="http://schemas.openxmlformats.org/officeDocument/2006/relationships/tags" Target="../tags/tag295.xml"/><Relationship Id="rId1" Type="http://schemas.openxmlformats.org/officeDocument/2006/relationships/tags" Target="../tags/tag29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97.xml"/><Relationship Id="rId9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300.xml"/><Relationship Id="rId7" Type="http://schemas.openxmlformats.org/officeDocument/2006/relationships/image" Target="../media/image19.svg"/><Relationship Id="rId2" Type="http://schemas.openxmlformats.org/officeDocument/2006/relationships/tags" Target="../tags/tag299.xml"/><Relationship Id="rId1" Type="http://schemas.openxmlformats.org/officeDocument/2006/relationships/tags" Target="../tags/tag29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0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04.xml"/><Relationship Id="rId7" Type="http://schemas.openxmlformats.org/officeDocument/2006/relationships/image" Target="../media/image18.png"/><Relationship Id="rId2" Type="http://schemas.openxmlformats.org/officeDocument/2006/relationships/tags" Target="../tags/tag303.xml"/><Relationship Id="rId1" Type="http://schemas.openxmlformats.org/officeDocument/2006/relationships/tags" Target="../tags/tag30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06.xml"/><Relationship Id="rId4" Type="http://schemas.openxmlformats.org/officeDocument/2006/relationships/tags" Target="../tags/tag305.xml"/><Relationship Id="rId9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309.xml"/><Relationship Id="rId7" Type="http://schemas.openxmlformats.org/officeDocument/2006/relationships/image" Target="../media/image19.svg"/><Relationship Id="rId2" Type="http://schemas.openxmlformats.org/officeDocument/2006/relationships/tags" Target="../tags/tag308.xml"/><Relationship Id="rId1" Type="http://schemas.openxmlformats.org/officeDocument/2006/relationships/tags" Target="../tags/tag307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10.xml"/><Relationship Id="rId9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313.xml"/><Relationship Id="rId7" Type="http://schemas.openxmlformats.org/officeDocument/2006/relationships/image" Target="../media/image21.jpeg"/><Relationship Id="rId2" Type="http://schemas.openxmlformats.org/officeDocument/2006/relationships/tags" Target="../tags/tag312.xml"/><Relationship Id="rId1" Type="http://schemas.openxmlformats.org/officeDocument/2006/relationships/tags" Target="../tags/tag311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316.xml"/><Relationship Id="rId7" Type="http://schemas.openxmlformats.org/officeDocument/2006/relationships/image" Target="../media/image24.png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319.xml"/><Relationship Id="rId7" Type="http://schemas.openxmlformats.org/officeDocument/2006/relationships/image" Target="../media/image21.jpeg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322.xml"/><Relationship Id="rId7" Type="http://schemas.openxmlformats.org/officeDocument/2006/relationships/image" Target="../media/image24.png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25.xml"/><Relationship Id="rId7" Type="http://schemas.openxmlformats.org/officeDocument/2006/relationships/image" Target="../media/image18.png"/><Relationship Id="rId2" Type="http://schemas.openxmlformats.org/officeDocument/2006/relationships/tags" Target="../tags/tag324.xml"/><Relationship Id="rId1" Type="http://schemas.openxmlformats.org/officeDocument/2006/relationships/tags" Target="../tags/tag32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7.xml"/><Relationship Id="rId10" Type="http://schemas.openxmlformats.org/officeDocument/2006/relationships/image" Target="../media/image33.png"/><Relationship Id="rId4" Type="http://schemas.openxmlformats.org/officeDocument/2006/relationships/tags" Target="../tags/tag326.xml"/><Relationship Id="rId9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330.xml"/><Relationship Id="rId7" Type="http://schemas.openxmlformats.org/officeDocument/2006/relationships/image" Target="../media/image19.svg"/><Relationship Id="rId2" Type="http://schemas.openxmlformats.org/officeDocument/2006/relationships/tags" Target="../tags/tag329.xml"/><Relationship Id="rId1" Type="http://schemas.openxmlformats.org/officeDocument/2006/relationships/tags" Target="../tags/tag32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31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334.xml"/><Relationship Id="rId7" Type="http://schemas.openxmlformats.org/officeDocument/2006/relationships/image" Target="../media/image19.svg"/><Relationship Id="rId2" Type="http://schemas.openxmlformats.org/officeDocument/2006/relationships/tags" Target="../tags/tag333.xml"/><Relationship Id="rId1" Type="http://schemas.openxmlformats.org/officeDocument/2006/relationships/tags" Target="../tags/tag33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35.xml"/><Relationship Id="rId9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343.xml"/><Relationship Id="rId13" Type="http://schemas.openxmlformats.org/officeDocument/2006/relationships/image" Target="../media/image61.png"/><Relationship Id="rId3" Type="http://schemas.openxmlformats.org/officeDocument/2006/relationships/tags" Target="../tags/tag338.xml"/><Relationship Id="rId7" Type="http://schemas.openxmlformats.org/officeDocument/2006/relationships/tags" Target="../tags/tag342.xml"/><Relationship Id="rId12" Type="http://schemas.openxmlformats.org/officeDocument/2006/relationships/image" Target="../media/image19.svg"/><Relationship Id="rId2" Type="http://schemas.openxmlformats.org/officeDocument/2006/relationships/tags" Target="../tags/tag337.xml"/><Relationship Id="rId1" Type="http://schemas.openxmlformats.org/officeDocument/2006/relationships/tags" Target="../tags/tag336.xml"/><Relationship Id="rId6" Type="http://schemas.openxmlformats.org/officeDocument/2006/relationships/tags" Target="../tags/tag341.xml"/><Relationship Id="rId11" Type="http://schemas.openxmlformats.org/officeDocument/2006/relationships/image" Target="../media/image18.png"/><Relationship Id="rId5" Type="http://schemas.openxmlformats.org/officeDocument/2006/relationships/tags" Target="../tags/tag34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39.xml"/><Relationship Id="rId9" Type="http://schemas.openxmlformats.org/officeDocument/2006/relationships/tags" Target="../tags/tag344.xml"/><Relationship Id="rId1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png"/><Relationship Id="rId2" Type="http://schemas.openxmlformats.org/officeDocument/2006/relationships/tags" Target="../tags/tag346.xml"/><Relationship Id="rId1" Type="http://schemas.openxmlformats.org/officeDocument/2006/relationships/tags" Target="../tags/tag345.xml"/><Relationship Id="rId6" Type="http://schemas.openxmlformats.org/officeDocument/2006/relationships/image" Target="../media/image23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image" Target="../media/image63.jpe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51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tags" Target="../tags/tag354.xml"/><Relationship Id="rId11" Type="http://schemas.openxmlformats.org/officeDocument/2006/relationships/image" Target="../media/image8.png"/><Relationship Id="rId5" Type="http://schemas.openxmlformats.org/officeDocument/2006/relationships/tags" Target="../tags/tag353.xml"/><Relationship Id="rId10" Type="http://schemas.openxmlformats.org/officeDocument/2006/relationships/image" Target="../media/image7.svg"/><Relationship Id="rId4" Type="http://schemas.openxmlformats.org/officeDocument/2006/relationships/tags" Target="../tags/tag352.xml"/><Relationship Id="rId9" Type="http://schemas.openxmlformats.org/officeDocument/2006/relationships/image" Target="../media/image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362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41.svg"/><Relationship Id="rId3" Type="http://schemas.openxmlformats.org/officeDocument/2006/relationships/tags" Target="../tags/tag357.xml"/><Relationship Id="rId7" Type="http://schemas.openxmlformats.org/officeDocument/2006/relationships/tags" Target="../tags/tag361.xml"/><Relationship Id="rId12" Type="http://schemas.openxmlformats.org/officeDocument/2006/relationships/tags" Target="../tags/tag366.xml"/><Relationship Id="rId17" Type="http://schemas.openxmlformats.org/officeDocument/2006/relationships/image" Target="../media/image40.png"/><Relationship Id="rId2" Type="http://schemas.openxmlformats.org/officeDocument/2006/relationships/tags" Target="../tags/tag356.xml"/><Relationship Id="rId16" Type="http://schemas.openxmlformats.org/officeDocument/2006/relationships/image" Target="../media/image29.svg"/><Relationship Id="rId1" Type="http://schemas.openxmlformats.org/officeDocument/2006/relationships/tags" Target="../tags/tag355.xml"/><Relationship Id="rId6" Type="http://schemas.openxmlformats.org/officeDocument/2006/relationships/tags" Target="../tags/tag360.xml"/><Relationship Id="rId11" Type="http://schemas.openxmlformats.org/officeDocument/2006/relationships/tags" Target="../tags/tag365.xml"/><Relationship Id="rId5" Type="http://schemas.openxmlformats.org/officeDocument/2006/relationships/tags" Target="../tags/tag359.xml"/><Relationship Id="rId15" Type="http://schemas.openxmlformats.org/officeDocument/2006/relationships/image" Target="../media/image15.png"/><Relationship Id="rId10" Type="http://schemas.openxmlformats.org/officeDocument/2006/relationships/tags" Target="../tags/tag364.xml"/><Relationship Id="rId19" Type="http://schemas.openxmlformats.org/officeDocument/2006/relationships/image" Target="../media/image42.png"/><Relationship Id="rId4" Type="http://schemas.openxmlformats.org/officeDocument/2006/relationships/tags" Target="../tags/tag358.xml"/><Relationship Id="rId9" Type="http://schemas.openxmlformats.org/officeDocument/2006/relationships/tags" Target="../tags/tag363.xml"/><Relationship Id="rId14" Type="http://schemas.openxmlformats.org/officeDocument/2006/relationships/image" Target="../media/image5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374.xml"/><Relationship Id="rId13" Type="http://schemas.openxmlformats.org/officeDocument/2006/relationships/image" Target="../media/image18.png"/><Relationship Id="rId3" Type="http://schemas.openxmlformats.org/officeDocument/2006/relationships/tags" Target="../tags/tag369.xml"/><Relationship Id="rId7" Type="http://schemas.openxmlformats.org/officeDocument/2006/relationships/tags" Target="../tags/tag373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66.png"/><Relationship Id="rId2" Type="http://schemas.openxmlformats.org/officeDocument/2006/relationships/tags" Target="../tags/tag368.xml"/><Relationship Id="rId16" Type="http://schemas.openxmlformats.org/officeDocument/2006/relationships/image" Target="../media/image65.PNG"/><Relationship Id="rId1" Type="http://schemas.openxmlformats.org/officeDocument/2006/relationships/tags" Target="../tags/tag367.xml"/><Relationship Id="rId6" Type="http://schemas.openxmlformats.org/officeDocument/2006/relationships/tags" Target="../tags/tag372.xml"/><Relationship Id="rId11" Type="http://schemas.openxmlformats.org/officeDocument/2006/relationships/tags" Target="../tags/tag377.xml"/><Relationship Id="rId5" Type="http://schemas.openxmlformats.org/officeDocument/2006/relationships/tags" Target="../tags/tag371.xml"/><Relationship Id="rId15" Type="http://schemas.openxmlformats.org/officeDocument/2006/relationships/image" Target="../media/image64.png"/><Relationship Id="rId10" Type="http://schemas.openxmlformats.org/officeDocument/2006/relationships/tags" Target="../tags/tag376.xml"/><Relationship Id="rId4" Type="http://schemas.openxmlformats.org/officeDocument/2006/relationships/tags" Target="../tags/tag370.xml"/><Relationship Id="rId9" Type="http://schemas.openxmlformats.org/officeDocument/2006/relationships/tags" Target="../tags/tag375.xml"/><Relationship Id="rId14" Type="http://schemas.openxmlformats.org/officeDocument/2006/relationships/image" Target="../media/image19.svg"/></Relationships>
</file>

<file path=ppt/slides/_rels/slide60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388.xml"/><Relationship Id="rId18" Type="http://schemas.openxmlformats.org/officeDocument/2006/relationships/image" Target="../media/image66.png"/><Relationship Id="rId3" Type="http://schemas.openxmlformats.org/officeDocument/2006/relationships/tags" Target="../tags/tag380.xml"/><Relationship Id="rId7" Type="http://schemas.openxmlformats.org/officeDocument/2006/relationships/tags" Target="../tags/tag384.xml"/><Relationship Id="rId12" Type="http://schemas.openxmlformats.org/officeDocument/2006/relationships/tags" Target="../tags/tag387.xml"/><Relationship Id="rId17" Type="http://schemas.openxmlformats.org/officeDocument/2006/relationships/image" Target="../media/image65.PNG"/><Relationship Id="rId2" Type="http://schemas.openxmlformats.org/officeDocument/2006/relationships/tags" Target="../tags/tag379.xml"/><Relationship Id="rId16" Type="http://schemas.openxmlformats.org/officeDocument/2006/relationships/image" Target="../media/image64.png"/><Relationship Id="rId1" Type="http://schemas.openxmlformats.org/officeDocument/2006/relationships/tags" Target="../tags/tag378.xml"/><Relationship Id="rId6" Type="http://schemas.openxmlformats.org/officeDocument/2006/relationships/tags" Target="../tags/tag383.xml"/><Relationship Id="rId11" Type="http://schemas.openxmlformats.org/officeDocument/2006/relationships/tags" Target="../tags/tag386.xml"/><Relationship Id="rId5" Type="http://schemas.openxmlformats.org/officeDocument/2006/relationships/tags" Target="../tags/tag382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385.xml"/><Relationship Id="rId19" Type="http://schemas.openxmlformats.org/officeDocument/2006/relationships/image" Target="../media/image67.png"/><Relationship Id="rId4" Type="http://schemas.openxmlformats.org/officeDocument/2006/relationships/tags" Target="../tags/tag381.xml"/><Relationship Id="rId9" Type="http://schemas.openxmlformats.org/officeDocument/2006/relationships/audio" Target="../media/media1.wav"/><Relationship Id="rId14" Type="http://schemas.openxmlformats.org/officeDocument/2006/relationships/tags" Target="../tags/tag389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397.xml"/><Relationship Id="rId13" Type="http://schemas.openxmlformats.org/officeDocument/2006/relationships/image" Target="../media/image19.svg"/><Relationship Id="rId3" Type="http://schemas.openxmlformats.org/officeDocument/2006/relationships/tags" Target="../tags/tag392.xml"/><Relationship Id="rId7" Type="http://schemas.openxmlformats.org/officeDocument/2006/relationships/tags" Target="../tags/tag396.xml"/><Relationship Id="rId12" Type="http://schemas.openxmlformats.org/officeDocument/2006/relationships/image" Target="../media/image18.png"/><Relationship Id="rId2" Type="http://schemas.openxmlformats.org/officeDocument/2006/relationships/tags" Target="../tags/tag391.xml"/><Relationship Id="rId1" Type="http://schemas.openxmlformats.org/officeDocument/2006/relationships/tags" Target="../tags/tag390.xml"/><Relationship Id="rId6" Type="http://schemas.openxmlformats.org/officeDocument/2006/relationships/tags" Target="../tags/tag39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94.xml"/><Relationship Id="rId10" Type="http://schemas.openxmlformats.org/officeDocument/2006/relationships/tags" Target="../tags/tag399.xml"/><Relationship Id="rId4" Type="http://schemas.openxmlformats.org/officeDocument/2006/relationships/tags" Target="../tags/tag393.xml"/><Relationship Id="rId9" Type="http://schemas.openxmlformats.org/officeDocument/2006/relationships/tags" Target="../tags/tag398.xml"/><Relationship Id="rId14" Type="http://schemas.openxmlformats.org/officeDocument/2006/relationships/image" Target="../media/image68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405.xml"/><Relationship Id="rId13" Type="http://schemas.openxmlformats.org/officeDocument/2006/relationships/image" Target="../media/image67.png"/><Relationship Id="rId3" Type="http://schemas.openxmlformats.org/officeDocument/2006/relationships/tags" Target="../tags/tag402.xml"/><Relationship Id="rId7" Type="http://schemas.openxmlformats.org/officeDocument/2006/relationships/audio" Target="../media/media1.wav"/><Relationship Id="rId12" Type="http://schemas.openxmlformats.org/officeDocument/2006/relationships/image" Target="../media/image66.png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6" Type="http://schemas.microsoft.com/office/2007/relationships/media" Target="../media/media1.wav"/><Relationship Id="rId11" Type="http://schemas.openxmlformats.org/officeDocument/2006/relationships/image" Target="../media/image65.PNG"/><Relationship Id="rId5" Type="http://schemas.openxmlformats.org/officeDocument/2006/relationships/tags" Target="../tags/tag404.xml"/><Relationship Id="rId10" Type="http://schemas.openxmlformats.org/officeDocument/2006/relationships/image" Target="../media/image64.png"/><Relationship Id="rId4" Type="http://schemas.openxmlformats.org/officeDocument/2006/relationships/tags" Target="../tags/tag403.xml"/><Relationship Id="rId9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413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66.png"/><Relationship Id="rId3" Type="http://schemas.openxmlformats.org/officeDocument/2006/relationships/tags" Target="../tags/tag408.xml"/><Relationship Id="rId7" Type="http://schemas.openxmlformats.org/officeDocument/2006/relationships/tags" Target="../tags/tag412.xml"/><Relationship Id="rId12" Type="http://schemas.openxmlformats.org/officeDocument/2006/relationships/tags" Target="../tags/tag417.xml"/><Relationship Id="rId17" Type="http://schemas.openxmlformats.org/officeDocument/2006/relationships/image" Target="../media/image65.PNG"/><Relationship Id="rId2" Type="http://schemas.openxmlformats.org/officeDocument/2006/relationships/tags" Target="../tags/tag407.xml"/><Relationship Id="rId16" Type="http://schemas.openxmlformats.org/officeDocument/2006/relationships/image" Target="../media/image22.png"/><Relationship Id="rId1" Type="http://schemas.openxmlformats.org/officeDocument/2006/relationships/tags" Target="../tags/tag406.xml"/><Relationship Id="rId6" Type="http://schemas.openxmlformats.org/officeDocument/2006/relationships/tags" Target="../tags/tag411.xml"/><Relationship Id="rId11" Type="http://schemas.openxmlformats.org/officeDocument/2006/relationships/tags" Target="../tags/tag416.xml"/><Relationship Id="rId5" Type="http://schemas.openxmlformats.org/officeDocument/2006/relationships/tags" Target="../tags/tag410.xml"/><Relationship Id="rId15" Type="http://schemas.openxmlformats.org/officeDocument/2006/relationships/image" Target="../media/image19.svg"/><Relationship Id="rId10" Type="http://schemas.openxmlformats.org/officeDocument/2006/relationships/tags" Target="../tags/tag415.xml"/><Relationship Id="rId4" Type="http://schemas.openxmlformats.org/officeDocument/2006/relationships/tags" Target="../tags/tag409.xml"/><Relationship Id="rId9" Type="http://schemas.openxmlformats.org/officeDocument/2006/relationships/tags" Target="../tags/tag414.xml"/><Relationship Id="rId14" Type="http://schemas.openxmlformats.org/officeDocument/2006/relationships/image" Target="../media/image1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tags" Target="../tags/tag420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6.png"/><Relationship Id="rId2" Type="http://schemas.openxmlformats.org/officeDocument/2006/relationships/tags" Target="../tags/tag419.xml"/><Relationship Id="rId1" Type="http://schemas.openxmlformats.org/officeDocument/2006/relationships/tags" Target="../tags/tag418.xml"/><Relationship Id="rId6" Type="http://schemas.openxmlformats.org/officeDocument/2006/relationships/tags" Target="../tags/tag423.xml"/><Relationship Id="rId11" Type="http://schemas.openxmlformats.org/officeDocument/2006/relationships/image" Target="../media/image22.png"/><Relationship Id="rId5" Type="http://schemas.openxmlformats.org/officeDocument/2006/relationships/tags" Target="../tags/tag422.xml"/><Relationship Id="rId10" Type="http://schemas.openxmlformats.org/officeDocument/2006/relationships/image" Target="../media/image19.svg"/><Relationship Id="rId4" Type="http://schemas.openxmlformats.org/officeDocument/2006/relationships/tags" Target="../tags/tag421.xml"/><Relationship Id="rId9" Type="http://schemas.openxmlformats.org/officeDocument/2006/relationships/image" Target="../media/image1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431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66.png"/><Relationship Id="rId3" Type="http://schemas.openxmlformats.org/officeDocument/2006/relationships/tags" Target="../tags/tag426.xml"/><Relationship Id="rId7" Type="http://schemas.openxmlformats.org/officeDocument/2006/relationships/tags" Target="../tags/tag430.xml"/><Relationship Id="rId12" Type="http://schemas.openxmlformats.org/officeDocument/2006/relationships/tags" Target="../tags/tag435.xml"/><Relationship Id="rId17" Type="http://schemas.openxmlformats.org/officeDocument/2006/relationships/image" Target="../media/image65.PNG"/><Relationship Id="rId2" Type="http://schemas.openxmlformats.org/officeDocument/2006/relationships/tags" Target="../tags/tag425.xml"/><Relationship Id="rId16" Type="http://schemas.openxmlformats.org/officeDocument/2006/relationships/image" Target="../media/image64.png"/><Relationship Id="rId1" Type="http://schemas.openxmlformats.org/officeDocument/2006/relationships/tags" Target="../tags/tag424.xml"/><Relationship Id="rId6" Type="http://schemas.openxmlformats.org/officeDocument/2006/relationships/tags" Target="../tags/tag429.xml"/><Relationship Id="rId11" Type="http://schemas.openxmlformats.org/officeDocument/2006/relationships/tags" Target="../tags/tag434.xml"/><Relationship Id="rId5" Type="http://schemas.openxmlformats.org/officeDocument/2006/relationships/tags" Target="../tags/tag428.xml"/><Relationship Id="rId15" Type="http://schemas.openxmlformats.org/officeDocument/2006/relationships/image" Target="../media/image19.svg"/><Relationship Id="rId10" Type="http://schemas.openxmlformats.org/officeDocument/2006/relationships/tags" Target="../tags/tag433.xml"/><Relationship Id="rId4" Type="http://schemas.openxmlformats.org/officeDocument/2006/relationships/tags" Target="../tags/tag427.xml"/><Relationship Id="rId9" Type="http://schemas.openxmlformats.org/officeDocument/2006/relationships/tags" Target="../tags/tag432.xml"/><Relationship Id="rId14" Type="http://schemas.openxmlformats.org/officeDocument/2006/relationships/image" Target="../media/image18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443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66.png"/><Relationship Id="rId3" Type="http://schemas.openxmlformats.org/officeDocument/2006/relationships/tags" Target="../tags/tag438.xml"/><Relationship Id="rId7" Type="http://schemas.openxmlformats.org/officeDocument/2006/relationships/tags" Target="../tags/tag442.xml"/><Relationship Id="rId12" Type="http://schemas.openxmlformats.org/officeDocument/2006/relationships/tags" Target="../tags/tag447.xml"/><Relationship Id="rId17" Type="http://schemas.openxmlformats.org/officeDocument/2006/relationships/image" Target="../media/image65.PNG"/><Relationship Id="rId2" Type="http://schemas.openxmlformats.org/officeDocument/2006/relationships/tags" Target="../tags/tag437.xml"/><Relationship Id="rId16" Type="http://schemas.openxmlformats.org/officeDocument/2006/relationships/image" Target="../media/image22.png"/><Relationship Id="rId1" Type="http://schemas.openxmlformats.org/officeDocument/2006/relationships/tags" Target="../tags/tag436.xml"/><Relationship Id="rId6" Type="http://schemas.openxmlformats.org/officeDocument/2006/relationships/tags" Target="../tags/tag441.xml"/><Relationship Id="rId11" Type="http://schemas.openxmlformats.org/officeDocument/2006/relationships/tags" Target="../tags/tag446.xml"/><Relationship Id="rId5" Type="http://schemas.openxmlformats.org/officeDocument/2006/relationships/tags" Target="../tags/tag440.xml"/><Relationship Id="rId15" Type="http://schemas.openxmlformats.org/officeDocument/2006/relationships/image" Target="../media/image19.svg"/><Relationship Id="rId10" Type="http://schemas.openxmlformats.org/officeDocument/2006/relationships/tags" Target="../tags/tag445.xml"/><Relationship Id="rId4" Type="http://schemas.openxmlformats.org/officeDocument/2006/relationships/tags" Target="../tags/tag439.xml"/><Relationship Id="rId9" Type="http://schemas.openxmlformats.org/officeDocument/2006/relationships/tags" Target="../tags/tag444.xml"/><Relationship Id="rId14" Type="http://schemas.openxmlformats.org/officeDocument/2006/relationships/image" Target="../media/image1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450.xml"/><Relationship Id="rId7" Type="http://schemas.openxmlformats.org/officeDocument/2006/relationships/image" Target="../media/image69.png"/><Relationship Id="rId2" Type="http://schemas.openxmlformats.org/officeDocument/2006/relationships/tags" Target="../tags/tag449.xml"/><Relationship Id="rId1" Type="http://schemas.openxmlformats.org/officeDocument/2006/relationships/tags" Target="../tags/tag448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70.jp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13" Type="http://schemas.openxmlformats.org/officeDocument/2006/relationships/image" Target="../media/image71.png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19.sv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image" Target="../media/image18.png"/><Relationship Id="rId5" Type="http://schemas.openxmlformats.org/officeDocument/2006/relationships/tags" Target="../tags/tag455.xml"/><Relationship Id="rId15" Type="http://schemas.openxmlformats.org/officeDocument/2006/relationships/image" Target="../media/image70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54.xml"/><Relationship Id="rId9" Type="http://schemas.openxmlformats.org/officeDocument/2006/relationships/tags" Target="../tags/tag459.xml"/><Relationship Id="rId14" Type="http://schemas.openxmlformats.org/officeDocument/2006/relationships/image" Target="../media/image64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467.xml"/><Relationship Id="rId13" Type="http://schemas.openxmlformats.org/officeDocument/2006/relationships/image" Target="../media/image19.svg"/><Relationship Id="rId3" Type="http://schemas.openxmlformats.org/officeDocument/2006/relationships/tags" Target="../tags/tag462.xml"/><Relationship Id="rId7" Type="http://schemas.openxmlformats.org/officeDocument/2006/relationships/tags" Target="../tags/tag466.xml"/><Relationship Id="rId12" Type="http://schemas.openxmlformats.org/officeDocument/2006/relationships/image" Target="../media/image18.png"/><Relationship Id="rId2" Type="http://schemas.openxmlformats.org/officeDocument/2006/relationships/tags" Target="../tags/tag461.xml"/><Relationship Id="rId1" Type="http://schemas.openxmlformats.org/officeDocument/2006/relationships/tags" Target="../tags/tag460.xml"/><Relationship Id="rId6" Type="http://schemas.openxmlformats.org/officeDocument/2006/relationships/tags" Target="../tags/tag46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64.xml"/><Relationship Id="rId15" Type="http://schemas.openxmlformats.org/officeDocument/2006/relationships/image" Target="../media/image22.png"/><Relationship Id="rId10" Type="http://schemas.openxmlformats.org/officeDocument/2006/relationships/tags" Target="../tags/tag469.xml"/><Relationship Id="rId4" Type="http://schemas.openxmlformats.org/officeDocument/2006/relationships/tags" Target="../tags/tag463.xml"/><Relationship Id="rId9" Type="http://schemas.openxmlformats.org/officeDocument/2006/relationships/tags" Target="../tags/tag468.xml"/><Relationship Id="rId14" Type="http://schemas.openxmlformats.org/officeDocument/2006/relationships/image" Target="../media/image72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477.xml"/><Relationship Id="rId13" Type="http://schemas.openxmlformats.org/officeDocument/2006/relationships/image" Target="../media/image19.svg"/><Relationship Id="rId3" Type="http://schemas.openxmlformats.org/officeDocument/2006/relationships/tags" Target="../tags/tag472.xml"/><Relationship Id="rId7" Type="http://schemas.openxmlformats.org/officeDocument/2006/relationships/tags" Target="../tags/tag476.xml"/><Relationship Id="rId12" Type="http://schemas.openxmlformats.org/officeDocument/2006/relationships/image" Target="../media/image18.png"/><Relationship Id="rId2" Type="http://schemas.openxmlformats.org/officeDocument/2006/relationships/tags" Target="../tags/tag471.xml"/><Relationship Id="rId1" Type="http://schemas.openxmlformats.org/officeDocument/2006/relationships/tags" Target="../tags/tag470.xml"/><Relationship Id="rId6" Type="http://schemas.openxmlformats.org/officeDocument/2006/relationships/tags" Target="../tags/tag47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74.xml"/><Relationship Id="rId15" Type="http://schemas.openxmlformats.org/officeDocument/2006/relationships/image" Target="../media/image64.png"/><Relationship Id="rId10" Type="http://schemas.openxmlformats.org/officeDocument/2006/relationships/tags" Target="../tags/tag479.xml"/><Relationship Id="rId4" Type="http://schemas.openxmlformats.org/officeDocument/2006/relationships/tags" Target="../tags/tag473.xml"/><Relationship Id="rId9" Type="http://schemas.openxmlformats.org/officeDocument/2006/relationships/tags" Target="../tags/tag478.xml"/><Relationship Id="rId14" Type="http://schemas.openxmlformats.org/officeDocument/2006/relationships/image" Target="../media/image73.JP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487.xml"/><Relationship Id="rId13" Type="http://schemas.openxmlformats.org/officeDocument/2006/relationships/image" Target="../media/image19.svg"/><Relationship Id="rId3" Type="http://schemas.openxmlformats.org/officeDocument/2006/relationships/tags" Target="../tags/tag482.xml"/><Relationship Id="rId7" Type="http://schemas.openxmlformats.org/officeDocument/2006/relationships/tags" Target="../tags/tag486.xml"/><Relationship Id="rId12" Type="http://schemas.openxmlformats.org/officeDocument/2006/relationships/image" Target="../media/image18.png"/><Relationship Id="rId2" Type="http://schemas.openxmlformats.org/officeDocument/2006/relationships/tags" Target="../tags/tag481.xml"/><Relationship Id="rId1" Type="http://schemas.openxmlformats.org/officeDocument/2006/relationships/tags" Target="../tags/tag480.xml"/><Relationship Id="rId6" Type="http://schemas.openxmlformats.org/officeDocument/2006/relationships/tags" Target="../tags/tag48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84.xml"/><Relationship Id="rId15" Type="http://schemas.openxmlformats.org/officeDocument/2006/relationships/image" Target="../media/image64.png"/><Relationship Id="rId10" Type="http://schemas.openxmlformats.org/officeDocument/2006/relationships/tags" Target="../tags/tag489.xml"/><Relationship Id="rId4" Type="http://schemas.openxmlformats.org/officeDocument/2006/relationships/tags" Target="../tags/tag483.xml"/><Relationship Id="rId9" Type="http://schemas.openxmlformats.org/officeDocument/2006/relationships/tags" Target="../tags/tag488.xml"/><Relationship Id="rId14" Type="http://schemas.openxmlformats.org/officeDocument/2006/relationships/image" Target="../media/image74.JP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497.xml"/><Relationship Id="rId13" Type="http://schemas.openxmlformats.org/officeDocument/2006/relationships/image" Target="../media/image19.svg"/><Relationship Id="rId3" Type="http://schemas.openxmlformats.org/officeDocument/2006/relationships/tags" Target="../tags/tag492.xml"/><Relationship Id="rId7" Type="http://schemas.openxmlformats.org/officeDocument/2006/relationships/tags" Target="../tags/tag496.xml"/><Relationship Id="rId12" Type="http://schemas.openxmlformats.org/officeDocument/2006/relationships/image" Target="../media/image18.png"/><Relationship Id="rId2" Type="http://schemas.openxmlformats.org/officeDocument/2006/relationships/tags" Target="../tags/tag491.xml"/><Relationship Id="rId1" Type="http://schemas.openxmlformats.org/officeDocument/2006/relationships/tags" Target="../tags/tag490.xml"/><Relationship Id="rId6" Type="http://schemas.openxmlformats.org/officeDocument/2006/relationships/tags" Target="../tags/tag49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94.xml"/><Relationship Id="rId15" Type="http://schemas.openxmlformats.org/officeDocument/2006/relationships/image" Target="../media/image64.png"/><Relationship Id="rId10" Type="http://schemas.openxmlformats.org/officeDocument/2006/relationships/tags" Target="../tags/tag499.xml"/><Relationship Id="rId4" Type="http://schemas.openxmlformats.org/officeDocument/2006/relationships/tags" Target="../tags/tag493.xml"/><Relationship Id="rId9" Type="http://schemas.openxmlformats.org/officeDocument/2006/relationships/tags" Target="../tags/tag498.xml"/><Relationship Id="rId14" Type="http://schemas.openxmlformats.org/officeDocument/2006/relationships/image" Target="../media/image75.JP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507.xml"/><Relationship Id="rId13" Type="http://schemas.openxmlformats.org/officeDocument/2006/relationships/image" Target="../media/image19.svg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12" Type="http://schemas.openxmlformats.org/officeDocument/2006/relationships/image" Target="../media/image18.png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504.xml"/><Relationship Id="rId10" Type="http://schemas.openxmlformats.org/officeDocument/2006/relationships/tags" Target="../tags/tag509.xml"/><Relationship Id="rId4" Type="http://schemas.openxmlformats.org/officeDocument/2006/relationships/tags" Target="../tags/tag503.xml"/><Relationship Id="rId9" Type="http://schemas.openxmlformats.org/officeDocument/2006/relationships/tags" Target="../tags/tag508.xml"/><Relationship Id="rId14" Type="http://schemas.openxmlformats.org/officeDocument/2006/relationships/image" Target="../media/image23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tags" Target="../tags/tag517.xml"/><Relationship Id="rId13" Type="http://schemas.openxmlformats.org/officeDocument/2006/relationships/image" Target="../media/image22.png"/><Relationship Id="rId3" Type="http://schemas.openxmlformats.org/officeDocument/2006/relationships/tags" Target="../tags/tag512.xml"/><Relationship Id="rId7" Type="http://schemas.openxmlformats.org/officeDocument/2006/relationships/tags" Target="../tags/tag516.xml"/><Relationship Id="rId12" Type="http://schemas.openxmlformats.org/officeDocument/2006/relationships/image" Target="../media/image19.svg"/><Relationship Id="rId2" Type="http://schemas.openxmlformats.org/officeDocument/2006/relationships/tags" Target="../tags/tag511.xml"/><Relationship Id="rId1" Type="http://schemas.openxmlformats.org/officeDocument/2006/relationships/tags" Target="../tags/tag510.xml"/><Relationship Id="rId6" Type="http://schemas.openxmlformats.org/officeDocument/2006/relationships/tags" Target="../tags/tag515.xml"/><Relationship Id="rId11" Type="http://schemas.openxmlformats.org/officeDocument/2006/relationships/image" Target="../media/image18.png"/><Relationship Id="rId5" Type="http://schemas.openxmlformats.org/officeDocument/2006/relationships/tags" Target="../tags/tag514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13.xml"/><Relationship Id="rId9" Type="http://schemas.openxmlformats.org/officeDocument/2006/relationships/tags" Target="../tags/tag518.xml"/><Relationship Id="rId14" Type="http://schemas.openxmlformats.org/officeDocument/2006/relationships/image" Target="../media/image74.JP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tags" Target="../tags/tag526.xml"/><Relationship Id="rId13" Type="http://schemas.openxmlformats.org/officeDocument/2006/relationships/image" Target="../media/image22.png"/><Relationship Id="rId3" Type="http://schemas.openxmlformats.org/officeDocument/2006/relationships/tags" Target="../tags/tag521.xml"/><Relationship Id="rId7" Type="http://schemas.openxmlformats.org/officeDocument/2006/relationships/tags" Target="../tags/tag525.xml"/><Relationship Id="rId12" Type="http://schemas.openxmlformats.org/officeDocument/2006/relationships/image" Target="../media/image19.svg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11" Type="http://schemas.openxmlformats.org/officeDocument/2006/relationships/image" Target="../media/image18.png"/><Relationship Id="rId5" Type="http://schemas.openxmlformats.org/officeDocument/2006/relationships/tags" Target="../tags/tag523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22.xml"/><Relationship Id="rId9" Type="http://schemas.openxmlformats.org/officeDocument/2006/relationships/tags" Target="../tags/tag527.xml"/><Relationship Id="rId14" Type="http://schemas.openxmlformats.org/officeDocument/2006/relationships/image" Target="../media/image73.JP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tags" Target="../tags/tag535.xml"/><Relationship Id="rId13" Type="http://schemas.openxmlformats.org/officeDocument/2006/relationships/image" Target="../media/image22.png"/><Relationship Id="rId3" Type="http://schemas.openxmlformats.org/officeDocument/2006/relationships/tags" Target="../tags/tag530.xml"/><Relationship Id="rId7" Type="http://schemas.openxmlformats.org/officeDocument/2006/relationships/tags" Target="../tags/tag534.xml"/><Relationship Id="rId12" Type="http://schemas.openxmlformats.org/officeDocument/2006/relationships/image" Target="../media/image19.svg"/><Relationship Id="rId2" Type="http://schemas.openxmlformats.org/officeDocument/2006/relationships/tags" Target="../tags/tag529.xml"/><Relationship Id="rId1" Type="http://schemas.openxmlformats.org/officeDocument/2006/relationships/tags" Target="../tags/tag528.xml"/><Relationship Id="rId6" Type="http://schemas.openxmlformats.org/officeDocument/2006/relationships/tags" Target="../tags/tag533.xml"/><Relationship Id="rId11" Type="http://schemas.openxmlformats.org/officeDocument/2006/relationships/image" Target="../media/image18.png"/><Relationship Id="rId5" Type="http://schemas.openxmlformats.org/officeDocument/2006/relationships/tags" Target="../tags/tag532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31.xml"/><Relationship Id="rId9" Type="http://schemas.openxmlformats.org/officeDocument/2006/relationships/tags" Target="../tags/tag536.xml"/><Relationship Id="rId14" Type="http://schemas.openxmlformats.org/officeDocument/2006/relationships/image" Target="../media/image75.JP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tags" Target="../tags/tag544.xml"/><Relationship Id="rId13" Type="http://schemas.openxmlformats.org/officeDocument/2006/relationships/image" Target="../media/image22.png"/><Relationship Id="rId3" Type="http://schemas.openxmlformats.org/officeDocument/2006/relationships/tags" Target="../tags/tag539.xml"/><Relationship Id="rId7" Type="http://schemas.openxmlformats.org/officeDocument/2006/relationships/tags" Target="../tags/tag543.xml"/><Relationship Id="rId12" Type="http://schemas.openxmlformats.org/officeDocument/2006/relationships/image" Target="../media/image19.svg"/><Relationship Id="rId2" Type="http://schemas.openxmlformats.org/officeDocument/2006/relationships/tags" Target="../tags/tag538.xml"/><Relationship Id="rId1" Type="http://schemas.openxmlformats.org/officeDocument/2006/relationships/tags" Target="../tags/tag537.xml"/><Relationship Id="rId6" Type="http://schemas.openxmlformats.org/officeDocument/2006/relationships/tags" Target="../tags/tag542.xml"/><Relationship Id="rId11" Type="http://schemas.openxmlformats.org/officeDocument/2006/relationships/image" Target="../media/image18.png"/><Relationship Id="rId5" Type="http://schemas.openxmlformats.org/officeDocument/2006/relationships/tags" Target="../tags/tag541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40.xml"/><Relationship Id="rId9" Type="http://schemas.openxmlformats.org/officeDocument/2006/relationships/tags" Target="../tags/tag545.xml"/><Relationship Id="rId14" Type="http://schemas.openxmlformats.org/officeDocument/2006/relationships/image" Target="../media/image76.jpe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gif"/><Relationship Id="rId3" Type="http://schemas.microsoft.com/office/2007/relationships/media" Target="../media/media2.mp3"/><Relationship Id="rId7" Type="http://schemas.openxmlformats.org/officeDocument/2006/relationships/image" Target="../media/image19.svg"/><Relationship Id="rId2" Type="http://schemas.openxmlformats.org/officeDocument/2006/relationships/tags" Target="../tags/tag547.xml"/><Relationship Id="rId1" Type="http://schemas.openxmlformats.org/officeDocument/2006/relationships/tags" Target="../tags/tag54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audio" Target="../media/media2.mp3"/><Relationship Id="rId9" Type="http://schemas.openxmlformats.org/officeDocument/2006/relationships/image" Target="../media/image67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13" Type="http://schemas.openxmlformats.org/officeDocument/2006/relationships/image" Target="../media/image78.jpg"/><Relationship Id="rId18" Type="http://schemas.openxmlformats.org/officeDocument/2006/relationships/image" Target="../media/image82.png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12" Type="http://schemas.openxmlformats.org/officeDocument/2006/relationships/image" Target="../media/image19.svg"/><Relationship Id="rId17" Type="http://schemas.microsoft.com/office/2007/relationships/hdphoto" Target="../media/hdphoto1.wdp"/><Relationship Id="rId2" Type="http://schemas.openxmlformats.org/officeDocument/2006/relationships/tags" Target="../tags/tag549.xml"/><Relationship Id="rId16" Type="http://schemas.openxmlformats.org/officeDocument/2006/relationships/image" Target="../media/image81.png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18.png"/><Relationship Id="rId5" Type="http://schemas.openxmlformats.org/officeDocument/2006/relationships/tags" Target="../tags/tag552.xml"/><Relationship Id="rId15" Type="http://schemas.openxmlformats.org/officeDocument/2006/relationships/image" Target="../media/image80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51.xml"/><Relationship Id="rId9" Type="http://schemas.openxmlformats.org/officeDocument/2006/relationships/tags" Target="../tags/tag556.xml"/><Relationship Id="rId14" Type="http://schemas.openxmlformats.org/officeDocument/2006/relationships/image" Target="../media/image79.jpe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tags" Target="../tags/tag564.xml"/><Relationship Id="rId13" Type="http://schemas.openxmlformats.org/officeDocument/2006/relationships/image" Target="../media/image43.png"/><Relationship Id="rId3" Type="http://schemas.openxmlformats.org/officeDocument/2006/relationships/tags" Target="../tags/tag559.xml"/><Relationship Id="rId7" Type="http://schemas.openxmlformats.org/officeDocument/2006/relationships/tags" Target="../tags/tag563.xml"/><Relationship Id="rId12" Type="http://schemas.openxmlformats.org/officeDocument/2006/relationships/image" Target="../media/image19.svg"/><Relationship Id="rId2" Type="http://schemas.openxmlformats.org/officeDocument/2006/relationships/tags" Target="../tags/tag558.xml"/><Relationship Id="rId1" Type="http://schemas.openxmlformats.org/officeDocument/2006/relationships/tags" Target="../tags/tag557.xml"/><Relationship Id="rId6" Type="http://schemas.openxmlformats.org/officeDocument/2006/relationships/tags" Target="../tags/tag562.xml"/><Relationship Id="rId11" Type="http://schemas.openxmlformats.org/officeDocument/2006/relationships/image" Target="../media/image18.png"/><Relationship Id="rId5" Type="http://schemas.openxmlformats.org/officeDocument/2006/relationships/tags" Target="../tags/tag56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60.xml"/><Relationship Id="rId9" Type="http://schemas.openxmlformats.org/officeDocument/2006/relationships/tags" Target="../tags/tag56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3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566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1 - Séance 2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1 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C4AA06-2897-8E75-C5F5-5AF49F53A5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463" y="2962510"/>
            <a:ext cx="3779848" cy="5342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D14896-0A3B-FE0A-5DA0-35FD4B8EBD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4266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2B81CF-1550-9AE0-D435-780A73D84E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0689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4483-EBED-AFC3-42E7-5B7C51F3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FE0239B-D923-8B2C-30A6-614C7B9909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58391A5-78BE-3019-8AFF-6B37DCA6C3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149471"/>
            <a:ext cx="9363209" cy="429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Révision du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Identifier et lire les graphèmes : 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cr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br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fr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gr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 –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tr</a:t>
            </a: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Où est … ? / Où sont …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Est / sont.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C814555-9B2E-7EEA-2022-DADBF62D63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6AA2F05-5E5A-A966-E62E-14E3DE5DD47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ED06D3-C6F5-6B1F-790C-9D323CD5D90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57682" y="336686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DFFE1A9C-85C8-638B-99FB-BDBD5944D86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347987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33D89-E7EB-40FF-CF5A-67891382C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C1A6AA9-C3B1-4A03-25C0-BBE980C6C8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D44030F-92D5-5155-F355-E8C7E15D60C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0452C29-99B7-8199-E0D2-7FA9B3CE6D3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326A109-A75D-CF93-446A-F83CED64A5A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C1B858CF-CB87-B56A-234E-C5EEFE1D0F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50BDE26-F7F8-B9CB-3168-206425D2A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9180C3-8241-7001-16E0-7FBD10F76B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F15267E-B8FE-08AE-4F3F-7E36AA92DBD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2D21C84-53F1-7BB4-221B-E998AA8D854A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CF97475C-256F-4F9A-39B9-48493C5B2BE1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7B5027DB-2000-F021-9FED-7B6245E801F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84DD528D-EB98-ECE4-6F2D-CB50C4FB8A3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Réviser les mots du vocabulaire. 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B5BEF4F0-E29B-45FC-F13B-6B9F91CE515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622343" y="5355317"/>
            <a:ext cx="9382437" cy="134079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70C0"/>
                </a:solidFill>
                <a:latin typeface="Dosis" pitchFamily="2" charset="0"/>
                <a:cs typeface="Calibri" panose="020F0502020204030204" pitchFamily="34" charset="0"/>
              </a:rPr>
              <a:t>Classe – porte – cour – escaliers – couloir - directeur – trousse –grenade – prunes – bras.  </a:t>
            </a:r>
          </a:p>
        </p:txBody>
      </p:sp>
    </p:spTree>
    <p:extLst>
      <p:ext uri="{BB962C8B-B14F-4D97-AF65-F5344CB8AC3E}">
        <p14:creationId xmlns:p14="http://schemas.microsoft.com/office/powerpoint/2010/main" val="2711499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On va réviser les mots de vocabulaire.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97FA96E-8FFB-0B11-8236-33257B8F38D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5861835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6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6BD76-BBFD-4E58-5329-A67A52551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833F2F8-A9F2-4D83-83D2-3EBB5EEE2B6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C508B9-CC17-9F62-F72C-54E113A3BAC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BE2FE99-E0AF-C1C5-461D-D04579A52D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17B1E6F-3920-80FD-7421-55CBF8E6E8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483528" y="4606764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porte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822FB0F-5E15-F3AA-7CAE-527E013A9A1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041522" y="4606765"/>
            <a:ext cx="2220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classe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FD4C4F0-9560-4B99-E862-6D50833C73F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401174" y="4606764"/>
            <a:ext cx="2465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les escaliers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AE7A3D4-5C67-E672-6E8B-CB9ABB503A5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600021" y="8269224"/>
            <a:ext cx="22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couloir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308FE33-1FB6-302F-B6FE-00991FD8A80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359986" y="8269224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cour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CD3E4751-5155-536E-1F0D-377B79518FE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37960" y="2419834"/>
            <a:ext cx="1040079" cy="20135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F0B055-04BF-5C55-A533-7DE6A5BB8A3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41522" y="2670789"/>
            <a:ext cx="2220886" cy="15413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ACFCD2-DC82-4F92-FE6C-B653C5EF1BC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53591" y="3052001"/>
            <a:ext cx="2315076" cy="12702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2B8829D-4A51-867C-902A-91096028114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59986" y="6331326"/>
            <a:ext cx="2558371" cy="175888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2FB2DA1-FC58-7566-9609-CB86B7485C4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600023" y="6252353"/>
            <a:ext cx="2220886" cy="1824079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EEECC68-E609-3B30-7E22-3BF0C6E2DCE8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33981719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CC69AEBA-1000-525D-DA28-5B0BCE6145B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504194" y="8185390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directeur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dessin, croquis, illustration, Visage humain&#10;&#10;Description générée automatiquement">
            <a:extLst>
              <a:ext uri="{FF2B5EF4-FFF2-40B4-BE49-F238E27FC236}">
                <a16:creationId xmlns:a16="http://schemas.microsoft.com/office/drawing/2014/main" id="{E9117FE0-52E9-78FA-61A4-6C51DA9E09F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984" y="6331326"/>
            <a:ext cx="2078345" cy="171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46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1FA4D-EBAC-6B77-5B30-C6E9FC0E6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2F49CAA-039D-49CA-DC11-10F63B48104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EF098F-68D7-1CBC-BC8C-8856BDE86A8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F05B006-87CF-9230-DEFE-27D418364A0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0792BFC-5E00-FE9C-D6B4-02BB4607B6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119441" y="4467778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tr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ousse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88B89B4-9EE0-2242-DD22-AE77ECF6817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45237" y="4467778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gr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enade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7B233D0-581D-8A9B-360F-8ED98C2EA27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559449" y="8160367"/>
            <a:ext cx="22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les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pr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0A0DA-DCD1-6B76-AC59-5366624AD5A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319414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br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as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E18375A8-415F-1B5B-6E77-27222E4341D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49" y="2345411"/>
            <a:ext cx="1868928" cy="229798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1661FA-09BA-13A6-7AC0-67ADD6D163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21844" y="6226471"/>
            <a:ext cx="2130001" cy="15434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CEC958-B0FA-BCEB-6BA5-450174A5E10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64157" y="6226471"/>
            <a:ext cx="1393392" cy="161127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6BD5A31-161A-FA2E-5E99-2FB33C111D4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05563" y="2490048"/>
            <a:ext cx="1528201" cy="17384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02A0D70-096B-253B-BDFA-4852C5F873ED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33981719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5746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A4E99-54AB-7C5E-DEE5-E84FAEC0A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7ABB1F6-4788-12CA-B1FE-DD26644E512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BCEA0060-F98E-CAAD-268B-BC2EFA7D42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7960" y="2419834"/>
            <a:ext cx="1040079" cy="20135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582DE4-864F-4EB4-EE94-C2114B5CE5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1522" y="2670789"/>
            <a:ext cx="2220886" cy="15413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81E932-0388-EC51-9DC7-2F17996371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53591" y="3052001"/>
            <a:ext cx="2315076" cy="12702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7F96A7-23B6-EA8E-CE78-2529785DAA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8814" y="6396641"/>
            <a:ext cx="2558371" cy="175888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124218-12BB-863A-56C4-14B39D94EB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8851" y="6317668"/>
            <a:ext cx="2220886" cy="182407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7ABB395-3C62-721B-A36C-DB2A8FFD40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D5AED8-F6EA-AF66-C3E0-78194FB86FAB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D0F12A7-3DBD-205B-E8F5-27DE60FC78B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3981719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dessin, croquis, illustration, Visage humain&#10;&#10;Description générée automatiquement">
            <a:extLst>
              <a:ext uri="{FF2B5EF4-FFF2-40B4-BE49-F238E27FC236}">
                <a16:creationId xmlns:a16="http://schemas.microsoft.com/office/drawing/2014/main" id="{E6BE2D9F-5AE0-AED7-E99B-F7C22AFEFD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652" y="6247966"/>
            <a:ext cx="2078345" cy="171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67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A798F-F9C8-3811-2211-364EF4820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7EB58EC-A247-551C-230A-01BE7947A6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8648D0C0-B19D-2AF4-64CA-56EFAB2BB8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872" y="2662527"/>
            <a:ext cx="1868928" cy="229798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3C01C02-7368-F545-C3D2-AE4EE8EC14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2872" y="6260392"/>
            <a:ext cx="2130001" cy="15434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099904F-A7C0-8E98-3341-5075B7EF2E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28257" y="6226471"/>
            <a:ext cx="1393392" cy="161127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2FEA92E-01CB-D18A-86FF-DAD4AD9B99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34271" y="2942318"/>
            <a:ext cx="1528201" cy="17384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68AE03-E2B5-5206-0054-672B03A8855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D1A341-0D9C-078F-A5B3-7AABF103E55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274BA96-B6AA-A58C-6087-EA37B9F0CCF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3981719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0609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EB3FB-2B7D-A263-F8CD-491849305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06A5714-9816-BFB8-DAC9-5153DA192A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3399" y="69062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5A7B88-8543-D429-BDA9-3CDFC359009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550165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Où est le directeur ?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répondre par une phrase 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6E7E81-FC34-4E2D-247D-92D97DA1671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298804" y="791346"/>
            <a:ext cx="1653873" cy="11031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FD29ADC-86C0-5739-27AF-CDA5D0FA4A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0098" y="2966303"/>
            <a:ext cx="5975804" cy="4891822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BC5869D4-09F8-A7CE-CA8A-18005827835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3981719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026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AEB44-0AD2-CB02-B773-065582BE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C2A8421-26F0-1AFB-3D5B-16BC602AD3F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3399" y="69062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237A14-8BAB-CC50-4330-2F81DE69B4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550165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la fille ?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répondre par une phrase 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AB46F7-B5D6-72E8-93FE-3002C046839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298804" y="791346"/>
            <a:ext cx="1653873" cy="110312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CF0510-B71B-7344-A1D5-71EFE6749B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0690" y="3212853"/>
            <a:ext cx="4834619" cy="4702422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796AFD1-C3EA-1914-84BA-435019705F4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3981719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1636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6EB96-9C0F-2A54-F50C-FB5F79F4E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8FEC772-26A6-FC04-11CE-33337783CC7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251B03D-64DC-5B6E-171E-28C47A9BA9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149471"/>
            <a:ext cx="9363209" cy="429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Révision du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Identifier et lire les graphèmes : </a:t>
            </a: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cr</a:t>
            </a: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</a:t>
            </a:r>
            <a:r>
              <a:rPr kumimoji="0" lang="de-DE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br</a:t>
            </a: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</a:t>
            </a:r>
            <a:r>
              <a:rPr kumimoji="0" lang="de-DE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fr</a:t>
            </a: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 </a:t>
            </a:r>
            <a:r>
              <a:rPr kumimoji="0" lang="de-DE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gr</a:t>
            </a:r>
            <a:r>
              <a:rPr kumimoji="0" lang="de-DE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 – </a:t>
            </a:r>
            <a:r>
              <a:rPr kumimoji="0" lang="de-DE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tr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Où est … ? / Où sont …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Est / sont.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A9896AC-3A83-C0DB-010E-68CE8C6378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84874E4-2692-84BE-1461-89A6DCE46F8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4EF67F-FE4D-3241-AA1D-4FE402D575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29107" y="429079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69852C12-A91A-8F58-C645-B95325DBE86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407489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3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81000" y="948440"/>
            <a:ext cx="12954000" cy="8550826"/>
            <a:chOff x="0" y="-47625"/>
            <a:chExt cx="3895412" cy="260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/>
        </p:nvSpPr>
        <p:spPr>
          <a:xfrm rot="10800000" flipH="1">
            <a:off x="1143000" y="4038634"/>
            <a:ext cx="11430000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/>
        </p:nvSpPr>
        <p:spPr>
          <a:xfrm>
            <a:off x="1386491" y="415103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/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/>
        </p:nvSpPr>
        <p:spPr>
          <a:xfrm>
            <a:off x="2433080" y="4346618"/>
            <a:ext cx="9676964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Identifier et l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ire 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les graphèmes :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cr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br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fr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gr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tr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C9482D-72A9-DA35-D737-3002438D0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1" y="4535346"/>
            <a:ext cx="504425" cy="5490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4AFBA3-EC5E-1CE4-6891-6CBC740805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0" y="5971197"/>
            <a:ext cx="504425" cy="549067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0AFE9E04-D97F-1B61-F8D8-C8511468312C}"/>
              </a:ext>
            </a:extLst>
          </p:cNvPr>
          <p:cNvSpPr txBox="1"/>
          <p:nvPr/>
        </p:nvSpPr>
        <p:spPr>
          <a:xfrm>
            <a:off x="2433080" y="5805175"/>
            <a:ext cx="9962438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mots contenants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 :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cr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br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fr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gr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tr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9E5A1651-2C0E-65E8-A77B-B9EF555C89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</p:spTree>
    <p:extLst>
      <p:ext uri="{BB962C8B-B14F-4D97-AF65-F5344CB8AC3E}">
        <p14:creationId xmlns:p14="http://schemas.microsoft.com/office/powerpoint/2010/main" val="1011193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125365E5-D216-81D6-85F6-62E2BE9943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8313" y="754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4BAE81-A412-C082-3964-92609A61287D}"/>
              </a:ext>
            </a:extLst>
          </p:cNvPr>
          <p:cNvSpPr txBox="1"/>
          <p:nvPr/>
        </p:nvSpPr>
        <p:spPr>
          <a:xfrm>
            <a:off x="1340426" y="562591"/>
            <a:ext cx="118872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Aujourd’hui, n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allons apprendre à lire des mots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contenant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ces graphèmes.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D608B9-EEA9-037B-BE4D-E29FA237B3B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2684" y="3869775"/>
            <a:ext cx="131063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cr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b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r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fr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gr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tr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CFC971-BC77-7616-B581-781D875CC8A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7D1F2E5-DB13-2BC5-772E-5CF62A34CFE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64668630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4781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125365E5-D216-81D6-85F6-62E2BE9943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D608B9-EEA9-037B-BE4D-E29FA237B3B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cr</a:t>
            </a: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2D33D97-6BB9-25B5-AB79-1B03A05F1F27}"/>
              </a:ext>
            </a:extLst>
          </p:cNvPr>
          <p:cNvSpPr txBox="1"/>
          <p:nvPr/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son 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cr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». Les lettres c-r, ça fait «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cr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DAC4747-4D0C-35A3-EE71-003F22CA9DC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2459F79-BB27-0FB3-361F-75A8A676E8B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8855544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343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84091-E15D-1BB6-AF78-D8B9B762A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68B468B-E77E-495C-D8D2-B48DD9F1A07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Cr.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5826FE9C-8D61-A019-B9BE-178D6B7A23B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2333C2-5C7E-82C0-5ED2-FC7F1677886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29962976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D3AF820-F703-0848-EB60-DA60884413C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360F96-67B0-FFD1-88AA-4443FF299A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cr</a:t>
            </a: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8719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B6CC79-D1D4-DCFF-80F1-78C39615E2D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cr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 comme dans le mot « crabe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F4DD64-EAAF-10CE-D4EC-8D1666929AC3}"/>
              </a:ext>
            </a:extLst>
          </p:cNvPr>
          <p:cNvSpPr/>
          <p:nvPr/>
        </p:nvSpPr>
        <p:spPr>
          <a:xfrm>
            <a:off x="1495424" y="4003114"/>
            <a:ext cx="5534026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9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cr</a:t>
            </a: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abe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FEAC2C-29C3-04A9-E493-51A13FFA4EA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BA5AE14C-AE08-AB6C-4092-C3FEB3DEEF2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963815146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41E7B6E9-ABE7-B36C-2124-48622BAA99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7276" y="3677701"/>
            <a:ext cx="3121445" cy="303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678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8859-051E-4A64-9FD5-BD8E94509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01BF19D1-637F-DB32-AF7B-27C4BCEDF08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6CEEAE5-69A6-CFAE-41BE-46E943EBED7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br</a:t>
            </a: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406A1FE-0FF2-5309-697C-E674F299A57B}"/>
              </a:ext>
            </a:extLst>
          </p:cNvPr>
          <p:cNvSpPr txBox="1"/>
          <p:nvPr/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son 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br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». Les lettres b-r, ça fait «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br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46B7941-E775-81C1-8CDA-45C85E8447C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7ED91F3-8C7C-BEF6-B15E-6E2CF64FB26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112877520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68875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9A4C7-12EC-2DEF-AC78-B9EF96DC7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B57587D-7DE5-DC7A-9BF8-0F92A3ADF64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b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r.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0A3FBFA8-74C4-3255-337D-DD66DEC6568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0D0E287-BEA1-56BA-1645-D963A883F37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11924416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C364602-F14D-B781-9E54-908A9460F42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8D2F79-368F-A179-F35D-F2B01ED2EE6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br</a:t>
            </a: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85048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7FFB5-2C6B-0524-BD62-C11275FF2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D44438C-4C05-AA96-82AF-A3CFA21FDA3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2C3DA2-0F4C-10A6-056A-0A844EF63E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br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 comme dans le mot « bras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DE4418-B6D7-C0D9-19D4-311DA15361E9}"/>
              </a:ext>
            </a:extLst>
          </p:cNvPr>
          <p:cNvSpPr/>
          <p:nvPr/>
        </p:nvSpPr>
        <p:spPr>
          <a:xfrm>
            <a:off x="1495425" y="4003114"/>
            <a:ext cx="5362575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9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br</a:t>
            </a: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as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5B65340-0825-28E9-139B-6F649F7C78A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C8F334DE-02F3-9C88-5869-EEF464DF220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617124878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A1CF52C-9AD7-61D7-E7E3-2D8B0AE4AA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8419" y="3786989"/>
            <a:ext cx="2436517" cy="28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63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596E3-276C-FE52-5F10-E013C57AA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7E0200C1-B48B-5D3F-2ECC-9FDA60B9768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79F520-E791-18B4-B19D-36F6A1FC8CE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fr</a:t>
            </a: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51DDA1-C2A6-67DB-3763-224CC50CE0DB}"/>
              </a:ext>
            </a:extLst>
          </p:cNvPr>
          <p:cNvSpPr txBox="1"/>
          <p:nvPr/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son 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fr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». Les lettres f-r, ça fait «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fr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D517BFA-4869-5CAD-CC9B-C43EF984EDF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27C94D7-8439-C3CF-CD1F-9FB4388ACF4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146666237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5991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4BB50-7B5A-E405-68F5-07EEFBB9C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B535852-B298-0C2F-22A6-63510022BD3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f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r.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3DB0AD3A-EA45-7C8A-E0DE-EBE781F402B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487D914-C163-3A2B-5E6B-C7B4A380324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111724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070B970E-E961-A0A9-75EB-47A5C2F58DC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89957E7-A9F8-5571-B20C-643A78708F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fr</a:t>
            </a: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2033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911E5-CF5D-A206-4CB1-94A0B1F44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1F8CBD5-7D3B-A762-937E-33F3441817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706495-7ED3-C7D2-3095-3DEE1FD10B2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fr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 comme dans le mot « frère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BDC51A-3CCB-0058-A1D7-70AF4BFD518E}"/>
              </a:ext>
            </a:extLst>
          </p:cNvPr>
          <p:cNvSpPr/>
          <p:nvPr/>
        </p:nvSpPr>
        <p:spPr>
          <a:xfrm>
            <a:off x="1495425" y="4003114"/>
            <a:ext cx="5991225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9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fr</a:t>
            </a: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ère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4D44567-6110-A547-5C4D-1A40EBEFF8B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984934A-42D0-767E-81BF-9F449367B86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1143577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F4F3DAF4-F00E-4BE2-CC5F-C8E989DF59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58187" y="3738052"/>
            <a:ext cx="3387065" cy="265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26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088B-EC86-E962-3CCF-FCF52ECC9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7ACFF447-6089-EEE0-19E6-3A20A56FEE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418046-429A-02A3-25DB-269124FF9CB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06855" y="3820061"/>
            <a:ext cx="750228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      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B4B05FD-9CFB-A326-009A-B4510243344E}"/>
              </a:ext>
            </a:extLst>
          </p:cNvPr>
          <p:cNvSpPr txBox="1"/>
          <p:nvPr/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son « gr ». Les lettres g-r, ça fait « gr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55DCB75-965C-B36B-88FB-DA46CC491A6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1684B7C8-E74E-869D-4ED5-72D9B0C7570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63280912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717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F168A-1717-E7AD-9EA4-E6290C74C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42F81E3-E19E-947C-26FB-7C6403792E8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g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r.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8EBE6640-B3AF-42E4-8698-17E24891DC7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41D3281-A4D8-C004-E153-2BA37645504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9904052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DC155A4-BA85-94C5-B6D1-66A3087168E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D122896-44D4-8ABD-02C5-95AB3FD182B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06855" y="3820061"/>
            <a:ext cx="750228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      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86081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49983-1737-D627-A2BD-37904B1B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BF1D7CE-DD90-3098-13A8-6FFEFA13534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2DBC42-D445-F236-26CE-9AEEBE45BC3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gr » comme dans le mot « grenade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7D9E-09E3-2EF7-47F0-7C60EDDDABCB}"/>
              </a:ext>
            </a:extLst>
          </p:cNvPr>
          <p:cNvSpPr/>
          <p:nvPr/>
        </p:nvSpPr>
        <p:spPr>
          <a:xfrm>
            <a:off x="1266825" y="4143226"/>
            <a:ext cx="741997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</a:t>
            </a:r>
            <a:r>
              <a:rPr lang="fr-FR" sz="12400" b="1" dirty="0">
                <a:solidFill>
                  <a:srgbClr val="2159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enade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70EFEB6-993A-20C8-324E-1DF101F978E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8E442750-FF41-F342-B19A-7AEE76E4C0B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7565281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3B2EB219-E794-ECAC-3A8C-E18E5F9F37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6925" y="4080250"/>
            <a:ext cx="1869374" cy="212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263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07529-BD54-DC8D-5EB9-810099052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16BF6086-B38C-3536-DDE6-BCC04A86E34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7DC727-7185-6B98-22AF-99A7509231C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tr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AB9669-DF1F-89BF-FA7C-2CAA0AB82DEC}"/>
              </a:ext>
            </a:extLst>
          </p:cNvPr>
          <p:cNvSpPr txBox="1"/>
          <p:nvPr/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son « tr ». Les lettres t-r, ça fait « tr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79543D1-148F-3754-9D69-19E489D7A76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15A1E70E-8C37-BBAA-E3D1-134DCB97597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865267262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4384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ABB5B-A77D-AD97-66A9-9CADDA79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656BF87-B6C9-FA0E-5B3C-0CB4763101E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r.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95D14538-A8A5-E29D-6159-67898D37F63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35B33C-FC3B-6936-8BC5-F9609D75D7D8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61461629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B5DE7231-93C1-8EBD-02E0-CB1F63C7288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5A5B67E-7F24-FE08-6481-FFD9F6CC6A0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tr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2092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DC82B-E46B-85BD-6879-B94DD834E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0E09354-A526-C516-A5CB-00A5B517F5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C25F75-B86E-A23D-1CA9-001FFAD3FF3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tr » comme dans le mot « trousse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61B42D-B79C-A213-D140-E67BDCAA82E1}"/>
              </a:ext>
            </a:extLst>
          </p:cNvPr>
          <p:cNvSpPr/>
          <p:nvPr/>
        </p:nvSpPr>
        <p:spPr>
          <a:xfrm>
            <a:off x="1495425" y="4003114"/>
            <a:ext cx="6319838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9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tr</a:t>
            </a: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ousse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23DE5B-1E53-66E5-807F-EBC9069DA30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288D1EA-9CBA-B712-030A-9C88A8FC2FF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293639289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6CB9759F-3079-8F71-CDB7-EB4FE8B167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509" y="3489376"/>
            <a:ext cx="2775554" cy="341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608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B697-4D6E-FD3F-DEB9-96FD578B2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0DFD2C76-FF65-CF26-3647-93A963BBB50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38D7084-36DC-5B02-B815-381BF302EB5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pr</a:t>
            </a: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4FD496-A1C1-5862-3E9E-FC9604B8EFE1}"/>
              </a:ext>
            </a:extLst>
          </p:cNvPr>
          <p:cNvSpPr txBox="1"/>
          <p:nvPr/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son «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pr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». Les lettres p-r, ça fait «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pr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6C97A1C-DDD2-2A03-C9F0-4EB87C3DB8B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D29ACA51-D512-F83D-EA06-D3100DBD3B1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18548692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43459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5A8D9-1329-5670-9257-F3CC4BEFD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FA1C050-6974-EC03-BDC1-1C3283575FC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p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r.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C0B0AC01-2F8A-E2A6-6B8E-AD7B6385DC8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D47CF88-3681-EEE4-261F-68D105482AA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8109668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BF3E9487-847A-C3F0-CBDF-3D326ED108A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FC1E3F4-C7B5-44CF-5FA0-60BCD86086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pr</a:t>
            </a: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01106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104C6-21C5-08A2-67EA-1658FA504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DA9C820-74C6-E105-DF69-D6D864F5398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96BB3D-B5DF-8BEA-B45F-95B8A81793F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pr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 » comme dans le mot « prune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FA065D-AB88-6C84-882A-47DAC7E0DC1C}"/>
              </a:ext>
            </a:extLst>
          </p:cNvPr>
          <p:cNvSpPr/>
          <p:nvPr/>
        </p:nvSpPr>
        <p:spPr>
          <a:xfrm>
            <a:off x="1495425" y="4003114"/>
            <a:ext cx="6319838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9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pr</a:t>
            </a: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une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F2B0EC-79F9-3F5F-F925-9971EDD05D9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376F4D0-842E-5401-9320-C1606924690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0119916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F81A8EDE-B537-471E-4B3E-BDB37D977F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98644" y="4424030"/>
            <a:ext cx="2130001" cy="154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827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04D72-A753-6E95-9B45-1E193184E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F4F1C54A-9318-98FE-5EF0-702E6842925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B2F098-642A-8BB9-B6A5-EEE97269A690}"/>
              </a:ext>
            </a:extLst>
          </p:cNvPr>
          <p:cNvSpPr txBox="1"/>
          <p:nvPr/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Ecoutez comment je lis.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A739272-A5A5-EE91-FDAA-0C86FBFFC2F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74384B2-98EC-FFD1-6F8C-7D3E5314A87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27087081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02E221F-7A87-FFA6-CA21-67BF9E4D7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797233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</a:t>
                      </a:r>
                      <a:r>
                        <a:rPr kumimoji="0" lang="fr-FR" sz="8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MA" sz="8800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fr</a:t>
                      </a:r>
                      <a:r>
                        <a:rPr lang="fr-MA" sz="8800" b="1" dirty="0" err="1">
                          <a:solidFill>
                            <a:srgbClr val="215968"/>
                          </a:solidFill>
                          <a:latin typeface="+mn-lt"/>
                        </a:rPr>
                        <a:t>o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8800" b="1" dirty="0">
                        <a:solidFill>
                          <a:srgbClr val="215968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80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</a:t>
                      </a:r>
                      <a:r>
                        <a:rPr lang="fr-FR" sz="8000" b="1" kern="1200" dirty="0">
                          <a:solidFill>
                            <a:srgbClr val="21596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9334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5F566-9184-9411-CAEA-DFDD9A34F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F466FE40-C277-39EA-31A9-ADEC81B3DB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4DF63E-C2A4-637C-B425-9A19F87B4205}"/>
              </a:ext>
            </a:extLst>
          </p:cNvPr>
          <p:cNvSpPr txBox="1"/>
          <p:nvPr/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ces syllabes ? 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50921209-8CA0-2A68-6886-7FA464C4E8BE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31271921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294E6FF-1B05-09DF-3238-7D17C2E726A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F793459-0852-12B9-B6D3-07BC7AD838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363335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</a:t>
                      </a:r>
                      <a:r>
                        <a:rPr kumimoji="0" lang="fr-FR" sz="8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MA" sz="8800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fr</a:t>
                      </a:r>
                      <a:r>
                        <a:rPr lang="fr-MA" sz="8800" b="1" dirty="0" err="1">
                          <a:solidFill>
                            <a:srgbClr val="215968"/>
                          </a:solidFill>
                          <a:latin typeface="+mn-lt"/>
                        </a:rPr>
                        <a:t>o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8800" b="1" dirty="0">
                        <a:solidFill>
                          <a:srgbClr val="215968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80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</a:t>
                      </a:r>
                      <a:r>
                        <a:rPr lang="fr-FR" sz="8000" b="1" kern="1200" dirty="0">
                          <a:solidFill>
                            <a:srgbClr val="21596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1443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C0F5E-6E3E-0D56-DE90-BAAA87508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146E51A6-F136-B633-743E-7DB4C247BAA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03601D-591E-0365-6BEE-3C2873609B33}"/>
              </a:ext>
            </a:extLst>
          </p:cNvPr>
          <p:cNvSpPr txBox="1"/>
          <p:nvPr/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Ecoutez comment je lis.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28415D-601A-A74C-8DAF-5B66D305DC1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76BC694-FBAB-192C-517D-3E860EC2F90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BA1308A-6D0E-1583-9378-F496C9E43BB8}"/>
              </a:ext>
            </a:extLst>
          </p:cNvPr>
          <p:cNvGraphicFramePr>
            <a:graphicFrameLocks noGrp="1"/>
          </p:cNvGraphicFramePr>
          <p:nvPr/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MA" sz="8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fr</a:t>
                      </a:r>
                      <a:r>
                        <a:rPr lang="fr-MA" sz="8800" b="1" dirty="0">
                          <a:solidFill>
                            <a:srgbClr val="215968"/>
                          </a:solidFill>
                          <a:latin typeface="+mn-lt"/>
                        </a:rPr>
                        <a:t>ère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enade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8800" b="1" dirty="0">
                        <a:solidFill>
                          <a:srgbClr val="215968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80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</a:t>
                      </a:r>
                      <a:r>
                        <a:rPr lang="fr-FR" sz="8000" b="1" kern="1200" dirty="0">
                          <a:solidFill>
                            <a:srgbClr val="21596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ousse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497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A42A7-6B96-7B3A-1342-10E3CB672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5E8F7B66-8C0F-F4F9-43B0-86D5C14A939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33397D-1FEF-C3AE-F909-270E4CB5D856}"/>
              </a:ext>
            </a:extLst>
          </p:cNvPr>
          <p:cNvSpPr txBox="1"/>
          <p:nvPr/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ces mots ? 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B381F71-A143-CDF4-9EF7-1FFA1C95C7DA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33403D5-F0F1-9774-C603-54BC1BD89ED3}"/>
              </a:ext>
            </a:extLst>
          </p:cNvPr>
          <p:cNvGraphicFramePr>
            <a:graphicFrameLocks noGrp="1"/>
          </p:cNvGraphicFramePr>
          <p:nvPr/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MA" sz="8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</a:rPr>
                        <a:t>fr</a:t>
                      </a:r>
                      <a:r>
                        <a:rPr lang="fr-MA" sz="8800" b="1" dirty="0">
                          <a:solidFill>
                            <a:srgbClr val="215968"/>
                          </a:solidFill>
                          <a:latin typeface="+mn-lt"/>
                        </a:rPr>
                        <a:t>ère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enade</a:t>
                      </a:r>
                      <a:endParaRPr lang="fr-MA" sz="8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8800" b="1" dirty="0">
                        <a:solidFill>
                          <a:srgbClr val="215968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80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</a:t>
                      </a:r>
                      <a:r>
                        <a:rPr lang="fr-FR" sz="8000" b="1" kern="1200" dirty="0">
                          <a:solidFill>
                            <a:srgbClr val="215968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ousse</a:t>
                      </a:r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DC1E3DD-7800-809A-B017-58629C4FC4F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36673127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A017BAA-6BDB-904D-1E89-7E185C81E8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60656" y="1092330"/>
            <a:ext cx="12343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passer à la lecture des mots (slide 55), puis à l’activité suivante (slide 57).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382C63C-9774-36EA-47C6-ECD63ABCECC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7.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A6F66C-ED21-A85D-4488-0F697C45D0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7617" y="1683173"/>
            <a:ext cx="5700766" cy="80636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39246C-B3F7-0A93-D3A6-5226BEF019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007617" y="2757488"/>
            <a:ext cx="5865046" cy="17287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C236FAA-BB58-8036-9AF7-70598DF54C6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1 : j’entoure </a:t>
            </a:r>
            <a:r>
              <a:rPr kumimoji="0" lang="fr-FR" sz="24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cr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- </a:t>
            </a:r>
            <a:r>
              <a:rPr kumimoji="0" lang="fr-FR" sz="24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dr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– </a:t>
            </a:r>
            <a:r>
              <a:rPr kumimoji="0" lang="fr-FR" sz="24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fr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– gr – tr comme dans l’exemple.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1D6FAE-44A0-68A8-78C2-093B70D353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394" y="4122906"/>
            <a:ext cx="12267211" cy="2612692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5782747-FF77-97BA-0EB3-8A0647D935F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1.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0985C55-6585-1CE0-3FAE-8BAF63BD555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600F3AE-A2B5-3104-5800-B3D3F9BAEA6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4394" y="4122906"/>
            <a:ext cx="12267211" cy="2612692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EE30A21D-D7C5-A825-2FD1-4A96A126B7A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682914" y="5300665"/>
            <a:ext cx="446299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1186BD8-0B5D-69A2-009B-842FA6F2EA1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112023" y="5283487"/>
            <a:ext cx="446299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C7CD07B-B5FB-38C8-E613-303F775690F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641434" y="5320568"/>
            <a:ext cx="446299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3468191-458E-FD72-75B4-8499C4A4414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0694388" y="5340459"/>
            <a:ext cx="476457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8FBDE41-62D9-E646-41D6-72928444AB2D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C3E04-281C-266E-28DD-AAD462C88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F5F03F8E-BED3-FEB5-A31A-97A836498901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5862F3-1BD0-BC76-44F3-179172B6C79E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2. Je vais lire les syllabes et les mots. Répétez après moi.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5CB70E-92DD-D381-93CE-2014A46E71E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E763E6-65BC-1EAA-A555-74DFD2EA04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662" y="4069892"/>
            <a:ext cx="12359373" cy="214721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9415F35-5DD9-53F2-57DB-B857DC1EE04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9466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096E7-F47A-4738-A2F7-8CC03751F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58D9DB80-58A8-F02A-7EE1-1EA4AC42ABAD}"/>
              </a:ext>
            </a:extLst>
          </p:cNvPr>
          <p:cNvSpPr/>
          <p:nvPr/>
        </p:nvSpPr>
        <p:spPr>
          <a:xfrm>
            <a:off x="728662" y="773411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3FD07F-E8D4-5755-DD07-E0DAAF271910}"/>
              </a:ext>
            </a:extLst>
          </p:cNvPr>
          <p:cNvSpPr txBox="1"/>
          <p:nvPr/>
        </p:nvSpPr>
        <p:spPr>
          <a:xfrm>
            <a:off x="1411357" y="610498"/>
            <a:ext cx="973289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Maintenant, lisez les syllabes et les mots à votre voisin. Ensuite, échangez les rôles. Je vais circuler pour vous aider.</a:t>
            </a:r>
          </a:p>
        </p:txBody>
      </p:sp>
      <p:pic>
        <p:nvPicPr>
          <p:cNvPr id="3" name="Image 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6B3125EC-0EC8-CFE4-1128-AA0C68D9CD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D47353D-E289-13A3-4DFD-B704BA1E3E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662" y="4069892"/>
            <a:ext cx="12359373" cy="214721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98CB8C3-3A34-0E59-7376-2BE7E7BABEDB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0017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06EED-2A12-24E7-918B-F32E36DCB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4BB2C30-808A-8BA3-3F59-8BF6C9A648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1A21071-54FC-8D54-2A62-2F0C8D717C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149471"/>
            <a:ext cx="9363209" cy="429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</a:t>
            </a:r>
            <a:r>
              <a:rPr lang="fr-FR" sz="4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. </a:t>
            </a: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Vocabulaire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Identifier et lire les graphèmes : </a:t>
            </a:r>
            <a:r>
              <a:rPr kumimoji="0" lang="de-DE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300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cr</a:t>
            </a:r>
            <a:r>
              <a:rPr kumimoji="0" lang="de-DE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</a:t>
            </a:r>
            <a:r>
              <a:rPr kumimoji="0" lang="de-DE" sz="300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br</a:t>
            </a:r>
            <a:r>
              <a:rPr kumimoji="0" lang="de-DE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</a:t>
            </a:r>
            <a:r>
              <a:rPr kumimoji="0" lang="de-DE" sz="300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fr</a:t>
            </a:r>
            <a:r>
              <a:rPr kumimoji="0" lang="de-DE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 </a:t>
            </a:r>
            <a:r>
              <a:rPr kumimoji="0" lang="de-DE" sz="300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gr</a:t>
            </a:r>
            <a:r>
              <a:rPr kumimoji="0" lang="de-DE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 – </a:t>
            </a:r>
            <a:r>
              <a:rPr kumimoji="0" lang="de-DE" sz="300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tr</a:t>
            </a: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</a:t>
            </a:r>
            <a:endParaRPr lang="fr-FR" sz="4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Où est … ? / Où sont …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Est / sont.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E272674-D056-C0EC-51D2-0A634EE1E1E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2C1A09C-F9DD-1BE4-B4EF-F221EE2440D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91647D-380E-AC9E-CE9A-64FCC8F5566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00544" y="566239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7A47C909-90AC-8CF0-B002-4842DA83AF1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30860061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Où est …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Je suis / tu es / il est / elle est.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938B2BE-7438-CE1C-3FD3-D5DE9F8B890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413802264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7C1628FE-5BCA-20D5-B632-4BD71C0203D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BF6AE098-EA26-E8C4-15C7-99461030571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arcours_2_P2_S1_s1_Dialogue">
            <a:hlinkClick r:id="" action="ppaction://media"/>
            <a:extLst>
              <a:ext uri="{FF2B5EF4-FFF2-40B4-BE49-F238E27FC236}">
                <a16:creationId xmlns:a16="http://schemas.microsoft.com/office/drawing/2014/main" id="{D478CBBD-4506-BB96-34A0-C0A6B3C4DD2C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887547" y="712462"/>
            <a:ext cx="674817" cy="67481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AA83958-1B8C-E8E9-9E82-8B8854FA129F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4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20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23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E08C70-B353-4F1F-1116-B258C0FB4A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12CBCC-4844-A2FE-8F59-6519CC2E3C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C1B0D0-9CE2-FD84-FE3A-E886E06A52B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A2F3C-2733-5181-9207-C0A1659840B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E28CF3B-86F1-684B-B385-11E508F9C4A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04358B-0C52-BD46-7078-1F19101DB9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BA498E2-3ECF-694D-15D6-5772676A956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B49946-561D-B446-727B-F40E06CA7B7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5BB4DFF-209E-9140-8657-3CBA155EA8E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7C1628FE-5BCA-20D5-B632-4BD71C0203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BF6AE098-EA26-E8C4-15C7-99461030571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arcours_2_P2_S1_s1_Dialogue">
            <a:hlinkClick r:id="" action="ppaction://media"/>
            <a:extLst>
              <a:ext uri="{FF2B5EF4-FFF2-40B4-BE49-F238E27FC236}">
                <a16:creationId xmlns:a16="http://schemas.microsoft.com/office/drawing/2014/main" id="{D478CBBD-4506-BB96-34A0-C0A6B3C4DD2C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87547" y="712462"/>
            <a:ext cx="674817" cy="67481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739F96C-FC34-220B-EB46-70A0D889B914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22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4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20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23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93A28A-C6A7-39B7-613D-D143D1041F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D0A61DE-42F7-49F4-3C2E-1B73664F02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D010A4-732A-0546-E614-7E5514659CD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0A88E2B-FE47-91C5-6281-8639DA94B7C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60BA5DD-76D1-DEBE-8A94-389E6E39B40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11FD8A-A229-5B1E-156A-307974F5639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CC9FF05-1E46-38B3-6D49-AAC0BEFC6AA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A2CE80-8859-8D1A-1D3B-37589BBFF09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où est la maîtresse? ». Qui veut répéter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91E208-EC68-6BA8-1E36-6FEDCA1F1A79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EF1832A-1FA4-2FCD-1426-18662807524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2BACE3-2C0A-A095-EC45-61F4F53DB6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49280" y="2863658"/>
            <a:ext cx="437121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 est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maîtresse ? </a:t>
            </a:r>
          </a:p>
        </p:txBody>
      </p:sp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2B713F4-A90E-740E-A8CF-173E18AF90F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35C21DD-D991-E486-EB98-81395296569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38A3B60-7ECC-2F5B-FD7E-C6F9FA915721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6338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FD84-3560-B2A5-9FE5-EA49F568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0ECEC6C-6B25-78DF-0964-A02607C0A6E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sp>
        <p:nvSpPr>
          <p:cNvPr id="4" name="Freeform 8">
            <a:extLst>
              <a:ext uri="{FF2B5EF4-FFF2-40B4-BE49-F238E27FC236}">
                <a16:creationId xmlns:a16="http://schemas.microsoft.com/office/drawing/2014/main" id="{62B82F33-2205-6895-2DC3-8CEEF247650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895399-8C71-FD3B-3564-595C974B386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Que signifie « où est la maîtresse? » en arabe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8C92668-5E2D-08A5-DA84-A777F3A7FE7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4ED2A7C1-FDF1-7F2C-B4FC-CC3CF228BC9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DBD0B9B-DBBD-BD42-E7BD-5B6B612320B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149280" y="2863658"/>
            <a:ext cx="437121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 est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maîtresse ?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7A36F0-D6A1-F13B-5D8E-44484A5D1E4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7F01861C-7137-65EC-8C63-578A4F147BC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4632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la maîtresse est dans la classe.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95336" y="2836090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 maîtresse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dans la classe.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6D3CA2F-B850-7D98-EEB9-B4FF9C8CDDE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912525DF-518F-8CAD-6226-26DC115F019D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E06DF-4BC6-23DD-5DB9-AEEBA073BF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31CE91-2550-90FA-59B4-D3B7B1DBB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6E1BB-5819-688E-D15D-7196EF7B398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B6AC22-29B2-16B4-8A76-8B95986F1A5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8277-2AA8-21B5-F8B8-04B71A4E3A5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22002-4A7A-A27B-576C-1E6A852E41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B136885-6B1E-3FB1-25F4-60C1AF258E3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26E02A-799B-7DB0-0323-CBFF0E2AE05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La maîtresse est dans la classe. » en arabe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41B438-A08F-111B-FD02-C9492592D4A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34666278-79F8-DCC5-F5D8-57BF9A2C61A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6D19CB-5CED-DFC8-215F-8F7E9F789F0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95336" y="2836090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 maîtresse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dans la classe.</a:t>
            </a:r>
          </a:p>
        </p:txBody>
      </p:sp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DE2C4A5-593A-3BAB-C4D5-A4E70FE4887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5A5D0E-940A-2880-8BC2-21F45F8BE12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2C54492-2C4B-A9BA-3411-433022539007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56058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7BD90-361D-E87E-41F2-C1F9FC2A9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80FA78AC-26E7-BB4F-3945-CA8274269C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93020" y="77975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927ABC-9EB2-C6E0-0240-FE423A77769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5677" y="681625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est Imad ? Qui veut répondre ?  </a:t>
            </a:r>
          </a:p>
        </p:txBody>
      </p:sp>
      <p:pic>
        <p:nvPicPr>
          <p:cNvPr id="16" name="Image 15" descr="Une image contenant dessin, Dessin d’enfant, clipart, illustration&#10;&#10;Description générée automatiquement">
            <a:extLst>
              <a:ext uri="{FF2B5EF4-FFF2-40B4-BE49-F238E27FC236}">
                <a16:creationId xmlns:a16="http://schemas.microsoft.com/office/drawing/2014/main" id="{9E84B6A0-26C4-BFEA-F792-38ABEEC83C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257" y="1725491"/>
            <a:ext cx="9598041" cy="697842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EEC00E-F21B-0BB7-30E1-62C729AB5A6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0E2549-2B92-121F-A989-F13EBD74C58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27" t="4517" r="5073" b="56462"/>
          <a:stretch/>
        </p:blipFill>
        <p:spPr>
          <a:xfrm flipH="1">
            <a:off x="6145101" y="4436420"/>
            <a:ext cx="1482672" cy="3371264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3431AF9-07FC-FD96-6195-3602EE3D56C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7588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D72F4-01C3-4B9F-D343-F4CB4278F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FFAAEE-C14A-F436-7C4C-E58FE4D64A2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5A22BF-E8D0-7D8E-3BD9-8FB744D0A0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CD18B5F-BBAC-16C0-5CBB-ACCC14E1403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1CC7D43-9E32-FEC2-5A6B-DD903E1D4F3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185FC68-F9EE-84C6-2E97-8888B5E92D2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C759DAC-37EE-F2AE-3358-2758BB4E645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7EE3A16-7ED6-51D5-4C8F-DBA531E7127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E60204CE-BE59-3266-26A2-4C56D9D165E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771B2C-0A62-C44C-F9B4-2EA87D2A5F1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est dans la cour. Qui veut répéter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38FAEE-F224-037C-3E50-B0DCC50BA6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149696" y="2726391"/>
            <a:ext cx="7485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Imad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dans la cour. </a:t>
            </a:r>
          </a:p>
        </p:txBody>
      </p:sp>
      <p:pic>
        <p:nvPicPr>
          <p:cNvPr id="13" name="Image 12" descr="Une image contenant dessin, Dessin d’enfant, clipart, illustration&#10;&#10;Description générée automatiquement">
            <a:extLst>
              <a:ext uri="{FF2B5EF4-FFF2-40B4-BE49-F238E27FC236}">
                <a16:creationId xmlns:a16="http://schemas.microsoft.com/office/drawing/2014/main" id="{09DC2893-3954-A9A7-F312-5E515CA73A5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251" y="3575561"/>
            <a:ext cx="7782434" cy="561731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9EB771E-8CDA-CAD9-D270-2BC67640D47E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D304B8-320B-5EB6-DFA8-7F1DCD16245B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27" t="4517" r="5073" b="56462"/>
          <a:stretch/>
        </p:blipFill>
        <p:spPr>
          <a:xfrm flipH="1">
            <a:off x="6540048" y="5808369"/>
            <a:ext cx="1171701" cy="26641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979CFEA-B627-3269-E0B4-4646B26E4C6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39227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5288C-6A05-2ABA-23C8-303C64B47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7D73273-F105-8F58-C414-3C089E41949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203980A-A432-52A0-C061-C8D0D26EEEE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8314C75-B914-9EF7-2AE4-F6C13E120EA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4FBB404-6734-D768-6DD7-40782D0F620C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0DAACBC-71BA-23D8-B9B3-F3287442120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DED4CEC-39DF-239B-6E8A-2B903518169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4353F1B-710B-4556-A9E6-681489FC98F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3521844-7DC1-A3B4-F8CD-FEC5EC2DF93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4B9CC2-7102-FAE3-A2E9-238BDD3F7C6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: « Je suis dans la cour ».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DB7B76-C87C-5A42-2912-2A7686E5CE5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798672" y="2683346"/>
            <a:ext cx="8118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suis 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dans la cour.</a:t>
            </a:r>
          </a:p>
        </p:txBody>
      </p:sp>
      <p:pic>
        <p:nvPicPr>
          <p:cNvPr id="16" name="Image 15" descr="Une image contenant habits, dessin humoristique, personne, Dessin d’enfant&#10;&#10;Description générée automatiquement">
            <a:extLst>
              <a:ext uri="{FF2B5EF4-FFF2-40B4-BE49-F238E27FC236}">
                <a16:creationId xmlns:a16="http://schemas.microsoft.com/office/drawing/2014/main" id="{E499772D-8E46-B086-FEDB-1DACBD22B9B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089" y="3995827"/>
            <a:ext cx="7168850" cy="50825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04AB10-E2D0-CE83-BEB4-04C8E419B74F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5C5E7A9-6656-1368-E5F8-E916D7B2937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92373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78DC5-4782-77E4-E1E5-C788F009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FA4927-BA3A-0AF4-D917-885E9A284B7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E7C005-EF5F-2153-6813-C007EA9DEE9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80261A-FA03-28B2-50BA-7A3D0A87E75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FCF0E4B-1110-49CF-484C-A831E3893AE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9C0ECA-0F56-4411-7D40-56518D72BB4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29939A4-B4E2-AA1F-A376-E9D50264A60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AA15206-6A7B-77DC-3A0C-80F68FB2327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1466131E-2290-CADB-6692-9EBAFC59978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AC75FF-CA03-54EA-0338-79A9797D351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: « Tu es dans la cour ».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8F96BB-4D41-8A5A-944A-B1FDAF4B659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095477" y="2659490"/>
            <a:ext cx="7934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dans la cour.</a:t>
            </a:r>
          </a:p>
        </p:txBody>
      </p:sp>
      <p:pic>
        <p:nvPicPr>
          <p:cNvPr id="12" name="Image 11" descr="Une image contenant habits, personne, garçon, Dessin d’enfant&#10;&#10;Description générée automatiquement">
            <a:extLst>
              <a:ext uri="{FF2B5EF4-FFF2-40B4-BE49-F238E27FC236}">
                <a16:creationId xmlns:a16="http://schemas.microsoft.com/office/drawing/2014/main" id="{252EDAF2-B9A3-8A0B-49FC-72E71FC8B66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006" y="3871877"/>
            <a:ext cx="7525047" cy="533510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B33C09-4779-FAC9-ED76-0D8EE3C248C6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671942A-50BE-869D-020D-9A00959775D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8106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A626-EE72-0737-36E9-83867F5B1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4F93968-A381-CFC1-5D4E-C6D7FBA7114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9188252-4533-B5A0-39A3-167A4512E44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5361837-BB08-A66E-1681-2DBC447D03D9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D666E64-B2BD-078E-2340-5EA69F0BAD8C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B64D852-CF8E-703A-6E4E-92E6B1B53F3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2099CFF-5279-F2FB-B0C3-FD0C81EC5A8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31895F4-EF3C-11B2-F55B-E739562F846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C0E7A7B5-CAFA-A35D-38CC-06280893B5C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24C0C2D-DEB0-C26C-3496-3F1D8A6F45F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78148" y="708704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: « Il est dans la cour ».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D2496CF-2482-DC15-D31E-7DC0A3C771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649704" y="2252118"/>
            <a:ext cx="8373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dans la cour.</a:t>
            </a:r>
          </a:p>
        </p:txBody>
      </p:sp>
      <p:pic>
        <p:nvPicPr>
          <p:cNvPr id="12" name="Image 11" descr="Une image contenant garçon, personne, habits, dessin humoristique&#10;&#10;Description générée automatiquement">
            <a:extLst>
              <a:ext uri="{FF2B5EF4-FFF2-40B4-BE49-F238E27FC236}">
                <a16:creationId xmlns:a16="http://schemas.microsoft.com/office/drawing/2014/main" id="{FD29E4C3-CAB0-2BE4-C067-4324EED1663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389" y="3803893"/>
            <a:ext cx="6523374" cy="55348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B6A49F-5D97-09DC-B6F2-F3E7833D9BB8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432E18C-2CD6-4062-A992-EACB2143EB1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88041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637EC-3FB5-8CCE-2098-2FAD8EEBF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E53C0C-4763-B6B1-6C37-77EF27BA930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E3EC7A-7BBF-87BD-D6BD-7FD0BD89C71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36369C4-0778-CDF3-B422-1A81AFEDCC04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B9F4855-A5F5-00A3-4DD8-8C11E0A3FD9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1B70365-6D80-BAAD-DC0D-960D1A448D9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4975650-5CB5-E2CA-D281-C6A66A3898F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F58F371-5132-7939-CAF7-E767057FC8A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897751B-844D-103E-4E96-715C6D071C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E59C81-BD8B-7C81-FA66-9E4ACF09C91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: « Elle est dans la cour ». Qui veut répéter en faisant le geste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03C9BC6-7FBD-5ACD-EB4D-E3BC89B43DC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863268" y="2286893"/>
            <a:ext cx="8761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Elle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est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dans la cour.</a:t>
            </a:r>
          </a:p>
        </p:txBody>
      </p:sp>
      <p:pic>
        <p:nvPicPr>
          <p:cNvPr id="12" name="Image 11" descr="Une image contenant dessin humoristique, personne, garçon, habits&#10;&#10;Description générée automatiquement">
            <a:extLst>
              <a:ext uri="{FF2B5EF4-FFF2-40B4-BE49-F238E27FC236}">
                <a16:creationId xmlns:a16="http://schemas.microsoft.com/office/drawing/2014/main" id="{F7BBD4CC-BB00-04AC-1480-64A0CB39716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837" y="3726572"/>
            <a:ext cx="6746619" cy="57242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9CACAB-751E-DBBB-8F53-C368E2B9651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30367E3-62AB-2382-C2D7-D8D0BB73FFB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3189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614154F9-60CD-2B1E-C043-7681ED2F732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7266F5-08CB-E65F-1F71-8A0A1A3B0E2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1A8D64F-AA29-4F9D-5272-9BEDE90AC34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18E880B-793F-9359-A9E2-13AC47C4F6A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5FA3D2-EF3F-76B4-6761-AF6237B852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7C0FF7C-D812-6808-A183-A9A6CE9AD4F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A2C0E62-AADC-DE03-8316-7B86557472D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711578"/>
            <a:ext cx="10392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 le verbe être au présent. Répétons ensemble.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812576-24D8-C525-0C24-299749F6C15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738622" y="2342519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être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/>
        </p:nvSpPr>
        <p:spPr>
          <a:xfrm>
            <a:off x="3663131" y="3919222"/>
            <a:ext cx="6017342" cy="3425355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096D84-64E8-2DE1-ABAB-858EE153B61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717937" y="4559276"/>
            <a:ext cx="3904574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suis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 es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Elle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B6D10D2-D1D2-764E-E18E-38D9E9852B7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1420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D15B4-DC95-3C1B-16B7-6D13D332B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634EECDE-5D24-22D8-E6CB-BF551E8CDBF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5C1BA70-FD1D-337B-D73F-8EFBC29A637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A1C3CA-E919-B9B1-B96A-99BB843FF87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C124E25-D0FF-4B7F-864F-E7820C880B7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B8403C6-9109-795D-5A3C-BAEBBEC267F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A8E1D6F-10F7-0B94-A26D-B43229BB0DD1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DBC2AD-C8B6-DB3F-7230-ECE9F6F0BDB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9CF1B450-899C-77CA-70C2-D5D79907B32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03B142-E504-5A83-612D-E757BDC9BB3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89DD6D-40A8-5528-4EDD-9471126E486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13" name="Image 12" descr="Une image contenant garçon, personne, habits, dessin humoristique&#10;&#10;Description générée automatiquement">
            <a:extLst>
              <a:ext uri="{FF2B5EF4-FFF2-40B4-BE49-F238E27FC236}">
                <a16:creationId xmlns:a16="http://schemas.microsoft.com/office/drawing/2014/main" id="{C0E72637-51AB-62DC-CDDA-83A13920C5C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456" y="2653600"/>
            <a:ext cx="7021340" cy="59573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8CA8E94-62B1-9322-202E-3FCB444BC47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36373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D7EAA-4EDB-F36B-C5B1-F9DBB99E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1963E79-BD4B-665C-2584-CC6968E5A2C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605F6E-6D45-7F9D-C43D-EB18091361F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F656FE-E51E-AE15-1C7F-37BE5BE90B2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6F1A6D-632A-19CA-AC74-F9D50479B00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B72D28A-CCCE-D291-EB70-04687CB35C7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DB83D2A-6560-65BA-BC37-7ADD3B578321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C3BEFC3-6657-5CAD-1EC8-F68B25A7D70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DA6217E-2BD5-9001-0111-F23E83E8B5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895EE9-CADC-8E4D-1AF6-C2B3C73801E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8038CA-FEEF-8603-E966-D7C61989E28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6" name="Image 5" descr="Une image contenant habits, personne, garçon, Dessin d’enfant&#10;&#10;Description générée automatiquement">
            <a:extLst>
              <a:ext uri="{FF2B5EF4-FFF2-40B4-BE49-F238E27FC236}">
                <a16:creationId xmlns:a16="http://schemas.microsoft.com/office/drawing/2014/main" id="{1A6E4380-9081-56D4-6F3D-8849A807D29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526" y="2973025"/>
            <a:ext cx="7525047" cy="5335109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1EFB0F4-CB55-8D36-B71A-F90E25D976C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4584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2A542-CB17-3F8F-FA61-49E131D32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30BD5F06-CC2D-668B-77C1-A2605D445E4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37C21F-52A6-25F4-7992-C1D1B5F617A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A5122B2-560F-CDB6-D9FA-47EF8D90A2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7B8B99E-D9E4-448B-0BCA-9DB39EE8358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31DA402-7489-04C7-6684-5C2E6765355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02BF38-ABCD-922D-2DE2-8562E2F61954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CC36B80-07F6-4D9B-1D91-405CC660C14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59137CBC-AE89-F426-1397-959BC703858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04AC95-B7E3-2AD3-7EE2-7DC348B3B35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88D716-918F-3DC9-39F7-0C37F5A2CE3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9" name="Image 8" descr="Une image contenant dessin humoristique, personne, garçon, habits&#10;&#10;Description générée automatiquement">
            <a:extLst>
              <a:ext uri="{FF2B5EF4-FFF2-40B4-BE49-F238E27FC236}">
                <a16:creationId xmlns:a16="http://schemas.microsoft.com/office/drawing/2014/main" id="{106AAA94-B904-3BFE-A82A-C7EC439D1A4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965" y="2513838"/>
            <a:ext cx="7137257" cy="605570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8581701-2D32-A7AE-C0FE-8807352FE0A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2050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38010-942D-050F-77B1-6E4756085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F8FCB41-88A7-3ECC-E47E-C65DD531F7E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78166E-AF23-FF42-EB3A-1DA8870DFCD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6E14C7C-6295-B6E3-8433-97D640195D2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BF74192-9EE5-3EEA-E955-F57B00A689CE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E32129-E4EA-58D7-41E1-7F59D2A8C92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812304D-C316-7D6B-E197-A7B61752A99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8B8FCF8-C0AA-615A-950E-3F6E64215D8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A6E383EB-B9E7-C772-31CC-88A8242D0B1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240224-6436-4FB2-9DF0-EC9B94BA5C1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FE9E54-E3D6-9321-3A0B-52E137076FE6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16" name="Image 15" descr="Une image contenant habits, dessin humoristique, personne, Dessin d’enfant&#10;&#10;Description générée automatiquement">
            <a:extLst>
              <a:ext uri="{FF2B5EF4-FFF2-40B4-BE49-F238E27FC236}">
                <a16:creationId xmlns:a16="http://schemas.microsoft.com/office/drawing/2014/main" id="{B82E5034-1BD6-1254-0AAD-A29D29919E9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029" y="3016238"/>
            <a:ext cx="7313847" cy="5185371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37C07BF-7899-86AE-DB83-BA778001BDB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07203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endParaRPr kumimoji="0" sz="315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2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</a:t>
            </a: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kumimoji="0" lang="en-GB" sz="4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  <a:p>
            <a:pPr marL="0" marR="0" lvl="0" indent="0" algn="ct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(استمارة موجهة للأساتذة)</a:t>
            </a:r>
            <a:endParaRPr kumimoji="0" lang="fr-FR" sz="4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الولوج عبر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مسح رمز الاستجابة السريعة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(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Qr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code)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أو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10919</TotalTime>
  <Words>2381</Words>
  <Application>Microsoft Office PowerPoint</Application>
  <PresentationFormat>Personnalisé</PresentationFormat>
  <Paragraphs>446</Paragraphs>
  <Slides>81</Slides>
  <Notes>1</Notes>
  <HiddenSlides>0</HiddenSlides>
  <MMClips>3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81</vt:i4>
      </vt:variant>
    </vt:vector>
  </HeadingPairs>
  <TitlesOfParts>
    <vt:vector size="97" baseType="lpstr">
      <vt:lpstr>Helvetica Neue Light</vt:lpstr>
      <vt:lpstr>Cambria</vt:lpstr>
      <vt:lpstr>Dosis</vt:lpstr>
      <vt:lpstr>Montserrat</vt:lpstr>
      <vt:lpstr>Dosis Bold</vt:lpstr>
      <vt:lpstr>Calibri </vt:lpstr>
      <vt:lpstr>Arial</vt:lpstr>
      <vt:lpstr>Calibri</vt:lpstr>
      <vt:lpstr>Carelia</vt:lpstr>
      <vt:lpstr>Traditional Arabic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LAHOUSSINE.ZTEYT</cp:lastModifiedBy>
  <cp:revision>123</cp:revision>
  <dcterms:created xsi:type="dcterms:W3CDTF">2023-09-22T04:26:48Z</dcterms:created>
  <dcterms:modified xsi:type="dcterms:W3CDTF">2024-12-30T20:18:18Z</dcterms:modified>
</cp:coreProperties>
</file>