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70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34808285" r:id="rId17"/>
    <p:sldId id="2134808273" r:id="rId18"/>
    <p:sldId id="2134808938" r:id="rId19"/>
    <p:sldId id="2134807223" r:id="rId20"/>
    <p:sldId id="2134808843" r:id="rId21"/>
    <p:sldId id="2134808848" r:id="rId22"/>
    <p:sldId id="2134808846" r:id="rId23"/>
    <p:sldId id="2134808850" r:id="rId24"/>
    <p:sldId id="2134808129" r:id="rId25"/>
    <p:sldId id="2134808385" r:id="rId26"/>
    <p:sldId id="2134808919" r:id="rId27"/>
    <p:sldId id="2134808920" r:id="rId28"/>
    <p:sldId id="2134808516" r:id="rId29"/>
    <p:sldId id="2134808517" r:id="rId30"/>
    <p:sldId id="2134808916" r:id="rId31"/>
    <p:sldId id="2134808929" r:id="rId32"/>
    <p:sldId id="2134808928" r:id="rId33"/>
    <p:sldId id="2134808526" r:id="rId34"/>
    <p:sldId id="2134808527" r:id="rId35"/>
    <p:sldId id="2134808866" r:id="rId36"/>
    <p:sldId id="2134808867" r:id="rId37"/>
    <p:sldId id="2134808913" r:id="rId38"/>
    <p:sldId id="2134808912" r:id="rId39"/>
    <p:sldId id="2134808930" r:id="rId40"/>
    <p:sldId id="2134808931" r:id="rId41"/>
    <p:sldId id="2134808917" r:id="rId42"/>
    <p:sldId id="2134808918" r:id="rId43"/>
    <p:sldId id="2134808914" r:id="rId44"/>
    <p:sldId id="2134808915" r:id="rId45"/>
    <p:sldId id="2134808924" r:id="rId46"/>
    <p:sldId id="2134808925" r:id="rId47"/>
    <p:sldId id="2134808926" r:id="rId48"/>
    <p:sldId id="2134808927" r:id="rId49"/>
    <p:sldId id="2134808932" r:id="rId50"/>
    <p:sldId id="2134808934" r:id="rId51"/>
    <p:sldId id="2134808937" r:id="rId52"/>
    <p:sldId id="2134808935" r:id="rId53"/>
    <p:sldId id="2134808878" r:id="rId54"/>
    <p:sldId id="2134808941" r:id="rId55"/>
    <p:sldId id="2134808257" r:id="rId56"/>
    <p:sldId id="2134808258" r:id="rId57"/>
    <p:sldId id="2134808259" r:id="rId58"/>
    <p:sldId id="2134808845" r:id="rId59"/>
    <p:sldId id="2134808837" r:id="rId60"/>
    <p:sldId id="2134808838" r:id="rId61"/>
    <p:sldId id="2134808839" r:id="rId62"/>
    <p:sldId id="2134808248" r:id="rId63"/>
    <p:sldId id="2134808939" r:id="rId64"/>
    <p:sldId id="2134808250" r:id="rId65"/>
    <p:sldId id="2134808805" r:id="rId66"/>
    <p:sldId id="2134808775" r:id="rId67"/>
    <p:sldId id="2134808474" r:id="rId68"/>
    <p:sldId id="2147482339" r:id="rId69"/>
  </p:sldIdLst>
  <p:sldSz cx="13716000" cy="10287000"/>
  <p:notesSz cx="6858000" cy="9144000"/>
  <p:embeddedFontLst>
    <p:embeddedFont>
      <p:font typeface="Cambria" panose="02040503050406030204" pitchFamily="18" charset="0"/>
      <p:regular r:id="rId71"/>
      <p:bold r:id="rId72"/>
      <p:italic r:id="rId73"/>
      <p:boldItalic r:id="rId74"/>
    </p:embeddedFont>
    <p:embeddedFont>
      <p:font typeface="Carelia" panose="020B0604020202020204" charset="0"/>
      <p:regular r:id="rId75"/>
    </p:embeddedFont>
    <p:embeddedFont>
      <p:font typeface="Dosis" pitchFamily="2" charset="0"/>
      <p:regular r:id="rId76"/>
      <p:bold r:id="rId77"/>
    </p:embeddedFont>
    <p:embeddedFont>
      <p:font typeface="Dosis Bold" pitchFamily="2" charset="0"/>
      <p:regular r:id="rId78"/>
      <p:bold r:id="rId79"/>
    </p:embeddedFont>
    <p:embeddedFont>
      <p:font typeface="Montserrat" panose="00000500000000000000" pitchFamily="2" charset="0"/>
      <p:regular r:id="rId80"/>
      <p:bold r:id="rId81"/>
      <p:italic r:id="rId82"/>
      <p:boldItalic r:id="rId83"/>
    </p:embeddedFont>
    <p:embeddedFont>
      <p:font typeface="Traditional Arabic" panose="02020603050405020304" pitchFamily="18" charset="-78"/>
      <p:regular r:id="rId84"/>
      <p:bold r:id="rId85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03F"/>
    <a:srgbClr val="F2F2F2"/>
    <a:srgbClr val="7F7F7F"/>
    <a:srgbClr val="106584"/>
    <a:srgbClr val="FDEADA"/>
    <a:srgbClr val="FFFFFF"/>
    <a:srgbClr val="F7F1BD"/>
    <a:srgbClr val="106585"/>
    <a:srgbClr val="426C7C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2" autoAdjust="0"/>
    <p:restoredTop sz="95196" autoAdjust="0"/>
  </p:normalViewPr>
  <p:slideViewPr>
    <p:cSldViewPr snapToGrid="0">
      <p:cViewPr varScale="1">
        <p:scale>
          <a:sx n="35" d="100"/>
          <a:sy n="35" d="100"/>
        </p:scale>
        <p:origin x="36" y="148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14.fntdata"/><Relationship Id="rId89" Type="http://schemas.openxmlformats.org/officeDocument/2006/relationships/tableStyles" Target="tableStyle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7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85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font" Target="fonts/font13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font" Target="fonts/font11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6.fntdata"/><Relationship Id="rId7" Type="http://schemas.openxmlformats.org/officeDocument/2006/relationships/slide" Target="slides/slide2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viewProps" Target="viewProps.xml"/><Relationship Id="rId61" Type="http://schemas.openxmlformats.org/officeDocument/2006/relationships/slide" Target="slides/slide56.xml"/><Relationship Id="rId82" Type="http://schemas.openxmlformats.org/officeDocument/2006/relationships/font" Target="fonts/font12.fntdata"/><Relationship Id="rId19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29/12/2024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40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0494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30.png"/><Relationship Id="rId3" Type="http://schemas.openxmlformats.org/officeDocument/2006/relationships/tags" Target="../tags/tag64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3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29.sv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15.png"/><Relationship Id="rId28" Type="http://schemas.openxmlformats.org/officeDocument/2006/relationships/image" Target="../media/image32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5.jpeg"/><Relationship Id="rId27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9.svg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1.xml"/><Relationship Id="rId7" Type="http://schemas.openxmlformats.org/officeDocument/2006/relationships/image" Target="../media/image5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3.xml"/><Relationship Id="rId10" Type="http://schemas.openxmlformats.org/officeDocument/2006/relationships/image" Target="../media/image8.png"/><Relationship Id="rId4" Type="http://schemas.openxmlformats.org/officeDocument/2006/relationships/tags" Target="../tags/tag92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29.sv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5.jpeg"/><Relationship Id="rId5" Type="http://schemas.openxmlformats.org/officeDocument/2006/relationships/tags" Target="../tags/tag9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5.xml"/><Relationship Id="rId7" Type="http://schemas.openxmlformats.org/officeDocument/2006/relationships/image" Target="../media/image5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7.xml"/><Relationship Id="rId10" Type="http://schemas.openxmlformats.org/officeDocument/2006/relationships/image" Target="../media/image8.png"/><Relationship Id="rId4" Type="http://schemas.openxmlformats.org/officeDocument/2006/relationships/tags" Target="../tags/tag106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36.png"/><Relationship Id="rId5" Type="http://schemas.openxmlformats.org/officeDocument/2006/relationships/tags" Target="../tags/tag112.xml"/><Relationship Id="rId10" Type="http://schemas.openxmlformats.org/officeDocument/2006/relationships/image" Target="../media/image16.svg"/><Relationship Id="rId4" Type="http://schemas.openxmlformats.org/officeDocument/2006/relationships/tags" Target="../tags/tag11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6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5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5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5.xml"/><Relationship Id="rId7" Type="http://schemas.openxmlformats.org/officeDocument/2006/relationships/image" Target="../media/image5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7.xml"/><Relationship Id="rId10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6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5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5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9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8.png"/><Relationship Id="rId5" Type="http://schemas.openxmlformats.org/officeDocument/2006/relationships/tags" Target="../tags/tag161.xml"/><Relationship Id="rId10" Type="http://schemas.openxmlformats.org/officeDocument/2006/relationships/image" Target="../media/image37.png"/><Relationship Id="rId4" Type="http://schemas.openxmlformats.org/officeDocument/2006/relationships/tags" Target="../tags/tag160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8.png"/><Relationship Id="rId5" Type="http://schemas.openxmlformats.org/officeDocument/2006/relationships/tags" Target="../tags/tag166.xml"/><Relationship Id="rId10" Type="http://schemas.openxmlformats.org/officeDocument/2006/relationships/image" Target="../media/image7.svg"/><Relationship Id="rId4" Type="http://schemas.openxmlformats.org/officeDocument/2006/relationships/tags" Target="../tags/tag165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image" Target="../media/image15.png"/><Relationship Id="rId2" Type="http://schemas.openxmlformats.org/officeDocument/2006/relationships/tags" Target="../tags/tag169.xml"/><Relationship Id="rId16" Type="http://schemas.openxmlformats.org/officeDocument/2006/relationships/image" Target="../media/image42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image" Target="../media/image5.jpeg"/><Relationship Id="rId5" Type="http://schemas.openxmlformats.org/officeDocument/2006/relationships/tags" Target="../tags/tag172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openxmlformats.org/officeDocument/2006/relationships/image" Target="../media/image43.png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image" Target="../media/image19.svg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image" Target="../media/image18.png"/><Relationship Id="rId5" Type="http://schemas.openxmlformats.org/officeDocument/2006/relationships/tags" Target="../tags/tag18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0.xml"/><Relationship Id="rId9" Type="http://schemas.openxmlformats.org/officeDocument/2006/relationships/tags" Target="../tags/tag18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88.xml"/><Relationship Id="rId7" Type="http://schemas.openxmlformats.org/officeDocument/2006/relationships/image" Target="../media/image19.sv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18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13" Type="http://schemas.openxmlformats.org/officeDocument/2006/relationships/image" Target="../media/image45.png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12" Type="http://schemas.openxmlformats.org/officeDocument/2006/relationships/image" Target="../media/image19.sv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18.png"/><Relationship Id="rId5" Type="http://schemas.openxmlformats.org/officeDocument/2006/relationships/tags" Target="../tags/tag194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193.xml"/><Relationship Id="rId9" Type="http://schemas.openxmlformats.org/officeDocument/2006/relationships/tags" Target="../tags/tag198.xml"/><Relationship Id="rId1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13" Type="http://schemas.openxmlformats.org/officeDocument/2006/relationships/image" Target="../media/image18.png"/><Relationship Id="rId3" Type="http://schemas.openxmlformats.org/officeDocument/2006/relationships/tags" Target="../tags/tag201.xml"/><Relationship Id="rId7" Type="http://schemas.openxmlformats.org/officeDocument/2006/relationships/tags" Target="../tags/tag205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00.xml"/><Relationship Id="rId16" Type="http://schemas.openxmlformats.org/officeDocument/2006/relationships/image" Target="../media/image46.png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tags" Target="../tags/tag209.xml"/><Relationship Id="rId5" Type="http://schemas.openxmlformats.org/officeDocument/2006/relationships/tags" Target="../tags/tag203.xml"/><Relationship Id="rId15" Type="http://schemas.openxmlformats.org/officeDocument/2006/relationships/image" Target="../media/image47.jpeg"/><Relationship Id="rId10" Type="http://schemas.openxmlformats.org/officeDocument/2006/relationships/tags" Target="../tags/tag208.xml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image" Target="../media/image1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image" Target="../media/image48.png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12" Type="http://schemas.openxmlformats.org/officeDocument/2006/relationships/image" Target="../media/image19.svg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image" Target="../media/image18.png"/><Relationship Id="rId5" Type="http://schemas.openxmlformats.org/officeDocument/2006/relationships/tags" Target="../tags/tag214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image" Target="../media/image18.png"/><Relationship Id="rId3" Type="http://schemas.openxmlformats.org/officeDocument/2006/relationships/tags" Target="../tags/tag221.xml"/><Relationship Id="rId7" Type="http://schemas.openxmlformats.org/officeDocument/2006/relationships/tags" Target="../tags/tag225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20.xml"/><Relationship Id="rId16" Type="http://schemas.openxmlformats.org/officeDocument/2006/relationships/image" Target="../media/image49.png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tags" Target="../tags/tag229.xml"/><Relationship Id="rId5" Type="http://schemas.openxmlformats.org/officeDocument/2006/relationships/tags" Target="../tags/tag223.xml"/><Relationship Id="rId15" Type="http://schemas.openxmlformats.org/officeDocument/2006/relationships/image" Target="../media/image47.jpeg"/><Relationship Id="rId10" Type="http://schemas.openxmlformats.org/officeDocument/2006/relationships/tags" Target="../tags/tag228.xml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image" Target="../media/image19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37.xml"/><Relationship Id="rId13" Type="http://schemas.openxmlformats.org/officeDocument/2006/relationships/image" Target="../media/image48.png"/><Relationship Id="rId3" Type="http://schemas.openxmlformats.org/officeDocument/2006/relationships/tags" Target="../tags/tag232.xml"/><Relationship Id="rId7" Type="http://schemas.openxmlformats.org/officeDocument/2006/relationships/tags" Target="../tags/tag236.xml"/><Relationship Id="rId12" Type="http://schemas.openxmlformats.org/officeDocument/2006/relationships/image" Target="../media/image19.svg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11" Type="http://schemas.openxmlformats.org/officeDocument/2006/relationships/image" Target="../media/image18.png"/><Relationship Id="rId5" Type="http://schemas.openxmlformats.org/officeDocument/2006/relationships/tags" Target="../tags/tag234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233.xml"/><Relationship Id="rId9" Type="http://schemas.openxmlformats.org/officeDocument/2006/relationships/tags" Target="../tags/tag238.xml"/><Relationship Id="rId1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41.xml"/><Relationship Id="rId7" Type="http://schemas.openxmlformats.org/officeDocument/2006/relationships/image" Target="../media/image18.png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243.xml"/><Relationship Id="rId10" Type="http://schemas.openxmlformats.org/officeDocument/2006/relationships/image" Target="../media/image50.png"/><Relationship Id="rId4" Type="http://schemas.openxmlformats.org/officeDocument/2006/relationships/tags" Target="../tags/tag242.xml"/><Relationship Id="rId9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2.png"/><Relationship Id="rId3" Type="http://schemas.openxmlformats.org/officeDocument/2006/relationships/tags" Target="../tags/tag246.xml"/><Relationship Id="rId7" Type="http://schemas.openxmlformats.org/officeDocument/2006/relationships/tags" Target="../tags/tag248.xml"/><Relationship Id="rId12" Type="http://schemas.openxmlformats.org/officeDocument/2006/relationships/image" Target="../media/image51.png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audio" Target="../media/media1.wav"/><Relationship Id="rId11" Type="http://schemas.openxmlformats.org/officeDocument/2006/relationships/image" Target="../media/image47.jpeg"/><Relationship Id="rId5" Type="http://schemas.microsoft.com/office/2007/relationships/media" Target="../media/media1.wav"/><Relationship Id="rId10" Type="http://schemas.openxmlformats.org/officeDocument/2006/relationships/image" Target="../media/image19.svg"/><Relationship Id="rId4" Type="http://schemas.openxmlformats.org/officeDocument/2006/relationships/tags" Target="../tags/tag247.xml"/><Relationship Id="rId9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2.png"/><Relationship Id="rId3" Type="http://schemas.openxmlformats.org/officeDocument/2006/relationships/tags" Target="../tags/tag251.xml"/><Relationship Id="rId7" Type="http://schemas.openxmlformats.org/officeDocument/2006/relationships/tags" Target="../tags/tag253.xml"/><Relationship Id="rId12" Type="http://schemas.openxmlformats.org/officeDocument/2006/relationships/image" Target="../media/image53.png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6" Type="http://schemas.openxmlformats.org/officeDocument/2006/relationships/audio" Target="../media/media2.wav"/><Relationship Id="rId11" Type="http://schemas.openxmlformats.org/officeDocument/2006/relationships/image" Target="../media/image47.jpeg"/><Relationship Id="rId5" Type="http://schemas.microsoft.com/office/2007/relationships/media" Target="../media/media2.wav"/><Relationship Id="rId10" Type="http://schemas.openxmlformats.org/officeDocument/2006/relationships/image" Target="../media/image19.svg"/><Relationship Id="rId4" Type="http://schemas.openxmlformats.org/officeDocument/2006/relationships/tags" Target="../tags/tag252.xml"/><Relationship Id="rId9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256.xml"/><Relationship Id="rId7" Type="http://schemas.openxmlformats.org/officeDocument/2006/relationships/image" Target="../media/image22.png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image" Target="../media/image28.png"/><Relationship Id="rId3" Type="http://schemas.openxmlformats.org/officeDocument/2006/relationships/tags" Target="../tags/tag259.xml"/><Relationship Id="rId7" Type="http://schemas.openxmlformats.org/officeDocument/2006/relationships/tags" Target="../tags/tag263.xml"/><Relationship Id="rId12" Type="http://schemas.openxmlformats.org/officeDocument/2006/relationships/image" Target="../media/image19.svg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image" Target="../media/image18.png"/><Relationship Id="rId5" Type="http://schemas.openxmlformats.org/officeDocument/2006/relationships/tags" Target="../tags/tag261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73.xml"/><Relationship Id="rId13" Type="http://schemas.openxmlformats.org/officeDocument/2006/relationships/image" Target="../media/image18.png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67.xml"/><Relationship Id="rId16" Type="http://schemas.openxmlformats.org/officeDocument/2006/relationships/image" Target="../media/image55.png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tags" Target="../tags/tag276.xml"/><Relationship Id="rId5" Type="http://schemas.openxmlformats.org/officeDocument/2006/relationships/tags" Target="../tags/tag270.xml"/><Relationship Id="rId15" Type="http://schemas.openxmlformats.org/officeDocument/2006/relationships/image" Target="../media/image47.jpeg"/><Relationship Id="rId10" Type="http://schemas.openxmlformats.org/officeDocument/2006/relationships/tags" Target="../tags/tag275.xml"/><Relationship Id="rId4" Type="http://schemas.openxmlformats.org/officeDocument/2006/relationships/tags" Target="../tags/tag269.xml"/><Relationship Id="rId9" Type="http://schemas.openxmlformats.org/officeDocument/2006/relationships/tags" Target="../tags/tag274.xml"/><Relationship Id="rId14" Type="http://schemas.openxmlformats.org/officeDocument/2006/relationships/image" Target="../media/image19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13" Type="http://schemas.openxmlformats.org/officeDocument/2006/relationships/image" Target="../media/image48.png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12" Type="http://schemas.openxmlformats.org/officeDocument/2006/relationships/image" Target="../media/image19.svg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18.png"/><Relationship Id="rId5" Type="http://schemas.openxmlformats.org/officeDocument/2006/relationships/tags" Target="../tags/tag281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280.xml"/><Relationship Id="rId9" Type="http://schemas.openxmlformats.org/officeDocument/2006/relationships/tags" Target="../tags/tag285.xml"/><Relationship Id="rId1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image" Target="../media/image18.pn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87.xml"/><Relationship Id="rId16" Type="http://schemas.openxmlformats.org/officeDocument/2006/relationships/image" Target="../media/image56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5" Type="http://schemas.openxmlformats.org/officeDocument/2006/relationships/tags" Target="../tags/tag290.xml"/><Relationship Id="rId15" Type="http://schemas.openxmlformats.org/officeDocument/2006/relationships/image" Target="../media/image47.jpeg"/><Relationship Id="rId10" Type="http://schemas.openxmlformats.org/officeDocument/2006/relationships/tags" Target="../tags/tag295.xml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image" Target="../media/image19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image" Target="../media/image18.pn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98.xml"/><Relationship Id="rId16" Type="http://schemas.openxmlformats.org/officeDocument/2006/relationships/image" Target="../media/image57.jpeg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tags" Target="../tags/tag307.xml"/><Relationship Id="rId5" Type="http://schemas.openxmlformats.org/officeDocument/2006/relationships/tags" Target="../tags/tag301.xml"/><Relationship Id="rId15" Type="http://schemas.openxmlformats.org/officeDocument/2006/relationships/image" Target="../media/image47.jpeg"/><Relationship Id="rId10" Type="http://schemas.openxmlformats.org/officeDocument/2006/relationships/tags" Target="../tags/tag306.xml"/><Relationship Id="rId4" Type="http://schemas.openxmlformats.org/officeDocument/2006/relationships/tags" Target="../tags/tag300.xml"/><Relationship Id="rId9" Type="http://schemas.openxmlformats.org/officeDocument/2006/relationships/tags" Target="../tags/tag305.xml"/><Relationship Id="rId14" Type="http://schemas.openxmlformats.org/officeDocument/2006/relationships/image" Target="../media/image19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image" Target="../media/image48.png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12" Type="http://schemas.openxmlformats.org/officeDocument/2006/relationships/image" Target="../media/image19.svg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image" Target="../media/image18.png"/><Relationship Id="rId5" Type="http://schemas.openxmlformats.org/officeDocument/2006/relationships/tags" Target="../tags/tag312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image" Target="../media/image57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2.png"/><Relationship Id="rId3" Type="http://schemas.openxmlformats.org/officeDocument/2006/relationships/tags" Target="../tags/tag319.xml"/><Relationship Id="rId7" Type="http://schemas.openxmlformats.org/officeDocument/2006/relationships/tags" Target="../tags/tag321.xml"/><Relationship Id="rId12" Type="http://schemas.openxmlformats.org/officeDocument/2006/relationships/image" Target="../media/image58.png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audio" Target="../media/media3.wav"/><Relationship Id="rId11" Type="http://schemas.openxmlformats.org/officeDocument/2006/relationships/image" Target="../media/image47.jpeg"/><Relationship Id="rId5" Type="http://schemas.microsoft.com/office/2007/relationships/media" Target="../media/media3.wav"/><Relationship Id="rId10" Type="http://schemas.openxmlformats.org/officeDocument/2006/relationships/image" Target="../media/image19.svg"/><Relationship Id="rId4" Type="http://schemas.openxmlformats.org/officeDocument/2006/relationships/tags" Target="../tags/tag320.xml"/><Relationship Id="rId9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324.xml"/><Relationship Id="rId7" Type="http://schemas.openxmlformats.org/officeDocument/2006/relationships/image" Target="../media/image22.png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32.xml"/><Relationship Id="rId13" Type="http://schemas.openxmlformats.org/officeDocument/2006/relationships/image" Target="../media/image48.png"/><Relationship Id="rId3" Type="http://schemas.openxmlformats.org/officeDocument/2006/relationships/tags" Target="../tags/tag327.xml"/><Relationship Id="rId7" Type="http://schemas.openxmlformats.org/officeDocument/2006/relationships/tags" Target="../tags/tag331.xml"/><Relationship Id="rId12" Type="http://schemas.openxmlformats.org/officeDocument/2006/relationships/image" Target="../media/image19.svg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image" Target="../media/image18.png"/><Relationship Id="rId5" Type="http://schemas.openxmlformats.org/officeDocument/2006/relationships/tags" Target="../tags/tag329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28.xml"/><Relationship Id="rId9" Type="http://schemas.openxmlformats.org/officeDocument/2006/relationships/tags" Target="../tags/tag333.xml"/><Relationship Id="rId1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41.xml"/><Relationship Id="rId13" Type="http://schemas.openxmlformats.org/officeDocument/2006/relationships/image" Target="../media/image18.png"/><Relationship Id="rId3" Type="http://schemas.openxmlformats.org/officeDocument/2006/relationships/tags" Target="../tags/tag336.xml"/><Relationship Id="rId7" Type="http://schemas.openxmlformats.org/officeDocument/2006/relationships/tags" Target="../tags/tag340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35.xml"/><Relationship Id="rId16" Type="http://schemas.openxmlformats.org/officeDocument/2006/relationships/image" Target="../media/image60.png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tags" Target="../tags/tag344.xml"/><Relationship Id="rId5" Type="http://schemas.openxmlformats.org/officeDocument/2006/relationships/tags" Target="../tags/tag338.xml"/><Relationship Id="rId15" Type="http://schemas.openxmlformats.org/officeDocument/2006/relationships/image" Target="../media/image47.jpeg"/><Relationship Id="rId10" Type="http://schemas.openxmlformats.org/officeDocument/2006/relationships/tags" Target="../tags/tag343.xml"/><Relationship Id="rId4" Type="http://schemas.openxmlformats.org/officeDocument/2006/relationships/tags" Target="../tags/tag337.xml"/><Relationship Id="rId9" Type="http://schemas.openxmlformats.org/officeDocument/2006/relationships/tags" Target="../tags/tag342.xml"/><Relationship Id="rId14" Type="http://schemas.openxmlformats.org/officeDocument/2006/relationships/image" Target="../media/image19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13" Type="http://schemas.openxmlformats.org/officeDocument/2006/relationships/image" Target="../media/image48.png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image" Target="../media/image19.svg"/><Relationship Id="rId2" Type="http://schemas.openxmlformats.org/officeDocument/2006/relationships/tags" Target="../tags/tag346.xml"/><Relationship Id="rId1" Type="http://schemas.openxmlformats.org/officeDocument/2006/relationships/tags" Target="../tags/tag345.xml"/><Relationship Id="rId6" Type="http://schemas.openxmlformats.org/officeDocument/2006/relationships/tags" Target="../tags/tag350.xml"/><Relationship Id="rId11" Type="http://schemas.openxmlformats.org/officeDocument/2006/relationships/image" Target="../media/image18.png"/><Relationship Id="rId5" Type="http://schemas.openxmlformats.org/officeDocument/2006/relationships/tags" Target="../tags/tag349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48.xml"/><Relationship Id="rId9" Type="http://schemas.openxmlformats.org/officeDocument/2006/relationships/tags" Target="../tags/tag353.xml"/><Relationship Id="rId1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image" Target="../media/image18.png"/><Relationship Id="rId3" Type="http://schemas.openxmlformats.org/officeDocument/2006/relationships/tags" Target="../tags/tag356.xml"/><Relationship Id="rId7" Type="http://schemas.openxmlformats.org/officeDocument/2006/relationships/tags" Target="../tags/tag360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55.xml"/><Relationship Id="rId16" Type="http://schemas.openxmlformats.org/officeDocument/2006/relationships/image" Target="../media/image61.png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tags" Target="../tags/tag364.xml"/><Relationship Id="rId5" Type="http://schemas.openxmlformats.org/officeDocument/2006/relationships/tags" Target="../tags/tag358.xml"/><Relationship Id="rId15" Type="http://schemas.openxmlformats.org/officeDocument/2006/relationships/image" Target="../media/image47.jpeg"/><Relationship Id="rId10" Type="http://schemas.openxmlformats.org/officeDocument/2006/relationships/tags" Target="../tags/tag363.xml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4" Type="http://schemas.openxmlformats.org/officeDocument/2006/relationships/image" Target="../media/image19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72.xml"/><Relationship Id="rId13" Type="http://schemas.openxmlformats.org/officeDocument/2006/relationships/image" Target="../media/image48.png"/><Relationship Id="rId3" Type="http://schemas.openxmlformats.org/officeDocument/2006/relationships/tags" Target="../tags/tag367.xml"/><Relationship Id="rId7" Type="http://schemas.openxmlformats.org/officeDocument/2006/relationships/tags" Target="../tags/tag371.xml"/><Relationship Id="rId12" Type="http://schemas.openxmlformats.org/officeDocument/2006/relationships/image" Target="../media/image19.svg"/><Relationship Id="rId2" Type="http://schemas.openxmlformats.org/officeDocument/2006/relationships/tags" Target="../tags/tag366.xml"/><Relationship Id="rId1" Type="http://schemas.openxmlformats.org/officeDocument/2006/relationships/tags" Target="../tags/tag365.xml"/><Relationship Id="rId6" Type="http://schemas.openxmlformats.org/officeDocument/2006/relationships/tags" Target="../tags/tag370.xml"/><Relationship Id="rId11" Type="http://schemas.openxmlformats.org/officeDocument/2006/relationships/image" Target="../media/image18.png"/><Relationship Id="rId5" Type="http://schemas.openxmlformats.org/officeDocument/2006/relationships/tags" Target="../tags/tag369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68.xml"/><Relationship Id="rId9" Type="http://schemas.openxmlformats.org/officeDocument/2006/relationships/tags" Target="../tags/tag373.xml"/><Relationship Id="rId1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381.xml"/><Relationship Id="rId13" Type="http://schemas.openxmlformats.org/officeDocument/2006/relationships/image" Target="../media/image18.png"/><Relationship Id="rId3" Type="http://schemas.openxmlformats.org/officeDocument/2006/relationships/tags" Target="../tags/tag376.xml"/><Relationship Id="rId7" Type="http://schemas.openxmlformats.org/officeDocument/2006/relationships/tags" Target="../tags/tag380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75.xml"/><Relationship Id="rId16" Type="http://schemas.openxmlformats.org/officeDocument/2006/relationships/image" Target="../media/image62.png"/><Relationship Id="rId1" Type="http://schemas.openxmlformats.org/officeDocument/2006/relationships/tags" Target="../tags/tag374.xml"/><Relationship Id="rId6" Type="http://schemas.openxmlformats.org/officeDocument/2006/relationships/tags" Target="../tags/tag379.xml"/><Relationship Id="rId11" Type="http://schemas.openxmlformats.org/officeDocument/2006/relationships/tags" Target="../tags/tag384.xml"/><Relationship Id="rId5" Type="http://schemas.openxmlformats.org/officeDocument/2006/relationships/tags" Target="../tags/tag378.xml"/><Relationship Id="rId15" Type="http://schemas.openxmlformats.org/officeDocument/2006/relationships/image" Target="../media/image47.jpeg"/><Relationship Id="rId10" Type="http://schemas.openxmlformats.org/officeDocument/2006/relationships/tags" Target="../tags/tag383.xml"/><Relationship Id="rId4" Type="http://schemas.openxmlformats.org/officeDocument/2006/relationships/tags" Target="../tags/tag377.xml"/><Relationship Id="rId9" Type="http://schemas.openxmlformats.org/officeDocument/2006/relationships/tags" Target="../tags/tag382.xml"/><Relationship Id="rId14" Type="http://schemas.openxmlformats.org/officeDocument/2006/relationships/image" Target="../media/image19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392.xml"/><Relationship Id="rId13" Type="http://schemas.openxmlformats.org/officeDocument/2006/relationships/image" Target="../media/image48.png"/><Relationship Id="rId3" Type="http://schemas.openxmlformats.org/officeDocument/2006/relationships/tags" Target="../tags/tag387.xml"/><Relationship Id="rId7" Type="http://schemas.openxmlformats.org/officeDocument/2006/relationships/tags" Target="../tags/tag391.xml"/><Relationship Id="rId12" Type="http://schemas.openxmlformats.org/officeDocument/2006/relationships/image" Target="../media/image19.svg"/><Relationship Id="rId2" Type="http://schemas.openxmlformats.org/officeDocument/2006/relationships/tags" Target="../tags/tag386.xml"/><Relationship Id="rId1" Type="http://schemas.openxmlformats.org/officeDocument/2006/relationships/tags" Target="../tags/tag385.xml"/><Relationship Id="rId6" Type="http://schemas.openxmlformats.org/officeDocument/2006/relationships/tags" Target="../tags/tag390.xml"/><Relationship Id="rId11" Type="http://schemas.openxmlformats.org/officeDocument/2006/relationships/image" Target="../media/image18.png"/><Relationship Id="rId5" Type="http://schemas.openxmlformats.org/officeDocument/2006/relationships/tags" Target="../tags/tag389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88.xml"/><Relationship Id="rId9" Type="http://schemas.openxmlformats.org/officeDocument/2006/relationships/tags" Target="../tags/tag393.xml"/><Relationship Id="rId1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01.xml"/><Relationship Id="rId13" Type="http://schemas.openxmlformats.org/officeDocument/2006/relationships/image" Target="../media/image18.png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95.xml"/><Relationship Id="rId16" Type="http://schemas.openxmlformats.org/officeDocument/2006/relationships/image" Target="../media/image63.png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11" Type="http://schemas.openxmlformats.org/officeDocument/2006/relationships/tags" Target="../tags/tag404.xml"/><Relationship Id="rId5" Type="http://schemas.openxmlformats.org/officeDocument/2006/relationships/tags" Target="../tags/tag398.xml"/><Relationship Id="rId15" Type="http://schemas.openxmlformats.org/officeDocument/2006/relationships/image" Target="../media/image47.jpeg"/><Relationship Id="rId10" Type="http://schemas.openxmlformats.org/officeDocument/2006/relationships/tags" Target="../tags/tag403.xml"/><Relationship Id="rId4" Type="http://schemas.openxmlformats.org/officeDocument/2006/relationships/tags" Target="../tags/tag397.xml"/><Relationship Id="rId9" Type="http://schemas.openxmlformats.org/officeDocument/2006/relationships/tags" Target="../tags/tag402.xml"/><Relationship Id="rId14" Type="http://schemas.openxmlformats.org/officeDocument/2006/relationships/image" Target="../media/image19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12.xml"/><Relationship Id="rId13" Type="http://schemas.openxmlformats.org/officeDocument/2006/relationships/image" Target="../media/image23.png"/><Relationship Id="rId18" Type="http://schemas.openxmlformats.org/officeDocument/2006/relationships/image" Target="../media/image56.png"/><Relationship Id="rId3" Type="http://schemas.openxmlformats.org/officeDocument/2006/relationships/tags" Target="../tags/tag407.xml"/><Relationship Id="rId7" Type="http://schemas.openxmlformats.org/officeDocument/2006/relationships/tags" Target="../tags/tag411.xml"/><Relationship Id="rId12" Type="http://schemas.openxmlformats.org/officeDocument/2006/relationships/image" Target="../media/image19.svg"/><Relationship Id="rId17" Type="http://schemas.openxmlformats.org/officeDocument/2006/relationships/image" Target="../media/image55.png"/><Relationship Id="rId2" Type="http://schemas.openxmlformats.org/officeDocument/2006/relationships/tags" Target="../tags/tag406.xml"/><Relationship Id="rId16" Type="http://schemas.openxmlformats.org/officeDocument/2006/relationships/image" Target="../media/image50.png"/><Relationship Id="rId1" Type="http://schemas.openxmlformats.org/officeDocument/2006/relationships/tags" Target="../tags/tag405.xml"/><Relationship Id="rId6" Type="http://schemas.openxmlformats.org/officeDocument/2006/relationships/tags" Target="../tags/tag410.xml"/><Relationship Id="rId11" Type="http://schemas.openxmlformats.org/officeDocument/2006/relationships/image" Target="../media/image18.png"/><Relationship Id="rId5" Type="http://schemas.openxmlformats.org/officeDocument/2006/relationships/tags" Target="../tags/tag409.xml"/><Relationship Id="rId15" Type="http://schemas.openxmlformats.org/officeDocument/2006/relationships/image" Target="../media/image46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08.xml"/><Relationship Id="rId9" Type="http://schemas.openxmlformats.org/officeDocument/2006/relationships/tags" Target="../tags/tag413.xml"/><Relationship Id="rId1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21.xml"/><Relationship Id="rId13" Type="http://schemas.openxmlformats.org/officeDocument/2006/relationships/image" Target="../media/image23.png"/><Relationship Id="rId18" Type="http://schemas.openxmlformats.org/officeDocument/2006/relationships/image" Target="../media/image61.png"/><Relationship Id="rId3" Type="http://schemas.openxmlformats.org/officeDocument/2006/relationships/tags" Target="../tags/tag416.xml"/><Relationship Id="rId7" Type="http://schemas.openxmlformats.org/officeDocument/2006/relationships/tags" Target="../tags/tag420.xml"/><Relationship Id="rId12" Type="http://schemas.openxmlformats.org/officeDocument/2006/relationships/image" Target="../media/image19.svg"/><Relationship Id="rId17" Type="http://schemas.openxmlformats.org/officeDocument/2006/relationships/image" Target="../media/image63.png"/><Relationship Id="rId2" Type="http://schemas.openxmlformats.org/officeDocument/2006/relationships/tags" Target="../tags/tag415.xml"/><Relationship Id="rId16" Type="http://schemas.openxmlformats.org/officeDocument/2006/relationships/image" Target="../media/image62.png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11" Type="http://schemas.openxmlformats.org/officeDocument/2006/relationships/image" Target="../media/image18.png"/><Relationship Id="rId5" Type="http://schemas.openxmlformats.org/officeDocument/2006/relationships/tags" Target="../tags/tag418.xml"/><Relationship Id="rId15" Type="http://schemas.openxmlformats.org/officeDocument/2006/relationships/image" Target="../media/image64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17.xml"/><Relationship Id="rId9" Type="http://schemas.openxmlformats.org/officeDocument/2006/relationships/tags" Target="../tags/tag422.xml"/><Relationship Id="rId14" Type="http://schemas.openxmlformats.org/officeDocument/2006/relationships/image" Target="../media/image57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tags" Target="../tags/tag425.xml"/><Relationship Id="rId7" Type="http://schemas.openxmlformats.org/officeDocument/2006/relationships/image" Target="../media/image49.png"/><Relationship Id="rId12" Type="http://schemas.openxmlformats.org/officeDocument/2006/relationships/image" Target="../media/image22.png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image" Target="../media/image19.svg"/><Relationship Id="rId11" Type="http://schemas.openxmlformats.org/officeDocument/2006/relationships/image" Target="../media/image56.png"/><Relationship Id="rId5" Type="http://schemas.openxmlformats.org/officeDocument/2006/relationships/image" Target="../media/image18.png"/><Relationship Id="rId10" Type="http://schemas.openxmlformats.org/officeDocument/2006/relationships/image" Target="../media/image55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428.xml"/><Relationship Id="rId7" Type="http://schemas.openxmlformats.org/officeDocument/2006/relationships/image" Target="../media/image57.jpeg"/><Relationship Id="rId12" Type="http://schemas.openxmlformats.org/officeDocument/2006/relationships/image" Target="../media/image22.png"/><Relationship Id="rId2" Type="http://schemas.openxmlformats.org/officeDocument/2006/relationships/tags" Target="../tags/tag427.xml"/><Relationship Id="rId1" Type="http://schemas.openxmlformats.org/officeDocument/2006/relationships/tags" Target="../tags/tag426.xml"/><Relationship Id="rId6" Type="http://schemas.openxmlformats.org/officeDocument/2006/relationships/image" Target="../media/image19.svg"/><Relationship Id="rId11" Type="http://schemas.openxmlformats.org/officeDocument/2006/relationships/image" Target="../media/image61.png"/><Relationship Id="rId5" Type="http://schemas.openxmlformats.org/officeDocument/2006/relationships/image" Target="../media/image18.png"/><Relationship Id="rId10" Type="http://schemas.openxmlformats.org/officeDocument/2006/relationships/image" Target="../media/image63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431.xml"/><Relationship Id="rId7" Type="http://schemas.openxmlformats.org/officeDocument/2006/relationships/image" Target="../media/image19.svg"/><Relationship Id="rId2" Type="http://schemas.openxmlformats.org/officeDocument/2006/relationships/tags" Target="../tags/tag430.xml"/><Relationship Id="rId1" Type="http://schemas.openxmlformats.org/officeDocument/2006/relationships/tags" Target="../tags/tag42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54.png"/><Relationship Id="rId4" Type="http://schemas.openxmlformats.org/officeDocument/2006/relationships/tags" Target="../tags/tag432.xml"/><Relationship Id="rId9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435.xml"/><Relationship Id="rId7" Type="http://schemas.openxmlformats.org/officeDocument/2006/relationships/image" Target="../media/image19.svg"/><Relationship Id="rId2" Type="http://schemas.openxmlformats.org/officeDocument/2006/relationships/tags" Target="../tags/tag434.xml"/><Relationship Id="rId1" Type="http://schemas.openxmlformats.org/officeDocument/2006/relationships/tags" Target="../tags/tag43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54.png"/><Relationship Id="rId4" Type="http://schemas.openxmlformats.org/officeDocument/2006/relationships/tags" Target="../tags/tag436.xml"/><Relationship Id="rId9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tags" Target="../tags/tag439.xml"/><Relationship Id="rId7" Type="http://schemas.openxmlformats.org/officeDocument/2006/relationships/image" Target="../media/image19.svg"/><Relationship Id="rId2" Type="http://schemas.openxmlformats.org/officeDocument/2006/relationships/tags" Target="../tags/tag438.xml"/><Relationship Id="rId1" Type="http://schemas.openxmlformats.org/officeDocument/2006/relationships/tags" Target="../tags/tag437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440.xml"/><Relationship Id="rId9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448.xml"/><Relationship Id="rId13" Type="http://schemas.openxmlformats.org/officeDocument/2006/relationships/tags" Target="../tags/tag453.xml"/><Relationship Id="rId18" Type="http://schemas.openxmlformats.org/officeDocument/2006/relationships/tags" Target="../tags/tag458.xml"/><Relationship Id="rId3" Type="http://schemas.openxmlformats.org/officeDocument/2006/relationships/tags" Target="../tags/tag443.xml"/><Relationship Id="rId21" Type="http://schemas.openxmlformats.org/officeDocument/2006/relationships/image" Target="../media/image18.png"/><Relationship Id="rId7" Type="http://schemas.openxmlformats.org/officeDocument/2006/relationships/tags" Target="../tags/tag447.xml"/><Relationship Id="rId12" Type="http://schemas.openxmlformats.org/officeDocument/2006/relationships/tags" Target="../tags/tag452.xml"/><Relationship Id="rId17" Type="http://schemas.openxmlformats.org/officeDocument/2006/relationships/tags" Target="../tags/tag457.xml"/><Relationship Id="rId25" Type="http://schemas.openxmlformats.org/officeDocument/2006/relationships/image" Target="../media/image47.jpeg"/><Relationship Id="rId2" Type="http://schemas.openxmlformats.org/officeDocument/2006/relationships/tags" Target="../tags/tag442.xml"/><Relationship Id="rId16" Type="http://schemas.openxmlformats.org/officeDocument/2006/relationships/tags" Target="../tags/tag456.xml"/><Relationship Id="rId20" Type="http://schemas.openxmlformats.org/officeDocument/2006/relationships/slideLayout" Target="../slideLayouts/slideLayout29.xml"/><Relationship Id="rId1" Type="http://schemas.openxmlformats.org/officeDocument/2006/relationships/tags" Target="../tags/tag441.xml"/><Relationship Id="rId6" Type="http://schemas.openxmlformats.org/officeDocument/2006/relationships/tags" Target="../tags/tag446.xml"/><Relationship Id="rId11" Type="http://schemas.openxmlformats.org/officeDocument/2006/relationships/tags" Target="../tags/tag451.xml"/><Relationship Id="rId24" Type="http://schemas.openxmlformats.org/officeDocument/2006/relationships/image" Target="../media/image67.jpeg"/><Relationship Id="rId5" Type="http://schemas.openxmlformats.org/officeDocument/2006/relationships/tags" Target="../tags/tag445.xml"/><Relationship Id="rId15" Type="http://schemas.openxmlformats.org/officeDocument/2006/relationships/tags" Target="../tags/tag455.xml"/><Relationship Id="rId23" Type="http://schemas.openxmlformats.org/officeDocument/2006/relationships/image" Target="../media/image66.jpeg"/><Relationship Id="rId10" Type="http://schemas.openxmlformats.org/officeDocument/2006/relationships/tags" Target="../tags/tag450.xml"/><Relationship Id="rId19" Type="http://schemas.openxmlformats.org/officeDocument/2006/relationships/tags" Target="../tags/tag459.xml"/><Relationship Id="rId4" Type="http://schemas.openxmlformats.org/officeDocument/2006/relationships/tags" Target="../tags/tag444.xml"/><Relationship Id="rId9" Type="http://schemas.openxmlformats.org/officeDocument/2006/relationships/tags" Target="../tags/tag449.xml"/><Relationship Id="rId14" Type="http://schemas.openxmlformats.org/officeDocument/2006/relationships/tags" Target="../tags/tag454.xml"/><Relationship Id="rId22" Type="http://schemas.openxmlformats.org/officeDocument/2006/relationships/image" Target="../media/image19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467.xml"/><Relationship Id="rId13" Type="http://schemas.openxmlformats.org/officeDocument/2006/relationships/image" Target="../media/image19.svg"/><Relationship Id="rId3" Type="http://schemas.openxmlformats.org/officeDocument/2006/relationships/tags" Target="../tags/tag462.xml"/><Relationship Id="rId7" Type="http://schemas.openxmlformats.org/officeDocument/2006/relationships/tags" Target="../tags/tag466.xml"/><Relationship Id="rId12" Type="http://schemas.openxmlformats.org/officeDocument/2006/relationships/image" Target="../media/image18.png"/><Relationship Id="rId2" Type="http://schemas.openxmlformats.org/officeDocument/2006/relationships/tags" Target="../tags/tag461.xml"/><Relationship Id="rId1" Type="http://schemas.openxmlformats.org/officeDocument/2006/relationships/tags" Target="../tags/tag460.xml"/><Relationship Id="rId6" Type="http://schemas.openxmlformats.org/officeDocument/2006/relationships/tags" Target="../tags/tag46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64.xml"/><Relationship Id="rId15" Type="http://schemas.openxmlformats.org/officeDocument/2006/relationships/image" Target="../media/image69.png"/><Relationship Id="rId10" Type="http://schemas.openxmlformats.org/officeDocument/2006/relationships/tags" Target="../tags/tag469.xml"/><Relationship Id="rId4" Type="http://schemas.openxmlformats.org/officeDocument/2006/relationships/tags" Target="../tags/tag463.xml"/><Relationship Id="rId9" Type="http://schemas.openxmlformats.org/officeDocument/2006/relationships/tags" Target="../tags/tag468.xml"/><Relationship Id="rId14" Type="http://schemas.openxmlformats.org/officeDocument/2006/relationships/image" Target="../media/image68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472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471.xml"/><Relationship Id="rId1" Type="http://schemas.openxmlformats.org/officeDocument/2006/relationships/tags" Target="../tags/tag470.xml"/><Relationship Id="rId6" Type="http://schemas.openxmlformats.org/officeDocument/2006/relationships/tags" Target="../tags/tag475.xml"/><Relationship Id="rId11" Type="http://schemas.openxmlformats.org/officeDocument/2006/relationships/image" Target="../media/image8.png"/><Relationship Id="rId5" Type="http://schemas.openxmlformats.org/officeDocument/2006/relationships/tags" Target="../tags/tag474.xml"/><Relationship Id="rId10" Type="http://schemas.openxmlformats.org/officeDocument/2006/relationships/image" Target="../media/image7.svg"/><Relationship Id="rId4" Type="http://schemas.openxmlformats.org/officeDocument/2006/relationships/tags" Target="../tags/tag473.xml"/><Relationship Id="rId9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483.xml"/><Relationship Id="rId13" Type="http://schemas.openxmlformats.org/officeDocument/2006/relationships/image" Target="../media/image16.svg"/><Relationship Id="rId3" Type="http://schemas.openxmlformats.org/officeDocument/2006/relationships/tags" Target="../tags/tag478.xml"/><Relationship Id="rId7" Type="http://schemas.openxmlformats.org/officeDocument/2006/relationships/tags" Target="../tags/tag482.xml"/><Relationship Id="rId12" Type="http://schemas.openxmlformats.org/officeDocument/2006/relationships/image" Target="../media/image15.png"/><Relationship Id="rId2" Type="http://schemas.openxmlformats.org/officeDocument/2006/relationships/tags" Target="../tags/tag477.xml"/><Relationship Id="rId16" Type="http://schemas.openxmlformats.org/officeDocument/2006/relationships/image" Target="../media/image42.png"/><Relationship Id="rId1" Type="http://schemas.openxmlformats.org/officeDocument/2006/relationships/tags" Target="../tags/tag476.xml"/><Relationship Id="rId6" Type="http://schemas.openxmlformats.org/officeDocument/2006/relationships/tags" Target="../tags/tag481.xml"/><Relationship Id="rId11" Type="http://schemas.openxmlformats.org/officeDocument/2006/relationships/image" Target="../media/image5.jpeg"/><Relationship Id="rId5" Type="http://schemas.openxmlformats.org/officeDocument/2006/relationships/tags" Target="../tags/tag480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40.xml"/><Relationship Id="rId4" Type="http://schemas.openxmlformats.org/officeDocument/2006/relationships/tags" Target="../tags/tag479.xml"/><Relationship Id="rId9" Type="http://schemas.openxmlformats.org/officeDocument/2006/relationships/tags" Target="../tags/tag484.xml"/><Relationship Id="rId1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492.xml"/><Relationship Id="rId13" Type="http://schemas.openxmlformats.org/officeDocument/2006/relationships/image" Target="../media/image18.png"/><Relationship Id="rId3" Type="http://schemas.openxmlformats.org/officeDocument/2006/relationships/tags" Target="../tags/tag487.xml"/><Relationship Id="rId7" Type="http://schemas.openxmlformats.org/officeDocument/2006/relationships/tags" Target="../tags/tag491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72.png"/><Relationship Id="rId2" Type="http://schemas.openxmlformats.org/officeDocument/2006/relationships/tags" Target="../tags/tag486.xml"/><Relationship Id="rId16" Type="http://schemas.openxmlformats.org/officeDocument/2006/relationships/image" Target="../media/image71.PNG"/><Relationship Id="rId1" Type="http://schemas.openxmlformats.org/officeDocument/2006/relationships/tags" Target="../tags/tag485.xml"/><Relationship Id="rId6" Type="http://schemas.openxmlformats.org/officeDocument/2006/relationships/tags" Target="../tags/tag490.xml"/><Relationship Id="rId11" Type="http://schemas.openxmlformats.org/officeDocument/2006/relationships/tags" Target="../tags/tag495.xml"/><Relationship Id="rId5" Type="http://schemas.openxmlformats.org/officeDocument/2006/relationships/tags" Target="../tags/tag489.xml"/><Relationship Id="rId15" Type="http://schemas.openxmlformats.org/officeDocument/2006/relationships/image" Target="../media/image70.png"/><Relationship Id="rId10" Type="http://schemas.openxmlformats.org/officeDocument/2006/relationships/tags" Target="../tags/tag494.xml"/><Relationship Id="rId4" Type="http://schemas.openxmlformats.org/officeDocument/2006/relationships/tags" Target="../tags/tag488.xml"/><Relationship Id="rId9" Type="http://schemas.openxmlformats.org/officeDocument/2006/relationships/tags" Target="../tags/tag493.xml"/><Relationship Id="rId14" Type="http://schemas.openxmlformats.org/officeDocument/2006/relationships/image" Target="../media/image19.svg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media" Target="../media/media4.wav"/><Relationship Id="rId13" Type="http://schemas.openxmlformats.org/officeDocument/2006/relationships/tags" Target="../tags/tag506.xml"/><Relationship Id="rId18" Type="http://schemas.openxmlformats.org/officeDocument/2006/relationships/image" Target="../media/image72.png"/><Relationship Id="rId3" Type="http://schemas.openxmlformats.org/officeDocument/2006/relationships/tags" Target="../tags/tag498.xml"/><Relationship Id="rId7" Type="http://schemas.openxmlformats.org/officeDocument/2006/relationships/tags" Target="../tags/tag502.xml"/><Relationship Id="rId12" Type="http://schemas.openxmlformats.org/officeDocument/2006/relationships/tags" Target="../tags/tag505.xml"/><Relationship Id="rId17" Type="http://schemas.openxmlformats.org/officeDocument/2006/relationships/image" Target="../media/image71.PNG"/><Relationship Id="rId2" Type="http://schemas.openxmlformats.org/officeDocument/2006/relationships/tags" Target="../tags/tag497.xml"/><Relationship Id="rId16" Type="http://schemas.openxmlformats.org/officeDocument/2006/relationships/image" Target="../media/image70.png"/><Relationship Id="rId1" Type="http://schemas.openxmlformats.org/officeDocument/2006/relationships/tags" Target="../tags/tag496.xml"/><Relationship Id="rId6" Type="http://schemas.openxmlformats.org/officeDocument/2006/relationships/tags" Target="../tags/tag501.xml"/><Relationship Id="rId11" Type="http://schemas.openxmlformats.org/officeDocument/2006/relationships/tags" Target="../tags/tag504.xml"/><Relationship Id="rId5" Type="http://schemas.openxmlformats.org/officeDocument/2006/relationships/tags" Target="../tags/tag500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503.xml"/><Relationship Id="rId19" Type="http://schemas.openxmlformats.org/officeDocument/2006/relationships/image" Target="../media/image52.png"/><Relationship Id="rId4" Type="http://schemas.openxmlformats.org/officeDocument/2006/relationships/tags" Target="../tags/tag499.xml"/><Relationship Id="rId9" Type="http://schemas.openxmlformats.org/officeDocument/2006/relationships/audio" Target="../media/media4.wav"/><Relationship Id="rId14" Type="http://schemas.openxmlformats.org/officeDocument/2006/relationships/tags" Target="../tags/tag50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15.xml"/><Relationship Id="rId13" Type="http://schemas.openxmlformats.org/officeDocument/2006/relationships/image" Target="../media/image19.svg"/><Relationship Id="rId3" Type="http://schemas.openxmlformats.org/officeDocument/2006/relationships/tags" Target="../tags/tag510.xml"/><Relationship Id="rId7" Type="http://schemas.openxmlformats.org/officeDocument/2006/relationships/tags" Target="../tags/tag514.xml"/><Relationship Id="rId12" Type="http://schemas.openxmlformats.org/officeDocument/2006/relationships/image" Target="../media/image18.png"/><Relationship Id="rId2" Type="http://schemas.openxmlformats.org/officeDocument/2006/relationships/tags" Target="../tags/tag509.xml"/><Relationship Id="rId1" Type="http://schemas.openxmlformats.org/officeDocument/2006/relationships/tags" Target="../tags/tag508.xml"/><Relationship Id="rId6" Type="http://schemas.openxmlformats.org/officeDocument/2006/relationships/tags" Target="../tags/tag513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12.xml"/><Relationship Id="rId10" Type="http://schemas.openxmlformats.org/officeDocument/2006/relationships/tags" Target="../tags/tag517.xml"/><Relationship Id="rId4" Type="http://schemas.openxmlformats.org/officeDocument/2006/relationships/tags" Target="../tags/tag511.xml"/><Relationship Id="rId9" Type="http://schemas.openxmlformats.org/officeDocument/2006/relationships/tags" Target="../tags/tag516.xml"/><Relationship Id="rId14" Type="http://schemas.openxmlformats.org/officeDocument/2006/relationships/image" Target="../media/image73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23.xml"/><Relationship Id="rId13" Type="http://schemas.openxmlformats.org/officeDocument/2006/relationships/image" Target="../media/image52.png"/><Relationship Id="rId3" Type="http://schemas.openxmlformats.org/officeDocument/2006/relationships/tags" Target="../tags/tag520.xml"/><Relationship Id="rId7" Type="http://schemas.openxmlformats.org/officeDocument/2006/relationships/audio" Target="../media/media4.wav"/><Relationship Id="rId12" Type="http://schemas.openxmlformats.org/officeDocument/2006/relationships/image" Target="../media/image72.png"/><Relationship Id="rId2" Type="http://schemas.openxmlformats.org/officeDocument/2006/relationships/tags" Target="../tags/tag519.xml"/><Relationship Id="rId1" Type="http://schemas.openxmlformats.org/officeDocument/2006/relationships/tags" Target="../tags/tag518.xml"/><Relationship Id="rId6" Type="http://schemas.microsoft.com/office/2007/relationships/media" Target="../media/media4.wav"/><Relationship Id="rId11" Type="http://schemas.openxmlformats.org/officeDocument/2006/relationships/image" Target="../media/image71.PNG"/><Relationship Id="rId5" Type="http://schemas.openxmlformats.org/officeDocument/2006/relationships/tags" Target="../tags/tag522.xml"/><Relationship Id="rId10" Type="http://schemas.openxmlformats.org/officeDocument/2006/relationships/image" Target="../media/image70.png"/><Relationship Id="rId4" Type="http://schemas.openxmlformats.org/officeDocument/2006/relationships/tags" Target="../tags/tag521.xml"/><Relationship Id="rId9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526.xml"/><Relationship Id="rId7" Type="http://schemas.openxmlformats.org/officeDocument/2006/relationships/image" Target="../media/image19.svg"/><Relationship Id="rId2" Type="http://schemas.openxmlformats.org/officeDocument/2006/relationships/tags" Target="../tags/tag525.xml"/><Relationship Id="rId1" Type="http://schemas.openxmlformats.org/officeDocument/2006/relationships/tags" Target="../tags/tag52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2.png"/><Relationship Id="rId4" Type="http://schemas.openxmlformats.org/officeDocument/2006/relationships/tags" Target="../tags/tag527.xml"/><Relationship Id="rId9" Type="http://schemas.openxmlformats.org/officeDocument/2006/relationships/image" Target="../media/image7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33.xml"/><Relationship Id="rId13" Type="http://schemas.openxmlformats.org/officeDocument/2006/relationships/image" Target="../media/image19.svg"/><Relationship Id="rId3" Type="http://schemas.openxmlformats.org/officeDocument/2006/relationships/tags" Target="../tags/tag530.xml"/><Relationship Id="rId7" Type="http://schemas.openxmlformats.org/officeDocument/2006/relationships/tags" Target="../tags/tag532.xml"/><Relationship Id="rId12" Type="http://schemas.openxmlformats.org/officeDocument/2006/relationships/image" Target="../media/image18.png"/><Relationship Id="rId2" Type="http://schemas.openxmlformats.org/officeDocument/2006/relationships/tags" Target="../tags/tag529.xml"/><Relationship Id="rId1" Type="http://schemas.openxmlformats.org/officeDocument/2006/relationships/tags" Target="../tags/tag528.xml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9.xml"/><Relationship Id="rId5" Type="http://schemas.microsoft.com/office/2007/relationships/media" Target="../media/media5.mp3"/><Relationship Id="rId15" Type="http://schemas.openxmlformats.org/officeDocument/2006/relationships/image" Target="../media/image52.png"/><Relationship Id="rId10" Type="http://schemas.openxmlformats.org/officeDocument/2006/relationships/tags" Target="../tags/tag535.xml"/><Relationship Id="rId4" Type="http://schemas.openxmlformats.org/officeDocument/2006/relationships/tags" Target="../tags/tag531.xml"/><Relationship Id="rId9" Type="http://schemas.openxmlformats.org/officeDocument/2006/relationships/tags" Target="../tags/tag534.xml"/><Relationship Id="rId14" Type="http://schemas.openxmlformats.org/officeDocument/2006/relationships/image" Target="../media/image74.gi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543.xml"/><Relationship Id="rId13" Type="http://schemas.openxmlformats.org/officeDocument/2006/relationships/image" Target="../media/image75.jpg"/><Relationship Id="rId18" Type="http://schemas.openxmlformats.org/officeDocument/2006/relationships/image" Target="../media/image79.png"/><Relationship Id="rId3" Type="http://schemas.openxmlformats.org/officeDocument/2006/relationships/tags" Target="../tags/tag538.xml"/><Relationship Id="rId7" Type="http://schemas.openxmlformats.org/officeDocument/2006/relationships/tags" Target="../tags/tag542.xml"/><Relationship Id="rId12" Type="http://schemas.openxmlformats.org/officeDocument/2006/relationships/image" Target="../media/image19.svg"/><Relationship Id="rId17" Type="http://schemas.microsoft.com/office/2007/relationships/hdphoto" Target="../media/hdphoto1.wdp"/><Relationship Id="rId2" Type="http://schemas.openxmlformats.org/officeDocument/2006/relationships/tags" Target="../tags/tag537.xml"/><Relationship Id="rId16" Type="http://schemas.openxmlformats.org/officeDocument/2006/relationships/image" Target="../media/image78.png"/><Relationship Id="rId1" Type="http://schemas.openxmlformats.org/officeDocument/2006/relationships/tags" Target="../tags/tag536.xml"/><Relationship Id="rId6" Type="http://schemas.openxmlformats.org/officeDocument/2006/relationships/tags" Target="../tags/tag541.xml"/><Relationship Id="rId11" Type="http://schemas.openxmlformats.org/officeDocument/2006/relationships/image" Target="../media/image18.png"/><Relationship Id="rId5" Type="http://schemas.openxmlformats.org/officeDocument/2006/relationships/tags" Target="../tags/tag540.xml"/><Relationship Id="rId15" Type="http://schemas.openxmlformats.org/officeDocument/2006/relationships/image" Target="../media/image77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39.xml"/><Relationship Id="rId9" Type="http://schemas.openxmlformats.org/officeDocument/2006/relationships/tags" Target="../tags/tag544.xml"/><Relationship Id="rId14" Type="http://schemas.openxmlformats.org/officeDocument/2006/relationships/image" Target="../media/image76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552.xml"/><Relationship Id="rId13" Type="http://schemas.openxmlformats.org/officeDocument/2006/relationships/image" Target="../media/image43.png"/><Relationship Id="rId3" Type="http://schemas.openxmlformats.org/officeDocument/2006/relationships/tags" Target="../tags/tag547.xml"/><Relationship Id="rId7" Type="http://schemas.openxmlformats.org/officeDocument/2006/relationships/tags" Target="../tags/tag551.xml"/><Relationship Id="rId12" Type="http://schemas.openxmlformats.org/officeDocument/2006/relationships/image" Target="../media/image19.svg"/><Relationship Id="rId2" Type="http://schemas.openxmlformats.org/officeDocument/2006/relationships/tags" Target="../tags/tag546.xml"/><Relationship Id="rId1" Type="http://schemas.openxmlformats.org/officeDocument/2006/relationships/tags" Target="../tags/tag545.xml"/><Relationship Id="rId6" Type="http://schemas.openxmlformats.org/officeDocument/2006/relationships/tags" Target="../tags/tag550.xml"/><Relationship Id="rId11" Type="http://schemas.openxmlformats.org/officeDocument/2006/relationships/image" Target="../media/image18.png"/><Relationship Id="rId5" Type="http://schemas.openxmlformats.org/officeDocument/2006/relationships/tags" Target="../tags/tag54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48.xml"/><Relationship Id="rId9" Type="http://schemas.openxmlformats.org/officeDocument/2006/relationships/tags" Target="../tags/tag55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0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554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1 - Séance 1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1 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C4AA06-2897-8E75-C5F5-5AF49F53A5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463" y="2962510"/>
            <a:ext cx="3779848" cy="5342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D14896-0A3B-FE0A-5DA0-35FD4B8EBD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4266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2B81CF-1550-9AE0-D435-780A73D84E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4483-EBED-AFC3-42E7-5B7C51F3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FE0239B-D923-8B2C-30A6-614C7B9909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58391A5-78BE-3019-8AFF-6B37DCA6C3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38378" y="3641856"/>
            <a:ext cx="9363209" cy="3785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Vocabulaire 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Classe – porte – cour – escaliers – couloir - directeur – trousse –grenade – prunes – bras. 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Écoute active du dialogue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Est / sont.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C814555-9B2E-7EEA-2022-DADBF62D63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6AA2F05-5E5A-A966-E62E-14E3DE5DD4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D06D3-C6F5-6B1F-790C-9D323CD5D90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29107" y="385264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FFE1A9C-85C8-638B-99FB-BDBD5944D86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4798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33D89-E7EB-40FF-CF5A-67891382C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1A6AA9-C3B1-4A03-25C0-BBE980C6C8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D44030F-92D5-5155-F355-E8C7E15D60C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452C29-99B7-8199-E0D2-7FA9B3CE6D3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326A109-A75D-CF93-446A-F83CED64A5A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1B858CF-CB87-B56A-234E-C5EEFE1D0F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50BDE26-F7F8-B9CB-3168-206425D2A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9180C3-8241-7001-16E0-7FBD10F76B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15267E-B8FE-08AE-4F3F-7E36AA92DBD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2D21C84-53F1-7BB4-221B-E998AA8D854A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CF97475C-256F-4F9A-39B9-48493C5B2BE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7B5027DB-2000-F021-9FED-7B6245E801F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84DD528D-EB98-ECE4-6F2D-CB50C4FB8A3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Comprendre et produire les mots du vocabulaire. 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B5BEF4F0-E29B-45FC-F13B-6B9F91CE515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622343" y="5355317"/>
            <a:ext cx="9382437" cy="134079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Classe – porte – cour – escaliers – couloir - directeur – trousse –grenade – prunes – bras.  </a:t>
            </a:r>
          </a:p>
        </p:txBody>
      </p:sp>
    </p:spTree>
    <p:extLst>
      <p:ext uri="{BB962C8B-B14F-4D97-AF65-F5344CB8AC3E}">
        <p14:creationId xmlns:p14="http://schemas.microsoft.com/office/powerpoint/2010/main" val="2711499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C41D705-F852-1966-312B-BABF2E78FCF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74375697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860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C2E-6352-FBB9-5B71-9DEF69C6E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DC6917-2085-8A14-46CA-528239B5DF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D04B46-B087-D731-A721-32D8C021AF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14C56E-025D-0F9F-68FC-1DB1827A8A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74E908-0446-5E7C-ABDE-733CFCA8DAB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FDEFA9C-6462-7D98-95AA-FCAA311126C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F517B7D-12E3-0571-D0D8-AC807257130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E3504A4-47A1-1F67-39BD-021328C494E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43A2B9-261B-04A6-3BEC-D05BFD8BC6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3DEE1F-BE1A-CA89-F94E-90282F8728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126601D-139F-8A7E-F778-C7E5336F23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998CCD-E435-02DC-864F-817F44FED0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BA5132-7F06-EC16-C4F6-AADC5EF9DDB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31666" y="3112594"/>
            <a:ext cx="5852667" cy="4061812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993175C-A0A5-46AB-DAB1-B50515A5A74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017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9750-43E3-F110-BE8D-AEA783F7B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02603E-C214-0AE8-64A8-7AAA5E4972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ADC9F1-C565-833F-DE05-A43A9B1339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FBD002-C5F9-695D-A27A-CDB809F9B4E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20D391-AC45-9B25-6891-A00B9B9E4B6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FCBC88B-C841-B91F-6DA9-4F61D54FDEC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9EBD2FC-88F0-9ACC-76A8-98734E5BDC2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691D5BA-05D2-8437-9372-0C314BD5533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970B8C0-DDDF-B0D9-8C4C-05877697C78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1101583-5E12-9B42-CEEB-FA48553B77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4C2501-8904-1881-2D98-BB78A9BB05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classe.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1D2D2-B8FC-9787-3D5F-B65E2219B8E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classe</a:t>
            </a:r>
            <a:r>
              <a:rPr lang="fr-FR" sz="99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AB8CEA-1CE1-F008-DF63-8BA6FCEE432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0A2DAB5-CAF6-BB9F-6D34-A26395ADE50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22477" y="3763716"/>
            <a:ext cx="3976263" cy="275956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B514FD9-CB9E-2365-B241-4ED5AFA44E3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58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353B6-36D1-EC29-25F4-180F92497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490F98-890A-CD05-F7D5-C2A5444C8F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F57B60-5144-1371-2441-C299DC0F6C6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B99C399-7463-60CE-0B27-3B9F23ACC1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587756F-ED91-8545-3B44-9804B153AD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14C675-461F-407A-5258-0CA10012391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E613EFF-0FB0-DCAF-3714-FC53D80E153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AD49ABB-5162-915A-1C42-F03D90EF0E5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D432CA-BB22-09F3-6EF8-ED34704AC0F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09461E2-D5A3-43FF-EE05-E5BA7813E5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6F32C9-9BB1-8778-23A2-AEA70225895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40A1BA-4BF4-9AF6-77FB-F0CDE94AA0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853757B-FE2F-69F0-04DA-14D2876ECA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14135" y="2735452"/>
            <a:ext cx="2487729" cy="4816095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B6D8E0F-5F00-15A4-7269-1CCB433AC05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7751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7F724-EC2E-DC51-D710-E3FCB6AAB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B23EFF-9BA5-7CBF-51F5-BD8051D2E5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66728FD-50B9-0EDF-74AE-6A1426C1D2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675129-C89F-5931-8508-E603CD3834E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A81D30-A0C2-9C6C-A046-16F99C3D1DA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F8F12E2-CF13-13AD-4D96-D61BCFDDCF5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A4BC86-F6AF-1C0B-72B5-65199E81CF7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D6B64E2-E347-F498-F253-666DD42132B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64D6AF4-D340-9469-2CC4-883D544AC30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89E175B-8C5D-7312-ED42-B9E237669A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120550-6772-AA9E-26AD-5C8F9D35651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</a:t>
            </a:r>
            <a:r>
              <a:rPr lang="fr-MA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porte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5E851CB-C95F-BBEF-F2D0-7182C4DD457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porte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C05A3E-B04B-9792-7828-A4603CA2C8B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76B27F-9889-6972-CB81-54ADCA5792A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86271" y="3206863"/>
            <a:ext cx="2000719" cy="3873273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FEF2983-7690-9D18-AC0B-81C32ABE702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4247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F1CBB-7FC9-D951-9AA4-E9A35DAF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638B88-E22A-8160-D0E6-6BEA1C6256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5F9331E-75AE-0F38-4590-E731875F8D1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88EE0D-0FF7-1A57-19E4-F1FB400E714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C96466-E68A-6942-D031-B7F26712EA93}"/>
                </a:ext>
              </a:extLst>
            </p:cNvPr>
            <p:cNvGrpSpPr/>
            <p:nvPr/>
          </p:nvGrpSpPr>
          <p:grpSpPr>
            <a:xfrm>
              <a:off x="243114" y="259752"/>
              <a:ext cx="8686800" cy="6338496"/>
              <a:chOff x="198566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8EAE184-6828-FB5F-5EE3-A74324BEDCF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98566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BE5A292-A187-71C2-7218-95F55F1F52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7BC500-77F2-A403-41E6-3F431412D4C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A9DD238-EC6D-6042-B868-D73702FD91F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50E48D0-0059-F663-4B29-32108CB85DF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30490" y="7955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63B2A5-318A-73EF-CEEA-5BAC89C6AA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19875" y="70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3765C3-9A03-F70D-E724-7962D6D107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2483FA-5D02-9A2D-40BA-26C867F486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93622" y="3559910"/>
            <a:ext cx="5772298" cy="316718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2ACC585-A8D0-544B-E389-340169B62B5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0214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872CC-08B4-FA8D-2BF1-03CDBDF7A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0B79699-87A5-F367-2CE4-58BDF596ED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17F67C-3703-116D-E401-19DFA1DB49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4744" y="540994"/>
            <a:ext cx="1172225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escaliers.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51E4FC-021D-7A62-5ED6-8C238F150FE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332787" y="4404836"/>
            <a:ext cx="60544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escaliers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F43A7B5-F4C6-3142-A1C0-865D3AB7F27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8C5842-8F19-E594-3789-B1A1262C25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2280" y="3987374"/>
            <a:ext cx="4214159" cy="2312251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4A82FC5-7C4C-6467-0E7D-1F094FC6F94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115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50F42-536B-9C19-D273-ABEE0611B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378FB54-12E0-61FB-FD9E-CFAA651A7F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79458" y="7046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9961E9-C581-E958-0BC4-C26E1B7B50C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6310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monte les escaliers.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A0C7B7-1CA2-6E39-BDD2-62CD20ACCDC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garçon monte les escaliers.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E14289F-415E-45DF-CE6F-0800290F42B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F36E65-06AA-EA2F-C105-42D220E40A9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9644" y="3867150"/>
            <a:ext cx="4176712" cy="4800619"/>
          </a:xfrm>
          <a:prstGeom prst="rect">
            <a:avLst/>
          </a:prstGeom>
        </p:spPr>
      </p:pic>
      <p:pic>
        <p:nvPicPr>
          <p:cNvPr id="19" name="Parcours_2_P2_S1_s1_Phrase_1">
            <a:hlinkClick r:id="" action="ppaction://media"/>
            <a:extLst>
              <a:ext uri="{FF2B5EF4-FFF2-40B4-BE49-F238E27FC236}">
                <a16:creationId xmlns:a16="http://schemas.microsoft.com/office/drawing/2014/main" id="{78A3D6CD-3AFD-38FE-5277-35EE36F3E6A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142537" y="813752"/>
            <a:ext cx="487363" cy="48736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D43EC23-F308-EA09-28B2-D23D38A820F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96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50F42-536B-9C19-D273-ABEE0611B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378FB54-12E0-61FB-FD9E-CFAA651A7F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79458" y="7046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9961E9-C581-E958-0BC4-C26E1B7B50C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6310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descend les escaliers.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A0C7B7-1CA2-6E39-BDD2-62CD20ACCDC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garçon descend les escaliers.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E14289F-415E-45DF-CE6F-0800290F42B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64DEA01-7114-23FB-13EC-EFCED649F1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7749" y="4448175"/>
            <a:ext cx="4194043" cy="4800619"/>
          </a:xfrm>
          <a:prstGeom prst="rect">
            <a:avLst/>
          </a:prstGeom>
        </p:spPr>
      </p:pic>
      <p:pic>
        <p:nvPicPr>
          <p:cNvPr id="3" name="Parcours_2_P2_S1_s1_Phrase_2">
            <a:hlinkClick r:id="" action="ppaction://media"/>
            <a:extLst>
              <a:ext uri="{FF2B5EF4-FFF2-40B4-BE49-F238E27FC236}">
                <a16:creationId xmlns:a16="http://schemas.microsoft.com/office/drawing/2014/main" id="{72DE6D8D-091D-6942-F965-83C0F07A38D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785350" y="813752"/>
            <a:ext cx="487363" cy="48736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A9839AA-1F86-2A0C-15D8-26090B4DABA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03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50F42-536B-9C19-D273-ABEE0611B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378FB54-12E0-61FB-FD9E-CFAA651A7F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79458" y="7046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9961E9-C581-E958-0BC4-C26E1B7B50C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6310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fait la fille 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DF296E-CC5D-D4DE-49C0-569C29B9145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2226C5-C5B1-5C40-8D79-3D1768BC15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8978" y="3357562"/>
            <a:ext cx="4818044" cy="46863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F24F359-7B96-D16C-4821-125488B1F45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73571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0F28F-30F4-5231-63DC-916616BA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9B02D9-4B23-9CA8-F5E2-A56E94F0D5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37F19E-DFF8-F56C-0B1E-16C1428AD7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100698-BF95-8FD2-1C1B-513FD492EF2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F5CE07-74B9-1EE7-9880-2ED68AE88C2F}"/>
                </a:ext>
              </a:extLst>
            </p:cNvPr>
            <p:cNvGrpSpPr/>
            <p:nvPr/>
          </p:nvGrpSpPr>
          <p:grpSpPr>
            <a:xfrm>
              <a:off x="228600" y="259752"/>
              <a:ext cx="8686800" cy="6338496"/>
              <a:chOff x="183903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58A45E-7681-697D-7B85-29F415FCF05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E09E82-01BD-BCB3-BA9D-2E4A2693FB4F}"/>
                  </a:ext>
                </a:extLst>
              </p:cNvPr>
              <p:cNvGrpSpPr/>
              <p:nvPr/>
            </p:nvGrpSpPr>
            <p:grpSpPr>
              <a:xfrm>
                <a:off x="189178" y="180292"/>
                <a:ext cx="8766670" cy="810309"/>
                <a:chOff x="186253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F78429-B482-37B2-5AF6-5F18570265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86253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3B97B3-B091-4287-904D-A7AE7F5E1BB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584883-63A3-8C2D-21CC-416AAE4BFB9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31CC9A-5348-9720-9670-E90CD03D094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où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7D3BAB-F297-2352-DA2C-A54C199FAE71}"/>
              </a:ext>
            </a:extLst>
          </p:cNvPr>
          <p:cNvGrpSpPr/>
          <p:nvPr/>
        </p:nvGrpSpPr>
        <p:grpSpPr>
          <a:xfrm>
            <a:off x="11238232" y="636358"/>
            <a:ext cx="1796578" cy="1106599"/>
            <a:chOff x="7152968" y="2374490"/>
            <a:chExt cx="1961535" cy="1238864"/>
          </a:xfrm>
        </p:grpSpPr>
        <p:sp>
          <p:nvSpPr>
            <p:cNvPr id="6" name="Bulle narrative : ronde 5">
              <a:extLst>
                <a:ext uri="{FF2B5EF4-FFF2-40B4-BE49-F238E27FC236}">
                  <a16:creationId xmlns:a16="http://schemas.microsoft.com/office/drawing/2014/main" id="{7F5154BE-90B7-3DD5-4944-FF1DF4C388B4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0914C5-09EF-E467-7222-65F586279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B809687-5B94-93B2-F6BD-4D4EF754EA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92631" y="3173559"/>
            <a:ext cx="5730737" cy="393988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142F941-A8DE-8B21-D3EA-5017A30E815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451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2E73-D79A-56DA-9D3F-D162044F8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113EEA-010A-3782-A7E4-E85F71B872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B95576-3AAF-7781-A120-9CF5E61AB0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87199B-5F84-08EF-229C-68C0A33146C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EE4969-1CBF-2C49-D617-5E89AC68F9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4719506-2763-DB97-B29F-60A14B3EC75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DE177E-DDF2-7B6E-678F-B2ED7DAD4F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7663A5-1F2F-CCBA-9667-BF69D52C5E6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A053F0-6BE2-544E-D0AA-09CDAD45DB0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CD87E8-C421-1333-32D1-7558C9C14E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AB56A0-0BAE-ACA0-ECC8-3441378377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cour.  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D23FEC-9EF4-F54B-C9E3-FCF27AB72D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186489" y="4396561"/>
            <a:ext cx="66570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cour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3FE8BC-049E-66E0-E4A7-FE030A3D2D6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DD470B-5394-5698-8A2E-EF5DA01792B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48534" y="3765623"/>
            <a:ext cx="4008368" cy="2755753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E725C5E-0550-8678-970B-CB45B80F2C1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9829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08A6-3979-9C89-CF84-6746FFF04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9053BB-E2C7-9F5E-7B0D-FEAF116171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5960F9-64FC-D7D6-502C-EBEC2F62C1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A5B92A-4614-B52A-64C8-FD3C5A0BBD1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61FBD8-0AA7-23DA-C43B-BBBF581203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8FAFD5-C761-13C5-6B6E-B0CB02E590B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D28BA5C-2397-505A-CF81-D8C991C6AD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58B3AFD-3BA6-B6C5-664E-DCE54F4C681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7A56B11-FF92-1619-04CF-FFE371B93AC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9BE99DF-FD4F-D01F-7823-48F2FD0D31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6975A6-1C24-0DDD-218C-F967E2BC99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où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8A9055-8363-8054-BC3A-8D6871F100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AB4B23D-AB13-BF11-36CB-9A9CE1F572D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06941" y="2883974"/>
            <a:ext cx="5502117" cy="451905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4DF8524-8C3A-53BC-3540-D0866A30267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447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F93A-4C6B-FE54-D6FB-C81C5D4A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15C8A51-0F77-3C9B-E2E2-F1CA53BEA6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0B460C-EA8F-71C6-5113-B7C60C5382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2DA6BB-D95A-EF04-16C3-D70AD77A2FE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51F13A-466E-FE79-239D-DAAFE2F663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50A5B7-AF79-380B-6358-5459228FB7C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F39F888-3814-054B-D393-50DBD064F96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A469D4-0DC5-3734-8FE6-A9F0418DBE4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A60C37-564E-6639-0EE1-B99B18CC643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D45AAB-ACB2-E333-6CA5-C9B4BFB762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couloir.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5A8B09-7D73-D77F-BBEB-4AA48927157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couloir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9AE1D7F-9D0E-3D5F-7B0D-16435E846FD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F0A779-7C93-E9E1-C2AF-CF9E0073C84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78105" y="3699690"/>
            <a:ext cx="3351134" cy="27523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356AD7F-4AEF-2E7F-2475-A03D3280749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9642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8903-D3F6-F896-B78C-89CC90F74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ECE8F94-3BB0-60D0-E896-883A6A8FE06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825FD8C-2B36-2A2C-D670-4F33DC791B8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0FE765-EF67-C66F-108E-30A93172458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62BC8D3-6619-A979-C02B-1FA1A8D307C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21A17C7-4C9A-B689-E469-9B35DAE4816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64ADF10-6E26-2FC5-E3E1-AA71D413A87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C861D49-B6F3-B547-B9EE-EB50B473310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BB4B0C5-B716-7EC4-BF4D-8C0CD9ECD19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56C8F9E-B066-774D-67F6-68CA066272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56CFB7-EB18-14FF-1025-C5DD050291D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4744" y="540994"/>
            <a:ext cx="1172225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le directeur.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13DC69-A7CA-37C7-BAFB-193FFF5AEEC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15088" y="4404836"/>
            <a:ext cx="62216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directeur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284CCC1-EBAF-60EF-A8B2-E2085CE59D7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54AE3B0E-1623-9883-481D-379E520ECCE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690937"/>
            <a:ext cx="3524250" cy="2905125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18EFE99-CFEC-5206-8753-FAE1307C5BE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8107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34797-5079-B446-6ED8-45FBDC295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D8A0650-A734-FE3F-916B-66316EFE6B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500D7CF-C5E8-D47B-84CE-D3F08EF6590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A6D82D-2DC2-26F5-E6A9-3C86C5D4BFB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3883B4A-302F-BD34-DE56-28E5F7469B17}"/>
                </a:ext>
              </a:extLst>
            </p:cNvPr>
            <p:cNvGrpSpPr/>
            <p:nvPr/>
          </p:nvGrpSpPr>
          <p:grpSpPr>
            <a:xfrm>
              <a:off x="243114" y="259752"/>
              <a:ext cx="8686800" cy="6338496"/>
              <a:chOff x="198566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35E3B-1678-959D-2271-FB8A70F7756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98566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D87BCF6-E606-E3D7-CA51-96433BEF992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B05E28-68B8-18FF-66F8-9D6943B00BA7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FD3DCBA-2E0E-5B7E-CBB3-C1735407300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50B10DB-120E-5062-0159-CC0EBFBB8CF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30490" y="7955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842D4A-1B5E-B584-4B07-C6E7521025E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19875" y="70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le directeur » en arabe ?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AA82039-B355-DAF0-6C7D-D5C0CA31101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3" name="Image 12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9E2C6C16-51D9-370D-A3F3-2278B78933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9" y="3320987"/>
            <a:ext cx="5609913" cy="462438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72DFE59-C5E9-83A1-1FCF-66972615175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651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50F42-536B-9C19-D273-ABEE0611B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378FB54-12E0-61FB-FD9E-CFAA651A7F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79458" y="7046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9961E9-C581-E958-0BC4-C26E1B7B50C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6310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directeur est dans la cour.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A0C7B7-1CA2-6E39-BDD2-62CD20ACCDC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directeur est dans la cour.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E14289F-415E-45DF-CE6F-0800290F42B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554A7E-6C07-1D51-6304-3A7F6DD385A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77390" y="4413716"/>
            <a:ext cx="5761219" cy="3917019"/>
          </a:xfrm>
          <a:prstGeom prst="rect">
            <a:avLst/>
          </a:prstGeom>
        </p:spPr>
      </p:pic>
      <p:pic>
        <p:nvPicPr>
          <p:cNvPr id="8" name="Parcours_2_P2_S1_s1_Phrase_3">
            <a:hlinkClick r:id="" action="ppaction://media"/>
            <a:extLst>
              <a:ext uri="{FF2B5EF4-FFF2-40B4-BE49-F238E27FC236}">
                <a16:creationId xmlns:a16="http://schemas.microsoft.com/office/drawing/2014/main" id="{A68B8A95-6D19-2147-FFFC-FECE6AD283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738609" y="779869"/>
            <a:ext cx="487363" cy="48736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137ABD7-046F-0629-9359-77B14AC33A7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04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50F42-536B-9C19-D273-ABEE0611B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378FB54-12E0-61FB-FD9E-CFAA651A7F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79458" y="7046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DBE116-5818-BED8-B71E-45D838CBC3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6310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est le directeur ?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28E3FC6-3D03-C2A1-8E5A-89EFBBAFFF9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3042CEE-D232-5D21-053F-EDC801EE09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5465" y="3003058"/>
            <a:ext cx="6245069" cy="511224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6E77B98-FB92-D149-6E6C-FE32FB80ED2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0359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31077-1FF0-A0B2-5595-513A3B6EA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24D4CA-91C2-02CE-2A5F-34A5276962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DDA974-8892-6DE8-5F7A-A44D6A456C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7B51760-774C-A6D1-9126-1B727A34241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3800A2B-7BE3-0848-AFA4-6CE31AB0A4D1}"/>
                </a:ext>
              </a:extLst>
            </p:cNvPr>
            <p:cNvGrpSpPr/>
            <p:nvPr/>
          </p:nvGrpSpPr>
          <p:grpSpPr>
            <a:xfrm>
              <a:off x="243114" y="259752"/>
              <a:ext cx="8686800" cy="6338496"/>
              <a:chOff x="198566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401CFF0-756A-7812-90E2-1A3D02FAA4A5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98566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FF7C86C-31D9-F10B-4CBF-B7FC3C75300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1809C23-A3EE-0F00-A596-6F415DF8939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5568EE0-6705-AB95-86FA-94ED0A5A638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5B8CE26-6574-EFA7-FF13-BEAE091EE3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30490" y="7955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B63BE1-4668-9CE8-9DDC-E2D0388ADF7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19875" y="70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767018-61D9-4A24-094A-F7ED00BA4E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6" name="Image 15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4E1FE0DE-BB59-9968-9C9A-8946D8B2183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633" y="2861244"/>
            <a:ext cx="3712276" cy="456451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1484B08-94CD-1D33-F3DD-8FF84704029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6743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45138-B572-CC95-7CD4-A925B72AB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DE695D-A2A6-EB67-5505-BAFCEBD341D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206BA9-F2B7-1A08-37D1-F13A7C6737A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448EEB-24E3-DCFD-5265-74AC5D94999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7C2514C-6CAD-DE7C-AF91-5322CA8C973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97EA59E-D59D-F3FB-440B-6190E5F0BAA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A0BC072-42BA-530E-3B07-15015A38A6E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2741AD9-A3BA-1ED0-C114-16993504FEE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57A6BD2-D82F-FF59-FE12-0809816F780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BF4223F-388C-D036-072F-FE33BDC856D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DC192E-283A-728F-39FA-9DC141E0E8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4744" y="540994"/>
            <a:ext cx="1172225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Une trousse.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D87A13-BC91-FDD6-10AD-29FE832742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86525" y="4404836"/>
            <a:ext cx="61501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tr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ousse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D2AA7E3-8BA9-5387-8E5A-635FF639CA3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7" name="Image 1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D0E95A77-A93F-0993-1C0A-476B90A3582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138" y="3247729"/>
            <a:ext cx="3083626" cy="3791541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D22DFB0-1429-C062-1F69-0A62715A0E3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02331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7A680-0C0B-7658-9BB1-50FB4B775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23FA24-7850-B888-2962-A74B32AC44F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C2CBE0B-A640-A7EC-1769-2CF41802258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C276A71-585B-D61F-6F40-911C9EBA0FC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C5B33CA-825A-569E-FAF5-81C0E9E3DBC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BD28720-BAF9-89AB-76F8-03B3FB7ED65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ABD6782-27CC-FC81-8B8B-93CCDB8CB11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22ADA81-EED0-C23C-96F3-7CA83309665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048D5E-F576-C7FD-CC70-570C4089C14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7E50CA-F343-D285-C116-ADB50A8BF8F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1D6E7D-AC9C-8E45-F50D-8F07EB3D79D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FCE65D-CF87-ECE2-DE2C-6E0229F9FA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486B4B-4756-B1D9-ECBB-613142AB2B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25789" y="3173030"/>
            <a:ext cx="3464421" cy="39409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ECBCBDA-8A94-68EF-3D0D-9B1281CDFBB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82474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53BF-EF14-EED1-8353-627F2A93A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4A4FE5-2436-BDD2-09CA-D7D85DA481B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96F644-BF34-9E21-8F21-E6EC254467D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AF2C36A-E6F7-590D-4DF5-837FD653451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642A74F-FD3D-D44E-0F48-29BB101E6F1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D5636C0-FA0C-9574-1A61-C257CFCF134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B576609-4C67-1E95-1C03-7874EE7950F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3470782-7DCD-DE32-82F8-E3718A08DF2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4EA9983-3BEF-A6BF-08DB-A3C1AF89D8D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B8997F8-66C2-EC08-B80F-AC9E905A60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85C3CD6-1D25-CE2F-11AE-7F5CE51CB91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grenade.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BB1305-C97E-DAC6-FAE8-6A72B4E94EB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gr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enade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00DC05-DA01-9E12-23B7-7CEE4BAD0E8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4D7085-22B2-0370-ECB2-634A248EA4C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96840" y="3704181"/>
            <a:ext cx="2521446" cy="286826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AA40BAD-D10F-3E56-063B-5CA4AA54C7A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276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2C27A-1527-6D64-DC12-309F9DFBE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96592-CD92-A62C-F2A8-B84AFB9369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BBEBC-EA2C-5C9E-7521-634C656410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045293-EACB-7277-0319-EF1CF399192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AD0B8E1-7036-8362-7CFD-62F53D14271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0099DBE-DECE-485D-4CA9-72F8A3F4056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1DCECB3-1DE0-D1F7-D672-A491FB86577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D188CFB-2A98-E8FA-EFB9-0B3BA77B69A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0CEB2DB-BCBE-8B49-ECF5-38FD4580F64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CB860C4-7E68-E6F7-4CAA-042EB5EEA35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2FC4F2-A7E2-6774-C15A-A967EB07EB0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A40669-36F3-B2C4-BCFD-EF30A4EBCC9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95E4AB-56D3-57A6-BAD4-BF47C7FB05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04134" y="3597024"/>
            <a:ext cx="4268391" cy="309295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AC217BA-1EF3-52A1-3EA0-9A0267AACE0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5210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AD90A-19FE-12D5-0202-389441E9A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6100D3-4333-10FC-A3DD-386B97958A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FF542AA-CB3D-E986-5C7D-C40D670B860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6BDABF8-B0CC-450D-03C4-E4FB8FD684D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47EB81-143D-921C-3A75-70B0743EDDC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B25E8CF-6BA4-4C6E-D369-707D2456BCA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D7859A3-F98E-D427-1316-99512F161D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BFC8F0A-5819-E614-F8BB-BF5F7008F0D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A28865A-3B9C-3DEA-47B8-6580782DC4E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89D746-483F-1E90-2321-353D271CCA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DCC3E8-928A-98F1-2582-8672B6016B7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prunes.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38DCE0-024E-D481-8678-49B1A3522C7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pr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unes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366EF03-A2B0-8774-B982-CFD9A66622F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60EF32-D7B3-99E6-1EA3-A6F1B02AD5B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29142" y="3870208"/>
            <a:ext cx="3514383" cy="25465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A81A19A-2559-4BCF-F8D6-CF043D61507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0789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BFFCD-7327-B55E-C661-1A584DFD0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2C31AA-8937-7BED-59E6-DFC3EEA75F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1DC5DA8-6F77-C2BE-8F2C-09433D97F74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A6D9DD-A36F-DC5F-CFAC-A50CE1A3FDB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809293-E385-644E-7A30-8D908917D36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96E3F01-A800-25A3-22E6-9CE7294AD41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97A740B-A832-9F13-C6C4-176816D33E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905E536-A560-39FB-1055-63FB5DB8291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C47278F-C8B9-1707-F8BF-F26072824E4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AE56DE-09E7-5998-48F3-FB5274FF7D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EBC13D-46F2-EE8A-BA9A-CD29DF448C8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A846939-7557-F2CD-FBE9-D666FFE5705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E1F7E1B-EF07-1149-BB4C-B509623352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21043" y="3270078"/>
            <a:ext cx="3273914" cy="378585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435EA31-7E88-2FC3-1353-9D0A64FCB33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3186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30497-2921-024A-81B0-BD046F9C7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6E3813C-523F-7544-4AF0-3C4AD06293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F1A63D0-4A89-986E-2C2B-5C98865A3B9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8793DA-E57A-AE3D-7F37-C8EB8B1244C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FB5A08-48CB-A885-BFCD-12540BF7183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2A506-0093-44A7-D2CB-D9A2320C852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28F6241-8C1E-3E79-3D72-5F3FD2EF0F0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FF6B840-F372-E619-12ED-7ED7FBB782C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188FE99-531E-2BCB-21A0-84C0F68D835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6E8656B-DB67-6C46-F53B-88ABEE2473A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D9C18C1-0BD7-2154-2B12-CD3E94A714A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bras.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F6B3F9-131D-BBC5-83EB-860ECAFB537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bras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BAD25FE-8B11-5C1C-2389-597318F91ED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AF9AE9-BC54-AFC8-0885-0F0889F6C6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39023" y="3596325"/>
            <a:ext cx="2675915" cy="309435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296252C-90DD-8615-03B8-E40A4AD613F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79601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7B6C6-0E94-2072-66FC-1D3BD7E9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F94EE1-85CE-9230-148E-72AB057476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8AE465-625B-E73C-8F7E-C5F53C0F433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8A2A677-441F-75EA-62DD-9750FE10517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D1F9344-3C9D-C3D6-89BA-E56EB7A280C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483528" y="460676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porte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6BFE6F6-4501-9E7D-9964-81FA641386F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041522" y="4606765"/>
            <a:ext cx="2220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classe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FF0B9E5-AE03-9E23-213D-1D49CA34E6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401174" y="4606764"/>
            <a:ext cx="2465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les escaliers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D0E5810-2C48-6970-F0B4-C2596EA2A1B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couloir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053FC8F-722E-9D91-FACC-8B980B288AA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cour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D879227-9655-3B5D-FDA5-E5AD6A36924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37960" y="2419834"/>
            <a:ext cx="1040079" cy="20135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F3AB2C-5543-1CF3-2AD6-E69F084FCF5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41522" y="2670789"/>
            <a:ext cx="2220886" cy="15413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C17CBC-ACCF-30AA-DA90-33E1F6D672F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53591" y="3052001"/>
            <a:ext cx="2315076" cy="12702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47592B-66D9-37E2-A49A-96A57A1D636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19414" y="6222469"/>
            <a:ext cx="2558371" cy="175888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58AF7D-2EFA-7FB1-8C93-1572D0302E8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59451" y="6143496"/>
            <a:ext cx="2220886" cy="1824079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44129E3-6545-9E82-34E3-800031635A78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0319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3F76C-7B34-3D99-3B3B-4842029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CFF82D8-650E-F9BC-501B-AE4766DC7B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12AA47-BB57-1EAB-7051-CEF5FD415A2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1F4F57-6972-8544-C347-E6D80FFA2F3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80C3037-040C-3FF6-E636-7B4498C5FE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483528" y="460676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trousse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1A0FAC1-10FB-D34E-516B-8B3A7E01E28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757732" y="4606765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directeur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EE85E8-8974-57DB-F8C0-26EF6258C03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209324" y="4606764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grenade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7807EA7-CD10-A38F-DF54-87EA804DD67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les prunes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7E7821-A6B0-7148-FCE4-B7C67993715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bras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862820D1-56E9-5F24-122B-158A9F10606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22" y="2752701"/>
            <a:ext cx="2078345" cy="1713230"/>
          </a:xfrm>
          <a:prstGeom prst="rect">
            <a:avLst/>
          </a:prstGeom>
        </p:spPr>
      </p:pic>
      <p:pic>
        <p:nvPicPr>
          <p:cNvPr id="7" name="Image 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36A60EA4-E546-1BFF-2E48-45D6B0489BD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536" y="2484397"/>
            <a:ext cx="1868928" cy="229798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AEE080-1E97-E901-58F9-E539B055B48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21844" y="6226471"/>
            <a:ext cx="2130001" cy="15434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41B21E-AB9D-8977-B01B-ED63AB0931D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64157" y="6226471"/>
            <a:ext cx="1393392" cy="161127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C074C0-0D09-E30E-ABD3-79DCE0013F3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69650" y="2629034"/>
            <a:ext cx="1528201" cy="17384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39A3C53-A263-F945-CEDF-6DC9ED5EC4C3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83999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5A8E1-BC57-D629-B7E9-EEC2BA798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B3E8D7D-7E8D-0A49-AC01-6E06849E3B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4C40F0C3-EA7E-E746-8DF4-718ABA4EE0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7960" y="2419834"/>
            <a:ext cx="1040079" cy="20135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E7C98D-D39E-9AEB-3757-22286C0CEE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1522" y="2670789"/>
            <a:ext cx="2220886" cy="15413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28FCAD-2C8D-3AD8-4692-34156715F8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53591" y="3052001"/>
            <a:ext cx="2315076" cy="12702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E5D592-179A-AC74-E509-9AE93925EF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9414" y="6222469"/>
            <a:ext cx="2558371" cy="175888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B223E-1A58-0FC3-2684-D821A2F8E3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9451" y="6143496"/>
            <a:ext cx="2220886" cy="182407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9B9495E-5795-72B9-377D-2F6906EA55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93A8EF-43A8-01A9-B1E7-638F3B9CB30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97B698D-40DF-B520-485D-3977A692EAA8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10750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B3222-1913-0AF2-F70C-F36151B4F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89C86A-99D6-E51C-E9B6-55EE627EF5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0615694A-DAE9-E761-9097-F2A38E87F1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22" y="2752701"/>
            <a:ext cx="2078345" cy="1713230"/>
          </a:xfrm>
          <a:prstGeom prst="rect">
            <a:avLst/>
          </a:prstGeom>
        </p:spPr>
      </p:pic>
      <p:pic>
        <p:nvPicPr>
          <p:cNvPr id="7" name="Image 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322E21CE-AA1E-D63E-86FF-624489FF1A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536" y="2484397"/>
            <a:ext cx="1868928" cy="229798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DC9664-C1A8-654C-8B94-129DB2AEA0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1844" y="6226471"/>
            <a:ext cx="2130001" cy="15434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FC3ECF-CD63-6846-7082-296CE3A756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4157" y="6226471"/>
            <a:ext cx="1393392" cy="161127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B87C708-708F-F4B7-3FE1-8FBC49EC2F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69650" y="2629034"/>
            <a:ext cx="1528201" cy="17384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D57D938-F6C8-9BA9-8612-5F66DA6218B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21B79C-E7F3-6848-7733-66C97FA5CB99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DFED484-16D2-2CFB-FC80-898A2023EDC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9905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phrase, qui veut passer au tableau pour montrer l'image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La fille monte les escaliers. »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A820D0F-CEAD-BD63-DCEC-1D2F574D014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9F77FC-1427-5591-DA03-27D40F115A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6617" y="3681686"/>
            <a:ext cx="4306983" cy="352571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1A1AF89-06C4-39B4-C6E2-51E3649671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9076" y="3746159"/>
            <a:ext cx="3558548" cy="3461244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DF135C3-2AA8-C521-356C-437B6994E68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28782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2ABC7-A52B-934F-F3A8-9448D058F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805AC89-5034-C584-6CA3-2608CEADC9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785CF48-C969-D7F1-3AFB-5840A5D9A48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phrase, qui veut passer au tableau pour montrer l'image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Le directeur est dans le couloir. »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542FF1C-55EE-F801-490C-837DAB76279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20A7F6-D829-7074-7EBB-F69B4C2EEC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6617" y="3681686"/>
            <a:ext cx="4306983" cy="352571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1B00156-6FC7-D1A7-056A-97AE5A05B7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9076" y="3746159"/>
            <a:ext cx="3558548" cy="3461244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B091B1E-9622-797F-1FAC-663488EF839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7165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87934-CAA7-87A8-46B4-64629D6F9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A61CD82-DB2E-5A6F-696C-A97D16437D2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6838" y="72724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2D6534-EF35-D2B7-2D7C-AF79B992BF7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2265" y="620677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Prenez vos manuels à la page 6.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D2188CF-947C-C9DD-463C-5380E3CDE0E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227" y="620677"/>
            <a:ext cx="1331066" cy="1157762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361122B-1BE1-A2B2-47B7-ED6E37964C19}"/>
              </a:ext>
            </a:extLst>
          </p:cNvPr>
          <p:cNvSpPr txBox="1"/>
          <p:nvPr/>
        </p:nvSpPr>
        <p:spPr>
          <a:xfrm>
            <a:off x="1255241" y="1097868"/>
            <a:ext cx="92304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2100" b="1" i="1" dirty="0">
                <a:solidFill>
                  <a:srgbClr val="FF0000"/>
                </a:solidFill>
                <a:latin typeface="Calibri"/>
              </a:rPr>
              <a:t>&gt;  Si les élèves ne disposent pas de manuels, passer à l’activité suivante (slide 54)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6C0D54D-A181-2CB4-8271-7C4F8D3977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8521" y="1797306"/>
            <a:ext cx="5572500" cy="787565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FE494D2-E331-2763-F70B-049737BB172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7005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26849-3C1D-417B-AB01-A21CC731F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B4E8CD-BEC7-4102-CF1E-D616776BE9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A6D224-441F-FD4E-453E-4ECDEAC216B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22396A-4290-7C40-2A90-C51E956E61AA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BDB7CC-047B-DFA0-074D-48CFB037280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F971664-A43D-2AA0-5D4D-4ED7C32A7B33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920A6EA-2668-F8A2-28B5-725233A3D95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D2E093D-9914-A0CF-B587-0927963626C0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51D120D-B56A-6E17-38B1-2281B06693F4}"/>
                    </a:ext>
                  </a:extLst>
                </p:cNvPr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918281F-B0AE-0484-B340-F9CBBF260A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618DA0-2E82-7990-78A9-2556FECD422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72816" y="677515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montrer comment faire l’activité.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F387A88C-A997-DF9E-1946-9E8933F1308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120" y="3888013"/>
            <a:ext cx="4895859" cy="3614669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5CE506C-E183-191F-4479-480A2844B03B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843609" y="3456598"/>
            <a:ext cx="973392" cy="923966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2CD3C4D-132F-B2C7-6EA5-A72798597A17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8834283" y="3465002"/>
            <a:ext cx="973392" cy="983567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E9692C5A-D53D-ABB5-A192-4153C0D40E5B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2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941479" y="2486110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1320F66A-7AAC-5E27-6F5C-40E818A7D679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7628935" y="2484065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9CF810B7-1B67-929D-A0FD-1DB06AAE1142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 rotWithShape="1">
          <a:blip r:embed="rId2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4513217" y="7942850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E0FA34-2647-FE5A-BCCD-EBB9B08F69A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881062" y="2484065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Je montre l’image.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38E6F25-F40C-550B-3CF1-9527F159BD89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532294" y="2436306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Je dis le mot.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D20A895-513D-8ABC-4DF2-9CEF7C1B015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383155" y="7946358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On échange les rôles.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BA0C41-70C6-EF49-75E6-417D4D1497A6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953" y="600007"/>
            <a:ext cx="1446339" cy="14426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3E6EA87-1DA5-FF91-7F76-C4DEEFB0B4B6}"/>
              </a:ext>
            </a:extLst>
          </p:cNvPr>
          <p:cNvSpPr txBox="1"/>
          <p:nvPr/>
        </p:nvSpPr>
        <p:spPr>
          <a:xfrm>
            <a:off x="1255241" y="1097868"/>
            <a:ext cx="92304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2100" b="1" i="1" dirty="0">
                <a:solidFill>
                  <a:srgbClr val="FF0000"/>
                </a:solidFill>
                <a:latin typeface="Calibri"/>
              </a:rPr>
              <a:t>&gt;  Si les élèves ne disposent pas de manuels, passer à l’activité suivante (slide 54)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A3152DD-30B9-B739-3F04-0B3C464C4BAC}"/>
              </a:ext>
            </a:extLst>
          </p:cNvPr>
          <p:cNvGraphicFramePr>
            <a:graphicFrameLocks noGrp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186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9CB1F-EB96-27B2-D078-EA9F7240C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7F2048-FBDE-3182-0242-2BB35DD34BD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FC657-BF0E-A815-D81D-0889F7D2412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A2A951-09A3-2C3F-4458-FA494C8D009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201A4C-F8E5-C66A-8FAE-ABF29762637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78E2851-1756-93B6-842D-3874870578C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2D6A3E-57A4-8E94-BDAD-17E9A90172E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3ECB7E3-38F5-1F83-FADF-42A14226E7C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EC5C872-16A8-E4C7-B962-D70BA98BB80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44712B6-5EAD-FB70-878F-DAD00D76658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A19588-1407-E14F-216A-6C18C8F5340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12980" y="671386"/>
            <a:ext cx="9150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travaillez en binômes. Je vais circuler pour vous aider.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510AD80D-172B-FD33-CB30-6327F867B11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D8D8528-6369-C16E-0DE6-B0E5660B6DF5}"/>
              </a:ext>
            </a:extLst>
          </p:cNvPr>
          <p:cNvSpPr txBox="1"/>
          <p:nvPr/>
        </p:nvSpPr>
        <p:spPr>
          <a:xfrm>
            <a:off x="1255241" y="1097868"/>
            <a:ext cx="92304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2100" b="1" i="1" dirty="0">
                <a:solidFill>
                  <a:srgbClr val="FF0000"/>
                </a:solidFill>
                <a:latin typeface="Calibri"/>
              </a:rPr>
              <a:t>&gt;  Si les élèves ne disposent pas de manuels, passer à l’activité suivante (slide 54)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60EBEEA-E590-4509-B5BC-88A665F2A1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58642" y="2681109"/>
            <a:ext cx="10598715" cy="556481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B829E03-280F-5BD4-C833-3C02748C0EB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92959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F00A4-C9E7-B963-DC35-AD32A4834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58ED713-5770-25AF-E905-3E9256D6BE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2020D1C-2B7F-A41C-5870-E9BA360BB78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59FECA77-45D4-3071-9FA9-A5AF7BFE3F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160A848-54B4-3242-4546-30844079CD5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38378" y="3641856"/>
            <a:ext cx="9363209" cy="3785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Vocabulaire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Classe – porte – cour – escaliers – couloir - directeur – trousse –grenade – prunes – bras. 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Écoute active du dialogue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Est / sont.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532B10-2A3B-C2D6-14D3-31A152F9328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57683" y="5667157"/>
            <a:ext cx="1497114" cy="762000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F9245CEC-2005-05D3-D35F-2867DCE8B29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18028047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CF4E8-F953-DE67-A677-C660BB27C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66C203-8C16-6326-92D9-3817C04BE4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67E4C1-C145-C38C-D84E-082B7DE70F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B366A53-8CC4-2787-C164-A91FCF13571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C05FEE7-0765-DF55-CF12-28E9DBF38DB8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A523E1D-12C5-2ABC-715F-51F21577D3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747046-D61C-D736-04E7-B501FE9982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5B1860-BD57-80F6-4727-BD7D083EF3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2874827-60DB-C4E8-DC68-FE3FA9AC5DA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F78451CE-B7ED-128B-2D3C-B990E73744BE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9E1ADF79-9E04-9FB3-9A65-8F643B39C9D7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04A8D07-FA8F-5BB0-6555-544097EE660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CF0FCC01-B93B-5C41-1CB2-CAC234BE94F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Ecouter attentivement le dialogue de la semaine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74CD5C52-E781-109F-B096-DE643C67353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52873" y="4974418"/>
            <a:ext cx="8678662" cy="103858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… ? / Où sont … ?</a:t>
            </a:r>
          </a:p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 / sont</a:t>
            </a:r>
          </a:p>
        </p:txBody>
      </p:sp>
    </p:spTree>
    <p:extLst>
      <p:ext uri="{BB962C8B-B14F-4D97-AF65-F5344CB8AC3E}">
        <p14:creationId xmlns:p14="http://schemas.microsoft.com/office/powerpoint/2010/main" val="35668807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82179EC-B3D0-9FA7-FA35-1035CD92D71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7C1628FE-5BCA-20D5-B632-4BD71C0203D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BF6AE098-EA26-E8C4-15C7-99461030571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arcours_2_P2_S1_s1_Dialogue">
            <a:hlinkClick r:id="" action="ppaction://media"/>
            <a:extLst>
              <a:ext uri="{FF2B5EF4-FFF2-40B4-BE49-F238E27FC236}">
                <a16:creationId xmlns:a16="http://schemas.microsoft.com/office/drawing/2014/main" id="{D478CBBD-4506-BB96-34A0-C0A6B3C4DD2C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87547" y="712462"/>
            <a:ext cx="674817" cy="67481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46DA95-1770-3FCF-3A17-7E3D01D148E6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4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20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B3F3B59-FD67-7FB0-452B-9234B4AFB3A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7C1628FE-5BCA-20D5-B632-4BD71C020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BF6AE098-EA26-E8C4-15C7-99461030571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arcours_2_P2_S1_s1_Dialogue">
            <a:hlinkClick r:id="" action="ppaction://media"/>
            <a:extLst>
              <a:ext uri="{FF2B5EF4-FFF2-40B4-BE49-F238E27FC236}">
                <a16:creationId xmlns:a16="http://schemas.microsoft.com/office/drawing/2014/main" id="{D478CBBD-4506-BB96-34A0-C0A6B3C4DD2C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87547" y="712462"/>
            <a:ext cx="674817" cy="67481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7D4651F-7469-B9D5-B72D-BFA668CC35C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22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4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20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6440D-831A-0966-CFA7-CE565F151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8">
            <a:extLst>
              <a:ext uri="{FF2B5EF4-FFF2-40B4-BE49-F238E27FC236}">
                <a16:creationId xmlns:a16="http://schemas.microsoft.com/office/drawing/2014/main" id="{E0342925-82FB-650B-DD32-09AD2E48AB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A7398B-8504-1A79-7B39-5B29AB6C0D3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005542" y="582878"/>
            <a:ext cx="2301213" cy="15348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3B22A8A-34D7-D62F-F526-E980590E111D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66985226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9F24E37-D9A4-2F26-CC80-961566AED29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22280" y="568487"/>
            <a:ext cx="926787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 quoi parlent Karim et Rita 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DD19069-6FCB-DDB8-7BF1-559E85DFAC8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18459" y="3202849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6BD08F-D3FF-2783-D71A-EE3BE447CA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235133" y="3754577"/>
            <a:ext cx="3255017" cy="41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949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10605</TotalTime>
  <Words>1597</Words>
  <Application>Microsoft Office PowerPoint</Application>
  <PresentationFormat>Personnalisé</PresentationFormat>
  <Paragraphs>302</Paragraphs>
  <Slides>64</Slides>
  <Notes>1</Notes>
  <HiddenSlides>0</HiddenSlides>
  <MMClips>6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79" baseType="lpstr">
      <vt:lpstr>Dosis</vt:lpstr>
      <vt:lpstr>Cambria</vt:lpstr>
      <vt:lpstr>Montserrat</vt:lpstr>
      <vt:lpstr>Dosis Bold</vt:lpstr>
      <vt:lpstr>Helvetica Neue Light</vt:lpstr>
      <vt:lpstr>Carelia</vt:lpstr>
      <vt:lpstr>Arial</vt:lpstr>
      <vt:lpstr>Calibri</vt:lpstr>
      <vt:lpstr>Traditional Arabic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LAHOUSSINE.ZTEYT</cp:lastModifiedBy>
  <cp:revision>120</cp:revision>
  <dcterms:created xsi:type="dcterms:W3CDTF">2023-09-22T04:26:48Z</dcterms:created>
  <dcterms:modified xsi:type="dcterms:W3CDTF">2024-12-29T19:02:46Z</dcterms:modified>
</cp:coreProperties>
</file>