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theme/theme6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792" r:id="rId2"/>
    <p:sldMasterId id="2147483804" r:id="rId3"/>
    <p:sldMasterId id="2147483816" r:id="rId4"/>
    <p:sldMasterId id="2147483828" r:id="rId5"/>
  </p:sldMasterIdLst>
  <p:notesMasterIdLst>
    <p:notesMasterId r:id="rId67"/>
  </p:notesMasterIdLst>
  <p:sldIdLst>
    <p:sldId id="2134808265" r:id="rId6"/>
    <p:sldId id="2134808281" r:id="rId7"/>
    <p:sldId id="2134808266" r:id="rId8"/>
    <p:sldId id="2134808267" r:id="rId9"/>
    <p:sldId id="2134808443" r:id="rId10"/>
    <p:sldId id="2134808284" r:id="rId11"/>
    <p:sldId id="2134808438" r:id="rId12"/>
    <p:sldId id="2134808268" r:id="rId13"/>
    <p:sldId id="2134808384" r:id="rId14"/>
    <p:sldId id="2134808270" r:id="rId15"/>
    <p:sldId id="2134808271" r:id="rId16"/>
    <p:sldId id="2134808285" r:id="rId17"/>
    <p:sldId id="2134808273" r:id="rId18"/>
    <p:sldId id="2134808938" r:id="rId19"/>
    <p:sldId id="2134807223" r:id="rId20"/>
    <p:sldId id="2134808843" r:id="rId21"/>
    <p:sldId id="2134808848" r:id="rId22"/>
    <p:sldId id="2134808846" r:id="rId23"/>
    <p:sldId id="2134808850" r:id="rId24"/>
    <p:sldId id="2134808129" r:id="rId25"/>
    <p:sldId id="2134808385" r:id="rId26"/>
    <p:sldId id="2134808919" r:id="rId27"/>
    <p:sldId id="2134808920" r:id="rId28"/>
    <p:sldId id="2134808517" r:id="rId29"/>
    <p:sldId id="2134808516" r:id="rId30"/>
    <p:sldId id="2134808917" r:id="rId31"/>
    <p:sldId id="2134808918" r:id="rId32"/>
    <p:sldId id="2134808915" r:id="rId33"/>
    <p:sldId id="2134808914" r:id="rId34"/>
    <p:sldId id="2134808924" r:id="rId35"/>
    <p:sldId id="2134808925" r:id="rId36"/>
    <p:sldId id="2134808926" r:id="rId37"/>
    <p:sldId id="2134808927" r:id="rId38"/>
    <p:sldId id="2147482344" r:id="rId39"/>
    <p:sldId id="2147482341" r:id="rId40"/>
    <p:sldId id="2147482347" r:id="rId41"/>
    <p:sldId id="2147482342" r:id="rId42"/>
    <p:sldId id="2134808155" r:id="rId43"/>
    <p:sldId id="2147482345" r:id="rId44"/>
    <p:sldId id="2147482343" r:id="rId45"/>
    <p:sldId id="2134808468" r:id="rId46"/>
    <p:sldId id="2147482348" r:id="rId47"/>
    <p:sldId id="2134808934" r:id="rId48"/>
    <p:sldId id="2134808937" r:id="rId49"/>
    <p:sldId id="2134808935" r:id="rId50"/>
    <p:sldId id="2134808878" r:id="rId51"/>
    <p:sldId id="2134808941" r:id="rId52"/>
    <p:sldId id="2134808257" r:id="rId53"/>
    <p:sldId id="2134808258" r:id="rId54"/>
    <p:sldId id="2134808259" r:id="rId55"/>
    <p:sldId id="2134808845" r:id="rId56"/>
    <p:sldId id="2134808837" r:id="rId57"/>
    <p:sldId id="2134808838" r:id="rId58"/>
    <p:sldId id="2134808839" r:id="rId59"/>
    <p:sldId id="2134808248" r:id="rId60"/>
    <p:sldId id="2147482349" r:id="rId61"/>
    <p:sldId id="2134808250" r:id="rId62"/>
    <p:sldId id="2134808805" r:id="rId63"/>
    <p:sldId id="2134808775" r:id="rId64"/>
    <p:sldId id="2134808474" r:id="rId65"/>
    <p:sldId id="2147482339" r:id="rId66"/>
  </p:sldIdLst>
  <p:sldSz cx="13716000" cy="10287000"/>
  <p:notesSz cx="6858000" cy="9144000"/>
  <p:embeddedFontLst>
    <p:embeddedFont>
      <p:font typeface="Cambria" panose="02040503050406030204" pitchFamily="18" charset="0"/>
      <p:regular r:id="rId68"/>
      <p:bold r:id="rId69"/>
      <p:italic r:id="rId70"/>
      <p:boldItalic r:id="rId71"/>
    </p:embeddedFont>
    <p:embeddedFont>
      <p:font typeface="Carelia" panose="020B0604020202020204" charset="0"/>
      <p:regular r:id="rId72"/>
    </p:embeddedFont>
    <p:embeddedFont>
      <p:font typeface="Dosis" pitchFamily="2" charset="0"/>
      <p:regular r:id="rId73"/>
      <p:bold r:id="rId74"/>
    </p:embeddedFont>
    <p:embeddedFont>
      <p:font typeface="Dosis Bold" charset="0"/>
      <p:regular r:id="rId75"/>
      <p:bold r:id="rId76"/>
    </p:embeddedFont>
    <p:embeddedFont>
      <p:font typeface="Montserrat" panose="00000500000000000000" pitchFamily="2" charset="0"/>
      <p:regular r:id="rId77"/>
      <p:bold r:id="rId78"/>
      <p:italic r:id="rId79"/>
      <p:boldItalic r:id="rId80"/>
    </p:embeddedFont>
    <p:embeddedFont>
      <p:font typeface="Traditional Arabic" panose="02020603050405020304" pitchFamily="18" charset="-78"/>
      <p:regular r:id="rId81"/>
      <p:bold r:id="rId82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803F"/>
    <a:srgbClr val="F2F2F2"/>
    <a:srgbClr val="7F7F7F"/>
    <a:srgbClr val="106584"/>
    <a:srgbClr val="FDEADA"/>
    <a:srgbClr val="FFFFFF"/>
    <a:srgbClr val="F7F1BD"/>
    <a:srgbClr val="106585"/>
    <a:srgbClr val="426C7C"/>
    <a:srgbClr val="E46C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72" autoAdjust="0"/>
    <p:restoredTop sz="95196" autoAdjust="0"/>
  </p:normalViewPr>
  <p:slideViewPr>
    <p:cSldViewPr snapToGrid="0">
      <p:cViewPr varScale="1">
        <p:scale>
          <a:sx n="44" d="100"/>
          <a:sy n="44" d="100"/>
        </p:scale>
        <p:origin x="1230" y="42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font" Target="fonts/font1.fntdata"/><Relationship Id="rId84" Type="http://schemas.openxmlformats.org/officeDocument/2006/relationships/viewProps" Target="viewProps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font" Target="fonts/font7.fntdata"/><Relationship Id="rId79" Type="http://schemas.openxmlformats.org/officeDocument/2006/relationships/font" Target="fonts/font12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font" Target="fonts/font2.fntdata"/><Relationship Id="rId77" Type="http://schemas.openxmlformats.org/officeDocument/2006/relationships/font" Target="fonts/font10.fnt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font" Target="fonts/font5.fntdata"/><Relationship Id="rId80" Type="http://schemas.openxmlformats.org/officeDocument/2006/relationships/font" Target="fonts/font13.fntdata"/><Relationship Id="rId85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font" Target="fonts/font3.fntdata"/><Relationship Id="rId75" Type="http://schemas.openxmlformats.org/officeDocument/2006/relationships/font" Target="fonts/font8.fntdata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font" Target="fonts/font6.fntdata"/><Relationship Id="rId78" Type="http://schemas.openxmlformats.org/officeDocument/2006/relationships/font" Target="fonts/font11.fntdata"/><Relationship Id="rId81" Type="http://schemas.openxmlformats.org/officeDocument/2006/relationships/font" Target="fonts/font14.fntdata"/><Relationship Id="rId86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font" Target="fonts/font9.fntdata"/><Relationship Id="rId7" Type="http://schemas.openxmlformats.org/officeDocument/2006/relationships/slide" Target="slides/slide2.xml"/><Relationship Id="rId71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61" Type="http://schemas.openxmlformats.org/officeDocument/2006/relationships/slide" Target="slides/slide56.xml"/><Relationship Id="rId82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06/01/2025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64BA5DBC-630B-6D2B-86EF-B2541E791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1c9da5e15f_2_12:notes">
            <a:extLst>
              <a:ext uri="{FF2B5EF4-FFF2-40B4-BE49-F238E27FC236}">
                <a16:creationId xmlns:a16="http://schemas.microsoft.com/office/drawing/2014/main" id="{1C01961B-CCB2-14C6-E970-85FA2E43BF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860425"/>
            <a:ext cx="5726113" cy="4294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21c9da5e15f_2_12:notes">
            <a:extLst>
              <a:ext uri="{FF2B5EF4-FFF2-40B4-BE49-F238E27FC236}">
                <a16:creationId xmlns:a16="http://schemas.microsoft.com/office/drawing/2014/main" id="{92AAF120-4EAE-105C-0096-6AB849D218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5898" y="5441279"/>
            <a:ext cx="5887174" cy="515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00" tIns="104700" rIns="104700" bIns="104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2356862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997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54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743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466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54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610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872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1599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051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2105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3790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7037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3935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941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8334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3286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057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5355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2946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956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0995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5471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422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1114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1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305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6166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8559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7708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7640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73051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435101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7658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8478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438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39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39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0614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12708687" y="9326435"/>
            <a:ext cx="82305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409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7" Type="http://schemas.openxmlformats.org/officeDocument/2006/relationships/image" Target="../media/image4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95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0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1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611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49D89FE3-F3AE-30C7-104E-DEBD5707BB6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190759098"/>
              </p:ext>
            </p:extLst>
          </p:nvPr>
        </p:nvGraphicFramePr>
        <p:xfrm>
          <a:off x="1786" y="2382"/>
          <a:ext cx="1787" cy="2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9D89FE3-F3AE-30C7-104E-DEBD5707B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86" y="2382"/>
                        <a:ext cx="1787" cy="2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67550" y="890051"/>
            <a:ext cx="127809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67550" y="2304950"/>
            <a:ext cx="127809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rmAutofit/>
          </a:bodyPr>
          <a:lstStyle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/>
          <p:nvPr/>
        </p:nvSpPr>
        <p:spPr>
          <a:xfrm>
            <a:off x="5531922" y="9838709"/>
            <a:ext cx="2652156" cy="227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fr" sz="1200" b="0" i="0" u="none" strike="noStrike" cap="none">
                <a:solidFill>
                  <a:srgbClr val="0563C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t>‹N°›</a:t>
            </a:fld>
            <a:endParaRPr sz="1200" b="0" i="0" u="none" strike="noStrike" cap="none">
              <a:solidFill>
                <a:srgbClr val="0563C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54" name="Google Shape;54;p13" descr="Résultat de recherche d'images pour &quot;logo royaume du maroc&quot;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645044" y="276097"/>
            <a:ext cx="602585" cy="876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0" y="9858167"/>
            <a:ext cx="3583800" cy="300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fr" sz="1050" b="1" i="1" u="none" strike="noStrike" cap="none">
                <a:solidFill>
                  <a:srgbClr val="C00000"/>
                </a:solidFill>
                <a:latin typeface="Montserrat"/>
                <a:ea typeface="Montserrat"/>
                <a:cs typeface="Montserrat"/>
                <a:sym typeface="Montserrat"/>
              </a:rPr>
              <a:t>Document confidentiel pour usage interne</a:t>
            </a:r>
            <a:endParaRPr sz="1800" b="1" i="1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204941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2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9.svg"/><Relationship Id="rId3" Type="http://schemas.openxmlformats.org/officeDocument/2006/relationships/tags" Target="../tags/tag4.xml"/><Relationship Id="rId21" Type="http://schemas.openxmlformats.org/officeDocument/2006/relationships/image" Target="../media/image12.png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image" Target="../media/image8.png"/><Relationship Id="rId2" Type="http://schemas.openxmlformats.org/officeDocument/2006/relationships/tags" Target="../tags/tag3.xml"/><Relationship Id="rId16" Type="http://schemas.openxmlformats.org/officeDocument/2006/relationships/image" Target="../media/image7.svg"/><Relationship Id="rId20" Type="http://schemas.openxmlformats.org/officeDocument/2006/relationships/image" Target="../media/image11.sv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image" Target="../media/image6.png"/><Relationship Id="rId10" Type="http://schemas.openxmlformats.org/officeDocument/2006/relationships/tags" Target="../tags/tag11.xml"/><Relationship Id="rId19" Type="http://schemas.openxmlformats.org/officeDocument/2006/relationships/image" Target="../media/image10.pn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image" Target="../media/image8.png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image" Target="../media/image7.svg"/><Relationship Id="rId2" Type="http://schemas.openxmlformats.org/officeDocument/2006/relationships/tags" Target="../tags/tag15.xml"/><Relationship Id="rId16" Type="http://schemas.openxmlformats.org/officeDocument/2006/relationships/image" Target="../media/image14.png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image" Target="../media/image6.png"/><Relationship Id="rId5" Type="http://schemas.openxmlformats.org/officeDocument/2006/relationships/tags" Target="../tags/tag18.xml"/><Relationship Id="rId15" Type="http://schemas.openxmlformats.org/officeDocument/2006/relationships/image" Target="../media/image13.png"/><Relationship Id="rId10" Type="http://schemas.openxmlformats.org/officeDocument/2006/relationships/image" Target="../media/image5.jpeg"/><Relationship Id="rId4" Type="http://schemas.openxmlformats.org/officeDocument/2006/relationships/tags" Target="../tags/tag17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24.xml"/><Relationship Id="rId7" Type="http://schemas.openxmlformats.org/officeDocument/2006/relationships/image" Target="../media/image5.jpe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26.xml"/><Relationship Id="rId10" Type="http://schemas.openxmlformats.org/officeDocument/2006/relationships/image" Target="../media/image8.png"/><Relationship Id="rId4" Type="http://schemas.openxmlformats.org/officeDocument/2006/relationships/tags" Target="../tags/tag25.xml"/><Relationship Id="rId9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13" Type="http://schemas.openxmlformats.org/officeDocument/2006/relationships/tags" Target="../tags/tag39.xml"/><Relationship Id="rId18" Type="http://schemas.openxmlformats.org/officeDocument/2006/relationships/image" Target="../media/image16.svg"/><Relationship Id="rId3" Type="http://schemas.openxmlformats.org/officeDocument/2006/relationships/tags" Target="../tags/tag29.xml"/><Relationship Id="rId21" Type="http://schemas.openxmlformats.org/officeDocument/2006/relationships/image" Target="../media/image19.svg"/><Relationship Id="rId7" Type="http://schemas.openxmlformats.org/officeDocument/2006/relationships/tags" Target="../tags/tag33.xml"/><Relationship Id="rId12" Type="http://schemas.openxmlformats.org/officeDocument/2006/relationships/tags" Target="../tags/tag38.xml"/><Relationship Id="rId17" Type="http://schemas.openxmlformats.org/officeDocument/2006/relationships/image" Target="../media/image15.png"/><Relationship Id="rId2" Type="http://schemas.openxmlformats.org/officeDocument/2006/relationships/tags" Target="../tags/tag28.xml"/><Relationship Id="rId16" Type="http://schemas.openxmlformats.org/officeDocument/2006/relationships/image" Target="../media/image5.jpeg"/><Relationship Id="rId20" Type="http://schemas.openxmlformats.org/officeDocument/2006/relationships/image" Target="../media/image18.png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1" Type="http://schemas.openxmlformats.org/officeDocument/2006/relationships/tags" Target="../tags/tag37.xml"/><Relationship Id="rId5" Type="http://schemas.openxmlformats.org/officeDocument/2006/relationships/tags" Target="../tags/tag31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36.xml"/><Relationship Id="rId19" Type="http://schemas.openxmlformats.org/officeDocument/2006/relationships/image" Target="../media/image17.png"/><Relationship Id="rId4" Type="http://schemas.openxmlformats.org/officeDocument/2006/relationships/tags" Target="../tags/tag30.xml"/><Relationship Id="rId9" Type="http://schemas.openxmlformats.org/officeDocument/2006/relationships/tags" Target="../tags/tag35.xml"/><Relationship Id="rId14" Type="http://schemas.openxmlformats.org/officeDocument/2006/relationships/tags" Target="../tags/tag40.xml"/><Relationship Id="rId22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53.xml"/><Relationship Id="rId18" Type="http://schemas.openxmlformats.org/officeDocument/2006/relationships/tags" Target="../tags/tag58.xml"/><Relationship Id="rId26" Type="http://schemas.openxmlformats.org/officeDocument/2006/relationships/image" Target="../media/image21.jpeg"/><Relationship Id="rId3" Type="http://schemas.openxmlformats.org/officeDocument/2006/relationships/tags" Target="../tags/tag43.xml"/><Relationship Id="rId21" Type="http://schemas.openxmlformats.org/officeDocument/2006/relationships/tags" Target="../tags/tag61.xml"/><Relationship Id="rId7" Type="http://schemas.openxmlformats.org/officeDocument/2006/relationships/tags" Target="../tags/tag47.xml"/><Relationship Id="rId12" Type="http://schemas.openxmlformats.org/officeDocument/2006/relationships/tags" Target="../tags/tag52.xml"/><Relationship Id="rId17" Type="http://schemas.openxmlformats.org/officeDocument/2006/relationships/tags" Target="../tags/tag57.xml"/><Relationship Id="rId25" Type="http://schemas.openxmlformats.org/officeDocument/2006/relationships/image" Target="../media/image16.svg"/><Relationship Id="rId33" Type="http://schemas.openxmlformats.org/officeDocument/2006/relationships/image" Target="../media/image28.png"/><Relationship Id="rId2" Type="http://schemas.openxmlformats.org/officeDocument/2006/relationships/tags" Target="../tags/tag42.xml"/><Relationship Id="rId16" Type="http://schemas.openxmlformats.org/officeDocument/2006/relationships/tags" Target="../tags/tag56.xml"/><Relationship Id="rId20" Type="http://schemas.openxmlformats.org/officeDocument/2006/relationships/tags" Target="../tags/tag60.xml"/><Relationship Id="rId29" Type="http://schemas.openxmlformats.org/officeDocument/2006/relationships/image" Target="../media/image24.png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tags" Target="../tags/tag51.xml"/><Relationship Id="rId24" Type="http://schemas.openxmlformats.org/officeDocument/2006/relationships/image" Target="../media/image15.png"/><Relationship Id="rId32" Type="http://schemas.openxmlformats.org/officeDocument/2006/relationships/image" Target="../media/image27.png"/><Relationship Id="rId5" Type="http://schemas.openxmlformats.org/officeDocument/2006/relationships/tags" Target="../tags/tag45.xml"/><Relationship Id="rId15" Type="http://schemas.openxmlformats.org/officeDocument/2006/relationships/tags" Target="../tags/tag55.xml"/><Relationship Id="rId23" Type="http://schemas.openxmlformats.org/officeDocument/2006/relationships/image" Target="../media/image5.jpeg"/><Relationship Id="rId28" Type="http://schemas.openxmlformats.org/officeDocument/2006/relationships/image" Target="../media/image23.png"/><Relationship Id="rId10" Type="http://schemas.openxmlformats.org/officeDocument/2006/relationships/tags" Target="../tags/tag50.xml"/><Relationship Id="rId19" Type="http://schemas.openxmlformats.org/officeDocument/2006/relationships/tags" Target="../tags/tag59.xml"/><Relationship Id="rId31" Type="http://schemas.openxmlformats.org/officeDocument/2006/relationships/image" Target="../media/image26.jpeg"/><Relationship Id="rId4" Type="http://schemas.openxmlformats.org/officeDocument/2006/relationships/tags" Target="../tags/tag44.xml"/><Relationship Id="rId9" Type="http://schemas.openxmlformats.org/officeDocument/2006/relationships/tags" Target="../tags/tag49.xml"/><Relationship Id="rId14" Type="http://schemas.openxmlformats.org/officeDocument/2006/relationships/tags" Target="../tags/tag54.xml"/><Relationship Id="rId22" Type="http://schemas.openxmlformats.org/officeDocument/2006/relationships/slideLayout" Target="../slideLayouts/slideLayout7.xml"/><Relationship Id="rId27" Type="http://schemas.openxmlformats.org/officeDocument/2006/relationships/image" Target="../media/image22.png"/><Relationship Id="rId30" Type="http://schemas.openxmlformats.org/officeDocument/2006/relationships/image" Target="../media/image25.jpeg"/><Relationship Id="rId8" Type="http://schemas.openxmlformats.org/officeDocument/2006/relationships/tags" Target="../tags/tag4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9.xml"/><Relationship Id="rId13" Type="http://schemas.openxmlformats.org/officeDocument/2006/relationships/tags" Target="../tags/tag74.xml"/><Relationship Id="rId18" Type="http://schemas.openxmlformats.org/officeDocument/2006/relationships/tags" Target="../tags/tag79.xml"/><Relationship Id="rId26" Type="http://schemas.openxmlformats.org/officeDocument/2006/relationships/image" Target="../media/image13.png"/><Relationship Id="rId3" Type="http://schemas.openxmlformats.org/officeDocument/2006/relationships/tags" Target="../tags/tag64.xml"/><Relationship Id="rId21" Type="http://schemas.openxmlformats.org/officeDocument/2006/relationships/tags" Target="../tags/tag82.xml"/><Relationship Id="rId7" Type="http://schemas.openxmlformats.org/officeDocument/2006/relationships/tags" Target="../tags/tag68.xml"/><Relationship Id="rId12" Type="http://schemas.openxmlformats.org/officeDocument/2006/relationships/tags" Target="../tags/tag73.xml"/><Relationship Id="rId17" Type="http://schemas.openxmlformats.org/officeDocument/2006/relationships/tags" Target="../tags/tag78.xml"/><Relationship Id="rId25" Type="http://schemas.openxmlformats.org/officeDocument/2006/relationships/image" Target="../media/image29.svg"/><Relationship Id="rId2" Type="http://schemas.openxmlformats.org/officeDocument/2006/relationships/tags" Target="../tags/tag63.xml"/><Relationship Id="rId16" Type="http://schemas.openxmlformats.org/officeDocument/2006/relationships/tags" Target="../tags/tag77.xml"/><Relationship Id="rId20" Type="http://schemas.openxmlformats.org/officeDocument/2006/relationships/tags" Target="../tags/tag81.xml"/><Relationship Id="rId29" Type="http://schemas.openxmlformats.org/officeDocument/2006/relationships/image" Target="../media/image32.png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11" Type="http://schemas.openxmlformats.org/officeDocument/2006/relationships/tags" Target="../tags/tag72.xml"/><Relationship Id="rId24" Type="http://schemas.openxmlformats.org/officeDocument/2006/relationships/image" Target="../media/image15.png"/><Relationship Id="rId5" Type="http://schemas.openxmlformats.org/officeDocument/2006/relationships/tags" Target="../tags/tag66.xml"/><Relationship Id="rId15" Type="http://schemas.openxmlformats.org/officeDocument/2006/relationships/tags" Target="../tags/tag76.xml"/><Relationship Id="rId23" Type="http://schemas.openxmlformats.org/officeDocument/2006/relationships/image" Target="../media/image5.jpeg"/><Relationship Id="rId28" Type="http://schemas.openxmlformats.org/officeDocument/2006/relationships/image" Target="../media/image31.png"/><Relationship Id="rId10" Type="http://schemas.openxmlformats.org/officeDocument/2006/relationships/tags" Target="../tags/tag71.xml"/><Relationship Id="rId19" Type="http://schemas.openxmlformats.org/officeDocument/2006/relationships/tags" Target="../tags/tag80.xml"/><Relationship Id="rId4" Type="http://schemas.openxmlformats.org/officeDocument/2006/relationships/tags" Target="../tags/tag65.xml"/><Relationship Id="rId9" Type="http://schemas.openxmlformats.org/officeDocument/2006/relationships/tags" Target="../tags/tag70.xml"/><Relationship Id="rId14" Type="http://schemas.openxmlformats.org/officeDocument/2006/relationships/tags" Target="../tags/tag75.xml"/><Relationship Id="rId22" Type="http://schemas.openxmlformats.org/officeDocument/2006/relationships/slideLayout" Target="../slideLayouts/slideLayout18.xml"/><Relationship Id="rId27" Type="http://schemas.openxmlformats.org/officeDocument/2006/relationships/image" Target="../media/image30.png"/><Relationship Id="rId30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35.png"/><Relationship Id="rId3" Type="http://schemas.openxmlformats.org/officeDocument/2006/relationships/tags" Target="../tags/tag85.xml"/><Relationship Id="rId7" Type="http://schemas.openxmlformats.org/officeDocument/2006/relationships/tags" Target="../tags/tag89.xml"/><Relationship Id="rId12" Type="http://schemas.openxmlformats.org/officeDocument/2006/relationships/image" Target="../media/image34.png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tags" Target="../tags/tag88.xml"/><Relationship Id="rId11" Type="http://schemas.openxmlformats.org/officeDocument/2006/relationships/image" Target="../media/image29.svg"/><Relationship Id="rId5" Type="http://schemas.openxmlformats.org/officeDocument/2006/relationships/tags" Target="../tags/tag87.xml"/><Relationship Id="rId10" Type="http://schemas.openxmlformats.org/officeDocument/2006/relationships/image" Target="../media/image15.png"/><Relationship Id="rId4" Type="http://schemas.openxmlformats.org/officeDocument/2006/relationships/tags" Target="../tags/tag86.xml"/><Relationship Id="rId9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92.xml"/><Relationship Id="rId7" Type="http://schemas.openxmlformats.org/officeDocument/2006/relationships/image" Target="../media/image5.jpeg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94.xml"/><Relationship Id="rId10" Type="http://schemas.openxmlformats.org/officeDocument/2006/relationships/image" Target="../media/image8.png"/><Relationship Id="rId4" Type="http://schemas.openxmlformats.org/officeDocument/2006/relationships/tags" Target="../tags/tag93.xml"/><Relationship Id="rId9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02.xml"/><Relationship Id="rId13" Type="http://schemas.openxmlformats.org/officeDocument/2006/relationships/image" Target="../media/image29.svg"/><Relationship Id="rId3" Type="http://schemas.openxmlformats.org/officeDocument/2006/relationships/tags" Target="../tags/tag97.xml"/><Relationship Id="rId7" Type="http://schemas.openxmlformats.org/officeDocument/2006/relationships/tags" Target="../tags/tag101.xml"/><Relationship Id="rId12" Type="http://schemas.openxmlformats.org/officeDocument/2006/relationships/image" Target="../media/image15.png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6" Type="http://schemas.openxmlformats.org/officeDocument/2006/relationships/tags" Target="../tags/tag100.xml"/><Relationship Id="rId11" Type="http://schemas.openxmlformats.org/officeDocument/2006/relationships/image" Target="../media/image5.jpeg"/><Relationship Id="rId5" Type="http://schemas.openxmlformats.org/officeDocument/2006/relationships/tags" Target="../tags/tag99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98.xml"/><Relationship Id="rId9" Type="http://schemas.openxmlformats.org/officeDocument/2006/relationships/tags" Target="../tags/tag10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06.xml"/><Relationship Id="rId7" Type="http://schemas.openxmlformats.org/officeDocument/2006/relationships/image" Target="../media/image5.jpeg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108.xml"/><Relationship Id="rId10" Type="http://schemas.openxmlformats.org/officeDocument/2006/relationships/image" Target="../media/image8.png"/><Relationship Id="rId4" Type="http://schemas.openxmlformats.org/officeDocument/2006/relationships/tags" Target="../tags/tag107.xml"/><Relationship Id="rId9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111.xml"/><Relationship Id="rId7" Type="http://schemas.openxmlformats.org/officeDocument/2006/relationships/tags" Target="../tags/tag115.xml"/><Relationship Id="rId12" Type="http://schemas.openxmlformats.org/officeDocument/2006/relationships/image" Target="../media/image36.png"/><Relationship Id="rId2" Type="http://schemas.openxmlformats.org/officeDocument/2006/relationships/tags" Target="../tags/tag110.xml"/><Relationship Id="rId1" Type="http://schemas.openxmlformats.org/officeDocument/2006/relationships/tags" Target="../tags/tag109.xml"/><Relationship Id="rId6" Type="http://schemas.openxmlformats.org/officeDocument/2006/relationships/tags" Target="../tags/tag114.xml"/><Relationship Id="rId11" Type="http://schemas.openxmlformats.org/officeDocument/2006/relationships/image" Target="../media/image16.svg"/><Relationship Id="rId5" Type="http://schemas.openxmlformats.org/officeDocument/2006/relationships/tags" Target="../tags/tag113.xml"/><Relationship Id="rId10" Type="http://schemas.openxmlformats.org/officeDocument/2006/relationships/image" Target="../media/image15.png"/><Relationship Id="rId4" Type="http://schemas.openxmlformats.org/officeDocument/2006/relationships/tags" Target="../tags/tag112.xml"/><Relationship Id="rId9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23.xml"/><Relationship Id="rId13" Type="http://schemas.openxmlformats.org/officeDocument/2006/relationships/image" Target="../media/image16.svg"/><Relationship Id="rId3" Type="http://schemas.openxmlformats.org/officeDocument/2006/relationships/tags" Target="../tags/tag118.xml"/><Relationship Id="rId7" Type="http://schemas.openxmlformats.org/officeDocument/2006/relationships/tags" Target="../tags/tag122.xml"/><Relationship Id="rId12" Type="http://schemas.openxmlformats.org/officeDocument/2006/relationships/image" Target="../media/image15.png"/><Relationship Id="rId2" Type="http://schemas.openxmlformats.org/officeDocument/2006/relationships/tags" Target="../tags/tag117.xml"/><Relationship Id="rId1" Type="http://schemas.openxmlformats.org/officeDocument/2006/relationships/tags" Target="../tags/tag116.xml"/><Relationship Id="rId6" Type="http://schemas.openxmlformats.org/officeDocument/2006/relationships/tags" Target="../tags/tag121.xml"/><Relationship Id="rId11" Type="http://schemas.openxmlformats.org/officeDocument/2006/relationships/image" Target="../media/image5.jpeg"/><Relationship Id="rId5" Type="http://schemas.openxmlformats.org/officeDocument/2006/relationships/tags" Target="../tags/tag120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19.xml"/><Relationship Id="rId9" Type="http://schemas.openxmlformats.org/officeDocument/2006/relationships/tags" Target="../tags/tag12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27.xml"/><Relationship Id="rId7" Type="http://schemas.openxmlformats.org/officeDocument/2006/relationships/image" Target="../media/image5.jpeg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129.xml"/><Relationship Id="rId10" Type="http://schemas.openxmlformats.org/officeDocument/2006/relationships/image" Target="../media/image8.png"/><Relationship Id="rId4" Type="http://schemas.openxmlformats.org/officeDocument/2006/relationships/tags" Target="../tags/tag128.xml"/><Relationship Id="rId9" Type="http://schemas.openxmlformats.org/officeDocument/2006/relationships/image" Target="../media/image7.sv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142.xml"/><Relationship Id="rId18" Type="http://schemas.openxmlformats.org/officeDocument/2006/relationships/tags" Target="../tags/tag147.xml"/><Relationship Id="rId26" Type="http://schemas.openxmlformats.org/officeDocument/2006/relationships/tags" Target="../tags/tag155.xml"/><Relationship Id="rId3" Type="http://schemas.openxmlformats.org/officeDocument/2006/relationships/tags" Target="../tags/tag132.xml"/><Relationship Id="rId21" Type="http://schemas.openxmlformats.org/officeDocument/2006/relationships/tags" Target="../tags/tag150.xml"/><Relationship Id="rId7" Type="http://schemas.openxmlformats.org/officeDocument/2006/relationships/tags" Target="../tags/tag136.xml"/><Relationship Id="rId12" Type="http://schemas.openxmlformats.org/officeDocument/2006/relationships/tags" Target="../tags/tag141.xml"/><Relationship Id="rId17" Type="http://schemas.openxmlformats.org/officeDocument/2006/relationships/tags" Target="../tags/tag146.xml"/><Relationship Id="rId25" Type="http://schemas.openxmlformats.org/officeDocument/2006/relationships/tags" Target="../tags/tag154.xml"/><Relationship Id="rId33" Type="http://schemas.openxmlformats.org/officeDocument/2006/relationships/image" Target="../media/image16.svg"/><Relationship Id="rId2" Type="http://schemas.openxmlformats.org/officeDocument/2006/relationships/tags" Target="../tags/tag131.xml"/><Relationship Id="rId16" Type="http://schemas.openxmlformats.org/officeDocument/2006/relationships/tags" Target="../tags/tag145.xml"/><Relationship Id="rId20" Type="http://schemas.openxmlformats.org/officeDocument/2006/relationships/tags" Target="../tags/tag149.xml"/><Relationship Id="rId29" Type="http://schemas.openxmlformats.org/officeDocument/2006/relationships/tags" Target="../tags/tag158.xml"/><Relationship Id="rId1" Type="http://schemas.openxmlformats.org/officeDocument/2006/relationships/tags" Target="../tags/tag130.xml"/><Relationship Id="rId6" Type="http://schemas.openxmlformats.org/officeDocument/2006/relationships/tags" Target="../tags/tag135.xml"/><Relationship Id="rId11" Type="http://schemas.openxmlformats.org/officeDocument/2006/relationships/tags" Target="../tags/tag140.xml"/><Relationship Id="rId24" Type="http://schemas.openxmlformats.org/officeDocument/2006/relationships/tags" Target="../tags/tag153.xml"/><Relationship Id="rId32" Type="http://schemas.openxmlformats.org/officeDocument/2006/relationships/image" Target="../media/image15.png"/><Relationship Id="rId5" Type="http://schemas.openxmlformats.org/officeDocument/2006/relationships/tags" Target="../tags/tag134.xml"/><Relationship Id="rId15" Type="http://schemas.openxmlformats.org/officeDocument/2006/relationships/tags" Target="../tags/tag144.xml"/><Relationship Id="rId23" Type="http://schemas.openxmlformats.org/officeDocument/2006/relationships/tags" Target="../tags/tag152.xml"/><Relationship Id="rId28" Type="http://schemas.openxmlformats.org/officeDocument/2006/relationships/tags" Target="../tags/tag157.xml"/><Relationship Id="rId10" Type="http://schemas.openxmlformats.org/officeDocument/2006/relationships/tags" Target="../tags/tag139.xml"/><Relationship Id="rId19" Type="http://schemas.openxmlformats.org/officeDocument/2006/relationships/tags" Target="../tags/tag148.xml"/><Relationship Id="rId31" Type="http://schemas.openxmlformats.org/officeDocument/2006/relationships/image" Target="../media/image5.jpeg"/><Relationship Id="rId4" Type="http://schemas.openxmlformats.org/officeDocument/2006/relationships/tags" Target="../tags/tag133.xml"/><Relationship Id="rId9" Type="http://schemas.openxmlformats.org/officeDocument/2006/relationships/tags" Target="../tags/tag138.xml"/><Relationship Id="rId14" Type="http://schemas.openxmlformats.org/officeDocument/2006/relationships/tags" Target="../tags/tag143.xml"/><Relationship Id="rId22" Type="http://schemas.openxmlformats.org/officeDocument/2006/relationships/tags" Target="../tags/tag151.xml"/><Relationship Id="rId27" Type="http://schemas.openxmlformats.org/officeDocument/2006/relationships/tags" Target="../tags/tag156.xml"/><Relationship Id="rId30" Type="http://schemas.openxmlformats.org/officeDocument/2006/relationships/slideLayout" Target="../slideLayouts/slideLayout7.xml"/><Relationship Id="rId8" Type="http://schemas.openxmlformats.org/officeDocument/2006/relationships/tags" Target="../tags/tag13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66.xml"/><Relationship Id="rId13" Type="http://schemas.openxmlformats.org/officeDocument/2006/relationships/image" Target="../media/image37.png"/><Relationship Id="rId3" Type="http://schemas.openxmlformats.org/officeDocument/2006/relationships/tags" Target="../tags/tag161.xml"/><Relationship Id="rId7" Type="http://schemas.openxmlformats.org/officeDocument/2006/relationships/tags" Target="../tags/tag165.xml"/><Relationship Id="rId12" Type="http://schemas.openxmlformats.org/officeDocument/2006/relationships/image" Target="../media/image16.svg"/><Relationship Id="rId2" Type="http://schemas.openxmlformats.org/officeDocument/2006/relationships/tags" Target="../tags/tag160.xml"/><Relationship Id="rId1" Type="http://schemas.openxmlformats.org/officeDocument/2006/relationships/tags" Target="../tags/tag159.xml"/><Relationship Id="rId6" Type="http://schemas.openxmlformats.org/officeDocument/2006/relationships/tags" Target="../tags/tag164.xml"/><Relationship Id="rId11" Type="http://schemas.openxmlformats.org/officeDocument/2006/relationships/image" Target="../media/image15.png"/><Relationship Id="rId5" Type="http://schemas.openxmlformats.org/officeDocument/2006/relationships/tags" Target="../tags/tag163.xml"/><Relationship Id="rId15" Type="http://schemas.openxmlformats.org/officeDocument/2006/relationships/image" Target="../media/image39.png"/><Relationship Id="rId10" Type="http://schemas.openxmlformats.org/officeDocument/2006/relationships/image" Target="../media/image5.jpeg"/><Relationship Id="rId4" Type="http://schemas.openxmlformats.org/officeDocument/2006/relationships/tags" Target="../tags/tag162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169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9.svg"/><Relationship Id="rId2" Type="http://schemas.openxmlformats.org/officeDocument/2006/relationships/tags" Target="../tags/tag168.xml"/><Relationship Id="rId1" Type="http://schemas.openxmlformats.org/officeDocument/2006/relationships/tags" Target="../tags/tag167.xml"/><Relationship Id="rId6" Type="http://schemas.openxmlformats.org/officeDocument/2006/relationships/tags" Target="../tags/tag172.xml"/><Relationship Id="rId11" Type="http://schemas.openxmlformats.org/officeDocument/2006/relationships/image" Target="../media/image8.png"/><Relationship Id="rId5" Type="http://schemas.openxmlformats.org/officeDocument/2006/relationships/tags" Target="../tags/tag171.xml"/><Relationship Id="rId10" Type="http://schemas.openxmlformats.org/officeDocument/2006/relationships/image" Target="../media/image7.svg"/><Relationship Id="rId4" Type="http://schemas.openxmlformats.org/officeDocument/2006/relationships/tags" Target="../tags/tag170.xml"/><Relationship Id="rId9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80.xml"/><Relationship Id="rId13" Type="http://schemas.openxmlformats.org/officeDocument/2006/relationships/image" Target="../media/image16.svg"/><Relationship Id="rId3" Type="http://schemas.openxmlformats.org/officeDocument/2006/relationships/tags" Target="../tags/tag175.xml"/><Relationship Id="rId7" Type="http://schemas.openxmlformats.org/officeDocument/2006/relationships/tags" Target="../tags/tag179.xml"/><Relationship Id="rId12" Type="http://schemas.openxmlformats.org/officeDocument/2006/relationships/image" Target="../media/image15.png"/><Relationship Id="rId2" Type="http://schemas.openxmlformats.org/officeDocument/2006/relationships/tags" Target="../tags/tag174.xml"/><Relationship Id="rId16" Type="http://schemas.openxmlformats.org/officeDocument/2006/relationships/image" Target="../media/image42.png"/><Relationship Id="rId1" Type="http://schemas.openxmlformats.org/officeDocument/2006/relationships/tags" Target="../tags/tag173.xml"/><Relationship Id="rId6" Type="http://schemas.openxmlformats.org/officeDocument/2006/relationships/tags" Target="../tags/tag178.xml"/><Relationship Id="rId11" Type="http://schemas.openxmlformats.org/officeDocument/2006/relationships/image" Target="../media/image5.jpeg"/><Relationship Id="rId5" Type="http://schemas.openxmlformats.org/officeDocument/2006/relationships/tags" Target="../tags/tag177.xml"/><Relationship Id="rId15" Type="http://schemas.openxmlformats.org/officeDocument/2006/relationships/image" Target="../media/image41.sv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76.xml"/><Relationship Id="rId9" Type="http://schemas.openxmlformats.org/officeDocument/2006/relationships/tags" Target="../tags/tag181.xml"/><Relationship Id="rId1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89.xml"/><Relationship Id="rId13" Type="http://schemas.openxmlformats.org/officeDocument/2006/relationships/image" Target="../media/image43.png"/><Relationship Id="rId3" Type="http://schemas.openxmlformats.org/officeDocument/2006/relationships/tags" Target="../tags/tag184.xml"/><Relationship Id="rId7" Type="http://schemas.openxmlformats.org/officeDocument/2006/relationships/tags" Target="../tags/tag188.xml"/><Relationship Id="rId12" Type="http://schemas.openxmlformats.org/officeDocument/2006/relationships/image" Target="../media/image19.svg"/><Relationship Id="rId2" Type="http://schemas.openxmlformats.org/officeDocument/2006/relationships/tags" Target="../tags/tag183.xml"/><Relationship Id="rId1" Type="http://schemas.openxmlformats.org/officeDocument/2006/relationships/tags" Target="../tags/tag182.xml"/><Relationship Id="rId6" Type="http://schemas.openxmlformats.org/officeDocument/2006/relationships/tags" Target="../tags/tag187.xml"/><Relationship Id="rId11" Type="http://schemas.openxmlformats.org/officeDocument/2006/relationships/image" Target="../media/image18.png"/><Relationship Id="rId5" Type="http://schemas.openxmlformats.org/officeDocument/2006/relationships/tags" Target="../tags/tag186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85.xml"/><Relationship Id="rId9" Type="http://schemas.openxmlformats.org/officeDocument/2006/relationships/tags" Target="../tags/tag19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tags" Target="../tags/tag193.xml"/><Relationship Id="rId7" Type="http://schemas.openxmlformats.org/officeDocument/2006/relationships/image" Target="../media/image19.svg"/><Relationship Id="rId2" Type="http://schemas.openxmlformats.org/officeDocument/2006/relationships/tags" Target="../tags/tag192.xml"/><Relationship Id="rId1" Type="http://schemas.openxmlformats.org/officeDocument/2006/relationships/tags" Target="../tags/tag191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19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202.xml"/><Relationship Id="rId13" Type="http://schemas.openxmlformats.org/officeDocument/2006/relationships/image" Target="../media/image18.png"/><Relationship Id="rId3" Type="http://schemas.openxmlformats.org/officeDocument/2006/relationships/tags" Target="../tags/tag197.xml"/><Relationship Id="rId7" Type="http://schemas.openxmlformats.org/officeDocument/2006/relationships/tags" Target="../tags/tag201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196.xml"/><Relationship Id="rId16" Type="http://schemas.openxmlformats.org/officeDocument/2006/relationships/image" Target="../media/image46.png"/><Relationship Id="rId1" Type="http://schemas.openxmlformats.org/officeDocument/2006/relationships/tags" Target="../tags/tag195.xml"/><Relationship Id="rId6" Type="http://schemas.openxmlformats.org/officeDocument/2006/relationships/tags" Target="../tags/tag200.xml"/><Relationship Id="rId11" Type="http://schemas.openxmlformats.org/officeDocument/2006/relationships/tags" Target="../tags/tag205.xml"/><Relationship Id="rId5" Type="http://schemas.openxmlformats.org/officeDocument/2006/relationships/tags" Target="../tags/tag199.xml"/><Relationship Id="rId15" Type="http://schemas.openxmlformats.org/officeDocument/2006/relationships/image" Target="../media/image45.png"/><Relationship Id="rId10" Type="http://schemas.openxmlformats.org/officeDocument/2006/relationships/tags" Target="../tags/tag204.xml"/><Relationship Id="rId4" Type="http://schemas.openxmlformats.org/officeDocument/2006/relationships/tags" Target="../tags/tag198.xml"/><Relationship Id="rId9" Type="http://schemas.openxmlformats.org/officeDocument/2006/relationships/tags" Target="../tags/tag203.xml"/><Relationship Id="rId14" Type="http://schemas.openxmlformats.org/officeDocument/2006/relationships/image" Target="../media/image19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213.xml"/><Relationship Id="rId13" Type="http://schemas.openxmlformats.org/officeDocument/2006/relationships/slideLayout" Target="../slideLayouts/slideLayout29.xml"/><Relationship Id="rId3" Type="http://schemas.openxmlformats.org/officeDocument/2006/relationships/tags" Target="../tags/tag208.xml"/><Relationship Id="rId7" Type="http://schemas.openxmlformats.org/officeDocument/2006/relationships/tags" Target="../tags/tag212.xml"/><Relationship Id="rId12" Type="http://schemas.openxmlformats.org/officeDocument/2006/relationships/tags" Target="../tags/tag217.xml"/><Relationship Id="rId17" Type="http://schemas.openxmlformats.org/officeDocument/2006/relationships/image" Target="../media/image46.png"/><Relationship Id="rId2" Type="http://schemas.openxmlformats.org/officeDocument/2006/relationships/tags" Target="../tags/tag207.xml"/><Relationship Id="rId16" Type="http://schemas.openxmlformats.org/officeDocument/2006/relationships/image" Target="../media/image47.jpeg"/><Relationship Id="rId1" Type="http://schemas.openxmlformats.org/officeDocument/2006/relationships/tags" Target="../tags/tag206.xml"/><Relationship Id="rId6" Type="http://schemas.openxmlformats.org/officeDocument/2006/relationships/tags" Target="../tags/tag211.xml"/><Relationship Id="rId11" Type="http://schemas.openxmlformats.org/officeDocument/2006/relationships/tags" Target="../tags/tag216.xml"/><Relationship Id="rId5" Type="http://schemas.openxmlformats.org/officeDocument/2006/relationships/tags" Target="../tags/tag210.xml"/><Relationship Id="rId15" Type="http://schemas.openxmlformats.org/officeDocument/2006/relationships/image" Target="../media/image19.svg"/><Relationship Id="rId10" Type="http://schemas.openxmlformats.org/officeDocument/2006/relationships/tags" Target="../tags/tag215.xml"/><Relationship Id="rId4" Type="http://schemas.openxmlformats.org/officeDocument/2006/relationships/tags" Target="../tags/tag209.xml"/><Relationship Id="rId9" Type="http://schemas.openxmlformats.org/officeDocument/2006/relationships/tags" Target="../tags/tag214.xml"/><Relationship Id="rId1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25.xml"/><Relationship Id="rId13" Type="http://schemas.openxmlformats.org/officeDocument/2006/relationships/image" Target="../media/image18.png"/><Relationship Id="rId3" Type="http://schemas.openxmlformats.org/officeDocument/2006/relationships/tags" Target="../tags/tag220.xml"/><Relationship Id="rId7" Type="http://schemas.openxmlformats.org/officeDocument/2006/relationships/tags" Target="../tags/tag224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219.xml"/><Relationship Id="rId16" Type="http://schemas.openxmlformats.org/officeDocument/2006/relationships/image" Target="../media/image49.png"/><Relationship Id="rId1" Type="http://schemas.openxmlformats.org/officeDocument/2006/relationships/tags" Target="../tags/tag218.xml"/><Relationship Id="rId6" Type="http://schemas.openxmlformats.org/officeDocument/2006/relationships/tags" Target="../tags/tag223.xml"/><Relationship Id="rId11" Type="http://schemas.openxmlformats.org/officeDocument/2006/relationships/tags" Target="../tags/tag228.xml"/><Relationship Id="rId5" Type="http://schemas.openxmlformats.org/officeDocument/2006/relationships/tags" Target="../tags/tag222.xml"/><Relationship Id="rId15" Type="http://schemas.openxmlformats.org/officeDocument/2006/relationships/image" Target="../media/image48.png"/><Relationship Id="rId10" Type="http://schemas.openxmlformats.org/officeDocument/2006/relationships/tags" Target="../tags/tag227.xml"/><Relationship Id="rId4" Type="http://schemas.openxmlformats.org/officeDocument/2006/relationships/tags" Target="../tags/tag221.xml"/><Relationship Id="rId9" Type="http://schemas.openxmlformats.org/officeDocument/2006/relationships/tags" Target="../tags/tag226.xml"/><Relationship Id="rId14" Type="http://schemas.openxmlformats.org/officeDocument/2006/relationships/image" Target="../media/image19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36.xml"/><Relationship Id="rId13" Type="http://schemas.openxmlformats.org/officeDocument/2006/relationships/slideLayout" Target="../slideLayouts/slideLayout29.xml"/><Relationship Id="rId3" Type="http://schemas.openxmlformats.org/officeDocument/2006/relationships/tags" Target="../tags/tag231.xml"/><Relationship Id="rId7" Type="http://schemas.openxmlformats.org/officeDocument/2006/relationships/tags" Target="../tags/tag235.xml"/><Relationship Id="rId12" Type="http://schemas.openxmlformats.org/officeDocument/2006/relationships/tags" Target="../tags/tag240.xml"/><Relationship Id="rId17" Type="http://schemas.openxmlformats.org/officeDocument/2006/relationships/image" Target="../media/image49.png"/><Relationship Id="rId2" Type="http://schemas.openxmlformats.org/officeDocument/2006/relationships/tags" Target="../tags/tag230.xml"/><Relationship Id="rId16" Type="http://schemas.openxmlformats.org/officeDocument/2006/relationships/image" Target="../media/image47.jpeg"/><Relationship Id="rId1" Type="http://schemas.openxmlformats.org/officeDocument/2006/relationships/tags" Target="../tags/tag229.xml"/><Relationship Id="rId6" Type="http://schemas.openxmlformats.org/officeDocument/2006/relationships/tags" Target="../tags/tag234.xml"/><Relationship Id="rId11" Type="http://schemas.openxmlformats.org/officeDocument/2006/relationships/tags" Target="../tags/tag239.xml"/><Relationship Id="rId5" Type="http://schemas.openxmlformats.org/officeDocument/2006/relationships/tags" Target="../tags/tag233.xml"/><Relationship Id="rId15" Type="http://schemas.openxmlformats.org/officeDocument/2006/relationships/image" Target="../media/image19.svg"/><Relationship Id="rId10" Type="http://schemas.openxmlformats.org/officeDocument/2006/relationships/tags" Target="../tags/tag238.xml"/><Relationship Id="rId4" Type="http://schemas.openxmlformats.org/officeDocument/2006/relationships/tags" Target="../tags/tag232.xml"/><Relationship Id="rId9" Type="http://schemas.openxmlformats.org/officeDocument/2006/relationships/tags" Target="../tags/tag237.xml"/><Relationship Id="rId1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243.xml"/><Relationship Id="rId7" Type="http://schemas.openxmlformats.org/officeDocument/2006/relationships/slideLayout" Target="../slideLayouts/slideLayout29.xml"/><Relationship Id="rId2" Type="http://schemas.openxmlformats.org/officeDocument/2006/relationships/tags" Target="../tags/tag242.xml"/><Relationship Id="rId1" Type="http://schemas.openxmlformats.org/officeDocument/2006/relationships/tags" Target="../tags/tag241.xml"/><Relationship Id="rId6" Type="http://schemas.openxmlformats.org/officeDocument/2006/relationships/tags" Target="../tags/tag246.xml"/><Relationship Id="rId11" Type="http://schemas.openxmlformats.org/officeDocument/2006/relationships/image" Target="../media/image50.png"/><Relationship Id="rId5" Type="http://schemas.openxmlformats.org/officeDocument/2006/relationships/tags" Target="../tags/tag245.xml"/><Relationship Id="rId10" Type="http://schemas.openxmlformats.org/officeDocument/2006/relationships/image" Target="../media/image47.jpeg"/><Relationship Id="rId4" Type="http://schemas.openxmlformats.org/officeDocument/2006/relationships/tags" Target="../tags/tag244.xml"/><Relationship Id="rId9" Type="http://schemas.openxmlformats.org/officeDocument/2006/relationships/image" Target="../media/image19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254.xml"/><Relationship Id="rId13" Type="http://schemas.openxmlformats.org/officeDocument/2006/relationships/image" Target="../media/image18.png"/><Relationship Id="rId3" Type="http://schemas.openxmlformats.org/officeDocument/2006/relationships/tags" Target="../tags/tag249.xml"/><Relationship Id="rId7" Type="http://schemas.openxmlformats.org/officeDocument/2006/relationships/tags" Target="../tags/tag253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248.xml"/><Relationship Id="rId16" Type="http://schemas.openxmlformats.org/officeDocument/2006/relationships/image" Target="../media/image50.png"/><Relationship Id="rId1" Type="http://schemas.openxmlformats.org/officeDocument/2006/relationships/tags" Target="../tags/tag247.xml"/><Relationship Id="rId6" Type="http://schemas.openxmlformats.org/officeDocument/2006/relationships/tags" Target="../tags/tag252.xml"/><Relationship Id="rId11" Type="http://schemas.openxmlformats.org/officeDocument/2006/relationships/tags" Target="../tags/tag257.xml"/><Relationship Id="rId5" Type="http://schemas.openxmlformats.org/officeDocument/2006/relationships/tags" Target="../tags/tag251.xml"/><Relationship Id="rId15" Type="http://schemas.openxmlformats.org/officeDocument/2006/relationships/image" Target="../media/image48.png"/><Relationship Id="rId10" Type="http://schemas.openxmlformats.org/officeDocument/2006/relationships/tags" Target="../tags/tag256.xml"/><Relationship Id="rId4" Type="http://schemas.openxmlformats.org/officeDocument/2006/relationships/tags" Target="../tags/tag250.xml"/><Relationship Id="rId9" Type="http://schemas.openxmlformats.org/officeDocument/2006/relationships/tags" Target="../tags/tag255.xml"/><Relationship Id="rId14" Type="http://schemas.openxmlformats.org/officeDocument/2006/relationships/image" Target="../media/image19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65.xml"/><Relationship Id="rId13" Type="http://schemas.openxmlformats.org/officeDocument/2006/relationships/image" Target="../media/image18.png"/><Relationship Id="rId3" Type="http://schemas.openxmlformats.org/officeDocument/2006/relationships/tags" Target="../tags/tag260.xml"/><Relationship Id="rId7" Type="http://schemas.openxmlformats.org/officeDocument/2006/relationships/tags" Target="../tags/tag264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259.xml"/><Relationship Id="rId16" Type="http://schemas.openxmlformats.org/officeDocument/2006/relationships/image" Target="../media/image51.png"/><Relationship Id="rId1" Type="http://schemas.openxmlformats.org/officeDocument/2006/relationships/tags" Target="../tags/tag258.xml"/><Relationship Id="rId6" Type="http://schemas.openxmlformats.org/officeDocument/2006/relationships/tags" Target="../tags/tag263.xml"/><Relationship Id="rId11" Type="http://schemas.openxmlformats.org/officeDocument/2006/relationships/tags" Target="../tags/tag268.xml"/><Relationship Id="rId5" Type="http://schemas.openxmlformats.org/officeDocument/2006/relationships/tags" Target="../tags/tag262.xml"/><Relationship Id="rId15" Type="http://schemas.openxmlformats.org/officeDocument/2006/relationships/image" Target="../media/image48.png"/><Relationship Id="rId10" Type="http://schemas.openxmlformats.org/officeDocument/2006/relationships/tags" Target="../tags/tag267.xml"/><Relationship Id="rId4" Type="http://schemas.openxmlformats.org/officeDocument/2006/relationships/tags" Target="../tags/tag261.xml"/><Relationship Id="rId9" Type="http://schemas.openxmlformats.org/officeDocument/2006/relationships/tags" Target="../tags/tag266.xml"/><Relationship Id="rId14" Type="http://schemas.openxmlformats.org/officeDocument/2006/relationships/image" Target="../media/image19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76.xml"/><Relationship Id="rId13" Type="http://schemas.openxmlformats.org/officeDocument/2006/relationships/slideLayout" Target="../slideLayouts/slideLayout29.xml"/><Relationship Id="rId3" Type="http://schemas.openxmlformats.org/officeDocument/2006/relationships/tags" Target="../tags/tag271.xml"/><Relationship Id="rId7" Type="http://schemas.openxmlformats.org/officeDocument/2006/relationships/tags" Target="../tags/tag275.xml"/><Relationship Id="rId12" Type="http://schemas.openxmlformats.org/officeDocument/2006/relationships/tags" Target="../tags/tag280.xml"/><Relationship Id="rId17" Type="http://schemas.openxmlformats.org/officeDocument/2006/relationships/image" Target="../media/image51.png"/><Relationship Id="rId2" Type="http://schemas.openxmlformats.org/officeDocument/2006/relationships/tags" Target="../tags/tag270.xml"/><Relationship Id="rId16" Type="http://schemas.openxmlformats.org/officeDocument/2006/relationships/image" Target="../media/image47.jpeg"/><Relationship Id="rId1" Type="http://schemas.openxmlformats.org/officeDocument/2006/relationships/tags" Target="../tags/tag269.xml"/><Relationship Id="rId6" Type="http://schemas.openxmlformats.org/officeDocument/2006/relationships/tags" Target="../tags/tag274.xml"/><Relationship Id="rId11" Type="http://schemas.openxmlformats.org/officeDocument/2006/relationships/tags" Target="../tags/tag279.xml"/><Relationship Id="rId5" Type="http://schemas.openxmlformats.org/officeDocument/2006/relationships/tags" Target="../tags/tag273.xml"/><Relationship Id="rId15" Type="http://schemas.openxmlformats.org/officeDocument/2006/relationships/image" Target="../media/image19.svg"/><Relationship Id="rId10" Type="http://schemas.openxmlformats.org/officeDocument/2006/relationships/tags" Target="../tags/tag278.xml"/><Relationship Id="rId4" Type="http://schemas.openxmlformats.org/officeDocument/2006/relationships/tags" Target="../tags/tag272.xml"/><Relationship Id="rId9" Type="http://schemas.openxmlformats.org/officeDocument/2006/relationships/tags" Target="../tags/tag277.xml"/><Relationship Id="rId14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288.xml"/><Relationship Id="rId13" Type="http://schemas.openxmlformats.org/officeDocument/2006/relationships/slideLayout" Target="../slideLayouts/slideLayout29.xml"/><Relationship Id="rId3" Type="http://schemas.openxmlformats.org/officeDocument/2006/relationships/tags" Target="../tags/tag283.xml"/><Relationship Id="rId7" Type="http://schemas.openxmlformats.org/officeDocument/2006/relationships/tags" Target="../tags/tag287.xml"/><Relationship Id="rId12" Type="http://schemas.openxmlformats.org/officeDocument/2006/relationships/tags" Target="../tags/tag292.xml"/><Relationship Id="rId17" Type="http://schemas.openxmlformats.org/officeDocument/2006/relationships/image" Target="../media/image52.png"/><Relationship Id="rId2" Type="http://schemas.openxmlformats.org/officeDocument/2006/relationships/tags" Target="../tags/tag282.xml"/><Relationship Id="rId16" Type="http://schemas.openxmlformats.org/officeDocument/2006/relationships/image" Target="../media/image47.jpeg"/><Relationship Id="rId1" Type="http://schemas.openxmlformats.org/officeDocument/2006/relationships/tags" Target="../tags/tag281.xml"/><Relationship Id="rId6" Type="http://schemas.openxmlformats.org/officeDocument/2006/relationships/tags" Target="../tags/tag286.xml"/><Relationship Id="rId11" Type="http://schemas.openxmlformats.org/officeDocument/2006/relationships/tags" Target="../tags/tag291.xml"/><Relationship Id="rId5" Type="http://schemas.openxmlformats.org/officeDocument/2006/relationships/tags" Target="../tags/tag285.xml"/><Relationship Id="rId15" Type="http://schemas.openxmlformats.org/officeDocument/2006/relationships/image" Target="../media/image19.svg"/><Relationship Id="rId10" Type="http://schemas.openxmlformats.org/officeDocument/2006/relationships/tags" Target="../tags/tag290.xml"/><Relationship Id="rId4" Type="http://schemas.openxmlformats.org/officeDocument/2006/relationships/tags" Target="../tags/tag284.xml"/><Relationship Id="rId9" Type="http://schemas.openxmlformats.org/officeDocument/2006/relationships/tags" Target="../tags/tag289.xml"/><Relationship Id="rId1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300.xml"/><Relationship Id="rId13" Type="http://schemas.openxmlformats.org/officeDocument/2006/relationships/image" Target="../media/image18.png"/><Relationship Id="rId3" Type="http://schemas.openxmlformats.org/officeDocument/2006/relationships/tags" Target="../tags/tag295.xml"/><Relationship Id="rId7" Type="http://schemas.openxmlformats.org/officeDocument/2006/relationships/tags" Target="../tags/tag299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294.xml"/><Relationship Id="rId16" Type="http://schemas.openxmlformats.org/officeDocument/2006/relationships/image" Target="../media/image52.png"/><Relationship Id="rId1" Type="http://schemas.openxmlformats.org/officeDocument/2006/relationships/tags" Target="../tags/tag293.xml"/><Relationship Id="rId6" Type="http://schemas.openxmlformats.org/officeDocument/2006/relationships/tags" Target="../tags/tag298.xml"/><Relationship Id="rId11" Type="http://schemas.openxmlformats.org/officeDocument/2006/relationships/tags" Target="../tags/tag303.xml"/><Relationship Id="rId5" Type="http://schemas.openxmlformats.org/officeDocument/2006/relationships/tags" Target="../tags/tag297.xml"/><Relationship Id="rId15" Type="http://schemas.openxmlformats.org/officeDocument/2006/relationships/image" Target="../media/image48.png"/><Relationship Id="rId10" Type="http://schemas.openxmlformats.org/officeDocument/2006/relationships/tags" Target="../tags/tag302.xml"/><Relationship Id="rId4" Type="http://schemas.openxmlformats.org/officeDocument/2006/relationships/tags" Target="../tags/tag296.xml"/><Relationship Id="rId9" Type="http://schemas.openxmlformats.org/officeDocument/2006/relationships/tags" Target="../tags/tag301.xml"/><Relationship Id="rId14" Type="http://schemas.openxmlformats.org/officeDocument/2006/relationships/image" Target="../media/image19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311.xml"/><Relationship Id="rId13" Type="http://schemas.openxmlformats.org/officeDocument/2006/relationships/image" Target="../media/image18.png"/><Relationship Id="rId3" Type="http://schemas.openxmlformats.org/officeDocument/2006/relationships/tags" Target="../tags/tag306.xml"/><Relationship Id="rId7" Type="http://schemas.openxmlformats.org/officeDocument/2006/relationships/tags" Target="../tags/tag310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305.xml"/><Relationship Id="rId16" Type="http://schemas.openxmlformats.org/officeDocument/2006/relationships/image" Target="../media/image53.png"/><Relationship Id="rId1" Type="http://schemas.openxmlformats.org/officeDocument/2006/relationships/tags" Target="../tags/tag304.xml"/><Relationship Id="rId6" Type="http://schemas.openxmlformats.org/officeDocument/2006/relationships/tags" Target="../tags/tag309.xml"/><Relationship Id="rId11" Type="http://schemas.openxmlformats.org/officeDocument/2006/relationships/tags" Target="../tags/tag314.xml"/><Relationship Id="rId5" Type="http://schemas.openxmlformats.org/officeDocument/2006/relationships/tags" Target="../tags/tag308.xml"/><Relationship Id="rId15" Type="http://schemas.openxmlformats.org/officeDocument/2006/relationships/image" Target="../media/image48.png"/><Relationship Id="rId10" Type="http://schemas.openxmlformats.org/officeDocument/2006/relationships/tags" Target="../tags/tag313.xml"/><Relationship Id="rId4" Type="http://schemas.openxmlformats.org/officeDocument/2006/relationships/tags" Target="../tags/tag307.xml"/><Relationship Id="rId9" Type="http://schemas.openxmlformats.org/officeDocument/2006/relationships/tags" Target="../tags/tag312.xml"/><Relationship Id="rId14" Type="http://schemas.openxmlformats.org/officeDocument/2006/relationships/image" Target="../media/image19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322.xml"/><Relationship Id="rId13" Type="http://schemas.openxmlformats.org/officeDocument/2006/relationships/slideLayout" Target="../slideLayouts/slideLayout29.xml"/><Relationship Id="rId3" Type="http://schemas.openxmlformats.org/officeDocument/2006/relationships/tags" Target="../tags/tag317.xml"/><Relationship Id="rId7" Type="http://schemas.openxmlformats.org/officeDocument/2006/relationships/tags" Target="../tags/tag321.xml"/><Relationship Id="rId12" Type="http://schemas.openxmlformats.org/officeDocument/2006/relationships/tags" Target="../tags/tag326.xml"/><Relationship Id="rId17" Type="http://schemas.openxmlformats.org/officeDocument/2006/relationships/image" Target="../media/image53.png"/><Relationship Id="rId2" Type="http://schemas.openxmlformats.org/officeDocument/2006/relationships/tags" Target="../tags/tag316.xml"/><Relationship Id="rId16" Type="http://schemas.openxmlformats.org/officeDocument/2006/relationships/image" Target="../media/image47.jpeg"/><Relationship Id="rId1" Type="http://schemas.openxmlformats.org/officeDocument/2006/relationships/tags" Target="../tags/tag315.xml"/><Relationship Id="rId6" Type="http://schemas.openxmlformats.org/officeDocument/2006/relationships/tags" Target="../tags/tag320.xml"/><Relationship Id="rId11" Type="http://schemas.openxmlformats.org/officeDocument/2006/relationships/tags" Target="../tags/tag325.xml"/><Relationship Id="rId5" Type="http://schemas.openxmlformats.org/officeDocument/2006/relationships/tags" Target="../tags/tag319.xml"/><Relationship Id="rId15" Type="http://schemas.openxmlformats.org/officeDocument/2006/relationships/image" Target="../media/image19.svg"/><Relationship Id="rId10" Type="http://schemas.openxmlformats.org/officeDocument/2006/relationships/tags" Target="../tags/tag324.xml"/><Relationship Id="rId4" Type="http://schemas.openxmlformats.org/officeDocument/2006/relationships/tags" Target="../tags/tag318.xml"/><Relationship Id="rId9" Type="http://schemas.openxmlformats.org/officeDocument/2006/relationships/tags" Target="../tags/tag323.xml"/><Relationship Id="rId14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334.xml"/><Relationship Id="rId13" Type="http://schemas.openxmlformats.org/officeDocument/2006/relationships/image" Target="../media/image18.png"/><Relationship Id="rId3" Type="http://schemas.openxmlformats.org/officeDocument/2006/relationships/tags" Target="../tags/tag329.xml"/><Relationship Id="rId7" Type="http://schemas.openxmlformats.org/officeDocument/2006/relationships/tags" Target="../tags/tag333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328.xml"/><Relationship Id="rId16" Type="http://schemas.openxmlformats.org/officeDocument/2006/relationships/image" Target="../media/image54.png"/><Relationship Id="rId1" Type="http://schemas.openxmlformats.org/officeDocument/2006/relationships/tags" Target="../tags/tag327.xml"/><Relationship Id="rId6" Type="http://schemas.openxmlformats.org/officeDocument/2006/relationships/tags" Target="../tags/tag332.xml"/><Relationship Id="rId11" Type="http://schemas.openxmlformats.org/officeDocument/2006/relationships/tags" Target="../tags/tag337.xml"/><Relationship Id="rId5" Type="http://schemas.openxmlformats.org/officeDocument/2006/relationships/tags" Target="../tags/tag331.xml"/><Relationship Id="rId15" Type="http://schemas.openxmlformats.org/officeDocument/2006/relationships/image" Target="../media/image48.png"/><Relationship Id="rId10" Type="http://schemas.openxmlformats.org/officeDocument/2006/relationships/tags" Target="../tags/tag336.xml"/><Relationship Id="rId4" Type="http://schemas.openxmlformats.org/officeDocument/2006/relationships/tags" Target="../tags/tag330.xml"/><Relationship Id="rId9" Type="http://schemas.openxmlformats.org/officeDocument/2006/relationships/tags" Target="../tags/tag335.xml"/><Relationship Id="rId14" Type="http://schemas.openxmlformats.org/officeDocument/2006/relationships/image" Target="../media/image19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345.xml"/><Relationship Id="rId13" Type="http://schemas.openxmlformats.org/officeDocument/2006/relationships/slideLayout" Target="../slideLayouts/slideLayout29.xml"/><Relationship Id="rId3" Type="http://schemas.openxmlformats.org/officeDocument/2006/relationships/tags" Target="../tags/tag340.xml"/><Relationship Id="rId7" Type="http://schemas.openxmlformats.org/officeDocument/2006/relationships/tags" Target="../tags/tag344.xml"/><Relationship Id="rId12" Type="http://schemas.openxmlformats.org/officeDocument/2006/relationships/tags" Target="../tags/tag349.xml"/><Relationship Id="rId17" Type="http://schemas.openxmlformats.org/officeDocument/2006/relationships/image" Target="../media/image54.png"/><Relationship Id="rId2" Type="http://schemas.openxmlformats.org/officeDocument/2006/relationships/tags" Target="../tags/tag339.xml"/><Relationship Id="rId16" Type="http://schemas.openxmlformats.org/officeDocument/2006/relationships/image" Target="../media/image47.jpeg"/><Relationship Id="rId1" Type="http://schemas.openxmlformats.org/officeDocument/2006/relationships/tags" Target="../tags/tag338.xml"/><Relationship Id="rId6" Type="http://schemas.openxmlformats.org/officeDocument/2006/relationships/tags" Target="../tags/tag343.xml"/><Relationship Id="rId11" Type="http://schemas.openxmlformats.org/officeDocument/2006/relationships/tags" Target="../tags/tag348.xml"/><Relationship Id="rId5" Type="http://schemas.openxmlformats.org/officeDocument/2006/relationships/tags" Target="../tags/tag342.xml"/><Relationship Id="rId15" Type="http://schemas.openxmlformats.org/officeDocument/2006/relationships/image" Target="../media/image19.svg"/><Relationship Id="rId10" Type="http://schemas.openxmlformats.org/officeDocument/2006/relationships/tags" Target="../tags/tag347.xml"/><Relationship Id="rId4" Type="http://schemas.openxmlformats.org/officeDocument/2006/relationships/tags" Target="../tags/tag341.xml"/><Relationship Id="rId9" Type="http://schemas.openxmlformats.org/officeDocument/2006/relationships/tags" Target="../tags/tag346.xml"/><Relationship Id="rId14" Type="http://schemas.openxmlformats.org/officeDocument/2006/relationships/image" Target="../media/image1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357.xml"/><Relationship Id="rId13" Type="http://schemas.openxmlformats.org/officeDocument/2006/relationships/image" Target="../media/image18.png"/><Relationship Id="rId3" Type="http://schemas.openxmlformats.org/officeDocument/2006/relationships/tags" Target="../tags/tag352.xml"/><Relationship Id="rId7" Type="http://schemas.openxmlformats.org/officeDocument/2006/relationships/tags" Target="../tags/tag356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351.xml"/><Relationship Id="rId16" Type="http://schemas.openxmlformats.org/officeDocument/2006/relationships/image" Target="../media/image55.jpeg"/><Relationship Id="rId1" Type="http://schemas.openxmlformats.org/officeDocument/2006/relationships/tags" Target="../tags/tag350.xml"/><Relationship Id="rId6" Type="http://schemas.openxmlformats.org/officeDocument/2006/relationships/tags" Target="../tags/tag355.xml"/><Relationship Id="rId11" Type="http://schemas.openxmlformats.org/officeDocument/2006/relationships/tags" Target="../tags/tag360.xml"/><Relationship Id="rId5" Type="http://schemas.openxmlformats.org/officeDocument/2006/relationships/tags" Target="../tags/tag354.xml"/><Relationship Id="rId15" Type="http://schemas.openxmlformats.org/officeDocument/2006/relationships/image" Target="../media/image48.png"/><Relationship Id="rId10" Type="http://schemas.openxmlformats.org/officeDocument/2006/relationships/tags" Target="../tags/tag359.xml"/><Relationship Id="rId4" Type="http://schemas.openxmlformats.org/officeDocument/2006/relationships/tags" Target="../tags/tag353.xml"/><Relationship Id="rId9" Type="http://schemas.openxmlformats.org/officeDocument/2006/relationships/tags" Target="../tags/tag358.xml"/><Relationship Id="rId14" Type="http://schemas.openxmlformats.org/officeDocument/2006/relationships/image" Target="../media/image19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368.xml"/><Relationship Id="rId13" Type="http://schemas.openxmlformats.org/officeDocument/2006/relationships/slideLayout" Target="../slideLayouts/slideLayout29.xml"/><Relationship Id="rId3" Type="http://schemas.openxmlformats.org/officeDocument/2006/relationships/tags" Target="../tags/tag363.xml"/><Relationship Id="rId7" Type="http://schemas.openxmlformats.org/officeDocument/2006/relationships/tags" Target="../tags/tag367.xml"/><Relationship Id="rId12" Type="http://schemas.openxmlformats.org/officeDocument/2006/relationships/tags" Target="../tags/tag372.xml"/><Relationship Id="rId17" Type="http://schemas.openxmlformats.org/officeDocument/2006/relationships/image" Target="../media/image55.jpeg"/><Relationship Id="rId2" Type="http://schemas.openxmlformats.org/officeDocument/2006/relationships/tags" Target="../tags/tag362.xml"/><Relationship Id="rId16" Type="http://schemas.openxmlformats.org/officeDocument/2006/relationships/image" Target="../media/image47.jpeg"/><Relationship Id="rId1" Type="http://schemas.openxmlformats.org/officeDocument/2006/relationships/tags" Target="../tags/tag361.xml"/><Relationship Id="rId6" Type="http://schemas.openxmlformats.org/officeDocument/2006/relationships/tags" Target="../tags/tag366.xml"/><Relationship Id="rId11" Type="http://schemas.openxmlformats.org/officeDocument/2006/relationships/tags" Target="../tags/tag371.xml"/><Relationship Id="rId5" Type="http://schemas.openxmlformats.org/officeDocument/2006/relationships/tags" Target="../tags/tag365.xml"/><Relationship Id="rId15" Type="http://schemas.openxmlformats.org/officeDocument/2006/relationships/image" Target="../media/image19.svg"/><Relationship Id="rId10" Type="http://schemas.openxmlformats.org/officeDocument/2006/relationships/tags" Target="../tags/tag370.xml"/><Relationship Id="rId4" Type="http://schemas.openxmlformats.org/officeDocument/2006/relationships/tags" Target="../tags/tag364.xml"/><Relationship Id="rId9" Type="http://schemas.openxmlformats.org/officeDocument/2006/relationships/tags" Target="../tags/tag369.xml"/><Relationship Id="rId14" Type="http://schemas.openxmlformats.org/officeDocument/2006/relationships/image" Target="../media/image1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380.xml"/><Relationship Id="rId13" Type="http://schemas.openxmlformats.org/officeDocument/2006/relationships/image" Target="../media/image18.png"/><Relationship Id="rId3" Type="http://schemas.openxmlformats.org/officeDocument/2006/relationships/tags" Target="../tags/tag375.xml"/><Relationship Id="rId7" Type="http://schemas.openxmlformats.org/officeDocument/2006/relationships/tags" Target="../tags/tag379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374.xml"/><Relationship Id="rId16" Type="http://schemas.openxmlformats.org/officeDocument/2006/relationships/image" Target="../media/image55.jpeg"/><Relationship Id="rId1" Type="http://schemas.openxmlformats.org/officeDocument/2006/relationships/tags" Target="../tags/tag373.xml"/><Relationship Id="rId6" Type="http://schemas.openxmlformats.org/officeDocument/2006/relationships/tags" Target="../tags/tag378.xml"/><Relationship Id="rId11" Type="http://schemas.openxmlformats.org/officeDocument/2006/relationships/tags" Target="../tags/tag383.xml"/><Relationship Id="rId5" Type="http://schemas.openxmlformats.org/officeDocument/2006/relationships/tags" Target="../tags/tag377.xml"/><Relationship Id="rId15" Type="http://schemas.openxmlformats.org/officeDocument/2006/relationships/image" Target="../media/image48.png"/><Relationship Id="rId10" Type="http://schemas.openxmlformats.org/officeDocument/2006/relationships/tags" Target="../tags/tag382.xml"/><Relationship Id="rId4" Type="http://schemas.openxmlformats.org/officeDocument/2006/relationships/tags" Target="../tags/tag376.xml"/><Relationship Id="rId9" Type="http://schemas.openxmlformats.org/officeDocument/2006/relationships/tags" Target="../tags/tag381.xml"/><Relationship Id="rId14" Type="http://schemas.openxmlformats.org/officeDocument/2006/relationships/image" Target="../media/image19.sv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391.xml"/><Relationship Id="rId13" Type="http://schemas.openxmlformats.org/officeDocument/2006/relationships/slideLayout" Target="../slideLayouts/slideLayout29.xml"/><Relationship Id="rId3" Type="http://schemas.openxmlformats.org/officeDocument/2006/relationships/tags" Target="../tags/tag386.xml"/><Relationship Id="rId7" Type="http://schemas.openxmlformats.org/officeDocument/2006/relationships/tags" Target="../tags/tag390.xml"/><Relationship Id="rId12" Type="http://schemas.openxmlformats.org/officeDocument/2006/relationships/tags" Target="../tags/tag395.xml"/><Relationship Id="rId17" Type="http://schemas.openxmlformats.org/officeDocument/2006/relationships/image" Target="../media/image55.jpeg"/><Relationship Id="rId2" Type="http://schemas.openxmlformats.org/officeDocument/2006/relationships/tags" Target="../tags/tag385.xml"/><Relationship Id="rId16" Type="http://schemas.openxmlformats.org/officeDocument/2006/relationships/image" Target="../media/image47.jpeg"/><Relationship Id="rId1" Type="http://schemas.openxmlformats.org/officeDocument/2006/relationships/tags" Target="../tags/tag384.xml"/><Relationship Id="rId6" Type="http://schemas.openxmlformats.org/officeDocument/2006/relationships/tags" Target="../tags/tag389.xml"/><Relationship Id="rId11" Type="http://schemas.openxmlformats.org/officeDocument/2006/relationships/tags" Target="../tags/tag394.xml"/><Relationship Id="rId5" Type="http://schemas.openxmlformats.org/officeDocument/2006/relationships/tags" Target="../tags/tag388.xml"/><Relationship Id="rId15" Type="http://schemas.openxmlformats.org/officeDocument/2006/relationships/image" Target="../media/image19.svg"/><Relationship Id="rId10" Type="http://schemas.openxmlformats.org/officeDocument/2006/relationships/tags" Target="../tags/tag393.xml"/><Relationship Id="rId4" Type="http://schemas.openxmlformats.org/officeDocument/2006/relationships/tags" Target="../tags/tag387.xml"/><Relationship Id="rId9" Type="http://schemas.openxmlformats.org/officeDocument/2006/relationships/tags" Target="../tags/tag392.xml"/><Relationship Id="rId14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8" Type="http://schemas.microsoft.com/office/2007/relationships/media" Target="../media/media1.wav"/><Relationship Id="rId13" Type="http://schemas.openxmlformats.org/officeDocument/2006/relationships/tags" Target="../tags/tag406.xml"/><Relationship Id="rId18" Type="http://schemas.openxmlformats.org/officeDocument/2006/relationships/image" Target="../media/image19.svg"/><Relationship Id="rId3" Type="http://schemas.openxmlformats.org/officeDocument/2006/relationships/tags" Target="../tags/tag398.xml"/><Relationship Id="rId21" Type="http://schemas.openxmlformats.org/officeDocument/2006/relationships/image" Target="../media/image56.png"/><Relationship Id="rId7" Type="http://schemas.openxmlformats.org/officeDocument/2006/relationships/tags" Target="../tags/tag402.xml"/><Relationship Id="rId12" Type="http://schemas.openxmlformats.org/officeDocument/2006/relationships/tags" Target="../tags/tag405.xml"/><Relationship Id="rId17" Type="http://schemas.openxmlformats.org/officeDocument/2006/relationships/image" Target="../media/image18.png"/><Relationship Id="rId2" Type="http://schemas.openxmlformats.org/officeDocument/2006/relationships/tags" Target="../tags/tag397.xml"/><Relationship Id="rId16" Type="http://schemas.openxmlformats.org/officeDocument/2006/relationships/slideLayout" Target="../slideLayouts/slideLayout29.xml"/><Relationship Id="rId20" Type="http://schemas.openxmlformats.org/officeDocument/2006/relationships/image" Target="../media/image55.jpeg"/><Relationship Id="rId1" Type="http://schemas.openxmlformats.org/officeDocument/2006/relationships/tags" Target="../tags/tag396.xml"/><Relationship Id="rId6" Type="http://schemas.openxmlformats.org/officeDocument/2006/relationships/tags" Target="../tags/tag401.xml"/><Relationship Id="rId11" Type="http://schemas.openxmlformats.org/officeDocument/2006/relationships/tags" Target="../tags/tag404.xml"/><Relationship Id="rId5" Type="http://schemas.openxmlformats.org/officeDocument/2006/relationships/tags" Target="../tags/tag400.xml"/><Relationship Id="rId15" Type="http://schemas.openxmlformats.org/officeDocument/2006/relationships/tags" Target="../tags/tag408.xml"/><Relationship Id="rId10" Type="http://schemas.openxmlformats.org/officeDocument/2006/relationships/tags" Target="../tags/tag403.xml"/><Relationship Id="rId19" Type="http://schemas.openxmlformats.org/officeDocument/2006/relationships/image" Target="../media/image47.jpeg"/><Relationship Id="rId4" Type="http://schemas.openxmlformats.org/officeDocument/2006/relationships/tags" Target="../tags/tag399.xml"/><Relationship Id="rId9" Type="http://schemas.openxmlformats.org/officeDocument/2006/relationships/audio" Target="../media/media1.wav"/><Relationship Id="rId14" Type="http://schemas.openxmlformats.org/officeDocument/2006/relationships/tags" Target="../tags/tag40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tags" Target="../tags/tag416.xml"/><Relationship Id="rId13" Type="http://schemas.openxmlformats.org/officeDocument/2006/relationships/image" Target="../media/image18.png"/><Relationship Id="rId3" Type="http://schemas.openxmlformats.org/officeDocument/2006/relationships/tags" Target="../tags/tag411.xml"/><Relationship Id="rId7" Type="http://schemas.openxmlformats.org/officeDocument/2006/relationships/tags" Target="../tags/tag415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410.xml"/><Relationship Id="rId16" Type="http://schemas.openxmlformats.org/officeDocument/2006/relationships/image" Target="../media/image57.jpeg"/><Relationship Id="rId1" Type="http://schemas.openxmlformats.org/officeDocument/2006/relationships/tags" Target="../tags/tag409.xml"/><Relationship Id="rId6" Type="http://schemas.openxmlformats.org/officeDocument/2006/relationships/tags" Target="../tags/tag414.xml"/><Relationship Id="rId11" Type="http://schemas.openxmlformats.org/officeDocument/2006/relationships/tags" Target="../tags/tag419.xml"/><Relationship Id="rId5" Type="http://schemas.openxmlformats.org/officeDocument/2006/relationships/tags" Target="../tags/tag413.xml"/><Relationship Id="rId15" Type="http://schemas.openxmlformats.org/officeDocument/2006/relationships/image" Target="../media/image48.png"/><Relationship Id="rId10" Type="http://schemas.openxmlformats.org/officeDocument/2006/relationships/tags" Target="../tags/tag418.xml"/><Relationship Id="rId4" Type="http://schemas.openxmlformats.org/officeDocument/2006/relationships/tags" Target="../tags/tag412.xml"/><Relationship Id="rId9" Type="http://schemas.openxmlformats.org/officeDocument/2006/relationships/tags" Target="../tags/tag417.xml"/><Relationship Id="rId14" Type="http://schemas.openxmlformats.org/officeDocument/2006/relationships/image" Target="../media/image19.sv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tags" Target="../tags/tag427.xml"/><Relationship Id="rId13" Type="http://schemas.openxmlformats.org/officeDocument/2006/relationships/slideLayout" Target="../slideLayouts/slideLayout29.xml"/><Relationship Id="rId3" Type="http://schemas.openxmlformats.org/officeDocument/2006/relationships/tags" Target="../tags/tag422.xml"/><Relationship Id="rId7" Type="http://schemas.openxmlformats.org/officeDocument/2006/relationships/tags" Target="../tags/tag426.xml"/><Relationship Id="rId12" Type="http://schemas.openxmlformats.org/officeDocument/2006/relationships/tags" Target="../tags/tag431.xml"/><Relationship Id="rId17" Type="http://schemas.openxmlformats.org/officeDocument/2006/relationships/image" Target="../media/image58.jpeg"/><Relationship Id="rId2" Type="http://schemas.openxmlformats.org/officeDocument/2006/relationships/tags" Target="../tags/tag421.xml"/><Relationship Id="rId16" Type="http://schemas.openxmlformats.org/officeDocument/2006/relationships/image" Target="../media/image47.jpeg"/><Relationship Id="rId1" Type="http://schemas.openxmlformats.org/officeDocument/2006/relationships/tags" Target="../tags/tag420.xml"/><Relationship Id="rId6" Type="http://schemas.openxmlformats.org/officeDocument/2006/relationships/tags" Target="../tags/tag425.xml"/><Relationship Id="rId11" Type="http://schemas.openxmlformats.org/officeDocument/2006/relationships/tags" Target="../tags/tag430.xml"/><Relationship Id="rId5" Type="http://schemas.openxmlformats.org/officeDocument/2006/relationships/tags" Target="../tags/tag424.xml"/><Relationship Id="rId15" Type="http://schemas.openxmlformats.org/officeDocument/2006/relationships/image" Target="../media/image19.svg"/><Relationship Id="rId10" Type="http://schemas.openxmlformats.org/officeDocument/2006/relationships/tags" Target="../tags/tag429.xml"/><Relationship Id="rId4" Type="http://schemas.openxmlformats.org/officeDocument/2006/relationships/tags" Target="../tags/tag423.xml"/><Relationship Id="rId9" Type="http://schemas.openxmlformats.org/officeDocument/2006/relationships/tags" Target="../tags/tag428.xml"/><Relationship Id="rId14" Type="http://schemas.openxmlformats.org/officeDocument/2006/relationships/image" Target="../media/image18.png"/></Relationships>
</file>

<file path=ppt/slides/_rels/slide41.xml.rels><?xml version="1.0" encoding="UTF-8" standalone="yes"?>
<Relationships xmlns="http://schemas.openxmlformats.org/package/2006/relationships"><Relationship Id="rId8" Type="http://schemas.microsoft.com/office/2007/relationships/media" Target="../media/media2.wav"/><Relationship Id="rId13" Type="http://schemas.openxmlformats.org/officeDocument/2006/relationships/tags" Target="../tags/tag442.xml"/><Relationship Id="rId18" Type="http://schemas.openxmlformats.org/officeDocument/2006/relationships/image" Target="../media/image19.svg"/><Relationship Id="rId3" Type="http://schemas.openxmlformats.org/officeDocument/2006/relationships/tags" Target="../tags/tag434.xml"/><Relationship Id="rId21" Type="http://schemas.openxmlformats.org/officeDocument/2006/relationships/image" Target="../media/image56.png"/><Relationship Id="rId7" Type="http://schemas.openxmlformats.org/officeDocument/2006/relationships/tags" Target="../tags/tag438.xml"/><Relationship Id="rId12" Type="http://schemas.openxmlformats.org/officeDocument/2006/relationships/tags" Target="../tags/tag441.xml"/><Relationship Id="rId17" Type="http://schemas.openxmlformats.org/officeDocument/2006/relationships/image" Target="../media/image18.png"/><Relationship Id="rId2" Type="http://schemas.openxmlformats.org/officeDocument/2006/relationships/tags" Target="../tags/tag433.xml"/><Relationship Id="rId16" Type="http://schemas.openxmlformats.org/officeDocument/2006/relationships/slideLayout" Target="../slideLayouts/slideLayout29.xml"/><Relationship Id="rId20" Type="http://schemas.openxmlformats.org/officeDocument/2006/relationships/image" Target="../media/image59.jpeg"/><Relationship Id="rId1" Type="http://schemas.openxmlformats.org/officeDocument/2006/relationships/tags" Target="../tags/tag432.xml"/><Relationship Id="rId6" Type="http://schemas.openxmlformats.org/officeDocument/2006/relationships/tags" Target="../tags/tag437.xml"/><Relationship Id="rId11" Type="http://schemas.openxmlformats.org/officeDocument/2006/relationships/tags" Target="../tags/tag440.xml"/><Relationship Id="rId5" Type="http://schemas.openxmlformats.org/officeDocument/2006/relationships/tags" Target="../tags/tag436.xml"/><Relationship Id="rId15" Type="http://schemas.openxmlformats.org/officeDocument/2006/relationships/tags" Target="../tags/tag444.xml"/><Relationship Id="rId10" Type="http://schemas.openxmlformats.org/officeDocument/2006/relationships/tags" Target="../tags/tag439.xml"/><Relationship Id="rId19" Type="http://schemas.openxmlformats.org/officeDocument/2006/relationships/image" Target="../media/image47.jpeg"/><Relationship Id="rId4" Type="http://schemas.openxmlformats.org/officeDocument/2006/relationships/tags" Target="../tags/tag435.xml"/><Relationship Id="rId9" Type="http://schemas.openxmlformats.org/officeDocument/2006/relationships/audio" Target="../media/media2.wav"/><Relationship Id="rId14" Type="http://schemas.openxmlformats.org/officeDocument/2006/relationships/tags" Target="../tags/tag443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tags" Target="../tags/tag452.xml"/><Relationship Id="rId13" Type="http://schemas.openxmlformats.org/officeDocument/2006/relationships/tags" Target="../tags/tag457.xml"/><Relationship Id="rId18" Type="http://schemas.openxmlformats.org/officeDocument/2006/relationships/image" Target="../media/image23.png"/><Relationship Id="rId3" Type="http://schemas.openxmlformats.org/officeDocument/2006/relationships/tags" Target="../tags/tag447.xml"/><Relationship Id="rId21" Type="http://schemas.openxmlformats.org/officeDocument/2006/relationships/image" Target="../media/image50.png"/><Relationship Id="rId7" Type="http://schemas.openxmlformats.org/officeDocument/2006/relationships/tags" Target="../tags/tag451.xml"/><Relationship Id="rId12" Type="http://schemas.openxmlformats.org/officeDocument/2006/relationships/tags" Target="../tags/tag456.xml"/><Relationship Id="rId17" Type="http://schemas.openxmlformats.org/officeDocument/2006/relationships/image" Target="../media/image19.svg"/><Relationship Id="rId2" Type="http://schemas.openxmlformats.org/officeDocument/2006/relationships/tags" Target="../tags/tag446.xml"/><Relationship Id="rId16" Type="http://schemas.openxmlformats.org/officeDocument/2006/relationships/image" Target="../media/image18.png"/><Relationship Id="rId20" Type="http://schemas.openxmlformats.org/officeDocument/2006/relationships/image" Target="../media/image49.png"/><Relationship Id="rId1" Type="http://schemas.openxmlformats.org/officeDocument/2006/relationships/tags" Target="../tags/tag445.xml"/><Relationship Id="rId6" Type="http://schemas.openxmlformats.org/officeDocument/2006/relationships/tags" Target="../tags/tag450.xml"/><Relationship Id="rId11" Type="http://schemas.openxmlformats.org/officeDocument/2006/relationships/tags" Target="../tags/tag455.xml"/><Relationship Id="rId5" Type="http://schemas.openxmlformats.org/officeDocument/2006/relationships/tags" Target="../tags/tag449.xml"/><Relationship Id="rId15" Type="http://schemas.openxmlformats.org/officeDocument/2006/relationships/slideLayout" Target="../slideLayouts/slideLayout29.xml"/><Relationship Id="rId23" Type="http://schemas.openxmlformats.org/officeDocument/2006/relationships/image" Target="../media/image60.png"/><Relationship Id="rId10" Type="http://schemas.openxmlformats.org/officeDocument/2006/relationships/tags" Target="../tags/tag454.xml"/><Relationship Id="rId19" Type="http://schemas.openxmlformats.org/officeDocument/2006/relationships/image" Target="../media/image46.png"/><Relationship Id="rId4" Type="http://schemas.openxmlformats.org/officeDocument/2006/relationships/tags" Target="../tags/tag448.xml"/><Relationship Id="rId9" Type="http://schemas.openxmlformats.org/officeDocument/2006/relationships/tags" Target="../tags/tag453.xml"/><Relationship Id="rId14" Type="http://schemas.openxmlformats.org/officeDocument/2006/relationships/tags" Target="../tags/tag458.xml"/><Relationship Id="rId22" Type="http://schemas.openxmlformats.org/officeDocument/2006/relationships/image" Target="../media/image5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466.xml"/><Relationship Id="rId13" Type="http://schemas.openxmlformats.org/officeDocument/2006/relationships/tags" Target="../tags/tag471.xml"/><Relationship Id="rId18" Type="http://schemas.openxmlformats.org/officeDocument/2006/relationships/image" Target="../media/image23.png"/><Relationship Id="rId3" Type="http://schemas.openxmlformats.org/officeDocument/2006/relationships/tags" Target="../tags/tag461.xml"/><Relationship Id="rId21" Type="http://schemas.openxmlformats.org/officeDocument/2006/relationships/image" Target="../media/image53.png"/><Relationship Id="rId7" Type="http://schemas.openxmlformats.org/officeDocument/2006/relationships/tags" Target="../tags/tag465.xml"/><Relationship Id="rId12" Type="http://schemas.openxmlformats.org/officeDocument/2006/relationships/tags" Target="../tags/tag470.xml"/><Relationship Id="rId17" Type="http://schemas.openxmlformats.org/officeDocument/2006/relationships/image" Target="../media/image19.svg"/><Relationship Id="rId2" Type="http://schemas.openxmlformats.org/officeDocument/2006/relationships/tags" Target="../tags/tag460.xml"/><Relationship Id="rId16" Type="http://schemas.openxmlformats.org/officeDocument/2006/relationships/image" Target="../media/image18.png"/><Relationship Id="rId20" Type="http://schemas.openxmlformats.org/officeDocument/2006/relationships/image" Target="../media/image62.jpeg"/><Relationship Id="rId1" Type="http://schemas.openxmlformats.org/officeDocument/2006/relationships/tags" Target="../tags/tag459.xml"/><Relationship Id="rId6" Type="http://schemas.openxmlformats.org/officeDocument/2006/relationships/tags" Target="../tags/tag464.xml"/><Relationship Id="rId11" Type="http://schemas.openxmlformats.org/officeDocument/2006/relationships/tags" Target="../tags/tag469.xml"/><Relationship Id="rId5" Type="http://schemas.openxmlformats.org/officeDocument/2006/relationships/tags" Target="../tags/tag463.xml"/><Relationship Id="rId15" Type="http://schemas.openxmlformats.org/officeDocument/2006/relationships/slideLayout" Target="../slideLayouts/slideLayout29.xml"/><Relationship Id="rId23" Type="http://schemas.openxmlformats.org/officeDocument/2006/relationships/image" Target="../media/image63.jpeg"/><Relationship Id="rId10" Type="http://schemas.openxmlformats.org/officeDocument/2006/relationships/tags" Target="../tags/tag468.xml"/><Relationship Id="rId19" Type="http://schemas.openxmlformats.org/officeDocument/2006/relationships/image" Target="../media/image61.jpeg"/><Relationship Id="rId4" Type="http://schemas.openxmlformats.org/officeDocument/2006/relationships/tags" Target="../tags/tag462.xml"/><Relationship Id="rId9" Type="http://schemas.openxmlformats.org/officeDocument/2006/relationships/tags" Target="../tags/tag467.xml"/><Relationship Id="rId14" Type="http://schemas.openxmlformats.org/officeDocument/2006/relationships/tags" Target="../tags/tag472.xml"/><Relationship Id="rId22" Type="http://schemas.openxmlformats.org/officeDocument/2006/relationships/image" Target="../media/image54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tags" Target="../tags/tag480.xml"/><Relationship Id="rId13" Type="http://schemas.openxmlformats.org/officeDocument/2006/relationships/image" Target="../media/image22.png"/><Relationship Id="rId18" Type="http://schemas.openxmlformats.org/officeDocument/2006/relationships/image" Target="../media/image60.png"/><Relationship Id="rId3" Type="http://schemas.openxmlformats.org/officeDocument/2006/relationships/tags" Target="../tags/tag475.xml"/><Relationship Id="rId7" Type="http://schemas.openxmlformats.org/officeDocument/2006/relationships/tags" Target="../tags/tag479.xml"/><Relationship Id="rId12" Type="http://schemas.openxmlformats.org/officeDocument/2006/relationships/image" Target="../media/image19.svg"/><Relationship Id="rId17" Type="http://schemas.openxmlformats.org/officeDocument/2006/relationships/image" Target="../media/image51.png"/><Relationship Id="rId2" Type="http://schemas.openxmlformats.org/officeDocument/2006/relationships/tags" Target="../tags/tag474.xml"/><Relationship Id="rId16" Type="http://schemas.openxmlformats.org/officeDocument/2006/relationships/image" Target="../media/image50.png"/><Relationship Id="rId1" Type="http://schemas.openxmlformats.org/officeDocument/2006/relationships/tags" Target="../tags/tag473.xml"/><Relationship Id="rId6" Type="http://schemas.openxmlformats.org/officeDocument/2006/relationships/tags" Target="../tags/tag478.xml"/><Relationship Id="rId11" Type="http://schemas.openxmlformats.org/officeDocument/2006/relationships/image" Target="../media/image18.png"/><Relationship Id="rId5" Type="http://schemas.openxmlformats.org/officeDocument/2006/relationships/tags" Target="../tags/tag477.xml"/><Relationship Id="rId15" Type="http://schemas.openxmlformats.org/officeDocument/2006/relationships/image" Target="../media/image49.png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476.xml"/><Relationship Id="rId9" Type="http://schemas.openxmlformats.org/officeDocument/2006/relationships/tags" Target="../tags/tag481.xml"/><Relationship Id="rId14" Type="http://schemas.openxmlformats.org/officeDocument/2006/relationships/image" Target="../media/image46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489.xml"/><Relationship Id="rId13" Type="http://schemas.openxmlformats.org/officeDocument/2006/relationships/image" Target="../media/image22.png"/><Relationship Id="rId18" Type="http://schemas.openxmlformats.org/officeDocument/2006/relationships/image" Target="../media/image63.jpeg"/><Relationship Id="rId3" Type="http://schemas.openxmlformats.org/officeDocument/2006/relationships/tags" Target="../tags/tag484.xml"/><Relationship Id="rId7" Type="http://schemas.openxmlformats.org/officeDocument/2006/relationships/tags" Target="../tags/tag488.xml"/><Relationship Id="rId12" Type="http://schemas.openxmlformats.org/officeDocument/2006/relationships/image" Target="../media/image19.svg"/><Relationship Id="rId17" Type="http://schemas.openxmlformats.org/officeDocument/2006/relationships/image" Target="../media/image54.png"/><Relationship Id="rId2" Type="http://schemas.openxmlformats.org/officeDocument/2006/relationships/tags" Target="../tags/tag483.xml"/><Relationship Id="rId16" Type="http://schemas.openxmlformats.org/officeDocument/2006/relationships/image" Target="../media/image53.png"/><Relationship Id="rId1" Type="http://schemas.openxmlformats.org/officeDocument/2006/relationships/tags" Target="../tags/tag482.xml"/><Relationship Id="rId6" Type="http://schemas.openxmlformats.org/officeDocument/2006/relationships/tags" Target="../tags/tag487.xml"/><Relationship Id="rId11" Type="http://schemas.openxmlformats.org/officeDocument/2006/relationships/image" Target="../media/image18.png"/><Relationship Id="rId5" Type="http://schemas.openxmlformats.org/officeDocument/2006/relationships/tags" Target="../tags/tag486.xml"/><Relationship Id="rId15" Type="http://schemas.openxmlformats.org/officeDocument/2006/relationships/image" Target="../media/image62.jpeg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485.xml"/><Relationship Id="rId9" Type="http://schemas.openxmlformats.org/officeDocument/2006/relationships/tags" Target="../tags/tag490.xml"/><Relationship Id="rId14" Type="http://schemas.openxmlformats.org/officeDocument/2006/relationships/image" Target="../media/image61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493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55.jpeg"/><Relationship Id="rId2" Type="http://schemas.openxmlformats.org/officeDocument/2006/relationships/tags" Target="../tags/tag492.xml"/><Relationship Id="rId1" Type="http://schemas.openxmlformats.org/officeDocument/2006/relationships/tags" Target="../tags/tag491.xml"/><Relationship Id="rId6" Type="http://schemas.openxmlformats.org/officeDocument/2006/relationships/tags" Target="../tags/tag496.xml"/><Relationship Id="rId11" Type="http://schemas.openxmlformats.org/officeDocument/2006/relationships/image" Target="../media/image64.jpeg"/><Relationship Id="rId5" Type="http://schemas.openxmlformats.org/officeDocument/2006/relationships/tags" Target="../tags/tag495.xml"/><Relationship Id="rId10" Type="http://schemas.openxmlformats.org/officeDocument/2006/relationships/image" Target="../media/image24.png"/><Relationship Id="rId4" Type="http://schemas.openxmlformats.org/officeDocument/2006/relationships/tags" Target="../tags/tag494.xml"/><Relationship Id="rId9" Type="http://schemas.openxmlformats.org/officeDocument/2006/relationships/image" Target="../media/image19.sv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499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55.jpeg"/><Relationship Id="rId2" Type="http://schemas.openxmlformats.org/officeDocument/2006/relationships/tags" Target="../tags/tag498.xml"/><Relationship Id="rId1" Type="http://schemas.openxmlformats.org/officeDocument/2006/relationships/tags" Target="../tags/tag497.xml"/><Relationship Id="rId6" Type="http://schemas.openxmlformats.org/officeDocument/2006/relationships/tags" Target="../tags/tag502.xml"/><Relationship Id="rId11" Type="http://schemas.openxmlformats.org/officeDocument/2006/relationships/image" Target="../media/image64.jpeg"/><Relationship Id="rId5" Type="http://schemas.openxmlformats.org/officeDocument/2006/relationships/tags" Target="../tags/tag501.xml"/><Relationship Id="rId10" Type="http://schemas.openxmlformats.org/officeDocument/2006/relationships/image" Target="../media/image24.png"/><Relationship Id="rId4" Type="http://schemas.openxmlformats.org/officeDocument/2006/relationships/tags" Target="../tags/tag500.xml"/><Relationship Id="rId9" Type="http://schemas.openxmlformats.org/officeDocument/2006/relationships/image" Target="../media/image19.sv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tags" Target="../tags/tag505.xml"/><Relationship Id="rId7" Type="http://schemas.openxmlformats.org/officeDocument/2006/relationships/tags" Target="../tags/tag509.xml"/><Relationship Id="rId12" Type="http://schemas.openxmlformats.org/officeDocument/2006/relationships/image" Target="../media/image37.png"/><Relationship Id="rId2" Type="http://schemas.openxmlformats.org/officeDocument/2006/relationships/tags" Target="../tags/tag504.xml"/><Relationship Id="rId1" Type="http://schemas.openxmlformats.org/officeDocument/2006/relationships/tags" Target="../tags/tag503.xml"/><Relationship Id="rId6" Type="http://schemas.openxmlformats.org/officeDocument/2006/relationships/tags" Target="../tags/tag508.xml"/><Relationship Id="rId11" Type="http://schemas.openxmlformats.org/officeDocument/2006/relationships/image" Target="../media/image65.jpeg"/><Relationship Id="rId5" Type="http://schemas.openxmlformats.org/officeDocument/2006/relationships/tags" Target="../tags/tag507.xml"/><Relationship Id="rId10" Type="http://schemas.openxmlformats.org/officeDocument/2006/relationships/image" Target="../media/image19.svg"/><Relationship Id="rId4" Type="http://schemas.openxmlformats.org/officeDocument/2006/relationships/tags" Target="../tags/tag506.xml"/><Relationship Id="rId9" Type="http://schemas.openxmlformats.org/officeDocument/2006/relationships/image" Target="../media/image18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517.xml"/><Relationship Id="rId13" Type="http://schemas.openxmlformats.org/officeDocument/2006/relationships/tags" Target="../tags/tag522.xml"/><Relationship Id="rId18" Type="http://schemas.openxmlformats.org/officeDocument/2006/relationships/tags" Target="../tags/tag527.xml"/><Relationship Id="rId26" Type="http://schemas.openxmlformats.org/officeDocument/2006/relationships/image" Target="../media/image47.jpeg"/><Relationship Id="rId3" Type="http://schemas.openxmlformats.org/officeDocument/2006/relationships/tags" Target="../tags/tag512.xml"/><Relationship Id="rId21" Type="http://schemas.openxmlformats.org/officeDocument/2006/relationships/slideLayout" Target="../slideLayouts/slideLayout29.xml"/><Relationship Id="rId7" Type="http://schemas.openxmlformats.org/officeDocument/2006/relationships/tags" Target="../tags/tag516.xml"/><Relationship Id="rId12" Type="http://schemas.openxmlformats.org/officeDocument/2006/relationships/tags" Target="../tags/tag521.xml"/><Relationship Id="rId17" Type="http://schemas.openxmlformats.org/officeDocument/2006/relationships/tags" Target="../tags/tag526.xml"/><Relationship Id="rId25" Type="http://schemas.openxmlformats.org/officeDocument/2006/relationships/image" Target="../media/image67.jpeg"/><Relationship Id="rId2" Type="http://schemas.openxmlformats.org/officeDocument/2006/relationships/tags" Target="../tags/tag511.xml"/><Relationship Id="rId16" Type="http://schemas.openxmlformats.org/officeDocument/2006/relationships/tags" Target="../tags/tag525.xml"/><Relationship Id="rId20" Type="http://schemas.openxmlformats.org/officeDocument/2006/relationships/tags" Target="../tags/tag529.xml"/><Relationship Id="rId1" Type="http://schemas.openxmlformats.org/officeDocument/2006/relationships/tags" Target="../tags/tag510.xml"/><Relationship Id="rId6" Type="http://schemas.openxmlformats.org/officeDocument/2006/relationships/tags" Target="../tags/tag515.xml"/><Relationship Id="rId11" Type="http://schemas.openxmlformats.org/officeDocument/2006/relationships/tags" Target="../tags/tag520.xml"/><Relationship Id="rId24" Type="http://schemas.openxmlformats.org/officeDocument/2006/relationships/image" Target="../media/image66.jpeg"/><Relationship Id="rId5" Type="http://schemas.openxmlformats.org/officeDocument/2006/relationships/tags" Target="../tags/tag514.xml"/><Relationship Id="rId15" Type="http://schemas.openxmlformats.org/officeDocument/2006/relationships/tags" Target="../tags/tag524.xml"/><Relationship Id="rId23" Type="http://schemas.openxmlformats.org/officeDocument/2006/relationships/image" Target="../media/image19.svg"/><Relationship Id="rId10" Type="http://schemas.openxmlformats.org/officeDocument/2006/relationships/tags" Target="../tags/tag519.xml"/><Relationship Id="rId19" Type="http://schemas.openxmlformats.org/officeDocument/2006/relationships/tags" Target="../tags/tag528.xml"/><Relationship Id="rId4" Type="http://schemas.openxmlformats.org/officeDocument/2006/relationships/tags" Target="../tags/tag513.xml"/><Relationship Id="rId9" Type="http://schemas.openxmlformats.org/officeDocument/2006/relationships/tags" Target="../tags/tag518.xml"/><Relationship Id="rId14" Type="http://schemas.openxmlformats.org/officeDocument/2006/relationships/tags" Target="../tags/tag523.xml"/><Relationship Id="rId22" Type="http://schemas.openxmlformats.org/officeDocument/2006/relationships/image" Target="../media/image18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tags" Target="../tags/tag537.xml"/><Relationship Id="rId13" Type="http://schemas.openxmlformats.org/officeDocument/2006/relationships/slideLayout" Target="../slideLayouts/slideLayout29.xml"/><Relationship Id="rId3" Type="http://schemas.openxmlformats.org/officeDocument/2006/relationships/tags" Target="../tags/tag532.xml"/><Relationship Id="rId7" Type="http://schemas.openxmlformats.org/officeDocument/2006/relationships/tags" Target="../tags/tag536.xml"/><Relationship Id="rId12" Type="http://schemas.openxmlformats.org/officeDocument/2006/relationships/tags" Target="../tags/tag541.xml"/><Relationship Id="rId17" Type="http://schemas.openxmlformats.org/officeDocument/2006/relationships/image" Target="../media/image69.png"/><Relationship Id="rId2" Type="http://schemas.openxmlformats.org/officeDocument/2006/relationships/tags" Target="../tags/tag531.xml"/><Relationship Id="rId16" Type="http://schemas.openxmlformats.org/officeDocument/2006/relationships/image" Target="../media/image68.jpeg"/><Relationship Id="rId1" Type="http://schemas.openxmlformats.org/officeDocument/2006/relationships/tags" Target="../tags/tag530.xml"/><Relationship Id="rId6" Type="http://schemas.openxmlformats.org/officeDocument/2006/relationships/tags" Target="../tags/tag535.xml"/><Relationship Id="rId11" Type="http://schemas.openxmlformats.org/officeDocument/2006/relationships/tags" Target="../tags/tag540.xml"/><Relationship Id="rId5" Type="http://schemas.openxmlformats.org/officeDocument/2006/relationships/tags" Target="../tags/tag534.xml"/><Relationship Id="rId15" Type="http://schemas.openxmlformats.org/officeDocument/2006/relationships/image" Target="../media/image19.svg"/><Relationship Id="rId10" Type="http://schemas.openxmlformats.org/officeDocument/2006/relationships/tags" Target="../tags/tag539.xml"/><Relationship Id="rId4" Type="http://schemas.openxmlformats.org/officeDocument/2006/relationships/tags" Target="../tags/tag533.xml"/><Relationship Id="rId9" Type="http://schemas.openxmlformats.org/officeDocument/2006/relationships/tags" Target="../tags/tag538.xml"/><Relationship Id="rId14" Type="http://schemas.openxmlformats.org/officeDocument/2006/relationships/image" Target="../media/image18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544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9.svg"/><Relationship Id="rId2" Type="http://schemas.openxmlformats.org/officeDocument/2006/relationships/tags" Target="../tags/tag543.xml"/><Relationship Id="rId1" Type="http://schemas.openxmlformats.org/officeDocument/2006/relationships/tags" Target="../tags/tag542.xml"/><Relationship Id="rId6" Type="http://schemas.openxmlformats.org/officeDocument/2006/relationships/tags" Target="../tags/tag547.xml"/><Relationship Id="rId11" Type="http://schemas.openxmlformats.org/officeDocument/2006/relationships/image" Target="../media/image8.png"/><Relationship Id="rId5" Type="http://schemas.openxmlformats.org/officeDocument/2006/relationships/tags" Target="../tags/tag546.xml"/><Relationship Id="rId10" Type="http://schemas.openxmlformats.org/officeDocument/2006/relationships/image" Target="../media/image7.svg"/><Relationship Id="rId4" Type="http://schemas.openxmlformats.org/officeDocument/2006/relationships/tags" Target="../tags/tag545.xml"/><Relationship Id="rId9" Type="http://schemas.openxmlformats.org/officeDocument/2006/relationships/image" Target="../media/image6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tags" Target="../tags/tag555.xml"/><Relationship Id="rId13" Type="http://schemas.openxmlformats.org/officeDocument/2006/relationships/image" Target="../media/image16.svg"/><Relationship Id="rId3" Type="http://schemas.openxmlformats.org/officeDocument/2006/relationships/tags" Target="../tags/tag550.xml"/><Relationship Id="rId7" Type="http://schemas.openxmlformats.org/officeDocument/2006/relationships/tags" Target="../tags/tag554.xml"/><Relationship Id="rId12" Type="http://schemas.openxmlformats.org/officeDocument/2006/relationships/image" Target="../media/image15.png"/><Relationship Id="rId2" Type="http://schemas.openxmlformats.org/officeDocument/2006/relationships/tags" Target="../tags/tag549.xml"/><Relationship Id="rId16" Type="http://schemas.openxmlformats.org/officeDocument/2006/relationships/image" Target="../media/image42.png"/><Relationship Id="rId1" Type="http://schemas.openxmlformats.org/officeDocument/2006/relationships/tags" Target="../tags/tag548.xml"/><Relationship Id="rId6" Type="http://schemas.openxmlformats.org/officeDocument/2006/relationships/tags" Target="../tags/tag553.xml"/><Relationship Id="rId11" Type="http://schemas.openxmlformats.org/officeDocument/2006/relationships/image" Target="../media/image5.jpeg"/><Relationship Id="rId5" Type="http://schemas.openxmlformats.org/officeDocument/2006/relationships/tags" Target="../tags/tag552.xml"/><Relationship Id="rId15" Type="http://schemas.openxmlformats.org/officeDocument/2006/relationships/image" Target="../media/image41.svg"/><Relationship Id="rId10" Type="http://schemas.openxmlformats.org/officeDocument/2006/relationships/slideLayout" Target="../slideLayouts/slideLayout40.xml"/><Relationship Id="rId4" Type="http://schemas.openxmlformats.org/officeDocument/2006/relationships/tags" Target="../tags/tag551.xml"/><Relationship Id="rId9" Type="http://schemas.openxmlformats.org/officeDocument/2006/relationships/tags" Target="../tags/tag556.xml"/><Relationship Id="rId14" Type="http://schemas.openxmlformats.org/officeDocument/2006/relationships/image" Target="../media/image4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tags" Target="../tags/tag564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72.png"/><Relationship Id="rId3" Type="http://schemas.openxmlformats.org/officeDocument/2006/relationships/tags" Target="../tags/tag559.xml"/><Relationship Id="rId7" Type="http://schemas.openxmlformats.org/officeDocument/2006/relationships/tags" Target="../tags/tag563.xml"/><Relationship Id="rId12" Type="http://schemas.openxmlformats.org/officeDocument/2006/relationships/tags" Target="../tags/tag568.xml"/><Relationship Id="rId17" Type="http://schemas.openxmlformats.org/officeDocument/2006/relationships/image" Target="../media/image71.PNG"/><Relationship Id="rId2" Type="http://schemas.openxmlformats.org/officeDocument/2006/relationships/tags" Target="../tags/tag558.xml"/><Relationship Id="rId16" Type="http://schemas.openxmlformats.org/officeDocument/2006/relationships/image" Target="../media/image70.png"/><Relationship Id="rId1" Type="http://schemas.openxmlformats.org/officeDocument/2006/relationships/tags" Target="../tags/tag557.xml"/><Relationship Id="rId6" Type="http://schemas.openxmlformats.org/officeDocument/2006/relationships/tags" Target="../tags/tag562.xml"/><Relationship Id="rId11" Type="http://schemas.openxmlformats.org/officeDocument/2006/relationships/tags" Target="../tags/tag567.xml"/><Relationship Id="rId5" Type="http://schemas.openxmlformats.org/officeDocument/2006/relationships/tags" Target="../tags/tag561.xml"/><Relationship Id="rId15" Type="http://schemas.openxmlformats.org/officeDocument/2006/relationships/image" Target="../media/image19.svg"/><Relationship Id="rId10" Type="http://schemas.openxmlformats.org/officeDocument/2006/relationships/tags" Target="../tags/tag566.xml"/><Relationship Id="rId4" Type="http://schemas.openxmlformats.org/officeDocument/2006/relationships/tags" Target="../tags/tag560.xml"/><Relationship Id="rId9" Type="http://schemas.openxmlformats.org/officeDocument/2006/relationships/tags" Target="../tags/tag565.xml"/><Relationship Id="rId14" Type="http://schemas.openxmlformats.org/officeDocument/2006/relationships/image" Target="../media/image18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tags" Target="../tags/tag574.xml"/><Relationship Id="rId13" Type="http://schemas.openxmlformats.org/officeDocument/2006/relationships/image" Target="../media/image71.PNG"/><Relationship Id="rId3" Type="http://schemas.openxmlformats.org/officeDocument/2006/relationships/tags" Target="../tags/tag571.xml"/><Relationship Id="rId7" Type="http://schemas.openxmlformats.org/officeDocument/2006/relationships/audio" Target="../media/media3.wav"/><Relationship Id="rId12" Type="http://schemas.openxmlformats.org/officeDocument/2006/relationships/image" Target="../media/image70.png"/><Relationship Id="rId2" Type="http://schemas.openxmlformats.org/officeDocument/2006/relationships/tags" Target="../tags/tag570.xml"/><Relationship Id="rId1" Type="http://schemas.openxmlformats.org/officeDocument/2006/relationships/tags" Target="../tags/tag569.xml"/><Relationship Id="rId6" Type="http://schemas.microsoft.com/office/2007/relationships/media" Target="../media/media3.wav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573.xml"/><Relationship Id="rId15" Type="http://schemas.openxmlformats.org/officeDocument/2006/relationships/image" Target="../media/image56.png"/><Relationship Id="rId10" Type="http://schemas.openxmlformats.org/officeDocument/2006/relationships/tags" Target="../tags/tag576.xml"/><Relationship Id="rId4" Type="http://schemas.openxmlformats.org/officeDocument/2006/relationships/tags" Target="../tags/tag572.xml"/><Relationship Id="rId9" Type="http://schemas.openxmlformats.org/officeDocument/2006/relationships/tags" Target="../tags/tag575.xml"/><Relationship Id="rId14" Type="http://schemas.openxmlformats.org/officeDocument/2006/relationships/image" Target="../media/image72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tags" Target="../tags/tag584.xml"/><Relationship Id="rId13" Type="http://schemas.openxmlformats.org/officeDocument/2006/relationships/image" Target="../media/image19.svg"/><Relationship Id="rId3" Type="http://schemas.openxmlformats.org/officeDocument/2006/relationships/tags" Target="../tags/tag579.xml"/><Relationship Id="rId7" Type="http://schemas.openxmlformats.org/officeDocument/2006/relationships/tags" Target="../tags/tag583.xml"/><Relationship Id="rId12" Type="http://schemas.openxmlformats.org/officeDocument/2006/relationships/image" Target="../media/image18.png"/><Relationship Id="rId2" Type="http://schemas.openxmlformats.org/officeDocument/2006/relationships/tags" Target="../tags/tag578.xml"/><Relationship Id="rId1" Type="http://schemas.openxmlformats.org/officeDocument/2006/relationships/tags" Target="../tags/tag577.xml"/><Relationship Id="rId6" Type="http://schemas.openxmlformats.org/officeDocument/2006/relationships/tags" Target="../tags/tag582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581.xml"/><Relationship Id="rId10" Type="http://schemas.openxmlformats.org/officeDocument/2006/relationships/tags" Target="../tags/tag586.xml"/><Relationship Id="rId4" Type="http://schemas.openxmlformats.org/officeDocument/2006/relationships/tags" Target="../tags/tag580.xml"/><Relationship Id="rId9" Type="http://schemas.openxmlformats.org/officeDocument/2006/relationships/tags" Target="../tags/tag585.xml"/><Relationship Id="rId14" Type="http://schemas.openxmlformats.org/officeDocument/2006/relationships/image" Target="../media/image73.jpe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tags" Target="../tags/tag592.xml"/><Relationship Id="rId13" Type="http://schemas.openxmlformats.org/officeDocument/2006/relationships/image" Target="../media/image71.PNG"/><Relationship Id="rId3" Type="http://schemas.openxmlformats.org/officeDocument/2006/relationships/tags" Target="../tags/tag589.xml"/><Relationship Id="rId7" Type="http://schemas.openxmlformats.org/officeDocument/2006/relationships/audio" Target="../media/media3.wav"/><Relationship Id="rId12" Type="http://schemas.openxmlformats.org/officeDocument/2006/relationships/image" Target="../media/image70.png"/><Relationship Id="rId2" Type="http://schemas.openxmlformats.org/officeDocument/2006/relationships/tags" Target="../tags/tag588.xml"/><Relationship Id="rId1" Type="http://schemas.openxmlformats.org/officeDocument/2006/relationships/tags" Target="../tags/tag587.xml"/><Relationship Id="rId6" Type="http://schemas.microsoft.com/office/2007/relationships/media" Target="../media/media3.wav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591.xml"/><Relationship Id="rId15" Type="http://schemas.openxmlformats.org/officeDocument/2006/relationships/image" Target="../media/image56.png"/><Relationship Id="rId10" Type="http://schemas.openxmlformats.org/officeDocument/2006/relationships/tags" Target="../tags/tag594.xml"/><Relationship Id="rId4" Type="http://schemas.openxmlformats.org/officeDocument/2006/relationships/tags" Target="../tags/tag590.xml"/><Relationship Id="rId9" Type="http://schemas.openxmlformats.org/officeDocument/2006/relationships/tags" Target="../tags/tag593.xml"/><Relationship Id="rId14" Type="http://schemas.openxmlformats.org/officeDocument/2006/relationships/image" Target="../media/image72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597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72.png"/><Relationship Id="rId2" Type="http://schemas.openxmlformats.org/officeDocument/2006/relationships/tags" Target="../tags/tag596.xml"/><Relationship Id="rId1" Type="http://schemas.openxmlformats.org/officeDocument/2006/relationships/tags" Target="../tags/tag595.xml"/><Relationship Id="rId6" Type="http://schemas.openxmlformats.org/officeDocument/2006/relationships/tags" Target="../tags/tag600.xml"/><Relationship Id="rId11" Type="http://schemas.openxmlformats.org/officeDocument/2006/relationships/image" Target="../media/image71.PNG"/><Relationship Id="rId5" Type="http://schemas.openxmlformats.org/officeDocument/2006/relationships/tags" Target="../tags/tag599.xml"/><Relationship Id="rId10" Type="http://schemas.openxmlformats.org/officeDocument/2006/relationships/image" Target="../media/image22.png"/><Relationship Id="rId4" Type="http://schemas.openxmlformats.org/officeDocument/2006/relationships/tags" Target="../tags/tag598.xml"/><Relationship Id="rId9" Type="http://schemas.openxmlformats.org/officeDocument/2006/relationships/image" Target="../media/image19.sv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tags" Target="../tags/tag606.xml"/><Relationship Id="rId13" Type="http://schemas.openxmlformats.org/officeDocument/2006/relationships/tags" Target="../tags/tag611.xml"/><Relationship Id="rId18" Type="http://schemas.openxmlformats.org/officeDocument/2006/relationships/image" Target="../media/image56.png"/><Relationship Id="rId3" Type="http://schemas.openxmlformats.org/officeDocument/2006/relationships/tags" Target="../tags/tag603.xml"/><Relationship Id="rId7" Type="http://schemas.openxmlformats.org/officeDocument/2006/relationships/audio" Target="../media/media4.mp3"/><Relationship Id="rId12" Type="http://schemas.openxmlformats.org/officeDocument/2006/relationships/tags" Target="../tags/tag610.xml"/><Relationship Id="rId17" Type="http://schemas.openxmlformats.org/officeDocument/2006/relationships/image" Target="../media/image74.gif"/><Relationship Id="rId2" Type="http://schemas.openxmlformats.org/officeDocument/2006/relationships/tags" Target="../tags/tag602.xml"/><Relationship Id="rId16" Type="http://schemas.openxmlformats.org/officeDocument/2006/relationships/image" Target="../media/image19.svg"/><Relationship Id="rId1" Type="http://schemas.openxmlformats.org/officeDocument/2006/relationships/tags" Target="../tags/tag601.xml"/><Relationship Id="rId6" Type="http://schemas.microsoft.com/office/2007/relationships/media" Target="../media/media4.mp3"/><Relationship Id="rId11" Type="http://schemas.openxmlformats.org/officeDocument/2006/relationships/tags" Target="../tags/tag609.xml"/><Relationship Id="rId5" Type="http://schemas.openxmlformats.org/officeDocument/2006/relationships/tags" Target="../tags/tag605.xml"/><Relationship Id="rId15" Type="http://schemas.openxmlformats.org/officeDocument/2006/relationships/image" Target="../media/image18.png"/><Relationship Id="rId10" Type="http://schemas.openxmlformats.org/officeDocument/2006/relationships/tags" Target="../tags/tag608.xml"/><Relationship Id="rId4" Type="http://schemas.openxmlformats.org/officeDocument/2006/relationships/tags" Target="../tags/tag604.xml"/><Relationship Id="rId9" Type="http://schemas.openxmlformats.org/officeDocument/2006/relationships/tags" Target="../tags/tag607.xml"/><Relationship Id="rId14" Type="http://schemas.openxmlformats.org/officeDocument/2006/relationships/slideLayout" Target="../slideLayouts/slideLayout29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tags" Target="../tags/tag619.xml"/><Relationship Id="rId13" Type="http://schemas.openxmlformats.org/officeDocument/2006/relationships/tags" Target="../tags/tag624.xml"/><Relationship Id="rId18" Type="http://schemas.openxmlformats.org/officeDocument/2006/relationships/image" Target="../media/image76.jpeg"/><Relationship Id="rId3" Type="http://schemas.openxmlformats.org/officeDocument/2006/relationships/tags" Target="../tags/tag614.xml"/><Relationship Id="rId21" Type="http://schemas.microsoft.com/office/2007/relationships/hdphoto" Target="../media/hdphoto1.wdp"/><Relationship Id="rId7" Type="http://schemas.openxmlformats.org/officeDocument/2006/relationships/tags" Target="../tags/tag618.xml"/><Relationship Id="rId12" Type="http://schemas.openxmlformats.org/officeDocument/2006/relationships/tags" Target="../tags/tag623.xml"/><Relationship Id="rId17" Type="http://schemas.openxmlformats.org/officeDocument/2006/relationships/image" Target="../media/image75.jpg"/><Relationship Id="rId2" Type="http://schemas.openxmlformats.org/officeDocument/2006/relationships/tags" Target="../tags/tag613.xml"/><Relationship Id="rId16" Type="http://schemas.openxmlformats.org/officeDocument/2006/relationships/image" Target="../media/image19.svg"/><Relationship Id="rId20" Type="http://schemas.openxmlformats.org/officeDocument/2006/relationships/image" Target="../media/image78.png"/><Relationship Id="rId1" Type="http://schemas.openxmlformats.org/officeDocument/2006/relationships/tags" Target="../tags/tag612.xml"/><Relationship Id="rId6" Type="http://schemas.openxmlformats.org/officeDocument/2006/relationships/tags" Target="../tags/tag617.xml"/><Relationship Id="rId11" Type="http://schemas.openxmlformats.org/officeDocument/2006/relationships/tags" Target="../tags/tag622.xml"/><Relationship Id="rId5" Type="http://schemas.openxmlformats.org/officeDocument/2006/relationships/tags" Target="../tags/tag616.xml"/><Relationship Id="rId15" Type="http://schemas.openxmlformats.org/officeDocument/2006/relationships/image" Target="../media/image18.png"/><Relationship Id="rId10" Type="http://schemas.openxmlformats.org/officeDocument/2006/relationships/tags" Target="../tags/tag621.xml"/><Relationship Id="rId19" Type="http://schemas.openxmlformats.org/officeDocument/2006/relationships/image" Target="../media/image77.jpg"/><Relationship Id="rId4" Type="http://schemas.openxmlformats.org/officeDocument/2006/relationships/tags" Target="../tags/tag615.xml"/><Relationship Id="rId9" Type="http://schemas.openxmlformats.org/officeDocument/2006/relationships/tags" Target="../tags/tag620.xml"/><Relationship Id="rId14" Type="http://schemas.openxmlformats.org/officeDocument/2006/relationships/slideLayout" Target="../slideLayouts/slideLayout29.xml"/><Relationship Id="rId22" Type="http://schemas.openxmlformats.org/officeDocument/2006/relationships/image" Target="../media/image79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tags" Target="../tags/tag632.xml"/><Relationship Id="rId13" Type="http://schemas.openxmlformats.org/officeDocument/2006/relationships/image" Target="../media/image43.png"/><Relationship Id="rId3" Type="http://schemas.openxmlformats.org/officeDocument/2006/relationships/tags" Target="../tags/tag627.xml"/><Relationship Id="rId7" Type="http://schemas.openxmlformats.org/officeDocument/2006/relationships/tags" Target="../tags/tag631.xml"/><Relationship Id="rId12" Type="http://schemas.openxmlformats.org/officeDocument/2006/relationships/image" Target="../media/image19.svg"/><Relationship Id="rId2" Type="http://schemas.openxmlformats.org/officeDocument/2006/relationships/tags" Target="../tags/tag626.xml"/><Relationship Id="rId1" Type="http://schemas.openxmlformats.org/officeDocument/2006/relationships/tags" Target="../tags/tag625.xml"/><Relationship Id="rId6" Type="http://schemas.openxmlformats.org/officeDocument/2006/relationships/tags" Target="../tags/tag630.xml"/><Relationship Id="rId11" Type="http://schemas.openxmlformats.org/officeDocument/2006/relationships/image" Target="../media/image18.png"/><Relationship Id="rId5" Type="http://schemas.openxmlformats.org/officeDocument/2006/relationships/tags" Target="../tags/tag62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628.xml"/><Relationship Id="rId9" Type="http://schemas.openxmlformats.org/officeDocument/2006/relationships/tags" Target="../tags/tag633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tags" Target="../tags/tag641.xml"/><Relationship Id="rId13" Type="http://schemas.openxmlformats.org/officeDocument/2006/relationships/image" Target="../media/image3.emf"/><Relationship Id="rId3" Type="http://schemas.openxmlformats.org/officeDocument/2006/relationships/tags" Target="../tags/tag636.xml"/><Relationship Id="rId7" Type="http://schemas.openxmlformats.org/officeDocument/2006/relationships/tags" Target="../tags/tag640.xml"/><Relationship Id="rId12" Type="http://schemas.openxmlformats.org/officeDocument/2006/relationships/oleObject" Target="../embeddings/oleObject2.bin"/><Relationship Id="rId2" Type="http://schemas.openxmlformats.org/officeDocument/2006/relationships/tags" Target="../tags/tag635.xml"/><Relationship Id="rId1" Type="http://schemas.openxmlformats.org/officeDocument/2006/relationships/tags" Target="../tags/tag634.xml"/><Relationship Id="rId6" Type="http://schemas.openxmlformats.org/officeDocument/2006/relationships/tags" Target="../tags/tag639.xml"/><Relationship Id="rId11" Type="http://schemas.openxmlformats.org/officeDocument/2006/relationships/notesSlide" Target="../notesSlides/notesSlide1.xml"/><Relationship Id="rId5" Type="http://schemas.openxmlformats.org/officeDocument/2006/relationships/tags" Target="../tags/tag638.xml"/><Relationship Id="rId15" Type="http://schemas.openxmlformats.org/officeDocument/2006/relationships/image" Target="../media/image80.png"/><Relationship Id="rId10" Type="http://schemas.openxmlformats.org/officeDocument/2006/relationships/slideLayout" Target="../slideLayouts/slideLayout45.xml"/><Relationship Id="rId4" Type="http://schemas.openxmlformats.org/officeDocument/2006/relationships/tags" Target="../tags/tag637.xml"/><Relationship Id="rId9" Type="http://schemas.openxmlformats.org/officeDocument/2006/relationships/tags" Target="../tags/tag642.xml"/><Relationship Id="rId14" Type="http://schemas.openxmlformats.org/officeDocument/2006/relationships/hyperlink" Target="https://docs.google.com/forms/d/e/1FAIpQLSeGbEh4eCfj0ri_aqOht0VG2q1xZDER-dmv6wFZwOP759wbuA/formRespons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30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2 - Séance 1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32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400" b="1" dirty="0" err="1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Période</a:t>
            </a:r>
            <a:r>
              <a:rPr lang="en-US" sz="4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 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Écoles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3586169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58380" y="3592489"/>
            <a:ext cx="1279924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237915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050" dirty="0"/>
          </a:p>
        </p:txBody>
      </p:sp>
    </p:spTree>
    <p:extLst>
      <p:ext uri="{BB962C8B-B14F-4D97-AF65-F5344CB8AC3E}">
        <p14:creationId xmlns:p14="http://schemas.microsoft.com/office/powerpoint/2010/main" val="2602997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5802" y="4168131"/>
            <a:ext cx="12769469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290116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18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1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8491" y="4756182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Modelage.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000" y="2954900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0" y="2982989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6" y="4828793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Questions directes.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8" y="4770770"/>
            <a:ext cx="4308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Répétition chorale.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4320256" y="6354876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6" y="7796685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Passage au tableau.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13" y="6218106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2"/>
            <a:ext cx="35495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225" y="623438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6" y="7711353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Pratique autonome.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6" y="6013321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79" y="7796189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Observation.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>
            <p:custDataLst>
              <p:tags r:id="rId20"/>
            </p:custDataLst>
          </p:nvPr>
        </p:nvGrpSpPr>
        <p:grpSpPr>
          <a:xfrm>
            <a:off x="7355492" y="3122272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6811905" y="4785518"/>
            <a:ext cx="304871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Dites-le en arabe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4">
                  <a:extLst>
                    <a:ext uri="{96DAC541-7B7A-43D3-8B79-37D633B846F1}">
                      <asvg:svgBlip xmlns:asvg="http://schemas.microsoft.com/office/drawing/2016/SVG/main" r:embed="rId25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85909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100" y="1407111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2204900" y="2644612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11857" y="4394611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394902" y="4393589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12942" y="4407713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27753" y="4446212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07662" y="2170848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683290" y="4374481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976816" y="4400630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8730084" y="2895119"/>
            <a:ext cx="3160415" cy="992903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9D132A3B-F0F2-35FE-99DC-A96843AFCA2E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4508617" y="8682834"/>
            <a:ext cx="1779566" cy="538610"/>
            <a:chOff x="5802255" y="5807067"/>
            <a:chExt cx="1186377" cy="35907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804A669-72C6-3FA1-5791-E7CB5CA77B20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4BFB723B-1198-9769-D313-3CDD4CA76B05}"/>
                </a:ext>
              </a:extLst>
            </p:cNvPr>
            <p:cNvSpPr txBox="1"/>
            <p:nvPr>
              <p:custDataLst>
                <p:tags r:id="rId21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Livret  </a:t>
              </a: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256C08F-FE2D-887C-5E62-41F4AC8B3721}"/>
              </a:ext>
            </a:extLst>
          </p:cNvPr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0030" y="6777206"/>
            <a:ext cx="1789002" cy="1383142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7E9C0502-A7A0-8331-FC77-BD2C8A83A92A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7485754" y="8644972"/>
            <a:ext cx="1779566" cy="538610"/>
            <a:chOff x="5802255" y="5807067"/>
            <a:chExt cx="1186377" cy="359073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0574431-818E-FFD3-517F-8DDEF3199CC3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7CDBCFE-A308-E8B1-B716-E2FC5EEA178C}"/>
                </a:ext>
              </a:extLst>
            </p:cNvPr>
            <p:cNvSpPr txBox="1"/>
            <p:nvPr>
              <p:custDataLst>
                <p:tags r:id="rId19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</a:t>
              </a: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BDB9595C-E795-D3E9-61B5-BE9E1EB3EFCA}"/>
              </a:ext>
            </a:extLst>
          </p:cNvPr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0"/>
          <a:stretch>
            <a:fillRect/>
          </a:stretch>
        </p:blipFill>
        <p:spPr>
          <a:xfrm>
            <a:off x="4751136" y="6512688"/>
            <a:ext cx="1317434" cy="186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396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69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rcRect t="8226" b="4216"/>
          <a:stretch/>
        </p:blipFill>
        <p:spPr>
          <a:xfrm>
            <a:off x="3404621" y="3061171"/>
            <a:ext cx="6601130" cy="2723317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rcRect t="3047"/>
          <a:stretch/>
        </p:blipFill>
        <p:spPr>
          <a:xfrm>
            <a:off x="3159371" y="6660789"/>
            <a:ext cx="7142603" cy="1917889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4530436" y="6306793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4530436" y="2883526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" y="4165441"/>
            <a:ext cx="13716001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8C0463-A237-1630-B010-0DB99E1AEC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205267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pour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école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/>
          <p:cNvSpPr txBox="1"/>
          <p:nvPr>
            <p:custDataLst>
              <p:tags r:id="rId2"/>
            </p:custDataLst>
          </p:nvPr>
        </p:nvSpPr>
        <p:spPr>
          <a:xfrm>
            <a:off x="641110" y="4460417"/>
            <a:ext cx="12769469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Programme de la période 2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/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1086E2-7A06-62F6-C796-804478648CE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889248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6668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-26983"/>
            <a:ext cx="12954000" cy="9771484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190027"/>
              <a:ext cx="3895412" cy="2365148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61989" y="315096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18119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ECC94E17-0C62-CC81-3A06-A8B33AC9655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09522" y="1228610"/>
            <a:ext cx="129540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106585"/>
                </a:solidFill>
                <a:latin typeface="Dosis" pitchFamily="2" charset="0"/>
              </a:rPr>
              <a:t>Attendus de la période 2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231ED9A6-5C3B-580D-7650-184F1CB14D9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71806" y="8686080"/>
            <a:ext cx="13897946" cy="475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85835">
              <a:lnSpc>
                <a:spcPts val="4199"/>
              </a:lnSpc>
              <a:defRPr/>
            </a:pP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CO: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Compréhension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LF: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Lecture-Fluence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PE: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Ecrite 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OL: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Outils de Langue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E2C5A6F-8B7B-DCF9-2158-B166AD2CDC69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2507463" y="2087275"/>
            <a:ext cx="8701074" cy="634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529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259080"/>
            <a:ext cx="13716000" cy="1054608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51812"/>
            <a:ext cx="12954000" cy="959268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09539" y="-25908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-294369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1C5B658-B5A3-9509-A0B7-C410DEE8338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083926" y="3351362"/>
            <a:ext cx="7902872" cy="4651620"/>
          </a:xfrm>
          <a:prstGeom prst="roundRect">
            <a:avLst>
              <a:gd name="adj" fmla="val 9885"/>
            </a:avLst>
          </a:prstGeom>
          <a:solidFill>
            <a:srgbClr val="FFFFCC"/>
          </a:solidFill>
          <a:ln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67B8B06D-75C4-F895-FF45-3E9EBF1A2B9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688461" y="4389093"/>
            <a:ext cx="6657853" cy="1587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1  :   Où sont les élèves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Semaine 2 :  </a:t>
            </a:r>
            <a:r>
              <a:rPr lang="fr-FR" sz="2400" b="1" dirty="0">
                <a:solidFill>
                  <a:schemeClr val="accent1"/>
                </a:solidFill>
                <a:latin typeface="Dosis" pitchFamily="2" charset="0"/>
              </a:rPr>
              <a:t>Qu’est-ce que tu fais à l’école 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3 :   Quand est-ce que tu as français 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64B3988-DB73-5A36-57CC-8242BB4DDED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629464" y="6031316"/>
            <a:ext cx="7071573" cy="1527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4 :  Qu’est-ce que tu dois faire à l’école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5 :  Qu’est-ce que tu aimes faire à l’école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6 :  Révision et évaluation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3B8EEA35-906C-F5B1-42FC-BFFBD1ED65A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09538" y="1609842"/>
            <a:ext cx="12954000" cy="12599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300" b="1" dirty="0">
                <a:solidFill>
                  <a:srgbClr val="106585"/>
                </a:solidFill>
                <a:latin typeface="Dosis" pitchFamily="2" charset="0"/>
              </a:rPr>
              <a:t>Programmation thématique de la période 2 </a:t>
            </a:r>
          </a:p>
          <a:p>
            <a:pPr algn="ctr" defTabSz="685835">
              <a:lnSpc>
                <a:spcPts val="4199"/>
              </a:lnSpc>
              <a:defRPr/>
            </a:pPr>
            <a:r>
              <a:rPr lang="fr-FR" sz="3000" b="1" dirty="0">
                <a:solidFill>
                  <a:schemeClr val="accent1"/>
                </a:solidFill>
                <a:latin typeface="Dosis" pitchFamily="2" charset="0"/>
              </a:rPr>
              <a:t>Thème : « Mon école »</a:t>
            </a: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40D96284-86EB-E4B0-178E-351340DA94F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75748" y="3582463"/>
            <a:ext cx="12954000" cy="4818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b="1" dirty="0">
                <a:solidFill>
                  <a:schemeClr val="accent1"/>
                </a:solidFill>
                <a:latin typeface="Dosis" pitchFamily="2" charset="0"/>
              </a:rPr>
              <a:t>Sous-thèmes : </a:t>
            </a:r>
          </a:p>
        </p:txBody>
      </p:sp>
    </p:spTree>
    <p:extLst>
      <p:ext uri="{BB962C8B-B14F-4D97-AF65-F5344CB8AC3E}">
        <p14:creationId xmlns:p14="http://schemas.microsoft.com/office/powerpoint/2010/main" val="1926220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356E9-2DD3-2CAF-FE5E-788FEF4BF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5CA1DC7-0F89-BB7D-4856-C9A04512711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41A55F0-50AB-8A73-84FB-C8B71F70147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3266" y="4159577"/>
            <a:ext cx="12769469" cy="979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6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5D01213-5235-E4EE-5DDD-00C1129E940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37C1E40-66EF-1C75-CFA0-1BF7F13110D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3C687E-9055-5979-2EEC-7B7FBE1E5CF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653238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26EA7-462D-C43A-9F07-ED4E12358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54917E2-7B11-EB88-0AF5-5F10224C35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591482F-C33D-2BF2-A6E4-D76C48BF1DE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13234C7-1B92-8C5D-0939-3A437A86C193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ctr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2ACC2D9-6F4B-148B-BA4E-64A92990B1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802089F-EB4B-1103-F7FA-08E30DBF0C1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3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9F1370A-3C49-0AA2-BC0F-7ECBE758889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02790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de la semaine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6FBDA94-9A55-AA4A-70CC-B30F4794DF1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68948" y="2660253"/>
            <a:ext cx="5405315" cy="1829709"/>
          </a:xfrm>
          <a:prstGeom prst="roundRect">
            <a:avLst/>
          </a:prstGeom>
          <a:solidFill>
            <a:srgbClr val="FDEAD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srgbClr val="106584"/>
              </a:solidFill>
              <a:latin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57D1591-2A7A-F913-EF24-F44780F10E4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67273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958A974-6352-CF26-B135-C4EBE8F331C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308" y="235620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1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CF6F5EDA-2010-DE82-6861-37413D6195E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27076" y="3118970"/>
            <a:ext cx="5181600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Écoute active du dialogue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E2D54C8-A8D0-C0DF-587F-8E92B28B778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79310" y="5154815"/>
            <a:ext cx="5398229" cy="165681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4367586-0F7C-1D58-72E0-A907A2E2204E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9306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C8D8F739-8705-558E-14F2-0F607342DC94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79308" y="490726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2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CB3056E3-C8B9-F253-13FB-F0E94E45DF48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027078" y="5374106"/>
            <a:ext cx="51386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Révision du 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Actes de parole 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F6A7BB9-02C4-E499-7C22-CA0AA5E0338E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79308" y="7428084"/>
            <a:ext cx="5421092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7088AB2-F340-6AC3-995E-379617155FD6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67270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id="{E2A56A2D-497F-BE0F-2034-E12FBD7B19D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198517" y="7733630"/>
            <a:ext cx="47967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C494A8F-181A-DF4D-982C-B5CD87D0C1B3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118982" y="2660253"/>
            <a:ext cx="5521239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4D02EE39-3D3F-9C7E-7746-40970F43C904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118982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17921F4B-54C5-AAF9-9E82-E046EB86A5C1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118982" y="2357008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4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817AEF75-A9F9-AF27-32AF-70479EF7BFBF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7322351" y="2959118"/>
            <a:ext cx="5054430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0D6DB2F-D74E-757C-5150-9C07C41D1654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164438" y="5154815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B42C1C5E-E1D5-BCEE-2E40-496805D8A2FC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7118982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B1661B79-F159-C036-4A43-4881CC26DF20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7118982" y="4907267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5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5" name="TextBox 10">
            <a:extLst>
              <a:ext uri="{FF2B5EF4-FFF2-40B4-BE49-F238E27FC236}">
                <a16:creationId xmlns:a16="http://schemas.microsoft.com/office/drawing/2014/main" id="{0BE592F4-404B-9350-A1A3-1943A53CEB8F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7382421" y="5532764"/>
            <a:ext cx="4994361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Appropriation des actes de parole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49A775F8-78C6-3BB4-2D21-01DE5AF2AD5B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7164438" y="7428083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589764F6-37CA-963E-2EED-E12AD8468618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7118982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8" name="TextBox 10">
            <a:extLst>
              <a:ext uri="{FF2B5EF4-FFF2-40B4-BE49-F238E27FC236}">
                <a16:creationId xmlns:a16="http://schemas.microsoft.com/office/drawing/2014/main" id="{361575BF-65D0-716D-E24F-6310280C6CF2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7118982" y="7157231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6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9" name="TextBox 10">
            <a:extLst>
              <a:ext uri="{FF2B5EF4-FFF2-40B4-BE49-F238E27FC236}">
                <a16:creationId xmlns:a16="http://schemas.microsoft.com/office/drawing/2014/main" id="{E1162664-CD36-5CA8-4EBB-D33ACFA7041E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382421" y="8021069"/>
            <a:ext cx="4616907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Révision de la semaine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CCAA73-75BC-153F-62F2-C117C5FF911F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8794006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F5DDA-3373-F94C-6266-5693F1D011A1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879306" y="7182769"/>
            <a:ext cx="2076213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3026"/>
              </a:lnSpc>
              <a:defRPr/>
            </a:pPr>
            <a:r>
              <a:rPr lang="en-US" sz="2801" dirty="0">
                <a:solidFill>
                  <a:srgbClr val="8DC63F"/>
                </a:solidFill>
                <a:latin typeface="Dosis" pitchFamily="2" charset="0"/>
              </a:rPr>
              <a:t>   </a:t>
            </a: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3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550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2D792-9661-6DE2-F93A-CE24F2471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B37AE72-DC16-3C78-995C-4740D41AEB3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189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291967E-5785-70E4-C0C7-61B2213E227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58002"/>
            <a:ext cx="12954000" cy="8875604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846EB5E-0791-9E8A-8414-9D2BA4FB24EE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4538ACF-B9E6-7444-3F8C-7FA6C4BFC86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32F5C805-999C-9E73-E861-0A7A6376180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45454" y="246774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DA22D1-6F2D-80F8-E798-214474E162B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950689" y="109221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BE74FF86-0289-553A-32AE-8779741EB24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1001" y="1631585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Contenus de la semaine 2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DCDB03C-37D6-C253-69FD-8CB09D13B68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977843" y="2947269"/>
            <a:ext cx="3772227" cy="53497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421AE00-855B-C864-14CE-7DD9EE133149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4964266" y="2939649"/>
            <a:ext cx="3772227" cy="5357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210C516-308E-F1C9-BB12-0BE62DAAB0D3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8950689" y="2947269"/>
            <a:ext cx="3787468" cy="5357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5226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64483-EBED-AFC3-42E7-5B7C51F32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CFE0239B-D923-8B2C-30A6-614C7B99098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58391A5-78BE-3019-8AFF-6B37DCA6C38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338378" y="3641856"/>
            <a:ext cx="9363209" cy="37856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1. Vocabulaire 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un portable – la cloche – la flamme – une glace – la plage – le cercle – la flèche – l’écriture – le dessin – la lecture.  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Écoute active du dialogue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Qu’est-ce que tu fais à l’école ?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Le verbe faire au présent.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AC814555-9B2E-7EEA-2022-DADBF62D63D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76AA2F05-5E5A-A966-E62E-14E3DE5DD47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0ED06D3-C6F5-6B1F-790C-9D323CD5D90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429107" y="3852644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DFFE1A9C-85C8-638B-99FB-BDBD5944D86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1217498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1</a:t>
            </a:r>
          </a:p>
        </p:txBody>
      </p:sp>
    </p:spTree>
    <p:extLst>
      <p:ext uri="{BB962C8B-B14F-4D97-AF65-F5344CB8AC3E}">
        <p14:creationId xmlns:p14="http://schemas.microsoft.com/office/powerpoint/2010/main" val="347987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33D89-E7EB-40FF-CF5A-67891382C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C1A6AA9-C3B1-4A03-25C0-BBE980C6C81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D44030F-92D5-5155-F355-E8C7E15D60C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0452C29-99B7-8199-E0D2-7FA9B3CE6D3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326A109-A75D-CF93-446A-F83CED64A5A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C1B858CF-CB87-B56A-234E-C5EEFE1D0F2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650BDE26-F7F8-B9CB-3168-206425D2A58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29180C3-8241-7001-16E0-7FBD10F76B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Pour l’enseignant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0F15267E-B8FE-08AE-4F3F-7E36AA92DBD4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981636" y="3572769"/>
            <a:ext cx="11752727" cy="4200876"/>
            <a:chOff x="1021947" y="3100970"/>
            <a:chExt cx="11752727" cy="3654320"/>
          </a:xfrm>
        </p:grpSpPr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02D21C84-53F1-7BB4-221B-E998AA8D854A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CF97475C-256F-4F9A-39B9-48493C5B2BE1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7B5027DB-2000-F021-9FED-7B6245E801F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480250" y="4327858"/>
            <a:ext cx="504425" cy="549068"/>
          </a:xfrm>
          <a:prstGeom prst="rect">
            <a:avLst/>
          </a:prstGeom>
        </p:spPr>
      </p:pic>
      <p:sp>
        <p:nvSpPr>
          <p:cNvPr id="28" name="TextBox 10">
            <a:extLst>
              <a:ext uri="{FF2B5EF4-FFF2-40B4-BE49-F238E27FC236}">
                <a16:creationId xmlns:a16="http://schemas.microsoft.com/office/drawing/2014/main" id="{84DD528D-EB98-ECE4-6F2D-CB50C4FB8A3F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422019" y="4269267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1F497D"/>
                </a:solidFill>
                <a:latin typeface="Dosis" pitchFamily="2" charset="0"/>
              </a:rPr>
              <a:t>Comprendre et produire les mots du vocabulaire. </a:t>
            </a:r>
          </a:p>
        </p:txBody>
      </p:sp>
      <p:sp>
        <p:nvSpPr>
          <p:cNvPr id="29" name="TextBox 10">
            <a:extLst>
              <a:ext uri="{FF2B5EF4-FFF2-40B4-BE49-F238E27FC236}">
                <a16:creationId xmlns:a16="http://schemas.microsoft.com/office/drawing/2014/main" id="{B5BEF4F0-E29B-45FC-F13B-6B9F91CE515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622343" y="5355317"/>
            <a:ext cx="9382437" cy="134079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0070C0"/>
                </a:solidFill>
                <a:latin typeface="Dosis" pitchFamily="2" charset="0"/>
                <a:cs typeface="Calibri" panose="020F0502020204030204" pitchFamily="34" charset="0"/>
              </a:rPr>
              <a:t>un portable – la cloche – la flamme – une glace – la plage – le cercle – la flèche – l’écriture – le dessin – la lecture. </a:t>
            </a:r>
          </a:p>
        </p:txBody>
      </p:sp>
    </p:spTree>
    <p:extLst>
      <p:ext uri="{BB962C8B-B14F-4D97-AF65-F5344CB8AC3E}">
        <p14:creationId xmlns:p14="http://schemas.microsoft.com/office/powerpoint/2010/main" val="27114997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2BF15-BB8E-989A-E985-B85960309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EF208EB-CBC0-D417-8786-FCDD4B590EA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09CB912-DCEA-98D8-0632-D26B863802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71B6C95-808C-274D-88CD-53626543F25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6780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6AC0830-E62D-97D2-A32A-6FDEE5945A3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69B0D59-FCFA-73A1-A5F7-BB29DECD18D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BBD8E0A-9302-BA3F-35EF-51D7975A006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013A098-CA5F-A92B-10C3-E6DD7614B986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D0B8788-CC1A-A112-6526-1B40637EC62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A6562E-F05C-00F7-13C2-2F5E359BE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1786" y="77988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9926730-19A1-3596-B730-AE339E499EB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4975" y="687484"/>
            <a:ext cx="12076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388BA8-E9EE-DE41-DCA3-773498CEA85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446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7ABAD-6D4F-5884-D500-D3BA349F7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ED65CE5-908B-FB32-AAB5-F056B9D6EC8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59540" y="76814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8DA2D2-6A9D-C73B-C833-76727114B78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89933" y="664759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Soyez attentifs ! Nous allons apprendre de nouveaux mots en français.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E39558C-94AB-CA03-FA1F-8FB1A793970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072812" y="3168311"/>
            <a:ext cx="5855106" cy="4727576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6C41D705-F852-1966-312B-BABF2E78FCFC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674375697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88600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14C2E-6352-FBB9-5B71-9DEF69C6E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2DC6917-2085-8A14-46CA-528239B5DFD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4D04B46-B087-D731-A721-32D8C021AFE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914C56E-025D-0F9F-68FC-1DB1827A8AF8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B74E908-0446-5E7C-ABDE-733CFCA8DAB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FDEFA9C-6462-7D98-95AA-FCAA311126C6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F517B7D-12E3-0571-D0D8-AC807257130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E3504A4-47A1-1F67-39BD-021328C494E9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843A2B9-261B-04A6-3BEC-D05BFD8BC61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E3DEE1F-BE1A-CA89-F94E-90282F87281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126601D-139F-8A7E-F778-C7E5336F23A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5998CCD-E435-02DC-864F-817F44FED0E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C993175C-A0A5-46AB-DAB1-B50515A5A748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1ED85BE7-05F2-E4B6-2430-CCAD2196A1B2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5291954" y="2983043"/>
            <a:ext cx="3132091" cy="432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0177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F9750-43E3-F110-BE8D-AEA783F7B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F02603E-C214-0AE8-64A8-7AAA5E49726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0ADC9F1-C565-833F-DE05-A43A9B13390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AFBD002-C5F9-695D-A27A-CDB809F9B4E1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620D391-AC45-9B25-6891-A00B9B9E4B6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FCBC88B-C841-B91F-6DA9-4F61D54FDECE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9EBD2FC-88F0-9ACC-76A8-98734E5BDC2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691D5BA-05D2-8437-9372-0C314BD5533D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970B8C0-DDDF-B0D9-8C4C-05877697C782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1101583-5E12-9B42-CEEB-FA48553B77B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4C2501-8904-1881-2D98-BB78A9BB055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 portable.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881D2D2-B8FC-9787-3D5F-B65E2219B8E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8000" y="4404836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porta</a:t>
            </a:r>
            <a:r>
              <a:rPr lang="fr-FR" sz="90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bl</a:t>
            </a: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e 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FAB8CEA-1CE1-F008-DF63-8BA6FCEE432B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EB514FD9-CB9E-2365-B241-4ED5AFA44E32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7" name="Image 16">
            <a:extLst>
              <a:ext uri="{FF2B5EF4-FFF2-40B4-BE49-F238E27FC236}">
                <a16:creationId xmlns:a16="http://schemas.microsoft.com/office/drawing/2014/main" id="{F0EFAF3B-00CA-82E3-C303-2B951BA70F98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2474189" y="3837186"/>
            <a:ext cx="1893809" cy="2612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587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F353B6-36D1-EC29-25F4-180F92497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7490F98-890A-CD05-F7D5-C2A5444C8F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DF57B60-5144-1371-2441-C299DC0F6C6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B99C399-7463-60CE-0B27-3B9F23ACC1F8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587756F-ED91-8545-3B44-9804B153ADA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414C675-461F-407A-5258-0CA10012391C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E613EFF-0FB0-DCAF-3714-FC53D80E153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AD49ABB-5162-915A-1C42-F03D90EF0E5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6D432CA-BB22-09F3-6EF8-ED34704AC0F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09461E2-D5A3-43FF-EE05-E5BA7813E57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02937" y="77254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D6F32C9-9BB1-8778-23A2-AEA70225895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2" y="683901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B40A1BA-4BF4-9AF6-77FB-F0CDE94AA00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B6D8E0F-5F00-15A4-7269-1CCB433AC05A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A173C382-1683-0498-4647-BCEC3E4D0D21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5230989" y="2998284"/>
            <a:ext cx="3254022" cy="429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7519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7F724-EC2E-DC51-D710-E3FCB6AAB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4B23EFF-9BA5-7CBF-51F5-BD8051D2E50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66728FD-50B9-0EDF-74AE-6A1426C1D20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3675129-C89F-5931-8508-E603CD3834E9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2A81D30-A0C2-9C6C-A046-16F99C3D1DA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F8F12E2-CF13-13AD-4D96-D61BCFDDCF5C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5A4BC86-F6AF-1C0B-72B5-65199E81CF7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D6B64E2-E347-F498-F253-666DD42132BB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64D6AF4-D340-9469-2CC4-883D544AC30A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89E175B-8C5D-7312-ED42-B9E237669AE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6141" y="65622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4120550-6772-AA9E-26AD-5C8F9D35651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567546" y="540994"/>
            <a:ext cx="1162945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cloche.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5E851CB-C95F-BBEF-F2D0-7182C4DD457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372225" y="4399648"/>
            <a:ext cx="63261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</a:t>
            </a:r>
            <a:r>
              <a:rPr lang="fr-FR" sz="90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cl</a:t>
            </a: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oche 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5C05A3E-B04B-9792-7828-A4603CA2C8BB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7FEF2983-7690-9D18-AC0B-81C32ABE7028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395A4CD1-B8F8-7603-62E6-5F847DDB2F9D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2830689" y="3820861"/>
            <a:ext cx="2006277" cy="2645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2478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872CC-08B4-FA8D-2BF1-03CDBDF7A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00B79699-87A5-F367-2CE4-58BDF596ED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46141" y="65622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317F67C-3703-116D-E401-19DFA1DB499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4744" y="540994"/>
            <a:ext cx="11722251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La flamme.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651E4FC-021D-7A62-5ED6-8C238F150FE3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332787" y="4404836"/>
            <a:ext cx="60544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</a:t>
            </a:r>
            <a:r>
              <a:rPr lang="fr-FR" sz="90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fl</a:t>
            </a: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amme 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F43A7B5-F4C6-3142-A1C0-865D3AB7F27E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4A82FC5-7C4C-6467-0E7D-1F094FC6F940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D5711BB2-B1DB-D197-43A9-32BE1C7D058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2564931" y="3718167"/>
            <a:ext cx="2160160" cy="2850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1153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F1CBB-7FC9-D951-9AA4-E9A35DAF3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1638B88-E22A-8160-D0E6-6BEA1C62565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5F9331E-75AE-0F38-4590-E731875F8D1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C88EE0D-0FF7-1A57-19E4-F1FB400E7142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C96466-E68A-6942-D031-B7F26712EA93}"/>
                </a:ext>
              </a:extLst>
            </p:cNvPr>
            <p:cNvGrpSpPr/>
            <p:nvPr/>
          </p:nvGrpSpPr>
          <p:grpSpPr>
            <a:xfrm>
              <a:off x="243114" y="259752"/>
              <a:ext cx="8686800" cy="6338496"/>
              <a:chOff x="198566" y="177800"/>
              <a:chExt cx="8776195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8EAE184-6828-FB5F-5EE3-A74324BEDCF0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98566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BE5A292-A187-71C2-7218-95F55F1F52F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07BC500-77F2-A403-41E6-3F431412D4C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A9DD238-EC6D-6042-B868-D73702FD91F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50E48D0-0059-F663-4B29-32108CB85DF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30490" y="79557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463B2A5-318A-73EF-CEEA-5BAC89C6AAB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19875" y="706933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 signifie « la flamme » en arabe ?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A3765C3-9A03-F70D-E724-7962D6D1072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82ACC585-A8D0-544B-E389-340169B62B59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35425E42-960A-1B8C-7798-3FA9F5E0ED6B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5093817" y="2815388"/>
            <a:ext cx="3528366" cy="4656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2140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31077-1FF0-A0B2-5595-513A3B6EA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B24D4CA-91C2-02CE-2A5F-34A52769626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EDDA974-8892-6DE8-5F7A-A44D6A456CE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7B51760-774C-A6D1-9126-1B727A34241D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3800A2B-7BE3-0848-AFA4-6CE31AB0A4D1}"/>
                </a:ext>
              </a:extLst>
            </p:cNvPr>
            <p:cNvGrpSpPr/>
            <p:nvPr/>
          </p:nvGrpSpPr>
          <p:grpSpPr>
            <a:xfrm>
              <a:off x="243114" y="259752"/>
              <a:ext cx="8686800" cy="6338496"/>
              <a:chOff x="198566" y="177800"/>
              <a:chExt cx="8776195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401CFF0-756A-7812-90E2-1A3D02FAA4A5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98566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FF7C86C-31D9-F10B-4CBF-B7FC3C75300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31809C23-A3EE-0F00-A596-6F415DF8939B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5568EE0-6705-AB95-86FA-94ED0A5A6380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5B8CE26-6574-EFA7-FF13-BEAE091EE3E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30490" y="79557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B63BE1-4668-9CE8-9DDC-E2D0388ADF7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19875" y="706933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1767018-61D9-4A24-094A-F7ED00BA4E6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1484B08-94CD-1D33-F3DD-8FF84704029E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2FA42D1F-E657-930C-76C6-8B03062A0FBE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5695849" y="2883974"/>
            <a:ext cx="2324301" cy="4519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7434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45138-B572-CC95-7CD4-A925B72AB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4DE695D-A2A6-EB67-5505-BAFCEBD341D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6206BA9-F2B7-1A08-37D1-F13A7C6737A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B448EEB-24E3-DCFD-5265-74AC5D94999B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7C2514C-6CAD-DE7C-AF91-5322CA8C973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97EA59E-D59D-F3FB-440B-6190E5F0BAA8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A0BC072-42BA-530E-3B07-15015A38A6E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32741AD9-A3BA-1ED0-C114-16993504FEE0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57A6BD2-D82F-FF59-FE12-0809816F7808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1BF4223F-388C-D036-072F-FE33BDC856D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6141" y="65622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EDC192E-283A-728F-39FA-9DC141E0E81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74744" y="540994"/>
            <a:ext cx="11722251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Une glace.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3D87A13-BC91-FDD6-10AD-29FE832742E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486525" y="4404836"/>
            <a:ext cx="615018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</a:t>
            </a:r>
            <a:r>
              <a:rPr lang="fr-FR" sz="90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gl</a:t>
            </a: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ace 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D2AA7E3-8BA9-5387-8E5A-635FF639CA38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1D22DFB0-1429-C062-1F69-0A62715A0E34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EF40F6FE-31E1-12CB-2D38-902B619BD974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2981225" y="3606114"/>
            <a:ext cx="1581459" cy="3074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2331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D53BF-EF14-EED1-8353-627F2A93A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44A4FE5-2436-BDD2-09CA-D7D85DA481B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F96F644-BF34-9E21-8F21-E6EC254467D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AF2C36A-E6F7-590D-4DF5-837FD6534518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642A74F-FD3D-D44E-0F48-29BB101E6F1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D5636C0-FA0C-9574-1A61-C257CFCF134C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B576609-4C67-1E95-1C03-7874EE7950F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3470782-7DCD-DE32-82F8-E3718A08DF2B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4EA9983-3BEF-A6BF-08DB-A3C1AF89D8DC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B8997F8-66C2-EC08-B80F-AC9E905A602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6141" y="65622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85C3CD6-1D25-CE2F-11AE-7F5CE51CB91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567546" y="540994"/>
            <a:ext cx="1162945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plage.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ABB1305-C97E-DAC6-FAE8-6A72B4E94EB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372225" y="4399648"/>
            <a:ext cx="63261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</a:t>
            </a:r>
            <a:r>
              <a:rPr lang="fr-FR" sz="90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pl</a:t>
            </a: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age 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B00DC05-DA01-9E12-23B7-7CEE4BAD0E8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AA40BAD-D10F-3E56-063B-5CA4AA54C7AB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 descr="Une image contenant dessin, Dessin d’enfant, parapluie, clipart&#10;&#10;Description générée automatiquement">
            <a:extLst>
              <a:ext uri="{FF2B5EF4-FFF2-40B4-BE49-F238E27FC236}">
                <a16:creationId xmlns:a16="http://schemas.microsoft.com/office/drawing/2014/main" id="{F8CBD162-D683-3537-65E2-2EC0EF5FC3CE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813" y="2871550"/>
            <a:ext cx="3695512" cy="4543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2766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7A680-0C0B-7658-9BB1-50FB4B775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B23FA24-7850-B888-2962-A74B32AC44F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C2CBE0B-A640-A7EC-1769-2CF41802258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C276A71-585B-D61F-6F40-911C9EBA0FCE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C5B33CA-825A-569E-FAF5-81C0E9E3DBCF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BD28720-BAF9-89AB-76F8-03B3FB7ED65C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ABD6782-27CC-FC81-8B8B-93CCDB8CB11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22ADA81-EED0-C23C-96F3-7CA83309665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6048D5E-F576-C7FD-CC70-570C4089C14E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E7E50CA-F343-D285-C116-ADB50A8BF8F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02937" y="77254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1D6E7D-AC9C-8E45-F50D-8F07EB3D79D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2" y="683901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« la plage » en arabe ?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2FCE65D-CF87-ECE2-DE2C-6E0229F9FAD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ECBCBDA-8A94-68EF-3D0D-9B1281CDFBB4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 descr="Une image contenant dessin, Dessin d’enfant, parapluie, clipart&#10;&#10;Description générée automatiquement">
            <a:extLst>
              <a:ext uri="{FF2B5EF4-FFF2-40B4-BE49-F238E27FC236}">
                <a16:creationId xmlns:a16="http://schemas.microsoft.com/office/drawing/2014/main" id="{F97C0E84-1FB8-43FE-71C2-E50CA0B3FEF7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758" y="2871550"/>
            <a:ext cx="3695512" cy="4543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2474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92C27A-1527-6D64-DC12-309F9DFBE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8196592-CD92-A62C-F2A8-B84AFB93693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52BBEBC-EA2C-5C9E-7521-634C6564107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7045293-EACB-7277-0319-EF1CF3991924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AD0B8E1-7036-8362-7CFD-62F53D142715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0099DBE-DECE-485D-4CA9-72F8A3F40561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1DCECB3-1DE0-D1F7-D672-A491FB86577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D188CFB-2A98-E8FA-EFB9-0B3BA77B69AB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0CEB2DB-BCBE-8B49-ECF5-38FD4580F64E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CB860C4-7E68-E6F7-4CAA-042EB5EEA35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02937" y="77254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32FC4F2-A7E2-6774-C15A-A967EB07EB0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2" y="683901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DA40669-36F3-B2C4-BCFD-EF30A4EBCC9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8AC217BA-1EF3-52A1-3EA0-9A0267AACE00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EFFFEEAA-EDB1-EC74-03EC-549887350C0C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5230989" y="3512678"/>
            <a:ext cx="3254022" cy="3261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5210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AD90A-19FE-12D5-0202-389441E9A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46100D3-4333-10FC-A3DD-386B97958AE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FF542AA-CB3D-E986-5C7D-C40D670B860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6BDABF8-B0CC-450D-03C4-E4FB8FD684DD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D47EB81-143D-921C-3A75-70B0743EDDC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B25E8CF-6BA4-4C6E-D369-707D2456BCA8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D7859A3-F98E-D427-1316-99512F161D6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BFC8F0A-5819-E614-F8BB-BF5F7008F0D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A28865A-3B9C-3DEA-47B8-6580782DC4E6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F89D746-483F-1E90-2321-353D271CCA3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6141" y="65622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CDCC3E8-928A-98F1-2582-8672B6016B7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567546" y="540994"/>
            <a:ext cx="1162945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cercle.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138DCE0-024E-D481-8678-49B1A3522C7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372225" y="4399648"/>
            <a:ext cx="63261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cer</a:t>
            </a:r>
            <a:r>
              <a:rPr lang="fr-FR" sz="90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cl</a:t>
            </a: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e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366EF03-A2B0-8774-B982-CFD9A66622F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A81A19A-2559-4BCF-F8D6-CF043D61507E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3214E924-6552-C3A6-79B3-A9D675253581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2587802" y="3862658"/>
            <a:ext cx="2555698" cy="256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789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BFFCD-7327-B55E-C661-1A584DFD0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72C31AA-8937-7BED-59E6-DFC3EEA75F1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1DC5DA8-6F77-C2BE-8F2C-09433D97F74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DA6D9DD-A36F-DC5F-CFAC-A50CE1A3FDB8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5809293-E385-644E-7A30-8D908917D36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96E3F01-A800-25A3-22E6-9CE7294AD414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97A740B-A832-9F13-C6C4-176816D33EA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905E536-A560-39FB-1055-63FB5DB8291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C47278F-C8B9-1707-F8BF-F26072824E49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FAE56DE-09E7-5998-48F3-FB5274FF7D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02937" y="77254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8EBC13D-46F2-EE8A-BA9A-CD29DF448C8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2" y="683901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A846939-7557-F2CD-FBE9-D666FFE5705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435EA31-7E88-2FC3-1353-9D0A64FCB33E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CF328272-500F-33F3-0BB4-01374EFD23E1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4739610" y="4562422"/>
            <a:ext cx="4236780" cy="1509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3186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30497-2921-024A-81B0-BD046F9C7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6E3813C-523F-7544-4AF0-3C4AD062931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F1A63D0-4A89-986E-2C2B-5C98865A3B9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48793DA-E57A-AE3D-7F37-C8EB8B1244C7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BFB5A08-48CB-A885-BFCD-12540BF7183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C92A506-0093-44A7-D2CB-D9A2320C852F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28F6241-8C1E-3E79-3D72-5F3FD2EF0F0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FF6B840-F372-E619-12ED-7ED7FBB782C8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188FE99-531E-2BCB-21A0-84C0F68D8359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6E8656B-DB67-6C46-F53B-88ABEE2473A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6141" y="65622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D9C18C1-0BD7-2154-2B12-CD3E94A714A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567546" y="540994"/>
            <a:ext cx="1162945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flèche.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1F6B3F9-131D-BBC5-83EB-860ECAFB537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372225" y="4399648"/>
            <a:ext cx="63261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</a:t>
            </a:r>
            <a:r>
              <a:rPr lang="fr-FR" sz="90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fl</a:t>
            </a: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èche 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BAD25FE-8B11-5C1C-2389-597318F91ED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296252C-90DD-8615-03B8-E40A4AD613FA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4C417214-48DD-2859-4B9E-543392498108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2318669" y="4642986"/>
            <a:ext cx="3182019" cy="990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9601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1F780C-ABF3-D030-3C84-5792B4496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A8B80BB-33B2-90A5-3E06-6F3D426E521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0A3D54E-125D-F1BB-CBB9-9E13107D2DD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7DD3E87-ADA4-398E-1212-AC19755CEF37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01BF212-EF24-EC2C-10EA-6A67521752F8}"/>
                </a:ext>
              </a:extLst>
            </p:cNvPr>
            <p:cNvGrpSpPr/>
            <p:nvPr/>
          </p:nvGrpSpPr>
          <p:grpSpPr>
            <a:xfrm>
              <a:off x="243114" y="259752"/>
              <a:ext cx="8686800" cy="6338496"/>
              <a:chOff x="198566" y="177800"/>
              <a:chExt cx="8776195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9044C3E-5933-122C-3844-A38435207989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98566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7B1C656-5C89-432F-8CBE-833CC510304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3C52CCA-AFFC-F1D4-965E-29715007A3DB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5CBEF49-A85D-2C32-B9D1-BC12FACBEEFE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8915807-89FA-B129-56ED-D7816C600D7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30490" y="79557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3215284-0A01-D7F8-EE77-6FB580F142A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19875" y="706933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 fait la fille 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FB32A82-9CD2-E649-43B0-099A909B7EB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9B5648F-7D1E-ABDB-183C-C6FF6F98161F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 descr="Une image contenant Véhicule terrestre, roue, véhicule, clipart&#10;&#10;Description générée automatiquement">
            <a:extLst>
              <a:ext uri="{FF2B5EF4-FFF2-40B4-BE49-F238E27FC236}">
                <a16:creationId xmlns:a16="http://schemas.microsoft.com/office/drawing/2014/main" id="{54C3435D-C9B0-9409-262D-FE94C308C981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97" t="71398"/>
          <a:stretch/>
        </p:blipFill>
        <p:spPr>
          <a:xfrm>
            <a:off x="4355881" y="2887430"/>
            <a:ext cx="5047779" cy="504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7467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63000-635A-E872-70C7-EE92A1359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E303045-8E38-EDA9-65B2-9F6E27E97E4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D629C56-250F-E67F-773B-E43CA72C158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E94B89B-F5B6-9C3F-1AB2-D1FE64266A7A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D08D8FC-ADDB-8C23-662A-E466002AB57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720D66F-828A-24E0-18C7-6ACA5B60CB6D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CE8D070-2D26-96F7-502D-296B3AEBC01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8146E9E-DC58-73BA-59F9-2C84AF122E69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51605CB-5D08-883F-408F-1EB5DD97D76D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F0A702D-95A4-BCAA-3163-5C14B09415B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6141" y="65622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A36A569-0C0E-FB4A-FD29-B2A00E2F02E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74744" y="540994"/>
            <a:ext cx="11722251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l’écriture.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F2F28EA-FB49-90DE-5FEB-3768F195256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486525" y="4404836"/>
            <a:ext cx="615018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l’écriture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81F5871-D26C-68E0-93CA-9F401AC5DE6D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49E5C5D0-C951-BE0B-C3C1-AAD7780FEC5B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 descr="Une image contenant Véhicule terrestre, roue, véhicule, clipart&#10;&#10;Description générée automatiquement">
            <a:extLst>
              <a:ext uri="{FF2B5EF4-FFF2-40B4-BE49-F238E27FC236}">
                <a16:creationId xmlns:a16="http://schemas.microsoft.com/office/drawing/2014/main" id="{B15BA5AF-65D1-75E9-FAF4-23A9DD4D2E27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97" t="71398"/>
          <a:stretch/>
        </p:blipFill>
        <p:spPr>
          <a:xfrm>
            <a:off x="2152586" y="3264691"/>
            <a:ext cx="3762439" cy="3757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2041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75544-7820-C461-551F-5E0CA2344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12D3249-6B4C-788F-43E7-A15B2D12480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461BF56-6A75-A2AF-1761-8D085117F91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2B60B9E-D03A-FE0C-674E-E54DDAD18833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05CAA43-CABD-5323-E9AF-EC26F8BB2CF0}"/>
                </a:ext>
              </a:extLst>
            </p:cNvPr>
            <p:cNvGrpSpPr/>
            <p:nvPr/>
          </p:nvGrpSpPr>
          <p:grpSpPr>
            <a:xfrm>
              <a:off x="243114" y="259752"/>
              <a:ext cx="8686800" cy="6338496"/>
              <a:chOff x="198566" y="177800"/>
              <a:chExt cx="8776195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6AB554A-498F-2092-5FC3-CD186C34B535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98566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23C39B8-7683-5C12-0F91-19FAF1B7238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B959451-CAE1-A052-6E38-0C78436801FF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5B60E12-98F0-0776-1226-B0E5B21911BB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1D5C1261-CC66-D11D-258F-2B666C95800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30490" y="79557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47D079C-FCA4-A74D-F43C-51739E6F450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19875" y="706933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 fait la fille 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43F3630-E693-CB5D-5B94-1713CE7BC34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B5FD9647-6B45-C8B3-B292-A0A0E2DBE9FF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 descr="Une image contenant Véhicule terrestre, roue, véhicule, clipart&#10;&#10;Description générée automatiquement">
            <a:extLst>
              <a:ext uri="{FF2B5EF4-FFF2-40B4-BE49-F238E27FC236}">
                <a16:creationId xmlns:a16="http://schemas.microsoft.com/office/drawing/2014/main" id="{DC4EB32D-85F1-1C77-2858-3B22FE624823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50" t="2543" r="8447" b="68855"/>
          <a:stretch/>
        </p:blipFill>
        <p:spPr>
          <a:xfrm>
            <a:off x="4553188" y="2841641"/>
            <a:ext cx="4609623" cy="4603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5977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D7ADC-DE35-7FE5-F0F7-18B0A7FB7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D3E3AB7-E645-DB9D-806E-584EAD78A5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37E7158-40A9-9499-580C-3F0DAA0A715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6910C16-6259-0897-9320-EFC00584410A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57BE6A8-880F-4488-1BED-825CA5C7A1B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EA94805-00EE-D91B-372A-18A71D22D526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1EFAB20-7C79-9385-037D-79E16B32A86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6E65485-A685-3713-FFE7-D7A1D968D880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FC10DB2-08C8-8EA6-66E8-607CC7C5A923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C1756F7-477E-7115-FF7E-E07BD28053B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6141" y="65622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B643531-F757-EAB6-6EEA-94EA21F8545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74744" y="540994"/>
            <a:ext cx="11722251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le dessin.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93A8073-1D16-3151-7EAD-5F500C0065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486525" y="4404836"/>
            <a:ext cx="615018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dessin 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539C922-49A4-F486-F49F-9E5474D92C0D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C3CA0D03-209F-B5E0-3804-3185E3F042C9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 descr="Une image contenant Véhicule terrestre, roue, véhicule, clipart&#10;&#10;Description générée automatiquement">
            <a:extLst>
              <a:ext uri="{FF2B5EF4-FFF2-40B4-BE49-F238E27FC236}">
                <a16:creationId xmlns:a16="http://schemas.microsoft.com/office/drawing/2014/main" id="{5C7F5105-2CBE-719B-ECD2-0C143C3532AA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50" t="2543" r="8447" b="68855"/>
          <a:stretch/>
        </p:blipFill>
        <p:spPr>
          <a:xfrm>
            <a:off x="2090334" y="3547084"/>
            <a:ext cx="3196928" cy="3192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5806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D355A-77F6-88AB-8260-0968B0C9D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3B02FD-50E8-1FD0-AA30-2C76434C285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11CD693-8F42-6C16-4D2B-ABA62BB6E3D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B91A7BB-699A-5611-76D5-A91D87CCB9CB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EAD4173-CBA4-392D-DF32-90E2205256EB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A38DD71-79E1-E03F-9B50-F95BF1293183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A4C0F1B-5E2F-BEA6-69A3-ED685C35AF0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1667F5C-01E3-A510-4C68-65DE62A0E6B3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91D7FEB-D26B-EDFA-6211-D5FC26463A08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6A7CF41-7D88-A194-ABE5-E80988732D9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9420" y="71862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299759F-CB18-8B8C-7640-49708F535F3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3718" y="603464"/>
            <a:ext cx="1242060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fille fait du dessin.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0968A4B-7001-6916-9DF3-E3B124EDCAD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23746" y="2476501"/>
            <a:ext cx="111640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La fille fait du dessin.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0F71D10-82AA-771D-4BB1-D98160D529A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3469" y="393274"/>
            <a:ext cx="1446339" cy="1442600"/>
          </a:xfrm>
          <a:prstGeom prst="rect">
            <a:avLst/>
          </a:prstGeom>
        </p:spPr>
      </p:pic>
      <p:pic>
        <p:nvPicPr>
          <p:cNvPr id="6" name="Image 5" descr="Une image contenant Véhicule terrestre, roue, véhicule, clipart&#10;&#10;Description générée automatiquement">
            <a:extLst>
              <a:ext uri="{FF2B5EF4-FFF2-40B4-BE49-F238E27FC236}">
                <a16:creationId xmlns:a16="http://schemas.microsoft.com/office/drawing/2014/main" id="{7B0F1D48-37B4-784A-2C09-854D2C98F721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50" t="2543" r="8447" b="68855"/>
          <a:stretch/>
        </p:blipFill>
        <p:spPr>
          <a:xfrm>
            <a:off x="4807083" y="3851018"/>
            <a:ext cx="4058862" cy="4053662"/>
          </a:xfrm>
          <a:prstGeom prst="rect">
            <a:avLst/>
          </a:prstGeom>
        </p:spPr>
      </p:pic>
      <p:pic>
        <p:nvPicPr>
          <p:cNvPr id="14" name="Parcours_3_Vocabulaire_S1_s2_Phrase_3">
            <a:hlinkClick r:id="" action="ppaction://media"/>
            <a:extLst>
              <a:ext uri="{FF2B5EF4-FFF2-40B4-BE49-F238E27FC236}">
                <a16:creationId xmlns:a16="http://schemas.microsoft.com/office/drawing/2014/main" id="{116938E8-C319-8EE3-1D01-6F3E5E8AE0D8}"/>
              </a:ext>
            </a:extLst>
          </p:cNvPr>
          <p:cNvPicPr>
            <a:picLocks noChangeAspect="1"/>
          </p:cNvPicPr>
          <p:nvPr>
            <a:audioFile r:link="rId9"/>
            <p:custDataLst>
              <p:tags r:id="rId10"/>
            </p:custDataLst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9840710" y="723132"/>
            <a:ext cx="457201" cy="457201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A7EFDFD-C606-09FA-7DEB-B5790FEE43FA}"/>
              </a:ext>
            </a:extLst>
          </p:cNvPr>
          <p:cNvGraphicFramePr>
            <a:graphicFrameLocks noGrp="1"/>
          </p:cNvGraphicFramePr>
          <p:nvPr>
            <p:custDataLst>
              <p:tags r:id="rId11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6972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51F7C-28E6-B659-03A7-BEA779A44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FC3A030-7478-C1ED-7592-D4AD5A778A3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ADD0ED6-DA06-C93E-6B96-56EB7041A9C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967664F-422B-889D-F73E-3DCFDF6BEC4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90B696C-1ABD-0352-BC08-C16A79373D79}"/>
                </a:ext>
              </a:extLst>
            </p:cNvPr>
            <p:cNvGrpSpPr/>
            <p:nvPr/>
          </p:nvGrpSpPr>
          <p:grpSpPr>
            <a:xfrm>
              <a:off x="243114" y="259752"/>
              <a:ext cx="8686800" cy="6338496"/>
              <a:chOff x="198566" y="177800"/>
              <a:chExt cx="8776195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B11EA8C-1CC8-F3DF-A2A0-3710303AEEA7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98566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F41B059-9C79-0633-BB57-DCB9FC6C190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3AF87C4E-4168-924C-96DA-6BD875F9EA3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45CEC5D-6214-E920-DAF3-A6621EBB454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32DC6DC-3FCE-F1AA-AD3A-52401577E50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30490" y="79557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E187A47-DBEE-1C4F-E0B9-724136FFD08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19875" y="706933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 font les élèves 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5EFADD0-29B0-0292-AE58-0F2D108A5B0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A88D6EA-15FF-2F7E-5F3C-6EDBE00816EE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 descr="Une image contenant dessin humoristique, dessin, Dessin animé, Visage humain&#10;&#10;Description générée automatiquement">
            <a:extLst>
              <a:ext uri="{FF2B5EF4-FFF2-40B4-BE49-F238E27FC236}">
                <a16:creationId xmlns:a16="http://schemas.microsoft.com/office/drawing/2014/main" id="{ECDB2324-C686-8978-4C5E-464CCC733796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765" y="2564873"/>
            <a:ext cx="5256011" cy="516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7605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DCF99-E4F6-2A7D-018E-C4A3DD014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E7A0E26-7DC2-4A67-DD6B-CA080B126EA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E088794-BD02-FB75-9E50-177AFDC01D7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DC4985F-458B-4F4D-5A61-57D5BB8A3C32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989D44D-0691-2508-7CA7-F3136A6CA9F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F87125A-786A-BBD6-07A1-D225A9CB7041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411F117-423E-97F1-AD47-B08F8FFB671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7221F60-1926-4B04-CF56-E8ED26DD552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5324317-EA0B-5F09-CEC4-855A171EFFD0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F75E6B0-B528-9377-C0AE-B357B8F55ED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6141" y="65622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29FF413-CD57-2220-1161-CA57FD1E5F9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74744" y="540994"/>
            <a:ext cx="11722251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La lecture.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EEED41F-2762-0B89-A491-14454507B28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486525" y="4404836"/>
            <a:ext cx="615018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lecture 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4048A0D-57C1-E03F-C18E-1CA6EB8D9C29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07410A9B-B9A3-1115-F167-158948E18717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 descr="Une image contenant dessin humoristique, dessin, Dessin animé, Visage humain&#10;&#10;Description générée automatiquement">
            <a:extLst>
              <a:ext uri="{FF2B5EF4-FFF2-40B4-BE49-F238E27FC236}">
                <a16:creationId xmlns:a16="http://schemas.microsoft.com/office/drawing/2014/main" id="{16AF54BE-7D83-CE2D-9F65-9861F8110ADB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322" y="3164856"/>
            <a:ext cx="4029811" cy="3957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4925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33164-A418-633D-F5DE-C59B9F5ED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EB8F086-8B94-DC86-7151-05A0537CFCA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EF3393B-7989-954D-AC81-710CC871715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253E8F8-386D-1A5E-E852-E75B9EE7CF9D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BA8AAE9-C044-D86F-7894-1270BC589BD7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5EE9A7-30F9-584E-9FC0-78DE556B75A0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6418B87-47D0-A7CD-2947-044D47A3766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8EFD351-80AB-6613-C818-0A54E5EF5DEB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FCA834F-802D-7414-BBB2-F34E6469C2B9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55663C7-D858-B008-05BB-6015D42CC48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579458" y="7046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EAD6967-DA8E-EF1A-6A72-D8AB0EA4250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063108" y="603464"/>
            <a:ext cx="1242060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Salim et Dina font de la lecture.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5E0E3D2-405C-E85C-D337-8AF5F169A75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126950" y="2491896"/>
            <a:ext cx="949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Salim et Dina font de la lecture.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B93FAD4-FB91-08D4-BB2B-CF293BB2B179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2194" y="393274"/>
            <a:ext cx="1446339" cy="1442600"/>
          </a:xfrm>
          <a:prstGeom prst="rect">
            <a:avLst/>
          </a:prstGeom>
        </p:spPr>
      </p:pic>
      <p:pic>
        <p:nvPicPr>
          <p:cNvPr id="12" name="Image 11" descr="Une image contenant dessin humoristique, dessin, Dessin animé, Visage humain&#10;&#10;Description générée automatiquement">
            <a:extLst>
              <a:ext uri="{FF2B5EF4-FFF2-40B4-BE49-F238E27FC236}">
                <a16:creationId xmlns:a16="http://schemas.microsoft.com/office/drawing/2014/main" id="{1FD8CBB4-17D2-1DE6-CA38-8E67D0A00603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538" y="3271046"/>
            <a:ext cx="5623953" cy="5522741"/>
          </a:xfrm>
          <a:prstGeom prst="rect">
            <a:avLst/>
          </a:prstGeom>
        </p:spPr>
      </p:pic>
      <p:pic>
        <p:nvPicPr>
          <p:cNvPr id="7" name="Parcours_3_Vocabulaire_S1_s2_Phrase_2">
            <a:hlinkClick r:id="" action="ppaction://media"/>
            <a:extLst>
              <a:ext uri="{FF2B5EF4-FFF2-40B4-BE49-F238E27FC236}">
                <a16:creationId xmlns:a16="http://schemas.microsoft.com/office/drawing/2014/main" id="{2216E605-D0E0-12C7-F684-5EBE915B1544}"/>
              </a:ext>
            </a:extLst>
          </p:cNvPr>
          <p:cNvPicPr>
            <a:picLocks noChangeAspect="1"/>
          </p:cNvPicPr>
          <p:nvPr>
            <a:audioFile r:link="rId9"/>
            <p:custDataLst>
              <p:tags r:id="rId10"/>
            </p:custDataLst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9890859" y="729832"/>
            <a:ext cx="539016" cy="539016"/>
          </a:xfrm>
          <a:prstGeom prst="rect">
            <a:avLst/>
          </a:prstGeom>
        </p:spPr>
      </p:pic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AC0A3D46-F25F-6CAD-5E3D-44B130AF03F8}"/>
              </a:ext>
            </a:extLst>
          </p:cNvPr>
          <p:cNvGraphicFramePr>
            <a:graphicFrameLocks noGrp="1"/>
          </p:cNvGraphicFramePr>
          <p:nvPr>
            <p:custDataLst>
              <p:tags r:id="rId11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2610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4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6A95E-5D4D-4105-08A3-EB2377E83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B6330A7B-2AD6-EC3A-35B8-87F435FEB98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246285E-91B0-A75E-1511-7963A3B26BA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Répétons ensemble </a:t>
            </a: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 mots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36DA7E0-A385-964C-93F9-D8181EFC29D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EFA97CC-603A-CBDD-2367-25904BBB4CA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483527" y="4606764"/>
            <a:ext cx="2946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la cloche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C57B616-A3A8-B20D-5DFA-F58429CCBBB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849671" y="4606765"/>
            <a:ext cx="2657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un portable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B2B3519-2AD3-24B6-03BA-FAFC8506A7D1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9401174" y="4606764"/>
            <a:ext cx="2465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la flamme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270E4E2-B9B6-1047-961A-7CA2DD52EF46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559449" y="8160367"/>
            <a:ext cx="2220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une glace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07C5D42-60DD-7B53-2881-74AF55B69B4D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7319414" y="8160367"/>
            <a:ext cx="2558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la plage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90FCBE8-326C-0011-9FE3-A7A649FA89C7}"/>
              </a:ext>
            </a:extLst>
          </p:cNvPr>
          <p:cNvGraphicFramePr>
            <a:graphicFrameLocks noGrp="1"/>
          </p:cNvGraphicFramePr>
          <p:nvPr>
            <p:custDataLst>
              <p:tags r:id="rId9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EC37032C-33A3-C5FE-C3FE-EC123C893789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2466628" y="2707162"/>
            <a:ext cx="1092821" cy="150761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5B233C8-3B8F-F6C8-7DD5-BAE072CEAB05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6246279" y="2709144"/>
            <a:ext cx="1223441" cy="161310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6642700-FB69-1C72-3710-9FCF2F632A8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9877785" y="2455896"/>
            <a:ext cx="1332833" cy="175888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B9907E-45E8-FBA5-AFFE-3D29DDDCBC45}"/>
              </a:ext>
            </a:extLst>
          </p:cNvPr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4195860" y="6095965"/>
            <a:ext cx="1005216" cy="1954405"/>
          </a:xfrm>
          <a:prstGeom prst="rect">
            <a:avLst/>
          </a:prstGeom>
        </p:spPr>
      </p:pic>
      <p:pic>
        <p:nvPicPr>
          <p:cNvPr id="3" name="Image 2" descr="Une image contenant dessin, Dessin d’enfant, parapluie, clipart&#10;&#10;Description générée automatiquement">
            <a:extLst>
              <a:ext uri="{FF2B5EF4-FFF2-40B4-BE49-F238E27FC236}">
                <a16:creationId xmlns:a16="http://schemas.microsoft.com/office/drawing/2014/main" id="{E3784543-F9C6-4978-B0D3-5D9E9AEDF4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885" y="5995199"/>
            <a:ext cx="1667428" cy="2050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7926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3F76C-7B34-3D99-3B3B-484202908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ACFF82D8-650E-F9BC-501B-AE4766DC7B8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D12AA47-BB57-1EAB-7051-CEF5FD415A2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Répétons ensemble </a:t>
            </a: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 mots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81F4F57-6972-8544-C347-E6D80FFA2F3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80C3037-040C-3FF6-E636-7B4498C5FEB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483528" y="4606764"/>
            <a:ext cx="2748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la lecture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0EE85E8-8974-57DB-F8C0-26EF6258C03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209324" y="4606764"/>
            <a:ext cx="2940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le dessin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17807EA7-CD10-A38F-DF54-87EA804DD67C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559449" y="8160367"/>
            <a:ext cx="2220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le cercle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E7E7821-A6B0-7148-FCE4-B7C67993715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7319414" y="8160367"/>
            <a:ext cx="2558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la flèche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39A3C53-A263-F945-CEDF-6DC9ED5EC4C3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 descr="Une image contenant Véhicule terrestre, roue, véhicule, clipart&#10;&#10;Description générée automatiquement">
            <a:extLst>
              <a:ext uri="{FF2B5EF4-FFF2-40B4-BE49-F238E27FC236}">
                <a16:creationId xmlns:a16="http://schemas.microsoft.com/office/drawing/2014/main" id="{25DCC70D-021E-F94C-7C38-6DA20567D3C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97" t="71398"/>
          <a:stretch/>
        </p:blipFill>
        <p:spPr>
          <a:xfrm>
            <a:off x="1934848" y="2405081"/>
            <a:ext cx="2394712" cy="2391643"/>
          </a:xfrm>
          <a:prstGeom prst="rect">
            <a:avLst/>
          </a:prstGeom>
        </p:spPr>
      </p:pic>
      <p:pic>
        <p:nvPicPr>
          <p:cNvPr id="8" name="Image 7" descr="Une image contenant dessin humoristique, dessin, Dessin animé, Visage humain&#10;&#10;Description générée automatiquement">
            <a:extLst>
              <a:ext uri="{FF2B5EF4-FFF2-40B4-BE49-F238E27FC236}">
                <a16:creationId xmlns:a16="http://schemas.microsoft.com/office/drawing/2014/main" id="{AA37B782-E7C1-7D75-A67D-1D94282C81EC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528" y="2214382"/>
            <a:ext cx="2394712" cy="2351615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B1A0FAC1-10FB-D34E-516B-8B3A7E01E281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1757732" y="4606765"/>
            <a:ext cx="2748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l’écriture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3C69A51-BBCB-CAB7-F475-8776FAE473BD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3808543" y="6223705"/>
            <a:ext cx="1646409" cy="165026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C9517BF-C14A-6660-F77F-7B4772B32AFE}"/>
              </a:ext>
            </a:extLst>
          </p:cNvPr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7554386" y="6729064"/>
            <a:ext cx="2088426" cy="744205"/>
          </a:xfrm>
          <a:prstGeom prst="rect">
            <a:avLst/>
          </a:prstGeom>
        </p:spPr>
      </p:pic>
      <p:pic>
        <p:nvPicPr>
          <p:cNvPr id="14" name="Image 13" descr="Une image contenant Véhicule terrestre, roue, véhicule, clipart&#10;&#10;Description générée automatiquement">
            <a:extLst>
              <a:ext uri="{FF2B5EF4-FFF2-40B4-BE49-F238E27FC236}">
                <a16:creationId xmlns:a16="http://schemas.microsoft.com/office/drawing/2014/main" id="{13DB2324-7A93-19F8-DE42-E8486E01C3BA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50" t="2543" r="8447" b="68855"/>
          <a:stretch/>
        </p:blipFill>
        <p:spPr>
          <a:xfrm>
            <a:off x="9642812" y="2636606"/>
            <a:ext cx="1892358" cy="188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3999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5A8E1-BC57-D629-B7E9-EEC2BA798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1B3E8D7D-7E8D-0A49-AC01-6E06849E3BB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9B9495E-5795-72B9-377D-2F6906EA55C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1" y="58904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image, je vais désigner un élève pour dire le mot.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493A8EF-43A8-01A9-B1E7-638F3B9CB30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72825" y="554302"/>
            <a:ext cx="2133930" cy="142331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B97B698D-40DF-B520-485D-3977A692EAA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917D5208-3C40-C43C-7F3F-7064C28BEBB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2323753" y="3235799"/>
            <a:ext cx="1092821" cy="150761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0BE15CD-A833-FC31-8591-2EB099E9546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6103404" y="3237781"/>
            <a:ext cx="1223441" cy="161310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BD70522-BE36-B977-C312-B2D127377769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9734910" y="2984533"/>
            <a:ext cx="1332833" cy="175888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B09130C-FE9D-41C7-FC64-528669C6E2A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4052985" y="6624602"/>
            <a:ext cx="1005216" cy="1954405"/>
          </a:xfrm>
          <a:prstGeom prst="rect">
            <a:avLst/>
          </a:prstGeom>
        </p:spPr>
      </p:pic>
      <p:pic>
        <p:nvPicPr>
          <p:cNvPr id="12" name="Image 11" descr="Une image contenant dessin, Dessin d’enfant, parapluie, clipart&#10;&#10;Description générée automatiquement">
            <a:extLst>
              <a:ext uri="{FF2B5EF4-FFF2-40B4-BE49-F238E27FC236}">
                <a16:creationId xmlns:a16="http://schemas.microsoft.com/office/drawing/2014/main" id="{C43ADC1A-3E09-2130-98D8-9B67DAB921EE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235" y="6307906"/>
            <a:ext cx="1667428" cy="2050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0750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B3222-1913-0AF2-F70C-F36151B4F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B689C86A-99D6-E51C-E9B6-55EE627EF5E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D57D938-F6C8-9BA9-8612-5F66DA6218B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1" y="58904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image, je vais désigner un élève pour dire le mot.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021B79C-E7F3-6848-7733-66C97FA5CB9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72825" y="554302"/>
            <a:ext cx="2133930" cy="142331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DFED484-16D2-2CFB-FC80-898A2023EDC6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 descr="Une image contenant Véhicule terrestre, roue, véhicule, clipart&#10;&#10;Description générée automatiquement">
            <a:extLst>
              <a:ext uri="{FF2B5EF4-FFF2-40B4-BE49-F238E27FC236}">
                <a16:creationId xmlns:a16="http://schemas.microsoft.com/office/drawing/2014/main" id="{71D61D62-F618-C5AF-410C-F10A1FE9A84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97" t="71398"/>
          <a:stretch/>
        </p:blipFill>
        <p:spPr>
          <a:xfrm>
            <a:off x="1918166" y="3190894"/>
            <a:ext cx="2394712" cy="2391643"/>
          </a:xfrm>
          <a:prstGeom prst="rect">
            <a:avLst/>
          </a:prstGeom>
        </p:spPr>
      </p:pic>
      <p:pic>
        <p:nvPicPr>
          <p:cNvPr id="9" name="Image 8" descr="Une image contenant dessin humoristique, dessin, Dessin animé, Visage humain&#10;&#10;Description générée automatiquement">
            <a:extLst>
              <a:ext uri="{FF2B5EF4-FFF2-40B4-BE49-F238E27FC236}">
                <a16:creationId xmlns:a16="http://schemas.microsoft.com/office/drawing/2014/main" id="{AEDE6094-B547-5C3A-E450-46D73CC4207D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846" y="3000195"/>
            <a:ext cx="2394712" cy="235161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59E8425-A93E-849F-B0A3-4CD103961D9C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3791861" y="7009518"/>
            <a:ext cx="1646409" cy="165026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0266B4E-5A27-91FC-F135-35E719C08D17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7537704" y="7514877"/>
            <a:ext cx="2088426" cy="744205"/>
          </a:xfrm>
          <a:prstGeom prst="rect">
            <a:avLst/>
          </a:prstGeom>
        </p:spPr>
      </p:pic>
      <p:pic>
        <p:nvPicPr>
          <p:cNvPr id="12" name="Image 11" descr="Une image contenant Véhicule terrestre, roue, véhicule, clipart&#10;&#10;Description générée automatiquement">
            <a:extLst>
              <a:ext uri="{FF2B5EF4-FFF2-40B4-BE49-F238E27FC236}">
                <a16:creationId xmlns:a16="http://schemas.microsoft.com/office/drawing/2014/main" id="{E042C496-2365-5F96-9491-23417C510CA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50" t="2543" r="8447" b="68855"/>
          <a:stretch/>
        </p:blipFill>
        <p:spPr>
          <a:xfrm>
            <a:off x="9626130" y="3422419"/>
            <a:ext cx="1892358" cy="188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99053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E42BE-0D7D-D35C-EEB4-84654DC63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E346547-A865-7E96-C019-78E8E05B37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B28F0CC-2786-B5D4-4D51-731281E7515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28572" y="606075"/>
            <a:ext cx="9915691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dire une phrase, qui veut passer au tableau pour montrer l'image</a:t>
            </a:r>
            <a:r>
              <a:rPr lang="fr-FR" sz="2400" b="1" u="sng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?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« Les élèves font de la lecture. »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A820D0F-CEAD-BD63-DCEC-1D2F574D014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DF135C3-2AA8-C521-356C-437B6994E683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 descr="Une image contenant dessin humoristique, dessin, Dessin animé, Visage humain&#10;&#10;Description générée automatiquement">
            <a:extLst>
              <a:ext uri="{FF2B5EF4-FFF2-40B4-BE49-F238E27FC236}">
                <a16:creationId xmlns:a16="http://schemas.microsoft.com/office/drawing/2014/main" id="{6115DE3D-38D6-94C1-93E6-A81CD937D4F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240" y="3236294"/>
            <a:ext cx="4751916" cy="4666398"/>
          </a:xfrm>
          <a:prstGeom prst="rect">
            <a:avLst/>
          </a:prstGeom>
        </p:spPr>
      </p:pic>
      <p:pic>
        <p:nvPicPr>
          <p:cNvPr id="5" name="Image 4" descr="Une image contenant Véhicule terrestre, roue, véhicule, clipart&#10;&#10;Description générée automatiquement">
            <a:extLst>
              <a:ext uri="{FF2B5EF4-FFF2-40B4-BE49-F238E27FC236}">
                <a16:creationId xmlns:a16="http://schemas.microsoft.com/office/drawing/2014/main" id="{650FB3F3-B6B4-565D-2BF1-B9CAE28AACBB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50" t="2543" r="8447" b="68855"/>
          <a:stretch/>
        </p:blipFill>
        <p:spPr>
          <a:xfrm>
            <a:off x="7606751" y="3844048"/>
            <a:ext cx="3765418" cy="3760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8782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2ABC7-A52B-934F-F3A8-9448D058F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9805AC89-5034-C584-6CA3-2608CEADC9A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785CF48-C969-D7F1-3AFB-5840A5D9A48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28572" y="606075"/>
            <a:ext cx="9915691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dire une phrase, qui veut passer au tableau pour montrer l'image</a:t>
            </a:r>
            <a:r>
              <a:rPr lang="fr-FR" sz="2400" b="1" u="sng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?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« la fille fait du dessin. »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542FF1C-55EE-F801-490C-837DAB76279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B091B1E-9622-797F-1FAC-663488EF839D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 descr="Une image contenant dessin humoristique, dessin, Dessin animé, Visage humain&#10;&#10;Description générée automatiquement">
            <a:extLst>
              <a:ext uri="{FF2B5EF4-FFF2-40B4-BE49-F238E27FC236}">
                <a16:creationId xmlns:a16="http://schemas.microsoft.com/office/drawing/2014/main" id="{9CDA12A8-7F44-777C-B1D6-59F4AE2F608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240" y="3236294"/>
            <a:ext cx="4751916" cy="4666398"/>
          </a:xfrm>
          <a:prstGeom prst="rect">
            <a:avLst/>
          </a:prstGeom>
        </p:spPr>
      </p:pic>
      <p:pic>
        <p:nvPicPr>
          <p:cNvPr id="7" name="Image 6" descr="Une image contenant Véhicule terrestre, roue, véhicule, clipart&#10;&#10;Description générée automatiquement">
            <a:extLst>
              <a:ext uri="{FF2B5EF4-FFF2-40B4-BE49-F238E27FC236}">
                <a16:creationId xmlns:a16="http://schemas.microsoft.com/office/drawing/2014/main" id="{85C7E9E6-A961-3A35-DC1F-443C03731F0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50" t="2543" r="8447" b="68855"/>
          <a:stretch/>
        </p:blipFill>
        <p:spPr>
          <a:xfrm>
            <a:off x="7606751" y="3844048"/>
            <a:ext cx="3765418" cy="3760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71656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87934-CAA7-87A8-46B4-64629D6F9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A61CD82-DB2E-5A6F-696C-A97D16437D2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66838" y="72724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72D6534-EF35-D2B7-2D7C-AF79B992BF7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42265" y="620677"/>
            <a:ext cx="8341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Prenez vos manuels à la page 9.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FD2188CF-947C-C9DD-463C-5380E3CDE0E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5227" y="620677"/>
            <a:ext cx="1331066" cy="1157762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361122B-1BE1-A2B2-47B7-ED6E37964C1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55241" y="1097868"/>
            <a:ext cx="923041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fr-FR" sz="2100" b="1" i="1" dirty="0">
                <a:solidFill>
                  <a:srgbClr val="FF0000"/>
                </a:solidFill>
                <a:latin typeface="Calibri"/>
              </a:rPr>
              <a:t>&gt;  Si les élèves ne disposent pas de manuels, passer à l’activité suivante (slide 51) 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FE494D2-E331-2763-F70B-049737BB172D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CB6BD385-8471-66E7-235B-612266010B09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4082228" y="1797306"/>
            <a:ext cx="5551544" cy="787309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AC18FB5-F14C-42B5-47FA-094776A5FD5B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4036991" y="3029084"/>
            <a:ext cx="5815011" cy="25716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87005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26849-3C1D-417B-AB01-A21CC731F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9B4E8CD-BEC7-4102-CF1E-D616776BE97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0A6D224-441F-FD4E-453E-4ECDEAC216B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E22396A-4290-7C40-2A90-C51E956E61AA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BDB7CC-047B-DFA0-074D-48CFB037280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F971664-A43D-2AA0-5D4D-4ED7C32A7B33}"/>
                  </a:ext>
                </a:extLst>
              </p:cNvPr>
              <p:cNvSpPr/>
              <p:nvPr>
                <p:custDataLst>
                  <p:tags r:id="rId1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920A6EA-2668-F8A2-28B5-725233A3D95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D2E093D-9914-A0CF-B587-0927963626C0}"/>
                    </a:ext>
                  </a:extLst>
                </p:cNvPr>
                <p:cNvSpPr/>
                <p:nvPr>
                  <p:custDataLst>
                    <p:tags r:id="rId1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51D120D-B56A-6E17-38B1-2281B06693F4}"/>
                    </a:ext>
                  </a:extLst>
                </p:cNvPr>
                <p:cNvSpPr/>
                <p:nvPr>
                  <p:custDataLst>
                    <p:tags r:id="rId2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918281F-B0AE-0484-B340-F9CBBF260A7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D618DA0-2E82-7990-78A9-2556FECD422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72816" y="677515"/>
            <a:ext cx="8341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montrer comment faire l’activité. 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F387A88C-A997-DF9E-1946-9E8933F1308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120" y="3888013"/>
            <a:ext cx="4895859" cy="3614669"/>
          </a:xfrm>
          <a:prstGeom prst="rect">
            <a:avLst/>
          </a:prstGeom>
        </p:spPr>
      </p:pic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B5CE506C-E183-191F-4479-480A2844B03B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843609" y="3456598"/>
            <a:ext cx="973392" cy="923966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32CD3C4D-132F-B2C7-6EA5-A72798597A17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8834283" y="3465002"/>
            <a:ext cx="973392" cy="983567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E9692C5A-D53D-ABB5-A192-4153C0D40E5B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 rotWithShape="1">
          <a:blip r:embed="rId2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1" t="12958" r="75238" b="50000"/>
          <a:stretch/>
        </p:blipFill>
        <p:spPr bwMode="auto">
          <a:xfrm>
            <a:off x="941479" y="2486110"/>
            <a:ext cx="969497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1320F66A-7AAC-5E27-6F5C-40E818A7D679}"/>
              </a:ext>
            </a:extLst>
          </p:cNvPr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 rotWithShape="1">
          <a:blip r:embed="rId2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9" t="12958" r="59007" b="50000"/>
          <a:stretch/>
        </p:blipFill>
        <p:spPr bwMode="auto">
          <a:xfrm>
            <a:off x="7628935" y="2484065"/>
            <a:ext cx="874646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9CF810B7-1B67-929D-A0FD-1DB06AAE1142}"/>
              </a:ext>
            </a:extLst>
          </p:cNvPr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 rotWithShape="1">
          <a:blip r:embed="rId2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8" t="12958" r="41278" b="50000"/>
          <a:stretch/>
        </p:blipFill>
        <p:spPr bwMode="auto">
          <a:xfrm>
            <a:off x="4513217" y="7942850"/>
            <a:ext cx="874646" cy="83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FE0FA34-2647-FE5A-BCCD-EBB9B08F69AD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1881062" y="2484065"/>
            <a:ext cx="3606921" cy="833883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mbria" panose="02040503050406030204" pitchFamily="18" charset="0"/>
              </a:rPr>
              <a:t>Je montre l’image.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D38E6F25-F40C-550B-3CF1-9527F159BD89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8532294" y="2436306"/>
            <a:ext cx="3606921" cy="833883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mbria" panose="02040503050406030204" pitchFamily="18" charset="0"/>
              </a:rPr>
              <a:t>Je dis le mot.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6D20A895-513D-8ABC-4DF2-9CEF7C1B015F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5383155" y="7946358"/>
            <a:ext cx="3606921" cy="833883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mbria" panose="02040503050406030204" pitchFamily="18" charset="0"/>
              </a:rPr>
              <a:t>On échange les rôles.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6BA0C41-70C6-EF49-75E6-417D4D1497A6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3953" y="600007"/>
            <a:ext cx="1446339" cy="14426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3E6EA87-1DA5-FF91-7F76-C4DEEFB0B4B6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255241" y="1097868"/>
            <a:ext cx="923041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fr-FR" sz="2100" b="1" i="1" dirty="0">
                <a:solidFill>
                  <a:srgbClr val="FF0000"/>
                </a:solidFill>
                <a:latin typeface="Calibri"/>
              </a:rPr>
              <a:t>&gt;  Si les élèves ne disposent pas de manuels, passer à l’activité suivante (slide 51) </a:t>
            </a:r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A3152DD-30B9-B739-3F04-0B3C464C4BAC}"/>
              </a:ext>
            </a:extLst>
          </p:cNvPr>
          <p:cNvGraphicFramePr>
            <a:graphicFrameLocks noGrp="1"/>
          </p:cNvGraphicFramePr>
          <p:nvPr>
            <p:custDataLst>
              <p:tags r:id="rId16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2186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9CB1F-EB96-27B2-D078-EA9F7240C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C7F2048-FBDE-3182-0242-2BB35DD34BD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95FC657-BF0E-A815-D81D-0889F7D2412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CA2A951-09A3-2C3F-4458-FA494C8D0095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9201A4C-F8E5-C66A-8FAE-ABF29762637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78E2851-1756-93B6-842D-3874870578C7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82D6A3E-57A4-8E94-BDAD-17E9A90172E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3ECB7E3-38F5-1F83-FADF-42A14226E7C8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EC5C872-16A8-E4C7-B962-D70BA98BB806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44712B6-5EAD-FB70-878F-DAD00D76658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CA19588-1407-E14F-216A-6C18C8F5340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512980" y="671386"/>
            <a:ext cx="91508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Maintenant, travaillez en binômes. Je vais circuler pour vous aider.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510AD80D-172B-FD33-CB30-6327F867B11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6080" y="779977"/>
            <a:ext cx="1598255" cy="118001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6D8D8528-6369-C16E-0DE6-B0E5660B6DF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255241" y="1097868"/>
            <a:ext cx="923041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fr-FR" sz="2100" b="1" i="1" dirty="0">
                <a:solidFill>
                  <a:srgbClr val="FF0000"/>
                </a:solidFill>
                <a:latin typeface="Calibri"/>
              </a:rPr>
              <a:t>&gt;  Si les élèves ne disposent pas de manuels, passer à l’activité suivante (slide 51) 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9B829E03-280F-5BD4-C833-3C02748C0EBE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C6169C26-C2B8-5E3D-318B-939BEF27B4F1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420659" y="2701524"/>
            <a:ext cx="10874682" cy="5761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2959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F00A4-C9E7-B963-DC35-AD32A4834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A58ED713-5770-25AF-E905-3E9256D6BE9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B2020D1C-2B7F-A41C-5870-E9BA360BB78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59FECA77-45D4-3071-9FA9-A5AF7BFE3FC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F160A848-54B4-3242-4546-30844079CD5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38378" y="3641856"/>
            <a:ext cx="9363209" cy="37856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Vocabulaire 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Un portable – la cloche – la flamme – une glace – la plage – le cercle – la flèche – l’écriture – le dessin – la lecture.  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2. Écoute active du dialogue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Qu’est-ce que tu fais à l’école ?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Le verbe faire au présent.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7532B10-2A3B-C2D6-14D3-31A152F9328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457683" y="5667157"/>
            <a:ext cx="1497114" cy="762000"/>
          </a:xfrm>
          <a:prstGeom prst="rect">
            <a:avLst/>
          </a:prstGeom>
        </p:spPr>
      </p:pic>
      <p:sp>
        <p:nvSpPr>
          <p:cNvPr id="8" name="TextBox 9">
            <a:extLst>
              <a:ext uri="{FF2B5EF4-FFF2-40B4-BE49-F238E27FC236}">
                <a16:creationId xmlns:a16="http://schemas.microsoft.com/office/drawing/2014/main" id="{F9245CEC-2005-05D3-D35F-2867DCE8B292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1217498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1</a:t>
            </a:r>
          </a:p>
        </p:txBody>
      </p:sp>
    </p:spTree>
    <p:extLst>
      <p:ext uri="{BB962C8B-B14F-4D97-AF65-F5344CB8AC3E}">
        <p14:creationId xmlns:p14="http://schemas.microsoft.com/office/powerpoint/2010/main" val="180280471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CF4E8-F953-DE67-A677-C660BB27C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766C203-8C16-6326-92D9-3817C04BE41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E67E4C1-C145-C38C-D84E-082B7DE70F7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B366A53-8CC4-2787-C164-A91FCF13571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C05FEE7-0765-DF55-CF12-28E9DBF38DB8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A523E1D-12C5-2ABC-715F-51F21577D33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747046-D61C-D736-04E7-B501FE99827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05B1860-BD57-80F6-4727-BD7D083EF3A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Pour l’enseignant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82874827-60DB-C4E8-DC68-FE3FA9AC5DA2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981636" y="3572769"/>
            <a:ext cx="11752727" cy="4200876"/>
            <a:chOff x="1021947" y="3100970"/>
            <a:chExt cx="11752727" cy="3654320"/>
          </a:xfrm>
        </p:grpSpPr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F78451CE-B7ED-128B-2D3C-B990E73744BE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9E1ADF79-9E04-9FB3-9A65-8F643B39C9D7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204A8D07-FA8F-5BB0-6555-544097EE6602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480250" y="4327858"/>
            <a:ext cx="504425" cy="549068"/>
          </a:xfrm>
          <a:prstGeom prst="rect">
            <a:avLst/>
          </a:prstGeom>
        </p:spPr>
      </p:pic>
      <p:sp>
        <p:nvSpPr>
          <p:cNvPr id="28" name="TextBox 10">
            <a:extLst>
              <a:ext uri="{FF2B5EF4-FFF2-40B4-BE49-F238E27FC236}">
                <a16:creationId xmlns:a16="http://schemas.microsoft.com/office/drawing/2014/main" id="{CF0FCC01-B93B-5C41-1CB2-CAC234BE94F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422019" y="4269267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1F497D"/>
                </a:solidFill>
                <a:latin typeface="Dosis" pitchFamily="2" charset="0"/>
              </a:rPr>
              <a:t>Écouter attentivement le dialogue de la semaine 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74CD5C52-E781-109F-B096-DE643C673531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552873" y="4974418"/>
            <a:ext cx="8678662" cy="1038582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457200" marR="0" lvl="0" indent="-45720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que tu fais à l’école ?</a:t>
            </a:r>
          </a:p>
          <a:p>
            <a:pPr marL="457200" marR="0" lvl="0" indent="-45720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verbe faire au présent.</a:t>
            </a:r>
          </a:p>
        </p:txBody>
      </p:sp>
    </p:spTree>
    <p:extLst>
      <p:ext uri="{BB962C8B-B14F-4D97-AF65-F5344CB8AC3E}">
        <p14:creationId xmlns:p14="http://schemas.microsoft.com/office/powerpoint/2010/main" val="356688070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090A0-7D28-47D0-1F6A-F1A39FB74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A31FF5-C238-7475-BC79-76F7A218C27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3AFA753-72CA-A6C7-66D8-E77E01387C5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CC15B48-76C1-A575-2ABA-FB0346CDA361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0B30047-A737-2A1A-EA43-9D116ED4ACB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A3F7DD1-8DED-332C-1DC9-E1FC0BB1CF3F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2F8979D-0E93-36C0-25C6-3EF542CABB6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C85368F-2B3B-F547-D27F-932F6F927D6D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064A59E-82F4-40B8-DC7C-C2F5E6033F01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B101090-FFFF-110A-367C-B3258319D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4DD41D1-CBD3-A388-722D-730911CECCD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2" y="736196"/>
            <a:ext cx="9666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Voici Karim et Rita. Nous allons écouter leur dialogue. Soyez attentifs.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F862B41-83E7-A96B-363F-062037AA719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98559" y="543874"/>
            <a:ext cx="1427019" cy="157546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82179EC-B3D0-9FA7-FA35-1035CD92D71D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238573339"/>
              </p:ext>
            </p:extLst>
          </p:nvPr>
        </p:nvGraphicFramePr>
        <p:xfrm>
          <a:off x="2374625" y="-21771"/>
          <a:ext cx="896675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33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48337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EFCC6C40-6D9E-CE38-A37F-4D4F14588FD6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180" y="3611480"/>
            <a:ext cx="3276735" cy="505438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F2F4881-EBA8-CC27-5FE8-05CD73BD2C86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3057647" y="4050614"/>
            <a:ext cx="3421911" cy="415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03237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D1722-C290-4661-6AD5-91378327A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11AE82C-208F-6491-6223-DD244B737BD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19677" y="749000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i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Première écoute (diffusion automatique).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69A0AAA-BCE5-3E93-CD8D-671C2DEE027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pic>
        <p:nvPicPr>
          <p:cNvPr id="14" name="Image 13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A579F755-D4CD-6115-AEB8-A3E83E4C1F1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312" y="4249657"/>
            <a:ext cx="3276735" cy="505438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6E2B17C-EF5C-8A87-4628-79F049F874B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289779" y="4688791"/>
            <a:ext cx="3421911" cy="415015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E46DA95-1770-3FCF-3A17-7E3D01D148E6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238573339"/>
              </p:ext>
            </p:extLst>
          </p:nvPr>
        </p:nvGraphicFramePr>
        <p:xfrm>
          <a:off x="2374625" y="-21771"/>
          <a:ext cx="896675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33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48337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Parcours_2_Pd_2_S2_Dialogue">
            <a:hlinkClick r:id="" action="ppaction://media"/>
            <a:extLst>
              <a:ext uri="{FF2B5EF4-FFF2-40B4-BE49-F238E27FC236}">
                <a16:creationId xmlns:a16="http://schemas.microsoft.com/office/drawing/2014/main" id="{3B541A95-9BED-381E-DD12-2EDB4C0A8459}"/>
              </a:ext>
            </a:extLst>
          </p:cNvPr>
          <p:cNvPicPr>
            <a:picLocks noChangeAspect="1"/>
          </p:cNvPicPr>
          <p:nvPr>
            <a:audioFile r:link="rId7"/>
            <p:custDataLst>
              <p:tags r:id="rId8"/>
            </p:custDataLst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0056577" y="825456"/>
            <a:ext cx="487363" cy="487363"/>
          </a:xfrm>
          <a:prstGeom prst="rect">
            <a:avLst/>
          </a:prstGeom>
        </p:spPr>
      </p:pic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66BE2145-F78E-BD47-4954-0DDEBCC069BD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2175638" y="2524792"/>
            <a:ext cx="2228282" cy="1569923"/>
          </a:xfrm>
          <a:prstGeom prst="wedgeEllipseCallout">
            <a:avLst>
              <a:gd name="adj1" fmla="val 41240"/>
              <a:gd name="adj2" fmla="val 7468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Bulle narrative : ronde 19">
            <a:extLst>
              <a:ext uri="{FF2B5EF4-FFF2-40B4-BE49-F238E27FC236}">
                <a16:creationId xmlns:a16="http://schemas.microsoft.com/office/drawing/2014/main" id="{494F8938-6466-7461-9E52-79F95CD1C7E3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9186118" y="2544527"/>
            <a:ext cx="2228282" cy="1569923"/>
          </a:xfrm>
          <a:prstGeom prst="wedgeEllipseCallout">
            <a:avLst>
              <a:gd name="adj1" fmla="val -43465"/>
              <a:gd name="adj2" fmla="val 6901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1732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0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1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1" dur="3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3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1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4" dur="2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2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17" dur="3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3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20" dur="2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2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15750"/>
                                  </p:stCondLst>
                                  <p:childTnLst>
                                    <p:set>
                                      <p:cBhvr>
                                        <p:cTn id="23" dur="3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3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1411D-AB82-CD69-C19B-64D5996D9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6E08C70-B353-4F1F-1116-B258C0FB4AD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B12CBCC-4844-A2FE-8F59-6519CC2E3C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1C1B0D0-9CE2-FD84-FE3A-E886E06A52B6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5CA2F3C-2733-5181-9207-C0A1659840B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E28CF3B-86F1-684B-B385-11E508F9C4A0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004358B-0C52-BD46-7078-1F19101DB9A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BA498E2-3ECF-694D-15D6-5772676A956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1B49946-561D-B446-727B-F40E06CA7B7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F08B29D-CBF2-D3A4-2118-B69C6D7A2D2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316A457-0875-5003-0735-2C503C88F46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2" y="736196"/>
            <a:ext cx="10905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diffuser le dialogue une deuxième fois. Écoutez attentivement. </a:t>
            </a:r>
          </a:p>
        </p:txBody>
      </p:sp>
      <p:pic>
        <p:nvPicPr>
          <p:cNvPr id="13" name="Image 12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BF74A406-552F-902E-71AD-3F309E37B3A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082" y="2965052"/>
            <a:ext cx="4368191" cy="435689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BB3F3B59-FD67-7FB0-452B-9234B4AFB3A4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238573339"/>
              </p:ext>
            </p:extLst>
          </p:nvPr>
        </p:nvGraphicFramePr>
        <p:xfrm>
          <a:off x="2374625" y="-21771"/>
          <a:ext cx="896675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33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48337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955843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D1722-C290-4661-6AD5-91378327A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11AE82C-208F-6491-6223-DD244B737BD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19677" y="749000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i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Deuxième écoute (diffusion automatique).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69A0AAA-BCE5-3E93-CD8D-671C2DEE027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pic>
        <p:nvPicPr>
          <p:cNvPr id="14" name="Image 13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A579F755-D4CD-6115-AEB8-A3E83E4C1F1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312" y="4249657"/>
            <a:ext cx="3276735" cy="505438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6E2B17C-EF5C-8A87-4628-79F049F874B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289779" y="4688791"/>
            <a:ext cx="3421911" cy="415015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E46DA95-1770-3FCF-3A17-7E3D01D148E6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2374625" y="-21771"/>
          <a:ext cx="896675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33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48337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Parcours_2_Pd_2_S2_Dialogue">
            <a:hlinkClick r:id="" action="ppaction://media"/>
            <a:extLst>
              <a:ext uri="{FF2B5EF4-FFF2-40B4-BE49-F238E27FC236}">
                <a16:creationId xmlns:a16="http://schemas.microsoft.com/office/drawing/2014/main" id="{3B541A95-9BED-381E-DD12-2EDB4C0A8459}"/>
              </a:ext>
            </a:extLst>
          </p:cNvPr>
          <p:cNvPicPr>
            <a:picLocks noChangeAspect="1"/>
          </p:cNvPicPr>
          <p:nvPr>
            <a:audioFile r:link="rId7"/>
            <p:custDataLst>
              <p:tags r:id="rId8"/>
            </p:custDataLst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0056577" y="825456"/>
            <a:ext cx="487363" cy="487363"/>
          </a:xfrm>
          <a:prstGeom prst="rect">
            <a:avLst/>
          </a:prstGeom>
        </p:spPr>
      </p:pic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66BE2145-F78E-BD47-4954-0DDEBCC069BD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2175638" y="2524792"/>
            <a:ext cx="2228282" cy="1569923"/>
          </a:xfrm>
          <a:prstGeom prst="wedgeEllipseCallout">
            <a:avLst>
              <a:gd name="adj1" fmla="val 41240"/>
              <a:gd name="adj2" fmla="val 7468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Bulle narrative : ronde 19">
            <a:extLst>
              <a:ext uri="{FF2B5EF4-FFF2-40B4-BE49-F238E27FC236}">
                <a16:creationId xmlns:a16="http://schemas.microsoft.com/office/drawing/2014/main" id="{494F8938-6466-7461-9E52-79F95CD1C7E3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9186118" y="2544527"/>
            <a:ext cx="2228282" cy="1569923"/>
          </a:xfrm>
          <a:prstGeom prst="wedgeEllipseCallout">
            <a:avLst>
              <a:gd name="adj1" fmla="val -43465"/>
              <a:gd name="adj2" fmla="val 6901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3311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0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1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1" dur="3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3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1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4" dur="2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2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17" dur="3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3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20" dur="2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2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15750"/>
                                  </p:stCondLst>
                                  <p:childTnLst>
                                    <p:set>
                                      <p:cBhvr>
                                        <p:cTn id="23" dur="3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3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6440D-831A-0966-CFA7-CE565F151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8">
            <a:extLst>
              <a:ext uri="{FF2B5EF4-FFF2-40B4-BE49-F238E27FC236}">
                <a16:creationId xmlns:a16="http://schemas.microsoft.com/office/drawing/2014/main" id="{E0342925-82FB-650B-DD32-09AD2E48AB3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7A7398B-8504-1A79-7B39-5B29AB6C0D3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005542" y="582878"/>
            <a:ext cx="2301213" cy="1534896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63B22A8A-34D7-D62F-F526-E980590E111D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566985226"/>
              </p:ext>
            </p:extLst>
          </p:nvPr>
        </p:nvGraphicFramePr>
        <p:xfrm>
          <a:off x="2374625" y="-21771"/>
          <a:ext cx="896675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33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48337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89F24E37-D9A4-2F26-CC80-961566AED29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00176" y="568487"/>
            <a:ext cx="9089974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 quoi parlent Karim et Rita ?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?</a:t>
            </a:r>
          </a:p>
        </p:txBody>
      </p:sp>
      <p:pic>
        <p:nvPicPr>
          <p:cNvPr id="5" name="Image 4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A14218FF-0301-F7BF-003F-C543F748D18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3549569"/>
            <a:ext cx="3276735" cy="505438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294931-ACC4-04CF-2431-F4E97B45959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143467" y="3988703"/>
            <a:ext cx="3421911" cy="415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49495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9DA564-4137-0B35-B63C-8F406A7ED7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949B5E2-9DAF-EBAC-1584-E8498FE5713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AD6A8CE-237D-E11D-FB38-6BE34B3E0835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E41AF00-29B6-0559-7392-CBB24DC9BCA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D85179-174A-845C-7CFE-54051F108E84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2C9BBAC-CE86-4C53-77DA-E5814234D2A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8EE3136-876C-FF1D-9374-917F60585709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E779AC7-DF84-D22B-4141-20259CB8CD57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7"/>
            <p:custDataLst>
              <p:tags r:id="rId8"/>
            </p:custDataLst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60" y="3186112"/>
            <a:ext cx="1666068" cy="2063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2731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5A159-DB48-9BA9-C5B0-5E337AAB4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42C1FBB-1CD9-2106-0A0B-D4CE048292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6428922-DA23-7D63-9667-947520F87F7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75BF59-3F8D-9B5C-D1ED-F735B20CA70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08E3EA-9EE0-5287-329A-9D0072439D0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5E4F832-9B09-AF3F-2863-C16F1D53307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515C95D-8C64-C416-29AB-6970CCFB983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6F2E216-AD23-A509-095D-B8ACC75615E5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427134C-F818-8C64-86C7-D9873BFEFDF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19" name="Freeform 8">
            <a:extLst>
              <a:ext uri="{FF2B5EF4-FFF2-40B4-BE49-F238E27FC236}">
                <a16:creationId xmlns:a16="http://schemas.microsoft.com/office/drawing/2014/main" id="{6DC4A37A-0359-4A44-D3EE-8AF3AFFA9F2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2D5AFA-9333-F74B-ECE0-BCDA41DD36D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3" y="736196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séance d’aujourd’hui est terminée. À demain !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6F8A514-48C9-75D9-E3BC-64145D5D657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2600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4434A310-1ACB-7B37-A2E4-A787BD12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hink-cell data - do not delete" hidden="1">
            <a:extLst>
              <a:ext uri="{FF2B5EF4-FFF2-40B4-BE49-F238E27FC236}">
                <a16:creationId xmlns:a16="http://schemas.microsoft.com/office/drawing/2014/main" id="{3F884051-55D2-3C83-2FA7-6431BA98E93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786" y="1287661"/>
          <a:ext cx="1787" cy="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2" imgW="395" imgH="394" progId="TCLayout.ActiveDocument.1">
                  <p:embed/>
                </p:oleObj>
              </mc:Choice>
              <mc:Fallback>
                <p:oleObj name="think-cell Slide" r:id="rId12" imgW="395" imgH="394" progId="TCLayout.ActiveDocument.1">
                  <p:embed/>
                  <p:pic>
                    <p:nvPicPr>
                      <p:cNvPr id="1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F884051-55D2-3C83-2FA7-6431BA98E9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786" y="1287661"/>
                        <a:ext cx="1787" cy="1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Google Shape;71;p16">
            <a:extLst>
              <a:ext uri="{FF2B5EF4-FFF2-40B4-BE49-F238E27FC236}">
                <a16:creationId xmlns:a16="http://schemas.microsoft.com/office/drawing/2014/main" id="{A378AFD9-7C33-AC53-B240-DF15D58DA6D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813727" y="8681309"/>
            <a:ext cx="96490" cy="1110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02862" tIns="51413" rIns="102862" bIns="51413" anchor="ctr" anchorCtr="0">
            <a:noAutofit/>
          </a:bodyPr>
          <a:lstStyle/>
          <a:p>
            <a:pPr algn="ctr" defTabSz="1371566">
              <a:buClr>
                <a:srgbClr val="000000"/>
              </a:buClr>
              <a:buSzPts val="1800"/>
              <a:defRPr/>
            </a:pPr>
            <a:endParaRPr sz="3150" b="1" kern="0">
              <a:solidFill>
                <a:srgbClr val="000000"/>
              </a:solidFill>
              <a:latin typeface="Traditional Arabic" panose="02020603050405020304" pitchFamily="18" charset="-78"/>
              <a:ea typeface="Arial"/>
              <a:cs typeface="Traditional Arabic" panose="02020603050405020304" pitchFamily="18" charset="-78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B0B7A3-933D-E89F-0AFB-610F9586A0A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36334" y="8529247"/>
            <a:ext cx="3148070" cy="415198"/>
          </a:xfrm>
          <a:prstGeom prst="rect">
            <a:avLst/>
          </a:prstGeom>
          <a:solidFill>
            <a:srgbClr val="FCFDF2"/>
          </a:solidFill>
          <a:ln>
            <a:solidFill>
              <a:srgbClr val="FCF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28700">
              <a:defRPr/>
            </a:pPr>
            <a:endParaRPr lang="fr-FR" sz="2250" b="1">
              <a:solidFill>
                <a:srgbClr val="FFFFFF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74FDD-9916-4F25-C9A7-7C414CF7576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6334" y="1342556"/>
            <a:ext cx="12625106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028700" rtl="1"/>
            <a:r>
              <a:rPr lang="ar-MA" sz="22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40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المرجو ملء الاستبيان حول الحصص الدراسية المقدمة في إطار التدريس الصريح</a:t>
            </a:r>
            <a:endParaRPr lang="en-GB" sz="405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 defTabSz="1028700" rtl="1"/>
            <a:r>
              <a:rPr lang="ar-MA" sz="40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(استمارة موجهة للأساتذة)</a:t>
            </a:r>
            <a:endParaRPr lang="fr-FR" sz="405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AACC59-15BA-D1C2-C94B-7EE31EA88D6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409085" y="4814564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/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الولوج عبر 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  <a:hlinkClick r:id="rId14"/>
              </a:rPr>
              <a:t>الرابط أسفله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019654-2264-8A09-83FF-AEC6AFD5A871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912437" y="3179076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/>
            <a:r>
              <a:rPr lang="ar-MA" sz="22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مسح رمز الاستجابة السريعة </a:t>
            </a:r>
            <a:r>
              <a:rPr lang="en-GB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</a:t>
            </a:r>
            <a:r>
              <a:rPr lang="en-GB" sz="3600" b="1" dirty="0" err="1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Qr</a:t>
            </a:r>
            <a:r>
              <a:rPr lang="en-GB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code)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84840F-AB6A-304A-DD8A-58BCB8681D2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808658" y="3248600"/>
            <a:ext cx="15145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/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أو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DC63DB-90E7-27C4-6516-CED8FFAC0E2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672280" y="5930679"/>
            <a:ext cx="733991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28700"/>
            <a:r>
              <a:rPr lang="fr-FR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https://forms.gle/MPZzCzLAsK9AdG8x7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19A47C-151D-1A28-EA5F-3EECEDF796CE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010540" y="4244656"/>
            <a:ext cx="4547728" cy="454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80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NUM" val="1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nalisé 2">
      <a:majorFont>
        <a:latin typeface="Dosis"/>
        <a:ea typeface=""/>
        <a:cs typeface=""/>
      </a:majorFont>
      <a:minorFont>
        <a:latin typeface="Dosi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00000"/>
        </a:solidFill>
        <a:ln>
          <a:solidFill>
            <a:srgbClr val="C00000"/>
          </a:solidFill>
        </a:ln>
      </a:spPr>
      <a:bodyPr rtlCol="0" anchor="ctr"/>
      <a:lstStyle>
        <a:defPPr algn="ctr">
          <a:defRPr b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10695</TotalTime>
  <Words>1571</Words>
  <Application>Microsoft Office PowerPoint</Application>
  <PresentationFormat>Personnalisé</PresentationFormat>
  <Paragraphs>289</Paragraphs>
  <Slides>61</Slides>
  <Notes>1</Notes>
  <HiddenSlides>0</HiddenSlides>
  <MMClips>5</MMClips>
  <ScaleCrop>false</ScaleCrop>
  <HeadingPairs>
    <vt:vector size="8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61</vt:i4>
      </vt:variant>
    </vt:vector>
  </HeadingPairs>
  <TitlesOfParts>
    <vt:vector size="76" baseType="lpstr">
      <vt:lpstr>Dosis</vt:lpstr>
      <vt:lpstr>Dosis Bold</vt:lpstr>
      <vt:lpstr>Cambria</vt:lpstr>
      <vt:lpstr>Montserrat</vt:lpstr>
      <vt:lpstr>Helvetica Neue Light</vt:lpstr>
      <vt:lpstr>Carelia</vt:lpstr>
      <vt:lpstr>Calibri</vt:lpstr>
      <vt:lpstr>Arial</vt:lpstr>
      <vt:lpstr>Traditional Arabic</vt:lpstr>
      <vt:lpstr>1_Office Theme</vt:lpstr>
      <vt:lpstr>Office Theme</vt:lpstr>
      <vt:lpstr>2_Office Theme</vt:lpstr>
      <vt:lpstr>3_Office Theme</vt:lpstr>
      <vt:lpstr>2_Simple Light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Imane BenBrahim</dc:creator>
  <cp:lastModifiedBy>KHALID.RAMNI</cp:lastModifiedBy>
  <cp:revision>126</cp:revision>
  <dcterms:created xsi:type="dcterms:W3CDTF">2023-09-22T04:26:48Z</dcterms:created>
  <dcterms:modified xsi:type="dcterms:W3CDTF">2025-01-06T20:18:12Z</dcterms:modified>
</cp:coreProperties>
</file>