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31" r:id="rId2"/>
    <p:sldId id="329" r:id="rId3"/>
    <p:sldId id="332" r:id="rId4"/>
    <p:sldId id="333" r:id="rId5"/>
    <p:sldId id="334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09-10-1446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 suffixes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164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-165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51BDA5-12A6-514A-D2EF-17B969E11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68" y="337825"/>
            <a:ext cx="7802064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BADCC9-22BC-98F8-13B9-1385C739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42" y="685537"/>
            <a:ext cx="7821116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9E9A-0FE7-9FDA-F3BA-B7B0ACD1D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8CB688-9294-D599-BF72-BCB499942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74" y="499773"/>
            <a:ext cx="7001852" cy="414395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B80098B-BBB5-9151-9ED4-9DD3FBE0F661}"/>
              </a:ext>
            </a:extLst>
          </p:cNvPr>
          <p:cNvSpPr/>
          <p:nvPr/>
        </p:nvSpPr>
        <p:spPr>
          <a:xfrm>
            <a:off x="1648178" y="1219199"/>
            <a:ext cx="248355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7F55F3-476E-0009-D0F4-F1BE527F89CD}"/>
              </a:ext>
            </a:extLst>
          </p:cNvPr>
          <p:cNvSpPr/>
          <p:nvPr/>
        </p:nvSpPr>
        <p:spPr>
          <a:xfrm>
            <a:off x="2534363" y="1202264"/>
            <a:ext cx="248355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C78E6E9-5EE6-FEA7-949D-F552AC12C029}"/>
              </a:ext>
            </a:extLst>
          </p:cNvPr>
          <p:cNvSpPr/>
          <p:nvPr/>
        </p:nvSpPr>
        <p:spPr>
          <a:xfrm>
            <a:off x="3420548" y="1185329"/>
            <a:ext cx="248355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B73FFB-A312-4DA0-F135-0DA319162309}"/>
              </a:ext>
            </a:extLst>
          </p:cNvPr>
          <p:cNvSpPr/>
          <p:nvPr/>
        </p:nvSpPr>
        <p:spPr>
          <a:xfrm>
            <a:off x="4645391" y="1202261"/>
            <a:ext cx="248355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24FA7F9-08E5-AB0A-499F-8C1F53D4F786}"/>
              </a:ext>
            </a:extLst>
          </p:cNvPr>
          <p:cNvSpPr/>
          <p:nvPr/>
        </p:nvSpPr>
        <p:spPr>
          <a:xfrm>
            <a:off x="5825078" y="1185326"/>
            <a:ext cx="248355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B2E045-E10B-BCC0-08C9-12ABD587FD2A}"/>
              </a:ext>
            </a:extLst>
          </p:cNvPr>
          <p:cNvSpPr/>
          <p:nvPr/>
        </p:nvSpPr>
        <p:spPr>
          <a:xfrm>
            <a:off x="6650538" y="1168391"/>
            <a:ext cx="27520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C4C3A0-C3E7-7960-0E85-94D1B99A4953}"/>
              </a:ext>
            </a:extLst>
          </p:cNvPr>
          <p:cNvSpPr/>
          <p:nvPr/>
        </p:nvSpPr>
        <p:spPr>
          <a:xfrm>
            <a:off x="7317952" y="1174034"/>
            <a:ext cx="27520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09A340-3B66-3EBD-C509-03E38A8C028E}"/>
              </a:ext>
            </a:extLst>
          </p:cNvPr>
          <p:cNvSpPr/>
          <p:nvPr/>
        </p:nvSpPr>
        <p:spPr>
          <a:xfrm>
            <a:off x="1539405" y="1484480"/>
            <a:ext cx="27520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284754-BA20-42D9-6A17-A5987A3F1E0A}"/>
              </a:ext>
            </a:extLst>
          </p:cNvPr>
          <p:cNvSpPr/>
          <p:nvPr/>
        </p:nvSpPr>
        <p:spPr>
          <a:xfrm>
            <a:off x="2829880" y="1478405"/>
            <a:ext cx="27520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052C2AA-9628-36F6-D87E-C038B63366B1}"/>
              </a:ext>
            </a:extLst>
          </p:cNvPr>
          <p:cNvSpPr/>
          <p:nvPr/>
        </p:nvSpPr>
        <p:spPr>
          <a:xfrm>
            <a:off x="3932787" y="1472330"/>
            <a:ext cx="27520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787AECA-4B68-7647-C10C-46667AD602E7}"/>
              </a:ext>
            </a:extLst>
          </p:cNvPr>
          <p:cNvSpPr/>
          <p:nvPr/>
        </p:nvSpPr>
        <p:spPr>
          <a:xfrm>
            <a:off x="5035694" y="1466255"/>
            <a:ext cx="509662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BAB5E2-DFC6-FD40-7612-8C2B5C6950CF}"/>
              </a:ext>
            </a:extLst>
          </p:cNvPr>
          <p:cNvSpPr/>
          <p:nvPr/>
        </p:nvSpPr>
        <p:spPr>
          <a:xfrm>
            <a:off x="6159042" y="1460180"/>
            <a:ext cx="317646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ACF9757-D07F-7C30-239F-953BBB63C3F1}"/>
              </a:ext>
            </a:extLst>
          </p:cNvPr>
          <p:cNvSpPr/>
          <p:nvPr/>
        </p:nvSpPr>
        <p:spPr>
          <a:xfrm>
            <a:off x="7343072" y="1483627"/>
            <a:ext cx="317646" cy="338667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6BC941-C64B-18D2-1EFE-285F9729E63E}"/>
              </a:ext>
            </a:extLst>
          </p:cNvPr>
          <p:cNvSpPr txBox="1"/>
          <p:nvPr/>
        </p:nvSpPr>
        <p:spPr>
          <a:xfrm>
            <a:off x="2032513" y="2205357"/>
            <a:ext cx="970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universel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34852B-ECAF-9F92-BF8C-1ECF3E2E53B5}"/>
              </a:ext>
            </a:extLst>
          </p:cNvPr>
          <p:cNvSpPr txBox="1"/>
          <p:nvPr/>
        </p:nvSpPr>
        <p:spPr>
          <a:xfrm>
            <a:off x="2020791" y="2510156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atterripage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BC829E-0D78-D60B-F6F6-07B6126BD089}"/>
              </a:ext>
            </a:extLst>
          </p:cNvPr>
          <p:cNvSpPr txBox="1"/>
          <p:nvPr/>
        </p:nvSpPr>
        <p:spPr>
          <a:xfrm>
            <a:off x="3896482" y="2228804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océanique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693F29-183C-2752-9F0A-D315AAA2B7A7}"/>
              </a:ext>
            </a:extLst>
          </p:cNvPr>
          <p:cNvSpPr txBox="1"/>
          <p:nvPr/>
        </p:nvSpPr>
        <p:spPr>
          <a:xfrm>
            <a:off x="4213002" y="2486711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embarcation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C8FE19-B9D3-EB8C-8260-167EA634245B}"/>
              </a:ext>
            </a:extLst>
          </p:cNvPr>
          <p:cNvSpPr txBox="1"/>
          <p:nvPr/>
        </p:nvSpPr>
        <p:spPr>
          <a:xfrm>
            <a:off x="6065243" y="2228805"/>
            <a:ext cx="113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doucement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278724-1BEE-295D-F82E-3A56A6924EC2}"/>
              </a:ext>
            </a:extLst>
          </p:cNvPr>
          <p:cNvSpPr txBox="1"/>
          <p:nvPr/>
        </p:nvSpPr>
        <p:spPr>
          <a:xfrm>
            <a:off x="6170748" y="245154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décollage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9E721E-C2E1-2001-2E3A-8813CFA438E5}"/>
              </a:ext>
            </a:extLst>
          </p:cNvPr>
          <p:cNvSpPr txBox="1"/>
          <p:nvPr/>
        </p:nvSpPr>
        <p:spPr>
          <a:xfrm>
            <a:off x="1751153" y="2990802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professeur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524B95-5570-F0E4-102B-5E1B71712B01}"/>
              </a:ext>
            </a:extLst>
          </p:cNvPr>
          <p:cNvSpPr txBox="1"/>
          <p:nvPr/>
        </p:nvSpPr>
        <p:spPr>
          <a:xfrm>
            <a:off x="1727713" y="3236987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comptable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B30D09-A8F0-16F3-5B0C-5756EB6DF1C6}"/>
              </a:ext>
            </a:extLst>
          </p:cNvPr>
          <p:cNvSpPr txBox="1"/>
          <p:nvPr/>
        </p:nvSpPr>
        <p:spPr>
          <a:xfrm>
            <a:off x="3533072" y="297908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fourniture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359A65-71D2-D8B5-EEFA-EA3FEA917A54}"/>
              </a:ext>
            </a:extLst>
          </p:cNvPr>
          <p:cNvSpPr txBox="1"/>
          <p:nvPr/>
        </p:nvSpPr>
        <p:spPr>
          <a:xfrm>
            <a:off x="3533085" y="3201823"/>
            <a:ext cx="1168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calculatrice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A6E8DE-1AD4-6A2E-3A06-BB14FAA5322C}"/>
              </a:ext>
            </a:extLst>
          </p:cNvPr>
          <p:cNvSpPr txBox="1"/>
          <p:nvPr/>
        </p:nvSpPr>
        <p:spPr>
          <a:xfrm>
            <a:off x="5361897" y="2955642"/>
            <a:ext cx="1516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informaticienne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6845F6-968F-41AA-DD4F-609143132F42}"/>
              </a:ext>
            </a:extLst>
          </p:cNvPr>
          <p:cNvSpPr txBox="1"/>
          <p:nvPr/>
        </p:nvSpPr>
        <p:spPr>
          <a:xfrm>
            <a:off x="5490874" y="3260442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boulangerie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30BA157-79E6-7C25-D779-87142CF2D278}"/>
              </a:ext>
            </a:extLst>
          </p:cNvPr>
          <p:cNvSpPr txBox="1"/>
          <p:nvPr/>
        </p:nvSpPr>
        <p:spPr>
          <a:xfrm>
            <a:off x="1950519" y="3776257"/>
            <a:ext cx="4036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Plongeon – plongeur – plongée – plongeable.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AEEF94-612A-749F-29C2-10BB61FA8A2D}"/>
              </a:ext>
            </a:extLst>
          </p:cNvPr>
          <p:cNvSpPr txBox="1"/>
          <p:nvPr/>
        </p:nvSpPr>
        <p:spPr>
          <a:xfrm>
            <a:off x="1677006" y="4019270"/>
            <a:ext cx="4899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Terrestre                       directrice                      ingénierie</a:t>
            </a:r>
          </a:p>
        </p:txBody>
      </p:sp>
    </p:spTree>
    <p:extLst>
      <p:ext uri="{BB962C8B-B14F-4D97-AF65-F5344CB8AC3E}">
        <p14:creationId xmlns:p14="http://schemas.microsoft.com/office/powerpoint/2010/main" val="198398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9" grpId="0" animBg="1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2F30B-5032-56B7-E480-25259DE4E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7D47A8-9127-2E57-8EB5-E9F74999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42" y="499773"/>
            <a:ext cx="7640116" cy="414395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6A836A-5504-AABC-E00E-BD6C2283C369}"/>
              </a:ext>
            </a:extLst>
          </p:cNvPr>
          <p:cNvCxnSpPr/>
          <p:nvPr/>
        </p:nvCxnSpPr>
        <p:spPr>
          <a:xfrm>
            <a:off x="2403231" y="1606062"/>
            <a:ext cx="504092" cy="5861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8E8AE5-DBA6-B829-4A5D-C0383992F904}"/>
              </a:ext>
            </a:extLst>
          </p:cNvPr>
          <p:cNvCxnSpPr>
            <a:cxnSpLocks/>
          </p:cNvCxnSpPr>
          <p:nvPr/>
        </p:nvCxnSpPr>
        <p:spPr>
          <a:xfrm flipV="1">
            <a:off x="2403231" y="1606062"/>
            <a:ext cx="504092" cy="2930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9C39EFC-313D-581A-23B1-89E781C2B93D}"/>
              </a:ext>
            </a:extLst>
          </p:cNvPr>
          <p:cNvCxnSpPr>
            <a:cxnSpLocks/>
          </p:cNvCxnSpPr>
          <p:nvPr/>
        </p:nvCxnSpPr>
        <p:spPr>
          <a:xfrm flipV="1">
            <a:off x="2362200" y="1899138"/>
            <a:ext cx="545123" cy="5861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2DEB4B-8E9B-D708-463D-05695DDC68D5}"/>
              </a:ext>
            </a:extLst>
          </p:cNvPr>
          <p:cNvCxnSpPr>
            <a:cxnSpLocks/>
          </p:cNvCxnSpPr>
          <p:nvPr/>
        </p:nvCxnSpPr>
        <p:spPr>
          <a:xfrm>
            <a:off x="2321169" y="2192214"/>
            <a:ext cx="586154" cy="2579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0A9D94-458D-A0B8-81B3-4E7FC6993ECA}"/>
              </a:ext>
            </a:extLst>
          </p:cNvPr>
          <p:cNvCxnSpPr>
            <a:cxnSpLocks/>
          </p:cNvCxnSpPr>
          <p:nvPr/>
        </p:nvCxnSpPr>
        <p:spPr>
          <a:xfrm>
            <a:off x="5281243" y="1617787"/>
            <a:ext cx="592019" cy="5744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3B55ED-6360-F3D8-2619-A35BCC7ADE15}"/>
              </a:ext>
            </a:extLst>
          </p:cNvPr>
          <p:cNvCxnSpPr>
            <a:cxnSpLocks/>
          </p:cNvCxnSpPr>
          <p:nvPr/>
        </p:nvCxnSpPr>
        <p:spPr>
          <a:xfrm>
            <a:off x="5327302" y="2162909"/>
            <a:ext cx="545960" cy="3223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E6508F-18B5-7D84-8572-C41B301F839A}"/>
              </a:ext>
            </a:extLst>
          </p:cNvPr>
          <p:cNvCxnSpPr>
            <a:cxnSpLocks/>
          </p:cNvCxnSpPr>
          <p:nvPr/>
        </p:nvCxnSpPr>
        <p:spPr>
          <a:xfrm flipV="1">
            <a:off x="5335676" y="1899138"/>
            <a:ext cx="537586" cy="5861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30CEDAD-91B1-15D3-C49B-D9F7640DB27A}"/>
              </a:ext>
            </a:extLst>
          </p:cNvPr>
          <p:cNvCxnSpPr>
            <a:cxnSpLocks/>
          </p:cNvCxnSpPr>
          <p:nvPr/>
        </p:nvCxnSpPr>
        <p:spPr>
          <a:xfrm flipV="1">
            <a:off x="5308459" y="1597271"/>
            <a:ext cx="564803" cy="3135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6F668C0-3D39-BB10-6D52-E11A3FFC0DE9}"/>
              </a:ext>
            </a:extLst>
          </p:cNvPr>
          <p:cNvSpPr txBox="1"/>
          <p:nvPr/>
        </p:nvSpPr>
        <p:spPr>
          <a:xfrm>
            <a:off x="1570894" y="3036279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ment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8EA1A6-A39F-A1F8-C5B3-33191AD24A61}"/>
              </a:ext>
            </a:extLst>
          </p:cNvPr>
          <p:cNvSpPr txBox="1"/>
          <p:nvPr/>
        </p:nvSpPr>
        <p:spPr>
          <a:xfrm>
            <a:off x="2696304" y="3048002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tion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7066BE-1B22-11B4-3CCA-F50ABE4A1A5C}"/>
              </a:ext>
            </a:extLst>
          </p:cNvPr>
          <p:cNvSpPr txBox="1"/>
          <p:nvPr/>
        </p:nvSpPr>
        <p:spPr>
          <a:xfrm>
            <a:off x="6904882" y="3036279"/>
            <a:ext cx="6110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ation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5A6032-8A12-CE52-4FB0-A11CE0490F0C}"/>
              </a:ext>
            </a:extLst>
          </p:cNvPr>
          <p:cNvSpPr txBox="1"/>
          <p:nvPr/>
        </p:nvSpPr>
        <p:spPr>
          <a:xfrm>
            <a:off x="2239083" y="3305909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eur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5F4EC7-D73A-3B1B-78A3-0051F9DF7AC8}"/>
              </a:ext>
            </a:extLst>
          </p:cNvPr>
          <p:cNvSpPr txBox="1"/>
          <p:nvPr/>
        </p:nvSpPr>
        <p:spPr>
          <a:xfrm>
            <a:off x="4267165" y="3317633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ement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41A1B6-8028-4DBB-54A7-ACFFBAEA0818}"/>
              </a:ext>
            </a:extLst>
          </p:cNvPr>
          <p:cNvSpPr txBox="1"/>
          <p:nvPr/>
        </p:nvSpPr>
        <p:spPr>
          <a:xfrm>
            <a:off x="5580143" y="3294188"/>
            <a:ext cx="4924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07A75E-0CE6-F055-8164-CAE068AE10CD}"/>
              </a:ext>
            </a:extLst>
          </p:cNvPr>
          <p:cNvSpPr txBox="1"/>
          <p:nvPr/>
        </p:nvSpPr>
        <p:spPr>
          <a:xfrm>
            <a:off x="1324663" y="3552097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ique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8593A4-34EE-9654-5FC4-127003D31309}"/>
              </a:ext>
            </a:extLst>
          </p:cNvPr>
          <p:cNvSpPr txBox="1"/>
          <p:nvPr/>
        </p:nvSpPr>
        <p:spPr>
          <a:xfrm>
            <a:off x="2553413" y="355340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iel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7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10072</TotalTime>
  <Words>46</Words>
  <Application>Microsoft Office PowerPoint</Application>
  <PresentationFormat>On-screen Show (16:9)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Les suffixes Pour communiquer Page 164-165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suffixes Pour cummuniquer Page 164-165 U5 S3&amp;S4 www.leadingeducation.ma</dc:title>
  <dc:creator>salizaki</dc:creator>
  <cp:lastModifiedBy>Aka</cp:lastModifiedBy>
  <cp:revision>38</cp:revision>
  <dcterms:modified xsi:type="dcterms:W3CDTF">2025-04-07T21:27:19Z</dcterms:modified>
</cp:coreProperties>
</file>