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31" r:id="rId2"/>
    <p:sldId id="329" r:id="rId3"/>
    <p:sldId id="332" r:id="rId4"/>
    <p:sldId id="333" r:id="rId5"/>
    <p:sldId id="334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01-11-1446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 pronoms démonstratifs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26-127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1C1ED7-C058-3DA4-DDA1-2E183E3B7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536662" y="760786"/>
            <a:ext cx="8256812" cy="381662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83895-9266-A755-B009-DFE11129985A}"/>
              </a:ext>
            </a:extLst>
          </p:cNvPr>
          <p:cNvCxnSpPr/>
          <p:nvPr/>
        </p:nvCxnSpPr>
        <p:spPr>
          <a:xfrm>
            <a:off x="1354667" y="3239911"/>
            <a:ext cx="55315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521EB5-0928-5842-6149-81789FBBFD58}"/>
              </a:ext>
            </a:extLst>
          </p:cNvPr>
          <p:cNvCxnSpPr/>
          <p:nvPr/>
        </p:nvCxnSpPr>
        <p:spPr>
          <a:xfrm>
            <a:off x="2150540" y="3234265"/>
            <a:ext cx="55315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2C3D98-7F5C-DEDD-5849-637C12889304}"/>
              </a:ext>
            </a:extLst>
          </p:cNvPr>
          <p:cNvCxnSpPr>
            <a:cxnSpLocks/>
          </p:cNvCxnSpPr>
          <p:nvPr/>
        </p:nvCxnSpPr>
        <p:spPr>
          <a:xfrm>
            <a:off x="3434579" y="3465689"/>
            <a:ext cx="41493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68DD650-2E3B-8B8C-DE11-2AA344A37D1A}"/>
              </a:ext>
            </a:extLst>
          </p:cNvPr>
          <p:cNvCxnSpPr>
            <a:cxnSpLocks/>
          </p:cNvCxnSpPr>
          <p:nvPr/>
        </p:nvCxnSpPr>
        <p:spPr>
          <a:xfrm>
            <a:off x="4662173" y="3697113"/>
            <a:ext cx="41493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B178E-709D-C4C2-9627-2807460EF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775653" y="396193"/>
            <a:ext cx="7592693" cy="43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17EE04-417C-FD2B-0762-8FE4F8D26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194931"/>
            <a:ext cx="8415129" cy="4753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7AEC08-2EA3-666B-CE82-632BF0696F4B}"/>
              </a:ext>
            </a:extLst>
          </p:cNvPr>
          <p:cNvCxnSpPr/>
          <p:nvPr/>
        </p:nvCxnSpPr>
        <p:spPr>
          <a:xfrm>
            <a:off x="2902226" y="1113183"/>
            <a:ext cx="6096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AAB7C-0D2F-A72A-F34E-C53822F32E8F}"/>
              </a:ext>
            </a:extLst>
          </p:cNvPr>
          <p:cNvCxnSpPr/>
          <p:nvPr/>
        </p:nvCxnSpPr>
        <p:spPr>
          <a:xfrm>
            <a:off x="3901293" y="1141404"/>
            <a:ext cx="6096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E20304-6AC8-9796-8F7F-4C26E4774403}"/>
              </a:ext>
            </a:extLst>
          </p:cNvPr>
          <p:cNvCxnSpPr>
            <a:cxnSpLocks/>
          </p:cNvCxnSpPr>
          <p:nvPr/>
        </p:nvCxnSpPr>
        <p:spPr>
          <a:xfrm>
            <a:off x="2630311" y="1327671"/>
            <a:ext cx="44026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A5E74E-4A92-31DA-AA91-172DC6F4C1F8}"/>
              </a:ext>
            </a:extLst>
          </p:cNvPr>
          <p:cNvCxnSpPr>
            <a:cxnSpLocks/>
          </p:cNvCxnSpPr>
          <p:nvPr/>
        </p:nvCxnSpPr>
        <p:spPr>
          <a:xfrm>
            <a:off x="4791152" y="1626827"/>
            <a:ext cx="44026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FBBE12B-5036-A486-8669-01CB3BEF9FE2}"/>
              </a:ext>
            </a:extLst>
          </p:cNvPr>
          <p:cNvCxnSpPr>
            <a:cxnSpLocks/>
          </p:cNvCxnSpPr>
          <p:nvPr/>
        </p:nvCxnSpPr>
        <p:spPr>
          <a:xfrm>
            <a:off x="3158926" y="1779227"/>
            <a:ext cx="74236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DB36C84-403A-A67E-263A-4C8943B8E8D3}"/>
              </a:ext>
            </a:extLst>
          </p:cNvPr>
          <p:cNvCxnSpPr>
            <a:cxnSpLocks/>
          </p:cNvCxnSpPr>
          <p:nvPr/>
        </p:nvCxnSpPr>
        <p:spPr>
          <a:xfrm>
            <a:off x="5231419" y="1863893"/>
            <a:ext cx="46947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95C293E-E62F-824E-72C8-9F0D4FDC41B7}"/>
              </a:ext>
            </a:extLst>
          </p:cNvPr>
          <p:cNvSpPr txBox="1"/>
          <p:nvPr/>
        </p:nvSpPr>
        <p:spPr>
          <a:xfrm>
            <a:off x="4222044" y="2088443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B050"/>
                </a:solidFill>
              </a:rPr>
              <a:t>Celles</a:t>
            </a:r>
            <a:r>
              <a:rPr lang="en-US" b="1" dirty="0">
                <a:solidFill>
                  <a:srgbClr val="00B050"/>
                </a:solidFill>
              </a:rPr>
              <a:t>-la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470B98-AF7C-5B1D-E7C5-C90D022BA7B3}"/>
              </a:ext>
            </a:extLst>
          </p:cNvPr>
          <p:cNvSpPr txBox="1"/>
          <p:nvPr/>
        </p:nvSpPr>
        <p:spPr>
          <a:xfrm>
            <a:off x="3843861" y="231986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ceci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F5AAAC-B482-F74F-55F4-4E497167A951}"/>
              </a:ext>
            </a:extLst>
          </p:cNvPr>
          <p:cNvSpPr txBox="1"/>
          <p:nvPr/>
        </p:nvSpPr>
        <p:spPr>
          <a:xfrm>
            <a:off x="5452531" y="2607734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</a:t>
            </a:r>
            <a:r>
              <a:rPr lang="fr-FR" b="1" noProof="0" dirty="0" err="1">
                <a:solidFill>
                  <a:srgbClr val="00B050"/>
                </a:solidFill>
              </a:rPr>
              <a:t>elle-là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E9216D-25B1-8FAA-3058-BF7969929F05}"/>
              </a:ext>
            </a:extLst>
          </p:cNvPr>
          <p:cNvSpPr txBox="1"/>
          <p:nvPr/>
        </p:nvSpPr>
        <p:spPr>
          <a:xfrm>
            <a:off x="5367862" y="2794001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Ceux-ci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E0D239-4458-B278-2747-7833466F8AD1}"/>
              </a:ext>
            </a:extLst>
          </p:cNvPr>
          <p:cNvSpPr txBox="1"/>
          <p:nvPr/>
        </p:nvSpPr>
        <p:spPr>
          <a:xfrm rot="60000">
            <a:off x="868481" y="3673052"/>
            <a:ext cx="6675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chemeClr val="tx1"/>
                </a:solidFill>
              </a:rPr>
              <a:t>Parmi toutes ces équipes, </a:t>
            </a:r>
            <a:r>
              <a:rPr lang="fr-FR" b="1" noProof="0" dirty="0">
                <a:solidFill>
                  <a:srgbClr val="00B050"/>
                </a:solidFill>
              </a:rPr>
              <a:t>celle</a:t>
            </a:r>
            <a:r>
              <a:rPr lang="fr-FR" b="1" noProof="0" dirty="0">
                <a:solidFill>
                  <a:schemeClr val="tx1"/>
                </a:solidFill>
              </a:rPr>
              <a:t> aux maillots jaunes représente notre équipe.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9BEC2E-B702-11E8-C896-23498FB15EAD}"/>
              </a:ext>
            </a:extLst>
          </p:cNvPr>
          <p:cNvSpPr txBox="1"/>
          <p:nvPr/>
        </p:nvSpPr>
        <p:spPr>
          <a:xfrm rot="60000">
            <a:off x="908744" y="4126096"/>
            <a:ext cx="4334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chemeClr val="tx1"/>
                </a:solidFill>
              </a:rPr>
              <a:t>Quel athlète encourages-tu, </a:t>
            </a:r>
            <a:r>
              <a:rPr lang="fr-FR" b="1" noProof="0" dirty="0">
                <a:solidFill>
                  <a:srgbClr val="00B050"/>
                </a:solidFill>
              </a:rPr>
              <a:t>celui-ci</a:t>
            </a:r>
            <a:r>
              <a:rPr lang="fr-FR" b="1" noProof="0" dirty="0">
                <a:solidFill>
                  <a:schemeClr val="tx1"/>
                </a:solidFill>
              </a:rPr>
              <a:t> ou </a:t>
            </a:r>
            <a:r>
              <a:rPr lang="fr-FR" b="1" noProof="0" dirty="0">
                <a:solidFill>
                  <a:srgbClr val="00B050"/>
                </a:solidFill>
              </a:rPr>
              <a:t>celui-là</a:t>
            </a:r>
            <a:r>
              <a:rPr lang="fr-FR" b="1" noProof="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C381E-68FC-087F-2928-D5B64A4BDBFA}"/>
              </a:ext>
            </a:extLst>
          </p:cNvPr>
          <p:cNvSpPr txBox="1"/>
          <p:nvPr/>
        </p:nvSpPr>
        <p:spPr>
          <a:xfrm rot="60000">
            <a:off x="891809" y="4605877"/>
            <a:ext cx="6131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Mon maillot porte le </a:t>
            </a:r>
            <a:r>
              <a:rPr lang="fr-FR" b="1" dirty="0" err="1">
                <a:solidFill>
                  <a:schemeClr val="tx1"/>
                </a:solidFill>
              </a:rPr>
              <a:t>numé</a:t>
            </a:r>
            <a:r>
              <a:rPr lang="en-US" b="1" dirty="0" err="1">
                <a:solidFill>
                  <a:schemeClr val="tx1"/>
                </a:solidFill>
              </a:rPr>
              <a:t>ro</a:t>
            </a:r>
            <a:r>
              <a:rPr lang="en-US" b="1" dirty="0">
                <a:solidFill>
                  <a:schemeClr val="tx1"/>
                </a:solidFill>
              </a:rPr>
              <a:t> 5</a:t>
            </a:r>
            <a:r>
              <a:rPr lang="fr-FR" b="1" noProof="0" dirty="0">
                <a:solidFill>
                  <a:schemeClr val="tx1"/>
                </a:solidFill>
              </a:rPr>
              <a:t>, </a:t>
            </a:r>
            <a:r>
              <a:rPr lang="fr-FR" b="1" noProof="0" dirty="0">
                <a:solidFill>
                  <a:srgbClr val="00B050"/>
                </a:solidFill>
              </a:rPr>
              <a:t>celui</a:t>
            </a:r>
            <a:r>
              <a:rPr lang="fr-FR" b="1" noProof="0" dirty="0">
                <a:solidFill>
                  <a:schemeClr val="tx1"/>
                </a:solidFill>
              </a:rPr>
              <a:t> de mon frère porte le numéro 9. </a:t>
            </a: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33315-5278-F66A-6882-AE1402F02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C2E84-DCFD-55F8-D059-002F4C912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89" y="556931"/>
            <a:ext cx="7449222" cy="42295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F8B9D5-0A3D-0F44-E5AF-ABCC206B5D15}"/>
              </a:ext>
            </a:extLst>
          </p:cNvPr>
          <p:cNvSpPr txBox="1"/>
          <p:nvPr/>
        </p:nvSpPr>
        <p:spPr>
          <a:xfrm>
            <a:off x="4052709" y="1501423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</a:t>
            </a:r>
            <a:r>
              <a:rPr lang="fr-FR" b="1" noProof="0" dirty="0" err="1">
                <a:solidFill>
                  <a:srgbClr val="00B050"/>
                </a:solidFill>
              </a:rPr>
              <a:t>elui-ci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F1D88-CD1E-0EB9-B726-E335B7D9C22C}"/>
              </a:ext>
            </a:extLst>
          </p:cNvPr>
          <p:cNvSpPr txBox="1"/>
          <p:nvPr/>
        </p:nvSpPr>
        <p:spPr>
          <a:xfrm>
            <a:off x="5254976" y="1529645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>
                <a:solidFill>
                  <a:srgbClr val="00B050"/>
                </a:solidFill>
              </a:rPr>
              <a:t>Celui-là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5C5A40-0014-AC7E-CFA7-A731887B6295}"/>
              </a:ext>
            </a:extLst>
          </p:cNvPr>
          <p:cNvSpPr txBox="1"/>
          <p:nvPr/>
        </p:nvSpPr>
        <p:spPr>
          <a:xfrm>
            <a:off x="3872087" y="1738489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</a:t>
            </a:r>
            <a:r>
              <a:rPr lang="fr-FR" b="1" noProof="0" dirty="0">
                <a:solidFill>
                  <a:srgbClr val="00B050"/>
                </a:solidFill>
              </a:rPr>
              <a:t>elle-l</a:t>
            </a:r>
            <a:r>
              <a:rPr lang="fr-FR" b="1" dirty="0">
                <a:solidFill>
                  <a:srgbClr val="00B050"/>
                </a:solidFill>
              </a:rPr>
              <a:t>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D7241-44A1-3420-DD7F-0FAD57511B1B}"/>
              </a:ext>
            </a:extLst>
          </p:cNvPr>
          <p:cNvSpPr txBox="1"/>
          <p:nvPr/>
        </p:nvSpPr>
        <p:spPr>
          <a:xfrm>
            <a:off x="4092227" y="1947333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</a:t>
            </a:r>
            <a:r>
              <a:rPr lang="fr-FR" b="1" noProof="0" dirty="0">
                <a:solidFill>
                  <a:srgbClr val="00B050"/>
                </a:solidFill>
              </a:rPr>
              <a:t>elles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974467-349F-4318-D9DA-7F446CB62FBE}"/>
              </a:ext>
            </a:extLst>
          </p:cNvPr>
          <p:cNvSpPr txBox="1"/>
          <p:nvPr/>
        </p:nvSpPr>
        <p:spPr>
          <a:xfrm>
            <a:off x="2540011" y="215617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</a:t>
            </a:r>
            <a:r>
              <a:rPr lang="fr-FR" b="1" noProof="0" dirty="0" err="1">
                <a:solidFill>
                  <a:srgbClr val="00B050"/>
                </a:solidFill>
              </a:rPr>
              <a:t>eci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B1AFB-1698-04C6-A96F-8C83BC2BA5AC}"/>
              </a:ext>
            </a:extLst>
          </p:cNvPr>
          <p:cNvSpPr txBox="1"/>
          <p:nvPr/>
        </p:nvSpPr>
        <p:spPr>
          <a:xfrm rot="60000">
            <a:off x="1356814" y="3100667"/>
            <a:ext cx="5030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Tu dois changer de raquette, </a:t>
            </a:r>
            <a:r>
              <a:rPr lang="fr-FR" b="1" dirty="0" err="1">
                <a:solidFill>
                  <a:srgbClr val="00B050"/>
                </a:solidFill>
              </a:rPr>
              <a:t>cetle-ci</a:t>
            </a:r>
            <a:r>
              <a:rPr lang="fr-FR" b="1" dirty="0">
                <a:solidFill>
                  <a:schemeClr val="tx1"/>
                </a:solidFill>
              </a:rPr>
              <a:t> n’est plus pratique. </a:t>
            </a:r>
            <a:endParaRPr lang="fr-FR" b="1" noProof="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482A42-30C8-3F5C-182C-4E45F80569C5}"/>
              </a:ext>
            </a:extLst>
          </p:cNvPr>
          <p:cNvSpPr txBox="1"/>
          <p:nvPr/>
        </p:nvSpPr>
        <p:spPr>
          <a:xfrm rot="60000">
            <a:off x="689484" y="3752641"/>
            <a:ext cx="794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Regarde ces deux hommes, </a:t>
            </a:r>
            <a:r>
              <a:rPr lang="fr-FR" b="1" dirty="0">
                <a:solidFill>
                  <a:srgbClr val="00B050"/>
                </a:solidFill>
              </a:rPr>
              <a:t>celui-ci</a:t>
            </a:r>
            <a:r>
              <a:rPr lang="fr-FR" b="1" dirty="0">
                <a:solidFill>
                  <a:schemeClr val="tx1"/>
                </a:solidFill>
              </a:rPr>
              <a:t> est notre entraineur et </a:t>
            </a:r>
            <a:r>
              <a:rPr lang="fr-FR" b="1" dirty="0">
                <a:solidFill>
                  <a:srgbClr val="00B050"/>
                </a:solidFill>
              </a:rPr>
              <a:t>celui-là</a:t>
            </a:r>
            <a:r>
              <a:rPr lang="fr-FR" b="1" dirty="0">
                <a:solidFill>
                  <a:schemeClr val="tx1"/>
                </a:solidFill>
              </a:rPr>
              <a:t> est notre gardien de but. </a:t>
            </a:r>
            <a:endParaRPr lang="fr-FR" b="1" noProof="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DF1B3A-A9DF-902A-EDFE-6BECE54AE22E}"/>
              </a:ext>
            </a:extLst>
          </p:cNvPr>
          <p:cNvSpPr txBox="1"/>
          <p:nvPr/>
        </p:nvSpPr>
        <p:spPr>
          <a:xfrm rot="60000">
            <a:off x="1293551" y="4243477"/>
            <a:ext cx="4075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Fais du sport!,  </a:t>
            </a:r>
            <a:r>
              <a:rPr lang="fr-FR" b="1" dirty="0">
                <a:solidFill>
                  <a:srgbClr val="00B050"/>
                </a:solidFill>
              </a:rPr>
              <a:t>c’</a:t>
            </a:r>
            <a:r>
              <a:rPr lang="fr-FR" b="1" dirty="0">
                <a:solidFill>
                  <a:schemeClr val="tx1"/>
                </a:solidFill>
              </a:rPr>
              <a:t>est bénéfique pour la santé. </a:t>
            </a:r>
            <a:endParaRPr lang="fr-FR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1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8296</TotalTime>
  <Words>101</Words>
  <Application>Microsoft Office PowerPoint</Application>
  <PresentationFormat>On-screen Show (16:9)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les pronoms démonstratifs Pour communiquer Page 126-127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pronons demmonstratifs U6 S1&amp;2 Pour communiquer www.leadingeducation.ma</dc:title>
  <dc:creator>salizaki</dc:creator>
  <cp:lastModifiedBy>Aka</cp:lastModifiedBy>
  <cp:revision>35</cp:revision>
  <dcterms:modified xsi:type="dcterms:W3CDTF">2025-04-29T18:10:33Z</dcterms:modified>
</cp:coreProperties>
</file>