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31" r:id="rId2"/>
    <p:sldId id="329" r:id="rId3"/>
    <p:sldId id="332" r:id="rId4"/>
    <p:sldId id="333" r:id="rId5"/>
    <p:sldId id="334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2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07-11-1446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1204682"/>
            <a:ext cx="7113180" cy="2259477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Les homonymes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rgbClr val="FF0000"/>
                </a:solidFill>
                <a:latin typeface="MV Boli"/>
                <a:cs typeface="MV Boli"/>
              </a:rPr>
              <a:t>Pour communiquer Page </a:t>
            </a:r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182-183</a:t>
            </a:r>
            <a:endParaRPr lang="fr-FR" sz="3600" noProof="0" dirty="0">
              <a:solidFill>
                <a:srgbClr val="FF0000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58F7D1-2E38-F5DB-6019-634FF44DE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20" y="431009"/>
            <a:ext cx="8124960" cy="428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8E85E-5229-1F2F-E206-7E2161848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17" y="477080"/>
            <a:ext cx="8316965" cy="439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58ACB-81AB-ECDD-826D-4E8F8746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BAF773-A52B-43B1-27AD-D935F11E6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05" y="539953"/>
            <a:ext cx="7736990" cy="438985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A9B9051-8CBD-045F-2032-DB8175FA79BA}"/>
              </a:ext>
            </a:extLst>
          </p:cNvPr>
          <p:cNvSpPr/>
          <p:nvPr/>
        </p:nvSpPr>
        <p:spPr>
          <a:xfrm>
            <a:off x="3975652" y="861391"/>
            <a:ext cx="450574" cy="21203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EE15C30-5387-4CC9-5A0D-60354F742D88}"/>
              </a:ext>
            </a:extLst>
          </p:cNvPr>
          <p:cNvSpPr/>
          <p:nvPr/>
        </p:nvSpPr>
        <p:spPr>
          <a:xfrm>
            <a:off x="1676402" y="1106559"/>
            <a:ext cx="364433" cy="25841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16A555-6E4B-EE5F-96A8-CFD36EEC2B9C}"/>
              </a:ext>
            </a:extLst>
          </p:cNvPr>
          <p:cNvSpPr/>
          <p:nvPr/>
        </p:nvSpPr>
        <p:spPr>
          <a:xfrm>
            <a:off x="4200939" y="1394864"/>
            <a:ext cx="364433" cy="25841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170050-02C5-7E01-0682-8E91A4DBBF80}"/>
              </a:ext>
            </a:extLst>
          </p:cNvPr>
          <p:cNvSpPr/>
          <p:nvPr/>
        </p:nvSpPr>
        <p:spPr>
          <a:xfrm>
            <a:off x="1623393" y="1931580"/>
            <a:ext cx="364433" cy="25841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6896F7-A8D8-8637-AE89-5E746682F552}"/>
              </a:ext>
            </a:extLst>
          </p:cNvPr>
          <p:cNvSpPr/>
          <p:nvPr/>
        </p:nvSpPr>
        <p:spPr>
          <a:xfrm>
            <a:off x="2622793" y="1931580"/>
            <a:ext cx="364433" cy="25841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A103F8-A453-5D78-52A7-C7DADFA4FCAA}"/>
              </a:ext>
            </a:extLst>
          </p:cNvPr>
          <p:cNvSpPr txBox="1"/>
          <p:nvPr/>
        </p:nvSpPr>
        <p:spPr>
          <a:xfrm>
            <a:off x="1192696" y="2372970"/>
            <a:ext cx="3849131" cy="13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La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			              l’a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La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		               l’as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9076BA-6794-CB9C-9585-0D16A8827A94}"/>
              </a:ext>
            </a:extLst>
          </p:cNvPr>
          <p:cNvSpPr txBox="1"/>
          <p:nvPr/>
        </p:nvSpPr>
        <p:spPr>
          <a:xfrm>
            <a:off x="1305342" y="3812972"/>
            <a:ext cx="2201244" cy="1021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et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	                  es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971E9-9AD1-2C4D-49FC-7EBCC1FE2CA7}"/>
              </a:ext>
            </a:extLst>
          </p:cNvPr>
          <p:cNvSpPr txBox="1"/>
          <p:nvPr/>
        </p:nvSpPr>
        <p:spPr>
          <a:xfrm>
            <a:off x="1457742" y="3965372"/>
            <a:ext cx="2201244" cy="1021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et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	                  es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51676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build="p"/>
      <p:bldP spid="11" grpId="0" build="p"/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A8D7A-213C-E799-8539-33AC2DA9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864C2-07F4-D66E-C358-4D1241952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637"/>
            <a:ext cx="9105036" cy="442622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320494B-1792-43C0-7F73-4F1DBF96BEB9}"/>
              </a:ext>
            </a:extLst>
          </p:cNvPr>
          <p:cNvSpPr/>
          <p:nvPr/>
        </p:nvSpPr>
        <p:spPr>
          <a:xfrm>
            <a:off x="1351722" y="1073426"/>
            <a:ext cx="509071" cy="42745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CED9A2-998D-C076-B5DF-EDAED2BDEFFA}"/>
              </a:ext>
            </a:extLst>
          </p:cNvPr>
          <p:cNvSpPr/>
          <p:nvPr/>
        </p:nvSpPr>
        <p:spPr>
          <a:xfrm>
            <a:off x="4750905" y="1093306"/>
            <a:ext cx="509071" cy="42745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F17EFE-09AA-D631-AD08-DFA442F5D2BF}"/>
              </a:ext>
            </a:extLst>
          </p:cNvPr>
          <p:cNvSpPr/>
          <p:nvPr/>
        </p:nvSpPr>
        <p:spPr>
          <a:xfrm>
            <a:off x="1192697" y="1500882"/>
            <a:ext cx="509071" cy="261658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D539CD5-D9E2-E974-CB51-F3035217CB52}"/>
              </a:ext>
            </a:extLst>
          </p:cNvPr>
          <p:cNvSpPr/>
          <p:nvPr/>
        </p:nvSpPr>
        <p:spPr>
          <a:xfrm>
            <a:off x="1648760" y="1762540"/>
            <a:ext cx="509071" cy="427454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37F1B00-141E-B348-5E23-EF5B42E0B582}"/>
              </a:ext>
            </a:extLst>
          </p:cNvPr>
          <p:cNvSpPr/>
          <p:nvPr/>
        </p:nvSpPr>
        <p:spPr>
          <a:xfrm>
            <a:off x="4552518" y="1762540"/>
            <a:ext cx="509071" cy="427454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67AF03-8194-EB97-1A67-30657EFCB044}"/>
              </a:ext>
            </a:extLst>
          </p:cNvPr>
          <p:cNvSpPr/>
          <p:nvPr/>
        </p:nvSpPr>
        <p:spPr>
          <a:xfrm>
            <a:off x="1794533" y="2144296"/>
            <a:ext cx="350046" cy="307356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709D2E-ED3F-4DB4-2027-B60EFA9B02CF}"/>
              </a:ext>
            </a:extLst>
          </p:cNvPr>
          <p:cNvSpPr txBox="1"/>
          <p:nvPr/>
        </p:nvSpPr>
        <p:spPr>
          <a:xfrm>
            <a:off x="1447232" y="2723831"/>
            <a:ext cx="5620449" cy="13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                                                                         cent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	                  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           sans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sens</a:t>
            </a:r>
          </a:p>
        </p:txBody>
      </p:sp>
    </p:spTree>
    <p:extLst>
      <p:ext uri="{BB962C8B-B14F-4D97-AF65-F5344CB8AC3E}">
        <p14:creationId xmlns:p14="http://schemas.microsoft.com/office/powerpoint/2010/main" val="47362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build="p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11145</TotalTime>
  <Words>45</Words>
  <Application>Microsoft Office PowerPoint</Application>
  <PresentationFormat>On-screen Show (16:9)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Les homonymes Pour communiquer Page 182-183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salizaki</dc:creator>
  <cp:lastModifiedBy>Aka</cp:lastModifiedBy>
  <cp:revision>513</cp:revision>
  <dcterms:modified xsi:type="dcterms:W3CDTF">2025-05-04T18:40:36Z</dcterms:modified>
</cp:coreProperties>
</file>