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31" r:id="rId2"/>
    <p:sldId id="329" r:id="rId3"/>
    <p:sldId id="332" r:id="rId4"/>
    <p:sldId id="334" r:id="rId5"/>
    <p:sldId id="335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2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04-11-1446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 pluriel des mots qui se terminent par &lt;al&gt;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180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-181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81E5F5-668D-B376-424C-EF2601158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54" y="596346"/>
            <a:ext cx="8469092" cy="416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0832AA-08A5-2819-5B9A-BBEF97D0C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37" y="575984"/>
            <a:ext cx="7632725" cy="418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7CFC5-7584-C970-DDDB-4BA4BD92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2AE479-5E45-D913-AF3F-6E4B0E343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04" y="424361"/>
            <a:ext cx="7566991" cy="4294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AFFD4D-7DA9-4668-0D2A-43269EB60683}"/>
              </a:ext>
            </a:extLst>
          </p:cNvPr>
          <p:cNvSpPr txBox="1"/>
          <p:nvPr/>
        </p:nvSpPr>
        <p:spPr>
          <a:xfrm>
            <a:off x="4695576" y="1600045"/>
            <a:ext cx="1119217" cy="1668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Un Journal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Un chacal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Un hôpital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Un signal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Un régal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C83803-3BFA-9CA5-1E61-8060D1A41F1F}"/>
              </a:ext>
            </a:extLst>
          </p:cNvPr>
          <p:cNvSpPr txBox="1"/>
          <p:nvPr/>
        </p:nvSpPr>
        <p:spPr>
          <a:xfrm>
            <a:off x="3886611" y="3398012"/>
            <a:ext cx="26003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hôpitaux</a:t>
            </a:r>
            <a:endParaRPr lang="fr-FR" b="1" noProof="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                    cérémonials</a:t>
            </a:r>
          </a:p>
          <a:p>
            <a:r>
              <a:rPr lang="fr-FR" b="1" dirty="0">
                <a:solidFill>
                  <a:srgbClr val="00B050"/>
                </a:solidFill>
              </a:rPr>
              <a:t>                               animaux   </a:t>
            </a:r>
          </a:p>
          <a:p>
            <a:r>
              <a:rPr lang="fr-FR" b="1" dirty="0">
                <a:solidFill>
                  <a:srgbClr val="00B050"/>
                </a:solidFill>
              </a:rPr>
              <a:t>                               locaux</a:t>
            </a:r>
          </a:p>
        </p:txBody>
      </p:sp>
    </p:spTree>
    <p:extLst>
      <p:ext uri="{BB962C8B-B14F-4D97-AF65-F5344CB8AC3E}">
        <p14:creationId xmlns:p14="http://schemas.microsoft.com/office/powerpoint/2010/main" val="24275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A3654-8C59-7BB0-0C42-D5854A29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E596EC-DB08-16D4-324D-BDE7B5C36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58" y="448182"/>
            <a:ext cx="7230484" cy="4591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D0AF79-C232-3EE7-F240-8F6C957FBB54}"/>
              </a:ext>
            </a:extLst>
          </p:cNvPr>
          <p:cNvSpPr txBox="1"/>
          <p:nvPr/>
        </p:nvSpPr>
        <p:spPr>
          <a:xfrm>
            <a:off x="4572000" y="1174367"/>
            <a:ext cx="12442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</a:rPr>
              <a:t>Des maux</a:t>
            </a:r>
            <a:endParaRPr lang="fr-FR" sz="1200" b="1" noProof="0" dirty="0">
              <a:solidFill>
                <a:srgbClr val="00B050"/>
              </a:solidFill>
            </a:endParaRPr>
          </a:p>
          <a:p>
            <a:r>
              <a:rPr lang="fr-FR" sz="1200" b="1" dirty="0">
                <a:solidFill>
                  <a:srgbClr val="00B050"/>
                </a:solidFill>
              </a:rPr>
              <a:t>Des métaux</a:t>
            </a:r>
            <a:endParaRPr lang="fr-FR" sz="1200" b="1" noProof="0" dirty="0">
              <a:solidFill>
                <a:srgbClr val="00B050"/>
              </a:solidFill>
            </a:endParaRPr>
          </a:p>
          <a:p>
            <a:r>
              <a:rPr lang="fr-FR" sz="1200" b="1" dirty="0">
                <a:solidFill>
                  <a:srgbClr val="00B050"/>
                </a:solidFill>
              </a:rPr>
              <a:t>Des récitals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Des minéraux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Des éditoriaux</a:t>
            </a:r>
            <a:endParaRPr lang="fr-FR" sz="1200" b="1" noProof="0" dirty="0">
              <a:solidFill>
                <a:srgbClr val="00B050"/>
              </a:solidFill>
            </a:endParaRPr>
          </a:p>
          <a:p>
            <a:r>
              <a:rPr lang="fr-FR" sz="1200" b="1" dirty="0">
                <a:solidFill>
                  <a:srgbClr val="00B050"/>
                </a:solidFill>
              </a:rPr>
              <a:t>Des bals</a:t>
            </a:r>
          </a:p>
          <a:p>
            <a:r>
              <a:rPr lang="fr-FR" sz="1200" b="1" noProof="0" dirty="0">
                <a:solidFill>
                  <a:srgbClr val="00B050"/>
                </a:solidFill>
              </a:rPr>
              <a:t>Des canaux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Des carnavals</a:t>
            </a:r>
            <a:endParaRPr lang="fr-FR" sz="1200" b="1" noProof="0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1D8BE-5270-5682-102E-B34F51B6C2B8}"/>
              </a:ext>
            </a:extLst>
          </p:cNvPr>
          <p:cNvSpPr txBox="1"/>
          <p:nvPr/>
        </p:nvSpPr>
        <p:spPr>
          <a:xfrm>
            <a:off x="1287888" y="3370265"/>
            <a:ext cx="6233375" cy="11977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/>
              <a:t>Dans les </a:t>
            </a:r>
            <a:r>
              <a:rPr lang="fr-FR" sz="2400" b="1" dirty="0"/>
              <a:t>journaux</a:t>
            </a:r>
            <a:r>
              <a:rPr lang="fr-FR" sz="2400" dirty="0"/>
              <a:t>, on parle souvent des </a:t>
            </a:r>
            <a:r>
              <a:rPr lang="fr-FR" sz="2400" b="1" dirty="0"/>
              <a:t>animaux</a:t>
            </a:r>
            <a:r>
              <a:rPr lang="fr-FR" sz="2400" dirty="0"/>
              <a:t> sauvages vivant dans des régions</a:t>
            </a:r>
            <a:r>
              <a:rPr lang="fr-FR" sz="2400" b="1" dirty="0"/>
              <a:t> tropicales</a:t>
            </a:r>
            <a:r>
              <a:rPr lang="fr-FR" sz="2400" dirty="0"/>
              <a:t>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115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9624</TotalTime>
  <Words>73</Words>
  <Application>Microsoft Office PowerPoint</Application>
  <PresentationFormat>On-screen Show (16:9)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 pluriel des mots qui se terminent par &lt;al&gt; Pour communiquer Page 180-181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pluriel des mots qui se terminent par al Pour cummuniquer Page 180-181 U4 S1&amp;S2 www.leadingeducation.ma</dc:title>
  <dc:creator>salizaki</dc:creator>
  <cp:lastModifiedBy>Aka</cp:lastModifiedBy>
  <cp:revision>37</cp:revision>
  <dcterms:modified xsi:type="dcterms:W3CDTF">2025-05-01T21:03:27Z</dcterms:modified>
</cp:coreProperties>
</file>