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331" r:id="rId2"/>
    <p:sldId id="329" r:id="rId3"/>
    <p:sldId id="332" r:id="rId4"/>
    <p:sldId id="33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B021B-79A9-98A7-2B8C-56A524EF8354}" v="641" dt="2025-03-21T23:43:19.975"/>
    <p1510:client id="{7BE9CD8C-31F7-A018-72B3-09B7EDB2C6C0}" v="41" dt="2025-03-21T22:10:28.527"/>
    <p1510:client id="{882FF50E-D1B2-7E36-87EA-668231BCB39F}" v="307" dt="2025-03-21T22:05:34.472"/>
  </p1510:revLst>
</p1510:revInfo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.GOUT" userId="S::ahmed.gout@taalim.ma::23d62c25-d4a6-4f7e-942d-704833b3c53f" providerId="AD" clId="Web-{616B021B-79A9-98A7-2B8C-56A524EF8354}"/>
    <pc:docChg chg="modSld">
      <pc:chgData name="AHMED.GOUT" userId="S::ahmed.gout@taalim.ma::23d62c25-d4a6-4f7e-942d-704833b3c53f" providerId="AD" clId="Web-{616B021B-79A9-98A7-2B8C-56A524EF8354}" dt="2025-03-21T23:43:19.975" v="367"/>
      <pc:docMkLst>
        <pc:docMk/>
      </pc:docMkLst>
      <pc:sldChg chg="addSp modSp">
        <pc:chgData name="AHMED.GOUT" userId="S::ahmed.gout@taalim.ma::23d62c25-d4a6-4f7e-942d-704833b3c53f" providerId="AD" clId="Web-{616B021B-79A9-98A7-2B8C-56A524EF8354}" dt="2025-03-21T22:59:38.922" v="51" actId="14100"/>
        <pc:sldMkLst>
          <pc:docMk/>
          <pc:sldMk cId="2836456785" sldId="329"/>
        </pc:sldMkLst>
        <pc:picChg chg="add mod modCrop">
          <ac:chgData name="AHMED.GOUT" userId="S::ahmed.gout@taalim.ma::23d62c25-d4a6-4f7e-942d-704833b3c53f" providerId="AD" clId="Web-{616B021B-79A9-98A7-2B8C-56A524EF8354}" dt="2025-03-21T22:56:12.086" v="36" actId="14100"/>
          <ac:picMkLst>
            <pc:docMk/>
            <pc:sldMk cId="2836456785" sldId="329"/>
            <ac:picMk id="2" creationId="{3C155537-40DC-508D-43E5-D291C1AFDE81}"/>
          </ac:picMkLst>
        </pc:picChg>
        <pc:cxnChg chg="add mod">
          <ac:chgData name="AHMED.GOUT" userId="S::ahmed.gout@taalim.ma::23d62c25-d4a6-4f7e-942d-704833b3c53f" providerId="AD" clId="Web-{616B021B-79A9-98A7-2B8C-56A524EF8354}" dt="2025-03-21T22:59:38.922" v="51" actId="14100"/>
          <ac:cxnSpMkLst>
            <pc:docMk/>
            <pc:sldMk cId="2836456785" sldId="329"/>
            <ac:cxnSpMk id="3" creationId="{77950E7F-524C-4D9C-AC7B-BC27F609974D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2:59:26.078" v="50" actId="14100"/>
          <ac:cxnSpMkLst>
            <pc:docMk/>
            <pc:sldMk cId="2836456785" sldId="329"/>
            <ac:cxnSpMk id="4" creationId="{4F490E5B-4541-F72C-9234-BCC94582F49A}"/>
          </ac:cxnSpMkLst>
        </pc:cxnChg>
      </pc:sldChg>
      <pc:sldChg chg="modSp">
        <pc:chgData name="AHMED.GOUT" userId="S::ahmed.gout@taalim.ma::23d62c25-d4a6-4f7e-942d-704833b3c53f" providerId="AD" clId="Web-{616B021B-79A9-98A7-2B8C-56A524EF8354}" dt="2025-03-21T22:54:43.302" v="30" actId="20577"/>
        <pc:sldMkLst>
          <pc:docMk/>
          <pc:sldMk cId="2813062092" sldId="331"/>
        </pc:sldMkLst>
        <pc:spChg chg="mod">
          <ac:chgData name="AHMED.GOUT" userId="S::ahmed.gout@taalim.ma::23d62c25-d4a6-4f7e-942d-704833b3c53f" providerId="AD" clId="Web-{616B021B-79A9-98A7-2B8C-56A524EF8354}" dt="2025-03-21T22:54:43.302" v="30" actId="20577"/>
          <ac:spMkLst>
            <pc:docMk/>
            <pc:sldMk cId="2813062092" sldId="331"/>
            <ac:spMk id="4" creationId="{AE756BA8-4DB8-AD2D-0BD8-C54212C15CD4}"/>
          </ac:spMkLst>
        </pc:spChg>
      </pc:sldChg>
      <pc:sldChg chg="addSp modSp">
        <pc:chgData name="AHMED.GOUT" userId="S::ahmed.gout@taalim.ma::23d62c25-d4a6-4f7e-942d-704833b3c53f" providerId="AD" clId="Web-{616B021B-79A9-98A7-2B8C-56A524EF8354}" dt="2025-03-21T23:26:31.684" v="218" actId="20577"/>
        <pc:sldMkLst>
          <pc:docMk/>
          <pc:sldMk cId="979139851" sldId="332"/>
        </pc:sldMkLst>
        <pc:spChg chg="add mod">
          <ac:chgData name="AHMED.GOUT" userId="S::ahmed.gout@taalim.ma::23d62c25-d4a6-4f7e-942d-704833b3c53f" providerId="AD" clId="Web-{616B021B-79A9-98A7-2B8C-56A524EF8354}" dt="2025-03-21T23:08:58.546" v="90" actId="20577"/>
          <ac:spMkLst>
            <pc:docMk/>
            <pc:sldMk cId="979139851" sldId="332"/>
            <ac:spMk id="8" creationId="{ACA4F0AF-C0D0-5335-A758-97AB92811595}"/>
          </ac:spMkLst>
        </pc:spChg>
        <pc:spChg chg="add mod">
          <ac:chgData name="AHMED.GOUT" userId="S::ahmed.gout@taalim.ma::23d62c25-d4a6-4f7e-942d-704833b3c53f" providerId="AD" clId="Web-{616B021B-79A9-98A7-2B8C-56A524EF8354}" dt="2025-03-21T23:13:10.336" v="101" actId="1076"/>
          <ac:spMkLst>
            <pc:docMk/>
            <pc:sldMk cId="979139851" sldId="332"/>
            <ac:spMk id="9" creationId="{9AEA518E-60EB-91A8-2FFF-A87C790FA80C}"/>
          </ac:spMkLst>
        </pc:spChg>
        <pc:spChg chg="add mod">
          <ac:chgData name="AHMED.GOUT" userId="S::ahmed.gout@taalim.ma::23d62c25-d4a6-4f7e-942d-704833b3c53f" providerId="AD" clId="Web-{616B021B-79A9-98A7-2B8C-56A524EF8354}" dt="2025-03-21T23:14:02.681" v="119" actId="20577"/>
          <ac:spMkLst>
            <pc:docMk/>
            <pc:sldMk cId="979139851" sldId="332"/>
            <ac:spMk id="10" creationId="{1DECE767-4160-C331-BF72-7514EBBB4F22}"/>
          </ac:spMkLst>
        </pc:spChg>
        <pc:spChg chg="add mod">
          <ac:chgData name="AHMED.GOUT" userId="S::ahmed.gout@taalim.ma::23d62c25-d4a6-4f7e-942d-704833b3c53f" providerId="AD" clId="Web-{616B021B-79A9-98A7-2B8C-56A524EF8354}" dt="2025-03-21T23:15:21.105" v="134" actId="20577"/>
          <ac:spMkLst>
            <pc:docMk/>
            <pc:sldMk cId="979139851" sldId="332"/>
            <ac:spMk id="11" creationId="{B0E11176-AA34-1591-CC6C-2A38127B9BAE}"/>
          </ac:spMkLst>
        </pc:spChg>
        <pc:spChg chg="add mod">
          <ac:chgData name="AHMED.GOUT" userId="S::ahmed.gout@taalim.ma::23d62c25-d4a6-4f7e-942d-704833b3c53f" providerId="AD" clId="Web-{616B021B-79A9-98A7-2B8C-56A524EF8354}" dt="2025-03-21T23:16:47.217" v="159" actId="20577"/>
          <ac:spMkLst>
            <pc:docMk/>
            <pc:sldMk cId="979139851" sldId="332"/>
            <ac:spMk id="12" creationId="{F421A44A-F6E9-7DC6-C169-FFF07E4B1565}"/>
          </ac:spMkLst>
        </pc:spChg>
        <pc:spChg chg="add mod">
          <ac:chgData name="AHMED.GOUT" userId="S::ahmed.gout@taalim.ma::23d62c25-d4a6-4f7e-942d-704833b3c53f" providerId="AD" clId="Web-{616B021B-79A9-98A7-2B8C-56A524EF8354}" dt="2025-03-21T23:17:34.233" v="173" actId="20577"/>
          <ac:spMkLst>
            <pc:docMk/>
            <pc:sldMk cId="979139851" sldId="332"/>
            <ac:spMk id="13" creationId="{9A8698D8-98C8-6C8C-346F-D112CF5CC8EA}"/>
          </ac:spMkLst>
        </pc:spChg>
        <pc:spChg chg="add mod">
          <ac:chgData name="AHMED.GOUT" userId="S::ahmed.gout@taalim.ma::23d62c25-d4a6-4f7e-942d-704833b3c53f" providerId="AD" clId="Web-{616B021B-79A9-98A7-2B8C-56A524EF8354}" dt="2025-03-21T23:18:11.734" v="185" actId="20577"/>
          <ac:spMkLst>
            <pc:docMk/>
            <pc:sldMk cId="979139851" sldId="332"/>
            <ac:spMk id="14" creationId="{C1A4129E-A352-6F1B-4FA6-DBA808288011}"/>
          </ac:spMkLst>
        </pc:spChg>
        <pc:spChg chg="add mod">
          <ac:chgData name="AHMED.GOUT" userId="S::ahmed.gout@taalim.ma::23d62c25-d4a6-4f7e-942d-704833b3c53f" providerId="AD" clId="Web-{616B021B-79A9-98A7-2B8C-56A524EF8354}" dt="2025-03-21T23:18:57.532" v="194" actId="20577"/>
          <ac:spMkLst>
            <pc:docMk/>
            <pc:sldMk cId="979139851" sldId="332"/>
            <ac:spMk id="15" creationId="{FD3F4A1C-9719-546C-D691-D8A72AE652B7}"/>
          </ac:spMkLst>
        </pc:spChg>
        <pc:spChg chg="add mod">
          <ac:chgData name="AHMED.GOUT" userId="S::ahmed.gout@taalim.ma::23d62c25-d4a6-4f7e-942d-704833b3c53f" providerId="AD" clId="Web-{616B021B-79A9-98A7-2B8C-56A524EF8354}" dt="2025-03-21T23:19:38.518" v="206" actId="20577"/>
          <ac:spMkLst>
            <pc:docMk/>
            <pc:sldMk cId="979139851" sldId="332"/>
            <ac:spMk id="16" creationId="{B9366493-CB09-5B89-D74D-AEB62585C8DB}"/>
          </ac:spMkLst>
        </pc:spChg>
        <pc:spChg chg="add mod">
          <ac:chgData name="AHMED.GOUT" userId="S::ahmed.gout@taalim.ma::23d62c25-d4a6-4f7e-942d-704833b3c53f" providerId="AD" clId="Web-{616B021B-79A9-98A7-2B8C-56A524EF8354}" dt="2025-03-21T23:26:31.684" v="218" actId="20577"/>
          <ac:spMkLst>
            <pc:docMk/>
            <pc:sldMk cId="979139851" sldId="332"/>
            <ac:spMk id="17" creationId="{791F2F1E-90BF-5017-2D07-CCA09DB60DB9}"/>
          </ac:spMkLst>
        </pc:spChg>
        <pc:picChg chg="add mod modCrop">
          <ac:chgData name="AHMED.GOUT" userId="S::ahmed.gout@taalim.ma::23d62c25-d4a6-4f7e-942d-704833b3c53f" providerId="AD" clId="Web-{616B021B-79A9-98A7-2B8C-56A524EF8354}" dt="2025-03-21T23:00:49.720" v="57" actId="14100"/>
          <ac:picMkLst>
            <pc:docMk/>
            <pc:sldMk cId="979139851" sldId="332"/>
            <ac:picMk id="2" creationId="{8E615755-0C45-083C-699E-E95003B1A827}"/>
          </ac:picMkLst>
        </pc:picChg>
        <pc:cxnChg chg="add mod">
          <ac:chgData name="AHMED.GOUT" userId="S::ahmed.gout@taalim.ma::23d62c25-d4a6-4f7e-942d-704833b3c53f" providerId="AD" clId="Web-{616B021B-79A9-98A7-2B8C-56A524EF8354}" dt="2025-03-21T23:01:29.393" v="60"/>
          <ac:cxnSpMkLst>
            <pc:docMk/>
            <pc:sldMk cId="979139851" sldId="332"/>
            <ac:cxnSpMk id="3" creationId="{975AA0E9-E2CB-4224-9ECD-1CFC181BDAFB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1:48.909" v="63" actId="14100"/>
          <ac:cxnSpMkLst>
            <pc:docMk/>
            <pc:sldMk cId="979139851" sldId="332"/>
            <ac:cxnSpMk id="4" creationId="{8C794F49-AF20-AF18-3359-8891821E7609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2:08.957" v="66" actId="14100"/>
          <ac:cxnSpMkLst>
            <pc:docMk/>
            <pc:sldMk cId="979139851" sldId="332"/>
            <ac:cxnSpMk id="5" creationId="{7B395FC2-3D6F-2A42-1233-E736CAE99495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2:22.926" v="69" actId="14100"/>
          <ac:cxnSpMkLst>
            <pc:docMk/>
            <pc:sldMk cId="979139851" sldId="332"/>
            <ac:cxnSpMk id="6" creationId="{2A44E901-7FA3-85FE-5949-70B857D1E687}"/>
          </ac:cxnSpMkLst>
        </pc:cxnChg>
        <pc:cxnChg chg="add mod">
          <ac:chgData name="AHMED.GOUT" userId="S::ahmed.gout@taalim.ma::23d62c25-d4a6-4f7e-942d-704833b3c53f" providerId="AD" clId="Web-{616B021B-79A9-98A7-2B8C-56A524EF8354}" dt="2025-03-21T23:02:53.177" v="73" actId="14100"/>
          <ac:cxnSpMkLst>
            <pc:docMk/>
            <pc:sldMk cId="979139851" sldId="332"/>
            <ac:cxnSpMk id="7" creationId="{8EEE71A1-3424-1657-211F-7FBD14D9FEB4}"/>
          </ac:cxnSpMkLst>
        </pc:cxnChg>
      </pc:sldChg>
      <pc:sldChg chg="addSp delSp modSp addAnim">
        <pc:chgData name="AHMED.GOUT" userId="S::ahmed.gout@taalim.ma::23d62c25-d4a6-4f7e-942d-704833b3c53f" providerId="AD" clId="Web-{616B021B-79A9-98A7-2B8C-56A524EF8354}" dt="2025-03-21T23:43:19.975" v="367"/>
        <pc:sldMkLst>
          <pc:docMk/>
          <pc:sldMk cId="2577381319" sldId="333"/>
        </pc:sldMkLst>
        <pc:spChg chg="add del">
          <ac:chgData name="AHMED.GOUT" userId="S::ahmed.gout@taalim.ma::23d62c25-d4a6-4f7e-942d-704833b3c53f" providerId="AD" clId="Web-{616B021B-79A9-98A7-2B8C-56A524EF8354}" dt="2025-03-21T23:30:43.425" v="227"/>
          <ac:spMkLst>
            <pc:docMk/>
            <pc:sldMk cId="2577381319" sldId="333"/>
            <ac:spMk id="3" creationId="{885A2004-BA6A-6668-7D87-9EC85FFBD04F}"/>
          </ac:spMkLst>
        </pc:spChg>
        <pc:spChg chg="add mod">
          <ac:chgData name="AHMED.GOUT" userId="S::ahmed.gout@taalim.ma::23d62c25-d4a6-4f7e-942d-704833b3c53f" providerId="AD" clId="Web-{616B021B-79A9-98A7-2B8C-56A524EF8354}" dt="2025-03-21T23:31:24.832" v="238"/>
          <ac:spMkLst>
            <pc:docMk/>
            <pc:sldMk cId="2577381319" sldId="333"/>
            <ac:spMk id="4" creationId="{EEB28D37-7C09-DA02-650D-9E17B1B132FA}"/>
          </ac:spMkLst>
        </pc:spChg>
        <pc:spChg chg="add mod">
          <ac:chgData name="AHMED.GOUT" userId="S::ahmed.gout@taalim.ma::23d62c25-d4a6-4f7e-942d-704833b3c53f" providerId="AD" clId="Web-{616B021B-79A9-98A7-2B8C-56A524EF8354}" dt="2025-03-21T23:32:13.302" v="254" actId="20577"/>
          <ac:spMkLst>
            <pc:docMk/>
            <pc:sldMk cId="2577381319" sldId="333"/>
            <ac:spMk id="5" creationId="{70AECC2F-F84D-020C-3FB2-2DD3511D44D3}"/>
          </ac:spMkLst>
        </pc:spChg>
        <pc:spChg chg="add mod">
          <ac:chgData name="AHMED.GOUT" userId="S::ahmed.gout@taalim.ma::23d62c25-d4a6-4f7e-942d-704833b3c53f" providerId="AD" clId="Web-{616B021B-79A9-98A7-2B8C-56A524EF8354}" dt="2025-03-21T23:32:47.912" v="264" actId="20577"/>
          <ac:spMkLst>
            <pc:docMk/>
            <pc:sldMk cId="2577381319" sldId="333"/>
            <ac:spMk id="6" creationId="{07B8A289-E9EE-D920-37A3-5AE5F3A44B8D}"/>
          </ac:spMkLst>
        </pc:spChg>
        <pc:spChg chg="add mod">
          <ac:chgData name="AHMED.GOUT" userId="S::ahmed.gout@taalim.ma::23d62c25-d4a6-4f7e-942d-704833b3c53f" providerId="AD" clId="Web-{616B021B-79A9-98A7-2B8C-56A524EF8354}" dt="2025-03-21T23:33:27.710" v="274" actId="20577"/>
          <ac:spMkLst>
            <pc:docMk/>
            <pc:sldMk cId="2577381319" sldId="333"/>
            <ac:spMk id="7" creationId="{CE6C604F-E617-1AD6-A436-F40D1D247B55}"/>
          </ac:spMkLst>
        </pc:spChg>
        <pc:spChg chg="add mod">
          <ac:chgData name="AHMED.GOUT" userId="S::ahmed.gout@taalim.ma::23d62c25-d4a6-4f7e-942d-704833b3c53f" providerId="AD" clId="Web-{616B021B-79A9-98A7-2B8C-56A524EF8354}" dt="2025-03-21T23:34:51.197" v="291" actId="14100"/>
          <ac:spMkLst>
            <pc:docMk/>
            <pc:sldMk cId="2577381319" sldId="333"/>
            <ac:spMk id="8" creationId="{E6A3725E-C643-EE28-31D9-78CD8B2FFA5E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37.785" v="346" actId="20577"/>
          <ac:spMkLst>
            <pc:docMk/>
            <pc:sldMk cId="2577381319" sldId="333"/>
            <ac:spMk id="9" creationId="{9EB4A2EB-E15C-F295-94B3-1E0B623DBF79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32.972" v="344" actId="20577"/>
          <ac:spMkLst>
            <pc:docMk/>
            <pc:sldMk cId="2577381319" sldId="333"/>
            <ac:spMk id="10" creationId="{24D5531C-8B3D-4506-44BD-C612A0836ACC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30.535" v="343" actId="20577"/>
          <ac:spMkLst>
            <pc:docMk/>
            <pc:sldMk cId="2577381319" sldId="333"/>
            <ac:spMk id="11" creationId="{FEB87F9F-4CD3-5611-BBFE-9FD1F9FDF746}"/>
          </ac:spMkLst>
        </pc:spChg>
        <pc:spChg chg="add mod">
          <ac:chgData name="AHMED.GOUT" userId="S::ahmed.gout@taalim.ma::23d62c25-d4a6-4f7e-942d-704833b3c53f" providerId="AD" clId="Web-{616B021B-79A9-98A7-2B8C-56A524EF8354}" dt="2025-03-21T23:41:21.159" v="342" actId="20577"/>
          <ac:spMkLst>
            <pc:docMk/>
            <pc:sldMk cId="2577381319" sldId="333"/>
            <ac:spMk id="12" creationId="{734F80FC-4708-B7C6-A4FF-1847F8045D2D}"/>
          </ac:spMkLst>
        </pc:spChg>
        <pc:spChg chg="add mod">
          <ac:chgData name="AHMED.GOUT" userId="S::ahmed.gout@taalim.ma::23d62c25-d4a6-4f7e-942d-704833b3c53f" providerId="AD" clId="Web-{616B021B-79A9-98A7-2B8C-56A524EF8354}" dt="2025-03-21T23:42:32.520" v="357" actId="20577"/>
          <ac:spMkLst>
            <pc:docMk/>
            <pc:sldMk cId="2577381319" sldId="333"/>
            <ac:spMk id="13" creationId="{B01C8927-5AB5-BE2F-0393-2FC2C68FAB13}"/>
          </ac:spMkLst>
        </pc:spChg>
        <pc:picChg chg="add mod modCrop">
          <ac:chgData name="AHMED.GOUT" userId="S::ahmed.gout@taalim.ma::23d62c25-d4a6-4f7e-942d-704833b3c53f" providerId="AD" clId="Web-{616B021B-79A9-98A7-2B8C-56A524EF8354}" dt="2025-03-21T23:27:27.670" v="225" actId="14100"/>
          <ac:picMkLst>
            <pc:docMk/>
            <pc:sldMk cId="2577381319" sldId="333"/>
            <ac:picMk id="2" creationId="{A167718A-83EE-6A08-2AB5-8C1B05EE42A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03-11-1446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579267"/>
            <a:ext cx="7113180" cy="2820193"/>
          </a:xfrm>
        </p:spPr>
        <p:txBody>
          <a:bodyPr/>
          <a:lstStyle/>
          <a:p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Le passé compose des verbes du 3</a:t>
            </a:r>
            <a:r>
              <a:rPr lang="fr-FR" sz="3600" baseline="30000" dirty="0">
                <a:solidFill>
                  <a:srgbClr val="FF0000"/>
                </a:solidFill>
                <a:latin typeface="MV Boli"/>
                <a:cs typeface="MV Boli"/>
              </a:rPr>
              <a:t>e</a:t>
            </a:r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 groupe</a:t>
            </a:r>
            <a:br>
              <a:rPr lang="fr-FR" sz="3600" noProof="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rgbClr val="FF0000"/>
                </a:solidFill>
                <a:latin typeface="MV Boli"/>
                <a:cs typeface="MV Boli"/>
              </a:rPr>
              <a:t>Pour communiquer </a:t>
            </a:r>
            <a:r>
              <a:rPr lang="fr-FR" sz="3600" noProof="0">
                <a:solidFill>
                  <a:srgbClr val="FF0000"/>
                </a:solidFill>
                <a:latin typeface="MV Boli"/>
                <a:cs typeface="MV Boli"/>
              </a:rPr>
              <a:t>Page 178-179</a:t>
            </a:r>
            <a:endParaRPr lang="fr-FR" sz="3600" noProof="0" dirty="0">
              <a:solidFill>
                <a:srgbClr val="FF0000"/>
              </a:solidFill>
              <a:latin typeface="MV Boli"/>
              <a:cs typeface="MV Bol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3" y="3608613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393347" y="3608613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F6002-CB54-A4E8-DFB8-5B86866E1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03"/>
          <a:stretch/>
        </p:blipFill>
        <p:spPr>
          <a:xfrm>
            <a:off x="871021" y="451556"/>
            <a:ext cx="7401958" cy="44462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CEA57D1-0E73-9FDE-D46E-0462B80C9D8A}"/>
              </a:ext>
            </a:extLst>
          </p:cNvPr>
          <p:cNvCxnSpPr/>
          <p:nvPr/>
        </p:nvCxnSpPr>
        <p:spPr>
          <a:xfrm>
            <a:off x="3194756" y="1456267"/>
            <a:ext cx="85795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288E1-F022-B53B-E4C0-79AD3EA099B5}"/>
              </a:ext>
            </a:extLst>
          </p:cNvPr>
          <p:cNvCxnSpPr>
            <a:cxnSpLocks/>
          </p:cNvCxnSpPr>
          <p:nvPr/>
        </p:nvCxnSpPr>
        <p:spPr>
          <a:xfrm>
            <a:off x="1586090" y="1665112"/>
            <a:ext cx="60395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12439F-9CB7-3E2F-80C3-F2C94F3C35C9}"/>
              </a:ext>
            </a:extLst>
          </p:cNvPr>
          <p:cNvCxnSpPr>
            <a:cxnSpLocks/>
          </p:cNvCxnSpPr>
          <p:nvPr/>
        </p:nvCxnSpPr>
        <p:spPr>
          <a:xfrm>
            <a:off x="2065868" y="1862668"/>
            <a:ext cx="74506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7C8F0AD-C252-7580-B942-C5727E152BD9}"/>
              </a:ext>
            </a:extLst>
          </p:cNvPr>
          <p:cNvSpPr txBox="1"/>
          <p:nvPr/>
        </p:nvSpPr>
        <p:spPr>
          <a:xfrm>
            <a:off x="3623733" y="3596921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ai </a:t>
            </a:r>
            <a:r>
              <a:rPr lang="fr-FR" b="1" noProof="0" dirty="0">
                <a:solidFill>
                  <a:srgbClr val="FF0000"/>
                </a:solidFill>
              </a:rPr>
              <a:t>fait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70001D-5B33-007A-E951-E39DE4ED2D08}"/>
              </a:ext>
            </a:extLst>
          </p:cNvPr>
          <p:cNvSpPr txBox="1"/>
          <p:nvPr/>
        </p:nvSpPr>
        <p:spPr>
          <a:xfrm>
            <a:off x="5017908" y="3613853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ai </a:t>
            </a:r>
            <a:r>
              <a:rPr lang="fr-FR" b="1" noProof="0" dirty="0">
                <a:solidFill>
                  <a:srgbClr val="FF0000"/>
                </a:solidFill>
              </a:rPr>
              <a:t>dit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F5CAD3-009F-8A59-3CED-4482C87A2E55}"/>
              </a:ext>
            </a:extLst>
          </p:cNvPr>
          <p:cNvSpPr txBox="1"/>
          <p:nvPr/>
        </p:nvSpPr>
        <p:spPr>
          <a:xfrm>
            <a:off x="3646297" y="3856565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a </a:t>
            </a:r>
            <a:r>
              <a:rPr lang="fr-FR" b="1" noProof="0" dirty="0">
                <a:solidFill>
                  <a:srgbClr val="FF0000"/>
                </a:solidFill>
              </a:rPr>
              <a:t>fait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1F7E96-EB5A-72C6-4B99-0808B8BC5A07}"/>
              </a:ext>
            </a:extLst>
          </p:cNvPr>
          <p:cNvSpPr txBox="1"/>
          <p:nvPr/>
        </p:nvSpPr>
        <p:spPr>
          <a:xfrm>
            <a:off x="6417714" y="3839630"/>
            <a:ext cx="920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solidFill>
                  <a:srgbClr val="00B050"/>
                </a:solidFill>
              </a:rPr>
              <a:t>esr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venu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03EAF1-B2B3-2E80-B7E1-FF6AC58CBD0C}"/>
              </a:ext>
            </a:extLst>
          </p:cNvPr>
          <p:cNvSpPr txBox="1"/>
          <p:nvPr/>
        </p:nvSpPr>
        <p:spPr>
          <a:xfrm>
            <a:off x="4729321" y="4101932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avons </a:t>
            </a:r>
            <a:r>
              <a:rPr lang="fr-FR" b="1" noProof="0" dirty="0">
                <a:solidFill>
                  <a:srgbClr val="FF0000"/>
                </a:solidFill>
              </a:rPr>
              <a:t>dit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D8C87-C4A3-C912-AC31-7B720708CF6A}"/>
              </a:ext>
            </a:extLst>
          </p:cNvPr>
          <p:cNvSpPr txBox="1"/>
          <p:nvPr/>
        </p:nvSpPr>
        <p:spPr>
          <a:xfrm>
            <a:off x="6109394" y="4101842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sommes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venu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EC26B2-2ED1-EFB9-72CE-8E1AFF5885DC}"/>
              </a:ext>
            </a:extLst>
          </p:cNvPr>
          <p:cNvSpPr txBox="1"/>
          <p:nvPr/>
        </p:nvSpPr>
        <p:spPr>
          <a:xfrm>
            <a:off x="3424619" y="4332021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avez </a:t>
            </a:r>
            <a:r>
              <a:rPr lang="fr-FR" b="1" noProof="0" dirty="0">
                <a:solidFill>
                  <a:srgbClr val="FF0000"/>
                </a:solidFill>
              </a:rPr>
              <a:t>fait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C4C02F-E5A3-A51E-BB66-CD402E92C637}"/>
              </a:ext>
            </a:extLst>
          </p:cNvPr>
          <p:cNvSpPr txBox="1"/>
          <p:nvPr/>
        </p:nvSpPr>
        <p:spPr>
          <a:xfrm>
            <a:off x="4809732" y="4346106"/>
            <a:ext cx="840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avez </a:t>
            </a:r>
            <a:r>
              <a:rPr lang="fr-FR" b="1" noProof="0" dirty="0">
                <a:solidFill>
                  <a:srgbClr val="FF0000"/>
                </a:solidFill>
              </a:rPr>
              <a:t>dit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40117D-3640-1BA5-3DE7-9890217091D2}"/>
              </a:ext>
            </a:extLst>
          </p:cNvPr>
          <p:cNvSpPr txBox="1"/>
          <p:nvPr/>
        </p:nvSpPr>
        <p:spPr>
          <a:xfrm>
            <a:off x="6194845" y="4360191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êtes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venu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0D64D9-7B48-DDC5-8C52-F0A780768BEC}"/>
              </a:ext>
            </a:extLst>
          </p:cNvPr>
          <p:cNvSpPr txBox="1"/>
          <p:nvPr/>
        </p:nvSpPr>
        <p:spPr>
          <a:xfrm>
            <a:off x="3424619" y="4601633"/>
            <a:ext cx="928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ont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venu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F55722-D918-B9FF-9E2F-C45237DF4388}"/>
              </a:ext>
            </a:extLst>
          </p:cNvPr>
          <p:cNvSpPr txBox="1"/>
          <p:nvPr/>
        </p:nvSpPr>
        <p:spPr>
          <a:xfrm>
            <a:off x="4799097" y="4595823"/>
            <a:ext cx="72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ont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dit</a:t>
            </a:r>
            <a:endParaRPr lang="fr-FR" b="1" noProof="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1BE127-D074-2B92-624E-8AC1C0D65AA9}"/>
              </a:ext>
            </a:extLst>
          </p:cNvPr>
          <p:cNvSpPr txBox="1"/>
          <p:nvPr/>
        </p:nvSpPr>
        <p:spPr>
          <a:xfrm>
            <a:off x="6173575" y="4590013"/>
            <a:ext cx="1027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sont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venu</a:t>
            </a:r>
          </a:p>
        </p:txBody>
      </p: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414210D-99EC-A842-3071-A6029BB06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22" y="156825"/>
            <a:ext cx="8218311" cy="48298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D165A4E-6C91-D3BB-7F0F-78A70A9F4175}"/>
              </a:ext>
            </a:extLst>
          </p:cNvPr>
          <p:cNvSpPr txBox="1"/>
          <p:nvPr/>
        </p:nvSpPr>
        <p:spPr>
          <a:xfrm>
            <a:off x="2899797" y="672769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écris</a:t>
            </a:r>
            <a:endParaRPr lang="fr-FR" b="1" noProof="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02680B-D4F3-0260-D5D4-25DABC7CB1CC}"/>
              </a:ext>
            </a:extLst>
          </p:cNvPr>
          <p:cNvSpPr txBox="1"/>
          <p:nvPr/>
        </p:nvSpPr>
        <p:spPr>
          <a:xfrm>
            <a:off x="3436019" y="110739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est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sorti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DC39B0-21F6-07E9-E21B-87E27C93EE04}"/>
              </a:ext>
            </a:extLst>
          </p:cNvPr>
          <p:cNvSpPr txBox="1"/>
          <p:nvPr/>
        </p:nvSpPr>
        <p:spPr>
          <a:xfrm>
            <a:off x="3510405" y="1342601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sont </a:t>
            </a:r>
            <a:r>
              <a:rPr lang="fr-FR" b="1" noProof="0" dirty="0">
                <a:solidFill>
                  <a:srgbClr val="FF0000"/>
                </a:solidFill>
              </a:rPr>
              <a:t>descendus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F9F0D5-FE80-8559-A73B-511E951A9C25}"/>
              </a:ext>
            </a:extLst>
          </p:cNvPr>
          <p:cNvSpPr txBox="1"/>
          <p:nvPr/>
        </p:nvSpPr>
        <p:spPr>
          <a:xfrm>
            <a:off x="2952001" y="1542013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as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dit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393219-E4D7-1017-4821-FC1D1B7095DA}"/>
              </a:ext>
            </a:extLst>
          </p:cNvPr>
          <p:cNvSpPr txBox="1"/>
          <p:nvPr/>
        </p:nvSpPr>
        <p:spPr>
          <a:xfrm>
            <a:off x="2709992" y="1777223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avez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eu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F1F36C-E0F0-7A24-0B2F-E6E4BA743306}"/>
              </a:ext>
            </a:extLst>
          </p:cNvPr>
          <p:cNvSpPr/>
          <p:nvPr/>
        </p:nvSpPr>
        <p:spPr>
          <a:xfrm>
            <a:off x="2054578" y="2325510"/>
            <a:ext cx="485422" cy="24623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DA51C66-AF69-1700-F852-6753D9CF0807}"/>
              </a:ext>
            </a:extLst>
          </p:cNvPr>
          <p:cNvSpPr/>
          <p:nvPr/>
        </p:nvSpPr>
        <p:spPr>
          <a:xfrm>
            <a:off x="2054578" y="2513186"/>
            <a:ext cx="485422" cy="26176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93A8A7A-E242-DA11-240E-D2915210F10B}"/>
              </a:ext>
            </a:extLst>
          </p:cNvPr>
          <p:cNvSpPr/>
          <p:nvPr/>
        </p:nvSpPr>
        <p:spPr>
          <a:xfrm>
            <a:off x="2150534" y="2737906"/>
            <a:ext cx="485422" cy="26176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04681AB-0EBD-476F-23B0-67D554B58C10}"/>
              </a:ext>
            </a:extLst>
          </p:cNvPr>
          <p:cNvSpPr/>
          <p:nvPr/>
        </p:nvSpPr>
        <p:spPr>
          <a:xfrm>
            <a:off x="1391355" y="2944104"/>
            <a:ext cx="378178" cy="26176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EFB3EE4-FEFC-4330-3762-365CAF502BAE}"/>
              </a:ext>
            </a:extLst>
          </p:cNvPr>
          <p:cNvSpPr/>
          <p:nvPr/>
        </p:nvSpPr>
        <p:spPr>
          <a:xfrm>
            <a:off x="1580444" y="3150301"/>
            <a:ext cx="801511" cy="26176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F2DF09-5F4C-584C-4072-CA7FE5364228}"/>
              </a:ext>
            </a:extLst>
          </p:cNvPr>
          <p:cNvSpPr txBox="1"/>
          <p:nvPr/>
        </p:nvSpPr>
        <p:spPr>
          <a:xfrm>
            <a:off x="1064983" y="3839283"/>
            <a:ext cx="2680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/>
              <a:t>Nous </a:t>
            </a:r>
            <a:r>
              <a:rPr lang="fr-FR" b="1" noProof="0" dirty="0">
                <a:solidFill>
                  <a:srgbClr val="00B050"/>
                </a:solidFill>
              </a:rPr>
              <a:t>sommes</a:t>
            </a:r>
            <a:r>
              <a:rPr lang="fr-FR" b="1" noProof="0" dirty="0"/>
              <a:t> </a:t>
            </a:r>
            <a:r>
              <a:rPr lang="fr-FR" b="1" noProof="0" dirty="0">
                <a:solidFill>
                  <a:srgbClr val="FF0000"/>
                </a:solidFill>
              </a:rPr>
              <a:t>allés</a:t>
            </a:r>
            <a:r>
              <a:rPr lang="fr-FR" b="1" noProof="0" dirty="0"/>
              <a:t> au stade.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A8E15E-9319-6951-9A2B-ECC781DB2A72}"/>
              </a:ext>
            </a:extLst>
          </p:cNvPr>
          <p:cNvSpPr txBox="1"/>
          <p:nvPr/>
        </p:nvSpPr>
        <p:spPr>
          <a:xfrm>
            <a:off x="1081873" y="4266502"/>
            <a:ext cx="2977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vous</a:t>
            </a:r>
            <a:r>
              <a:rPr lang="fr-FR" b="1" noProof="0" dirty="0"/>
              <a:t> </a:t>
            </a:r>
            <a:r>
              <a:rPr lang="fr-FR" b="1" dirty="0">
                <a:solidFill>
                  <a:srgbClr val="00B050"/>
                </a:solidFill>
              </a:rPr>
              <a:t>avez</a:t>
            </a:r>
            <a:r>
              <a:rPr lang="fr-FR" b="1" noProof="0" dirty="0"/>
              <a:t> </a:t>
            </a:r>
            <a:r>
              <a:rPr lang="fr-FR" b="1" dirty="0">
                <a:solidFill>
                  <a:srgbClr val="FF0000"/>
                </a:solidFill>
              </a:rPr>
              <a:t>lit</a:t>
            </a:r>
            <a:r>
              <a:rPr lang="fr-FR" b="1" noProof="0" dirty="0"/>
              <a:t> le règlement du jeu.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D70082-61D7-4BD0-11E4-22637A19829F}"/>
              </a:ext>
            </a:extLst>
          </p:cNvPr>
          <p:cNvSpPr txBox="1"/>
          <p:nvPr/>
        </p:nvSpPr>
        <p:spPr>
          <a:xfrm>
            <a:off x="1098763" y="4693721"/>
            <a:ext cx="45336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/>
              <a:t>Les photographes </a:t>
            </a:r>
            <a:r>
              <a:rPr lang="fr-FR" b="1" noProof="0" dirty="0">
                <a:solidFill>
                  <a:srgbClr val="00B050"/>
                </a:solidFill>
              </a:rPr>
              <a:t>ont</a:t>
            </a:r>
            <a:r>
              <a:rPr lang="fr-FR" b="1" noProof="0" dirty="0"/>
              <a:t> </a:t>
            </a:r>
            <a:r>
              <a:rPr lang="fr-FR" b="1" noProof="0" dirty="0">
                <a:solidFill>
                  <a:srgbClr val="FF0000"/>
                </a:solidFill>
              </a:rPr>
              <a:t>pris</a:t>
            </a:r>
            <a:r>
              <a:rPr lang="fr-FR" b="1" noProof="0" dirty="0"/>
              <a:t> des photos des joueurs.</a:t>
            </a:r>
          </a:p>
        </p:txBody>
      </p:sp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0D477B1-B7D7-7350-34E3-EB40AEDBD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68" y="468531"/>
            <a:ext cx="8026063" cy="43969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FECA05-A2B6-40ED-05BF-21CE9E3F81F9}"/>
              </a:ext>
            </a:extLst>
          </p:cNvPr>
          <p:cNvSpPr txBox="1"/>
          <p:nvPr/>
        </p:nvSpPr>
        <p:spPr>
          <a:xfrm>
            <a:off x="2935770" y="1156334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avez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pris</a:t>
            </a:r>
            <a:endParaRPr lang="fr-FR" b="1" noProof="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A7386D-04C0-6AF1-C875-8D206FF903E7}"/>
              </a:ext>
            </a:extLst>
          </p:cNvPr>
          <p:cNvSpPr txBox="1"/>
          <p:nvPr/>
        </p:nvSpPr>
        <p:spPr>
          <a:xfrm>
            <a:off x="3167192" y="1396377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sont </a:t>
            </a:r>
            <a:r>
              <a:rPr lang="fr-FR" b="1" noProof="0" dirty="0">
                <a:solidFill>
                  <a:srgbClr val="FF0000"/>
                </a:solidFill>
              </a:rPr>
              <a:t>allées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B962E5-AE72-3A1D-1E43-A4DC0B13E32F}"/>
              </a:ext>
            </a:extLst>
          </p:cNvPr>
          <p:cNvSpPr txBox="1"/>
          <p:nvPr/>
        </p:nvSpPr>
        <p:spPr>
          <a:xfrm>
            <a:off x="3332673" y="1636420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avons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suivi</a:t>
            </a:r>
            <a:endParaRPr lang="fr-FR" b="1" noProof="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2E17F9-3048-1FC4-CFDB-574B11DB9F70}"/>
              </a:ext>
            </a:extLst>
          </p:cNvPr>
          <p:cNvSpPr txBox="1"/>
          <p:nvPr/>
        </p:nvSpPr>
        <p:spPr>
          <a:xfrm>
            <a:off x="3675487" y="1876463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a</a:t>
            </a:r>
            <a:r>
              <a:rPr lang="fr-FR" b="1" noProof="0" dirty="0">
                <a:solidFill>
                  <a:srgbClr val="00B050"/>
                </a:solidFill>
              </a:rPr>
              <a:t> </a:t>
            </a:r>
            <a:r>
              <a:rPr lang="fr-FR" b="1" noProof="0" dirty="0">
                <a:solidFill>
                  <a:srgbClr val="FF0000"/>
                </a:solidFill>
              </a:rPr>
              <a:t>ouvert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372EEA-0647-52EE-3989-EDDE53A9E19A}"/>
              </a:ext>
            </a:extLst>
          </p:cNvPr>
          <p:cNvSpPr txBox="1"/>
          <p:nvPr/>
        </p:nvSpPr>
        <p:spPr>
          <a:xfrm>
            <a:off x="3480950" y="2084180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ont </a:t>
            </a:r>
            <a:r>
              <a:rPr lang="fr-FR" b="1" dirty="0">
                <a:solidFill>
                  <a:srgbClr val="FF0000"/>
                </a:solidFill>
              </a:rPr>
              <a:t>mis</a:t>
            </a:r>
            <a:endParaRPr lang="fr-FR" b="1" noProof="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62E5E7-301C-98C4-1FD4-51096A7588FF}"/>
              </a:ext>
            </a:extLst>
          </p:cNvPr>
          <p:cNvSpPr txBox="1"/>
          <p:nvPr/>
        </p:nvSpPr>
        <p:spPr>
          <a:xfrm>
            <a:off x="1286933" y="3002844"/>
            <a:ext cx="2212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/>
              <a:t>Vous </a:t>
            </a:r>
            <a:r>
              <a:rPr lang="fr-FR" b="1" noProof="0" dirty="0">
                <a:solidFill>
                  <a:srgbClr val="00B050"/>
                </a:solidFill>
              </a:rPr>
              <a:t>avez</a:t>
            </a:r>
            <a:r>
              <a:rPr lang="fr-FR" b="1" noProof="0" dirty="0"/>
              <a:t> </a:t>
            </a:r>
            <a:r>
              <a:rPr lang="fr-FR" b="1" noProof="0" dirty="0">
                <a:solidFill>
                  <a:srgbClr val="FF0000"/>
                </a:solidFill>
              </a:rPr>
              <a:t>lit</a:t>
            </a:r>
            <a:r>
              <a:rPr lang="fr-FR" b="1" noProof="0" dirty="0"/>
              <a:t> ce journal.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8F41D3-D8E8-E82F-C15E-252CCD7724AC}"/>
              </a:ext>
            </a:extLst>
          </p:cNvPr>
          <p:cNvSpPr txBox="1"/>
          <p:nvPr/>
        </p:nvSpPr>
        <p:spPr>
          <a:xfrm>
            <a:off x="1268485" y="3450604"/>
            <a:ext cx="2759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Elles </a:t>
            </a:r>
            <a:r>
              <a:rPr lang="fr-FR" b="1" noProof="0" dirty="0"/>
              <a:t> </a:t>
            </a:r>
            <a:r>
              <a:rPr lang="fr-FR" b="1" dirty="0">
                <a:solidFill>
                  <a:srgbClr val="00B050"/>
                </a:solidFill>
              </a:rPr>
              <a:t>sont</a:t>
            </a:r>
            <a:r>
              <a:rPr lang="fr-FR" b="1" noProof="0" dirty="0"/>
              <a:t> </a:t>
            </a:r>
            <a:r>
              <a:rPr lang="fr-FR" b="1" dirty="0">
                <a:solidFill>
                  <a:srgbClr val="FF0000"/>
                </a:solidFill>
              </a:rPr>
              <a:t>allées</a:t>
            </a:r>
            <a:r>
              <a:rPr lang="fr-FR" b="1" noProof="0" dirty="0"/>
              <a:t> au gymnase.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072249-4B95-8605-C7B8-565AE6BCA9B6}"/>
              </a:ext>
            </a:extLst>
          </p:cNvPr>
          <p:cNvSpPr txBox="1"/>
          <p:nvPr/>
        </p:nvSpPr>
        <p:spPr>
          <a:xfrm>
            <a:off x="1250037" y="3898364"/>
            <a:ext cx="4089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ils </a:t>
            </a:r>
            <a:r>
              <a:rPr lang="fr-FR" b="1" noProof="0" dirty="0"/>
              <a:t> </a:t>
            </a:r>
            <a:r>
              <a:rPr lang="fr-FR" b="1" noProof="0" dirty="0">
                <a:solidFill>
                  <a:srgbClr val="00B050"/>
                </a:solidFill>
              </a:rPr>
              <a:t>ont</a:t>
            </a:r>
            <a:r>
              <a:rPr lang="fr-FR" b="1" noProof="0" dirty="0"/>
              <a:t> </a:t>
            </a:r>
            <a:r>
              <a:rPr lang="fr-FR" b="1" noProof="0" dirty="0">
                <a:solidFill>
                  <a:srgbClr val="FF0000"/>
                </a:solidFill>
              </a:rPr>
              <a:t>pu</a:t>
            </a:r>
            <a:r>
              <a:rPr lang="fr-FR" b="1" noProof="0" dirty="0"/>
              <a:t> terminer la partie du jeu sans faute.</a:t>
            </a:r>
          </a:p>
        </p:txBody>
      </p: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8328</TotalTime>
  <Words>111</Words>
  <Application>Microsoft Office PowerPoint</Application>
  <PresentationFormat>On-screen Show (16:9)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 passé compose des verbes du 3e groupe Pour communiquer Page 178-179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passé compose des verbes du 3e groupe - Pour communiquer - U5 S1&amp;S2 www.leadingeducation.com</dc:title>
  <dc:creator>salizaki</dc:creator>
  <cp:lastModifiedBy>Aka</cp:lastModifiedBy>
  <cp:revision>348</cp:revision>
  <dcterms:modified xsi:type="dcterms:W3CDTF">2025-04-30T22:04:47Z</dcterms:modified>
</cp:coreProperties>
</file>