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7"/>
  </p:notesMasterIdLst>
  <p:handoutMasterIdLst>
    <p:handoutMasterId r:id="rId8"/>
  </p:handoutMasterIdLst>
  <p:sldIdLst>
    <p:sldId id="331" r:id="rId2"/>
    <p:sldId id="329" r:id="rId3"/>
    <p:sldId id="332" r:id="rId4"/>
    <p:sldId id="334" r:id="rId5"/>
    <p:sldId id="335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60"/>
    <a:srgbClr val="DEA6CE"/>
    <a:srgbClr val="558ED5"/>
    <a:srgbClr val="DD3FB4"/>
    <a:srgbClr val="80EC8D"/>
    <a:srgbClr val="95E6EF"/>
    <a:srgbClr val="E69EDC"/>
    <a:srgbClr val="FFFF99"/>
    <a:srgbClr val="3B1F1B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010271-FE74-4DD2-8B25-FA1AC01BC7C4}">
  <a:tblStyle styleId="{57010271-FE74-4DD2-8B25-FA1AC01BC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1A3B31-5287-4B97-B890-34267C19434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74FA21-BB7C-0BA5-7ECB-A4FE1A4692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57749-C793-2074-420E-E5C3F52A3A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6BF0E15-2A87-40B2-824D-299172ABA184}" type="datetimeFigureOut">
              <a:rPr lang="ar-MA" smtClean="0"/>
              <a:t>20-10-1446</a:t>
            </a:fld>
            <a:endParaRPr lang="ar-M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BE119-E3A7-51BA-58B2-28FC65218D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M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C0E48-E16C-5449-AD55-9F3AA1B40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980B65C-A04F-42A5-ADD6-29A0DBAF82AB}" type="slidenum">
              <a:rPr lang="ar-MA" smtClean="0"/>
              <a:t>‹#›</a:t>
            </a:fld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3203917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1"/>
          </p:nvPr>
        </p:nvSpPr>
        <p:spPr>
          <a:xfrm>
            <a:off x="2332350" y="2273525"/>
            <a:ext cx="4479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332200" y="1634875"/>
            <a:ext cx="447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93" name="Google Shape;93;p9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96" name="Google Shape;96;p9"/>
          <p:cNvSpPr/>
          <p:nvPr/>
        </p:nvSpPr>
        <p:spPr>
          <a:xfrm rot="-9142868" flipH="1">
            <a:off x="4152989" y="-74167"/>
            <a:ext cx="838031" cy="619177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21"/>
          <p:cNvGrpSpPr/>
          <p:nvPr/>
        </p:nvGrpSpPr>
        <p:grpSpPr>
          <a:xfrm>
            <a:off x="713096" y="353025"/>
            <a:ext cx="7717583" cy="130102"/>
            <a:chOff x="713100" y="444004"/>
            <a:chExt cx="7717583" cy="97200"/>
          </a:xfrm>
        </p:grpSpPr>
        <p:sp>
          <p:nvSpPr>
            <p:cNvPr id="225" name="Google Shape;225;p21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6" name="Google Shape;226;p21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27" name="Google Shape;227;p21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28" name="Google Shape;228;p21"/>
          <p:cNvSpPr/>
          <p:nvPr/>
        </p:nvSpPr>
        <p:spPr>
          <a:xfrm rot="440201" flipH="1">
            <a:off x="8241009" y="4487782"/>
            <a:ext cx="838027" cy="619173"/>
          </a:xfrm>
          <a:custGeom>
            <a:avLst/>
            <a:gdLst/>
            <a:ahLst/>
            <a:cxnLst/>
            <a:rect l="l" t="t" r="r" b="b"/>
            <a:pathLst>
              <a:path w="1842" h="1361" extrusionOk="0">
                <a:moveTo>
                  <a:pt x="0" y="462"/>
                </a:moveTo>
                <a:cubicBezTo>
                  <a:pt x="4" y="461"/>
                  <a:pt x="18" y="460"/>
                  <a:pt x="23" y="459"/>
                </a:cubicBezTo>
                <a:cubicBezTo>
                  <a:pt x="14" y="451"/>
                  <a:pt x="10" y="436"/>
                  <a:pt x="1" y="428"/>
                </a:cubicBezTo>
                <a:cubicBezTo>
                  <a:pt x="21" y="423"/>
                  <a:pt x="35" y="421"/>
                  <a:pt x="57" y="421"/>
                </a:cubicBezTo>
                <a:cubicBezTo>
                  <a:pt x="52" y="392"/>
                  <a:pt x="23" y="351"/>
                  <a:pt x="76" y="364"/>
                </a:cubicBezTo>
                <a:cubicBezTo>
                  <a:pt x="72" y="356"/>
                  <a:pt x="72" y="349"/>
                  <a:pt x="67" y="343"/>
                </a:cubicBezTo>
                <a:cubicBezTo>
                  <a:pt x="81" y="341"/>
                  <a:pt x="77" y="339"/>
                  <a:pt x="88" y="336"/>
                </a:cubicBezTo>
                <a:cubicBezTo>
                  <a:pt x="93" y="335"/>
                  <a:pt x="99" y="339"/>
                  <a:pt x="104" y="338"/>
                </a:cubicBezTo>
                <a:cubicBezTo>
                  <a:pt x="109" y="338"/>
                  <a:pt x="103" y="332"/>
                  <a:pt x="105" y="329"/>
                </a:cubicBezTo>
                <a:cubicBezTo>
                  <a:pt x="116" y="332"/>
                  <a:pt x="119" y="334"/>
                  <a:pt x="129" y="333"/>
                </a:cubicBezTo>
                <a:cubicBezTo>
                  <a:pt x="109" y="299"/>
                  <a:pt x="136" y="289"/>
                  <a:pt x="118" y="260"/>
                </a:cubicBezTo>
                <a:cubicBezTo>
                  <a:pt x="131" y="251"/>
                  <a:pt x="131" y="245"/>
                  <a:pt x="144" y="236"/>
                </a:cubicBezTo>
                <a:cubicBezTo>
                  <a:pt x="140" y="228"/>
                  <a:pt x="140" y="222"/>
                  <a:pt x="139" y="215"/>
                </a:cubicBezTo>
                <a:cubicBezTo>
                  <a:pt x="163" y="219"/>
                  <a:pt x="178" y="215"/>
                  <a:pt x="175" y="191"/>
                </a:cubicBezTo>
                <a:cubicBezTo>
                  <a:pt x="178" y="192"/>
                  <a:pt x="186" y="194"/>
                  <a:pt x="192" y="191"/>
                </a:cubicBezTo>
                <a:cubicBezTo>
                  <a:pt x="185" y="180"/>
                  <a:pt x="183" y="160"/>
                  <a:pt x="173" y="148"/>
                </a:cubicBezTo>
                <a:cubicBezTo>
                  <a:pt x="177" y="147"/>
                  <a:pt x="187" y="146"/>
                  <a:pt x="191" y="146"/>
                </a:cubicBezTo>
                <a:cubicBezTo>
                  <a:pt x="203" y="133"/>
                  <a:pt x="198" y="133"/>
                  <a:pt x="220" y="126"/>
                </a:cubicBezTo>
                <a:cubicBezTo>
                  <a:pt x="221" y="108"/>
                  <a:pt x="224" y="87"/>
                  <a:pt x="208" y="62"/>
                </a:cubicBezTo>
                <a:cubicBezTo>
                  <a:pt x="216" y="63"/>
                  <a:pt x="224" y="65"/>
                  <a:pt x="235" y="68"/>
                </a:cubicBezTo>
                <a:cubicBezTo>
                  <a:pt x="233" y="64"/>
                  <a:pt x="228" y="57"/>
                  <a:pt x="227" y="51"/>
                </a:cubicBezTo>
                <a:cubicBezTo>
                  <a:pt x="235" y="52"/>
                  <a:pt x="247" y="55"/>
                  <a:pt x="255" y="57"/>
                </a:cubicBezTo>
                <a:cubicBezTo>
                  <a:pt x="249" y="50"/>
                  <a:pt x="246" y="33"/>
                  <a:pt x="241" y="27"/>
                </a:cubicBezTo>
                <a:cubicBezTo>
                  <a:pt x="251" y="32"/>
                  <a:pt x="265" y="30"/>
                  <a:pt x="276" y="34"/>
                </a:cubicBezTo>
                <a:cubicBezTo>
                  <a:pt x="274" y="29"/>
                  <a:pt x="269" y="16"/>
                  <a:pt x="263" y="10"/>
                </a:cubicBezTo>
                <a:lnTo>
                  <a:pt x="275" y="13"/>
                </a:lnTo>
                <a:cubicBezTo>
                  <a:pt x="272" y="11"/>
                  <a:pt x="268" y="5"/>
                  <a:pt x="264" y="0"/>
                </a:cubicBezTo>
                <a:lnTo>
                  <a:pt x="1842" y="888"/>
                </a:lnTo>
                <a:cubicBezTo>
                  <a:pt x="1831" y="890"/>
                  <a:pt x="1822" y="891"/>
                  <a:pt x="1824" y="890"/>
                </a:cubicBezTo>
                <a:cubicBezTo>
                  <a:pt x="1804" y="909"/>
                  <a:pt x="1826" y="940"/>
                  <a:pt x="1830" y="969"/>
                </a:cubicBezTo>
                <a:cubicBezTo>
                  <a:pt x="1823" y="969"/>
                  <a:pt x="1809" y="977"/>
                  <a:pt x="1802" y="977"/>
                </a:cubicBezTo>
                <a:cubicBezTo>
                  <a:pt x="1804" y="985"/>
                  <a:pt x="1803" y="1004"/>
                  <a:pt x="1810" y="1016"/>
                </a:cubicBezTo>
                <a:cubicBezTo>
                  <a:pt x="1801" y="1014"/>
                  <a:pt x="1782" y="1023"/>
                  <a:pt x="1773" y="1022"/>
                </a:cubicBezTo>
                <a:cubicBezTo>
                  <a:pt x="1775" y="1030"/>
                  <a:pt x="1773" y="1041"/>
                  <a:pt x="1777" y="1051"/>
                </a:cubicBezTo>
                <a:cubicBezTo>
                  <a:pt x="1764" y="1044"/>
                  <a:pt x="1749" y="1035"/>
                  <a:pt x="1735" y="1031"/>
                </a:cubicBezTo>
                <a:cubicBezTo>
                  <a:pt x="1742" y="1047"/>
                  <a:pt x="1757" y="1062"/>
                  <a:pt x="1761" y="1080"/>
                </a:cubicBezTo>
                <a:cubicBezTo>
                  <a:pt x="1753" y="1076"/>
                  <a:pt x="1736" y="1081"/>
                  <a:pt x="1726" y="1076"/>
                </a:cubicBezTo>
                <a:cubicBezTo>
                  <a:pt x="1725" y="1095"/>
                  <a:pt x="1734" y="1115"/>
                  <a:pt x="1735" y="1131"/>
                </a:cubicBezTo>
                <a:cubicBezTo>
                  <a:pt x="1719" y="1129"/>
                  <a:pt x="1698" y="1125"/>
                  <a:pt x="1681" y="1131"/>
                </a:cubicBezTo>
                <a:cubicBezTo>
                  <a:pt x="1690" y="1150"/>
                  <a:pt x="1685" y="1171"/>
                  <a:pt x="1685" y="1190"/>
                </a:cubicBezTo>
                <a:cubicBezTo>
                  <a:pt x="1665" y="1194"/>
                  <a:pt x="1646" y="1187"/>
                  <a:pt x="1629" y="1193"/>
                </a:cubicBezTo>
                <a:cubicBezTo>
                  <a:pt x="1631" y="1213"/>
                  <a:pt x="1644" y="1232"/>
                  <a:pt x="1645" y="1255"/>
                </a:cubicBezTo>
                <a:cubicBezTo>
                  <a:pt x="1624" y="1262"/>
                  <a:pt x="1600" y="1280"/>
                  <a:pt x="1577" y="1274"/>
                </a:cubicBezTo>
                <a:cubicBezTo>
                  <a:pt x="1580" y="1292"/>
                  <a:pt x="1584" y="1309"/>
                  <a:pt x="1590" y="1328"/>
                </a:cubicBezTo>
                <a:cubicBezTo>
                  <a:pt x="1572" y="1334"/>
                  <a:pt x="1571" y="1347"/>
                  <a:pt x="1574" y="1361"/>
                </a:cubicBezTo>
                <a:lnTo>
                  <a:pt x="4" y="478"/>
                </a:lnTo>
                <a:cubicBezTo>
                  <a:pt x="2" y="471"/>
                  <a:pt x="1" y="466"/>
                  <a:pt x="0" y="46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63112" y="220451"/>
            <a:ext cx="8617799" cy="4702625"/>
          </a:xfrm>
          <a:custGeom>
            <a:avLst/>
            <a:gdLst/>
            <a:ahLst/>
            <a:cxnLst/>
            <a:rect l="l" t="t" r="r" b="b"/>
            <a:pathLst>
              <a:path w="3607" h="1967" extrusionOk="0">
                <a:moveTo>
                  <a:pt x="36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67"/>
                  <a:pt x="0" y="1967"/>
                  <a:pt x="0" y="1967"/>
                </a:cubicBezTo>
                <a:cubicBezTo>
                  <a:pt x="3595" y="1964"/>
                  <a:pt x="3595" y="1964"/>
                  <a:pt x="3595" y="1964"/>
                </a:cubicBezTo>
                <a:lnTo>
                  <a:pt x="3607" y="0"/>
                </a:lnTo>
                <a:close/>
                <a:moveTo>
                  <a:pt x="76" y="1916"/>
                </a:moveTo>
                <a:cubicBezTo>
                  <a:pt x="57" y="1916"/>
                  <a:pt x="42" y="1901"/>
                  <a:pt x="42" y="1882"/>
                </a:cubicBezTo>
                <a:cubicBezTo>
                  <a:pt x="42" y="1863"/>
                  <a:pt x="57" y="1847"/>
                  <a:pt x="76" y="1847"/>
                </a:cubicBezTo>
                <a:cubicBezTo>
                  <a:pt x="95" y="1847"/>
                  <a:pt x="111" y="1863"/>
                  <a:pt x="111" y="1882"/>
                </a:cubicBezTo>
                <a:cubicBezTo>
                  <a:pt x="111" y="1901"/>
                  <a:pt x="95" y="1916"/>
                  <a:pt x="76" y="1916"/>
                </a:cubicBezTo>
                <a:close/>
                <a:moveTo>
                  <a:pt x="76" y="1804"/>
                </a:moveTo>
                <a:cubicBezTo>
                  <a:pt x="57" y="1804"/>
                  <a:pt x="42" y="1789"/>
                  <a:pt x="42" y="1770"/>
                </a:cubicBezTo>
                <a:cubicBezTo>
                  <a:pt x="42" y="1751"/>
                  <a:pt x="57" y="1735"/>
                  <a:pt x="76" y="1735"/>
                </a:cubicBezTo>
                <a:cubicBezTo>
                  <a:pt x="95" y="1735"/>
                  <a:pt x="111" y="1751"/>
                  <a:pt x="111" y="1770"/>
                </a:cubicBezTo>
                <a:cubicBezTo>
                  <a:pt x="111" y="1789"/>
                  <a:pt x="95" y="1804"/>
                  <a:pt x="76" y="1804"/>
                </a:cubicBezTo>
                <a:close/>
                <a:moveTo>
                  <a:pt x="76" y="1692"/>
                </a:moveTo>
                <a:cubicBezTo>
                  <a:pt x="57" y="1692"/>
                  <a:pt x="42" y="1677"/>
                  <a:pt x="42" y="1658"/>
                </a:cubicBezTo>
                <a:cubicBezTo>
                  <a:pt x="42" y="1639"/>
                  <a:pt x="57" y="1623"/>
                  <a:pt x="76" y="1623"/>
                </a:cubicBezTo>
                <a:cubicBezTo>
                  <a:pt x="95" y="1623"/>
                  <a:pt x="111" y="1639"/>
                  <a:pt x="111" y="1658"/>
                </a:cubicBezTo>
                <a:cubicBezTo>
                  <a:pt x="111" y="1677"/>
                  <a:pt x="95" y="1692"/>
                  <a:pt x="76" y="1692"/>
                </a:cubicBezTo>
                <a:close/>
                <a:moveTo>
                  <a:pt x="76" y="1580"/>
                </a:moveTo>
                <a:cubicBezTo>
                  <a:pt x="57" y="1580"/>
                  <a:pt x="42" y="1565"/>
                  <a:pt x="42" y="1546"/>
                </a:cubicBezTo>
                <a:cubicBezTo>
                  <a:pt x="42" y="1527"/>
                  <a:pt x="57" y="1511"/>
                  <a:pt x="76" y="1511"/>
                </a:cubicBezTo>
                <a:cubicBezTo>
                  <a:pt x="95" y="1511"/>
                  <a:pt x="111" y="1527"/>
                  <a:pt x="111" y="1546"/>
                </a:cubicBezTo>
                <a:cubicBezTo>
                  <a:pt x="111" y="1565"/>
                  <a:pt x="95" y="1580"/>
                  <a:pt x="76" y="1580"/>
                </a:cubicBezTo>
                <a:close/>
                <a:moveTo>
                  <a:pt x="76" y="1469"/>
                </a:moveTo>
                <a:cubicBezTo>
                  <a:pt x="57" y="1469"/>
                  <a:pt x="42" y="1453"/>
                  <a:pt x="42" y="1434"/>
                </a:cubicBezTo>
                <a:cubicBezTo>
                  <a:pt x="42" y="1415"/>
                  <a:pt x="57" y="1399"/>
                  <a:pt x="76" y="1399"/>
                </a:cubicBezTo>
                <a:cubicBezTo>
                  <a:pt x="95" y="1399"/>
                  <a:pt x="111" y="1415"/>
                  <a:pt x="111" y="1434"/>
                </a:cubicBezTo>
                <a:cubicBezTo>
                  <a:pt x="111" y="1453"/>
                  <a:pt x="95" y="1469"/>
                  <a:pt x="76" y="1469"/>
                </a:cubicBezTo>
                <a:close/>
                <a:moveTo>
                  <a:pt x="76" y="1357"/>
                </a:moveTo>
                <a:cubicBezTo>
                  <a:pt x="57" y="1357"/>
                  <a:pt x="42" y="1341"/>
                  <a:pt x="42" y="1322"/>
                </a:cubicBezTo>
                <a:cubicBezTo>
                  <a:pt x="42" y="1303"/>
                  <a:pt x="57" y="1288"/>
                  <a:pt x="76" y="1288"/>
                </a:cubicBezTo>
                <a:cubicBezTo>
                  <a:pt x="95" y="1288"/>
                  <a:pt x="111" y="1303"/>
                  <a:pt x="111" y="1322"/>
                </a:cubicBezTo>
                <a:cubicBezTo>
                  <a:pt x="111" y="1341"/>
                  <a:pt x="95" y="1357"/>
                  <a:pt x="76" y="1357"/>
                </a:cubicBezTo>
                <a:close/>
                <a:moveTo>
                  <a:pt x="76" y="1245"/>
                </a:moveTo>
                <a:cubicBezTo>
                  <a:pt x="57" y="1245"/>
                  <a:pt x="42" y="1229"/>
                  <a:pt x="42" y="1210"/>
                </a:cubicBezTo>
                <a:cubicBezTo>
                  <a:pt x="42" y="1191"/>
                  <a:pt x="57" y="1176"/>
                  <a:pt x="76" y="1176"/>
                </a:cubicBezTo>
                <a:cubicBezTo>
                  <a:pt x="95" y="1176"/>
                  <a:pt x="111" y="1191"/>
                  <a:pt x="111" y="1210"/>
                </a:cubicBezTo>
                <a:cubicBezTo>
                  <a:pt x="111" y="1229"/>
                  <a:pt x="95" y="1245"/>
                  <a:pt x="76" y="1245"/>
                </a:cubicBezTo>
                <a:close/>
                <a:moveTo>
                  <a:pt x="76" y="1133"/>
                </a:moveTo>
                <a:cubicBezTo>
                  <a:pt x="57" y="1133"/>
                  <a:pt x="42" y="1117"/>
                  <a:pt x="42" y="1098"/>
                </a:cubicBezTo>
                <a:cubicBezTo>
                  <a:pt x="42" y="1079"/>
                  <a:pt x="57" y="1064"/>
                  <a:pt x="76" y="1064"/>
                </a:cubicBezTo>
                <a:cubicBezTo>
                  <a:pt x="95" y="1064"/>
                  <a:pt x="111" y="1079"/>
                  <a:pt x="111" y="1098"/>
                </a:cubicBezTo>
                <a:cubicBezTo>
                  <a:pt x="111" y="1117"/>
                  <a:pt x="95" y="1133"/>
                  <a:pt x="76" y="1133"/>
                </a:cubicBezTo>
                <a:close/>
                <a:moveTo>
                  <a:pt x="76" y="1021"/>
                </a:moveTo>
                <a:cubicBezTo>
                  <a:pt x="57" y="1021"/>
                  <a:pt x="42" y="1005"/>
                  <a:pt x="42" y="986"/>
                </a:cubicBezTo>
                <a:cubicBezTo>
                  <a:pt x="42" y="967"/>
                  <a:pt x="57" y="952"/>
                  <a:pt x="76" y="952"/>
                </a:cubicBezTo>
                <a:cubicBezTo>
                  <a:pt x="95" y="952"/>
                  <a:pt x="111" y="967"/>
                  <a:pt x="111" y="986"/>
                </a:cubicBezTo>
                <a:cubicBezTo>
                  <a:pt x="111" y="1005"/>
                  <a:pt x="95" y="1021"/>
                  <a:pt x="76" y="1021"/>
                </a:cubicBezTo>
                <a:close/>
                <a:moveTo>
                  <a:pt x="76" y="909"/>
                </a:moveTo>
                <a:cubicBezTo>
                  <a:pt x="57" y="909"/>
                  <a:pt x="42" y="893"/>
                  <a:pt x="42" y="874"/>
                </a:cubicBezTo>
                <a:cubicBezTo>
                  <a:pt x="42" y="855"/>
                  <a:pt x="57" y="840"/>
                  <a:pt x="76" y="840"/>
                </a:cubicBezTo>
                <a:cubicBezTo>
                  <a:pt x="95" y="840"/>
                  <a:pt x="111" y="855"/>
                  <a:pt x="111" y="874"/>
                </a:cubicBezTo>
                <a:cubicBezTo>
                  <a:pt x="111" y="893"/>
                  <a:pt x="95" y="909"/>
                  <a:pt x="76" y="909"/>
                </a:cubicBezTo>
                <a:close/>
                <a:moveTo>
                  <a:pt x="76" y="797"/>
                </a:moveTo>
                <a:cubicBezTo>
                  <a:pt x="57" y="797"/>
                  <a:pt x="42" y="782"/>
                  <a:pt x="42" y="762"/>
                </a:cubicBezTo>
                <a:cubicBezTo>
                  <a:pt x="42" y="743"/>
                  <a:pt x="57" y="728"/>
                  <a:pt x="76" y="728"/>
                </a:cubicBezTo>
                <a:cubicBezTo>
                  <a:pt x="95" y="728"/>
                  <a:pt x="111" y="743"/>
                  <a:pt x="111" y="762"/>
                </a:cubicBezTo>
                <a:cubicBezTo>
                  <a:pt x="111" y="782"/>
                  <a:pt x="95" y="797"/>
                  <a:pt x="76" y="797"/>
                </a:cubicBezTo>
                <a:close/>
                <a:moveTo>
                  <a:pt x="76" y="685"/>
                </a:moveTo>
                <a:cubicBezTo>
                  <a:pt x="57" y="685"/>
                  <a:pt x="42" y="670"/>
                  <a:pt x="42" y="651"/>
                </a:cubicBezTo>
                <a:cubicBezTo>
                  <a:pt x="42" y="631"/>
                  <a:pt x="57" y="616"/>
                  <a:pt x="76" y="616"/>
                </a:cubicBezTo>
                <a:cubicBezTo>
                  <a:pt x="95" y="616"/>
                  <a:pt x="111" y="631"/>
                  <a:pt x="111" y="651"/>
                </a:cubicBezTo>
                <a:cubicBezTo>
                  <a:pt x="111" y="670"/>
                  <a:pt x="95" y="685"/>
                  <a:pt x="76" y="685"/>
                </a:cubicBezTo>
                <a:close/>
                <a:moveTo>
                  <a:pt x="76" y="573"/>
                </a:moveTo>
                <a:cubicBezTo>
                  <a:pt x="57" y="573"/>
                  <a:pt x="42" y="558"/>
                  <a:pt x="42" y="539"/>
                </a:cubicBezTo>
                <a:cubicBezTo>
                  <a:pt x="42" y="520"/>
                  <a:pt x="57" y="504"/>
                  <a:pt x="76" y="504"/>
                </a:cubicBezTo>
                <a:cubicBezTo>
                  <a:pt x="95" y="504"/>
                  <a:pt x="111" y="520"/>
                  <a:pt x="111" y="539"/>
                </a:cubicBezTo>
                <a:cubicBezTo>
                  <a:pt x="111" y="558"/>
                  <a:pt x="95" y="573"/>
                  <a:pt x="76" y="573"/>
                </a:cubicBezTo>
                <a:close/>
                <a:moveTo>
                  <a:pt x="76" y="461"/>
                </a:moveTo>
                <a:cubicBezTo>
                  <a:pt x="57" y="461"/>
                  <a:pt x="42" y="446"/>
                  <a:pt x="42" y="427"/>
                </a:cubicBezTo>
                <a:cubicBezTo>
                  <a:pt x="42" y="408"/>
                  <a:pt x="57" y="392"/>
                  <a:pt x="76" y="392"/>
                </a:cubicBezTo>
                <a:cubicBezTo>
                  <a:pt x="95" y="392"/>
                  <a:pt x="111" y="408"/>
                  <a:pt x="111" y="427"/>
                </a:cubicBezTo>
                <a:cubicBezTo>
                  <a:pt x="111" y="446"/>
                  <a:pt x="95" y="461"/>
                  <a:pt x="76" y="461"/>
                </a:cubicBezTo>
                <a:close/>
                <a:moveTo>
                  <a:pt x="76" y="349"/>
                </a:moveTo>
                <a:cubicBezTo>
                  <a:pt x="57" y="349"/>
                  <a:pt x="42" y="334"/>
                  <a:pt x="42" y="315"/>
                </a:cubicBezTo>
                <a:cubicBezTo>
                  <a:pt x="42" y="296"/>
                  <a:pt x="57" y="280"/>
                  <a:pt x="76" y="280"/>
                </a:cubicBezTo>
                <a:cubicBezTo>
                  <a:pt x="95" y="280"/>
                  <a:pt x="111" y="296"/>
                  <a:pt x="111" y="315"/>
                </a:cubicBezTo>
                <a:cubicBezTo>
                  <a:pt x="111" y="334"/>
                  <a:pt x="95" y="349"/>
                  <a:pt x="76" y="349"/>
                </a:cubicBezTo>
                <a:close/>
                <a:moveTo>
                  <a:pt x="76" y="237"/>
                </a:moveTo>
                <a:cubicBezTo>
                  <a:pt x="57" y="237"/>
                  <a:pt x="42" y="222"/>
                  <a:pt x="42" y="203"/>
                </a:cubicBezTo>
                <a:cubicBezTo>
                  <a:pt x="42" y="184"/>
                  <a:pt x="57" y="168"/>
                  <a:pt x="76" y="168"/>
                </a:cubicBezTo>
                <a:cubicBezTo>
                  <a:pt x="95" y="168"/>
                  <a:pt x="111" y="184"/>
                  <a:pt x="111" y="203"/>
                </a:cubicBezTo>
                <a:cubicBezTo>
                  <a:pt x="111" y="222"/>
                  <a:pt x="95" y="237"/>
                  <a:pt x="76" y="237"/>
                </a:cubicBezTo>
                <a:close/>
                <a:moveTo>
                  <a:pt x="76" y="126"/>
                </a:moveTo>
                <a:cubicBezTo>
                  <a:pt x="57" y="126"/>
                  <a:pt x="42" y="110"/>
                  <a:pt x="42" y="91"/>
                </a:cubicBezTo>
                <a:cubicBezTo>
                  <a:pt x="42" y="72"/>
                  <a:pt x="57" y="56"/>
                  <a:pt x="76" y="56"/>
                </a:cubicBezTo>
                <a:cubicBezTo>
                  <a:pt x="95" y="56"/>
                  <a:pt x="111" y="72"/>
                  <a:pt x="111" y="91"/>
                </a:cubicBezTo>
                <a:cubicBezTo>
                  <a:pt x="111" y="110"/>
                  <a:pt x="95" y="126"/>
                  <a:pt x="76" y="12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713096" y="4660373"/>
            <a:ext cx="7717583" cy="130102"/>
            <a:chOff x="713100" y="444004"/>
            <a:chExt cx="7717583" cy="97200"/>
          </a:xfrm>
        </p:grpSpPr>
        <p:sp>
          <p:nvSpPr>
            <p:cNvPr id="232" name="Google Shape;232;p22"/>
            <p:cNvSpPr/>
            <p:nvPr/>
          </p:nvSpPr>
          <p:spPr>
            <a:xfrm>
              <a:off x="713100" y="444004"/>
              <a:ext cx="2572500" cy="9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3285642" y="444004"/>
              <a:ext cx="2572500" cy="9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5858183" y="444004"/>
              <a:ext cx="2572500" cy="9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235" name="Google Shape;235;p22"/>
          <p:cNvSpPr/>
          <p:nvPr/>
        </p:nvSpPr>
        <p:spPr>
          <a:xfrm>
            <a:off x="7677073" y="76481"/>
            <a:ext cx="1602832" cy="320574"/>
          </a:xfrm>
          <a:custGeom>
            <a:avLst/>
            <a:gdLst/>
            <a:ahLst/>
            <a:cxnLst/>
            <a:rect l="l" t="t" r="r" b="b"/>
            <a:pathLst>
              <a:path w="7855" h="1571" extrusionOk="0">
                <a:moveTo>
                  <a:pt x="635" y="0"/>
                </a:moveTo>
                <a:lnTo>
                  <a:pt x="0" y="785"/>
                </a:lnTo>
                <a:lnTo>
                  <a:pt x="635" y="1571"/>
                </a:lnTo>
                <a:lnTo>
                  <a:pt x="1305" y="1571"/>
                </a:lnTo>
                <a:lnTo>
                  <a:pt x="1464" y="1571"/>
                </a:lnTo>
                <a:lnTo>
                  <a:pt x="7855" y="1571"/>
                </a:lnTo>
                <a:lnTo>
                  <a:pt x="7855" y="0"/>
                </a:lnTo>
                <a:lnTo>
                  <a:pt x="6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alphaModFix amt="96000"/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75503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olkhov"/>
              <a:buNone/>
              <a:defRPr sz="2800" b="1">
                <a:solidFill>
                  <a:schemeClr val="dk1"/>
                </a:solidFill>
                <a:latin typeface="Volkhov"/>
                <a:ea typeface="Volkhov"/>
                <a:cs typeface="Volkhov"/>
                <a:sym typeface="Volkhov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71993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7" r:id="rId3"/>
    <p:sldLayoutId id="214748366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03A-BEBB-1B82-ECE6-41066AD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756BA8-4DB8-AD2D-0BD8-C54212C15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10" y="697880"/>
            <a:ext cx="7113180" cy="2151646"/>
          </a:xfrm>
        </p:spPr>
        <p:txBody>
          <a:bodyPr/>
          <a:lstStyle/>
          <a:p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Leur / leurs</a:t>
            </a:r>
            <a:b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fr-FR" sz="3600" noProof="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Pour communiquer Page 162</a:t>
            </a:r>
            <a:r>
              <a:rPr lang="fr-FR" sz="3600" dirty="0">
                <a:solidFill>
                  <a:schemeClr val="tx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-163</a:t>
            </a:r>
            <a:endParaRPr lang="fr-FR" sz="3600" noProof="0" dirty="0">
              <a:solidFill>
                <a:schemeClr val="tx2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0D7176-4749-DFF0-97D4-295A2F5C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687" y="3177292"/>
            <a:ext cx="2052083" cy="437778"/>
          </a:xfrm>
        </p:spPr>
        <p:txBody>
          <a:bodyPr/>
          <a:lstStyle/>
          <a:p>
            <a:pPr algn="l"/>
            <a:r>
              <a:rPr lang="fr-FR" sz="2000" b="1" noProof="0"/>
              <a:t>Niveau : 5AEP</a:t>
            </a:r>
          </a:p>
        </p:txBody>
      </p:sp>
      <p:sp>
        <p:nvSpPr>
          <p:cNvPr id="32" name="Subtitle 4">
            <a:extLst>
              <a:ext uri="{FF2B5EF4-FFF2-40B4-BE49-F238E27FC236}">
                <a16:creationId xmlns:a16="http://schemas.microsoft.com/office/drawing/2014/main" id="{8D5492E5-145A-84E5-329D-A34121948C9D}"/>
              </a:ext>
            </a:extLst>
          </p:cNvPr>
          <p:cNvSpPr txBox="1">
            <a:spLocks/>
          </p:cNvSpPr>
          <p:nvPr/>
        </p:nvSpPr>
        <p:spPr>
          <a:xfrm>
            <a:off x="5458045" y="3177292"/>
            <a:ext cx="3250020" cy="43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None/>
              <a:defRPr sz="16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algn="l"/>
            <a:r>
              <a:rPr lang="fr-FR" sz="2000" b="1" dirty="0"/>
              <a:t>www.leadingeducation.ma</a:t>
            </a:r>
          </a:p>
        </p:txBody>
      </p:sp>
    </p:spTree>
    <p:extLst>
      <p:ext uri="{BB962C8B-B14F-4D97-AF65-F5344CB8AC3E}">
        <p14:creationId xmlns:p14="http://schemas.microsoft.com/office/powerpoint/2010/main" val="281306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A96F-A37E-8A55-9E07-E122157A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08E60D-272F-6B95-DDDF-2A782D63B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30" y="587022"/>
            <a:ext cx="8340820" cy="388337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D045F1-6332-BACF-22D1-2BA146DB1DBF}"/>
              </a:ext>
            </a:extLst>
          </p:cNvPr>
          <p:cNvCxnSpPr/>
          <p:nvPr/>
        </p:nvCxnSpPr>
        <p:spPr>
          <a:xfrm>
            <a:off x="5339644" y="2415822"/>
            <a:ext cx="406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1FED63-E610-E929-A139-28E82BA7B06E}"/>
              </a:ext>
            </a:extLst>
          </p:cNvPr>
          <p:cNvCxnSpPr/>
          <p:nvPr/>
        </p:nvCxnSpPr>
        <p:spPr>
          <a:xfrm>
            <a:off x="2827868" y="2647244"/>
            <a:ext cx="406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7B0F32-871F-4560-E73C-360427AF14D4}"/>
              </a:ext>
            </a:extLst>
          </p:cNvPr>
          <p:cNvCxnSpPr/>
          <p:nvPr/>
        </p:nvCxnSpPr>
        <p:spPr>
          <a:xfrm>
            <a:off x="4165607" y="2867377"/>
            <a:ext cx="406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4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7573-77A1-497D-08D2-F6CBA466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ADB1EF-5A72-A70D-E52A-2A47AC025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56" y="487600"/>
            <a:ext cx="8228388" cy="406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7CFC5-7584-C970-DDDB-4BA4BD92A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ABEA36-B95A-845F-C99A-D9B886FDD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31" y="704589"/>
            <a:ext cx="7611537" cy="373432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D2132E6-6F8E-8FC2-F260-719E99A03D8A}"/>
              </a:ext>
            </a:extLst>
          </p:cNvPr>
          <p:cNvSpPr/>
          <p:nvPr/>
        </p:nvSpPr>
        <p:spPr>
          <a:xfrm>
            <a:off x="3285071" y="1411111"/>
            <a:ext cx="428978" cy="395111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28697C-7108-0B5A-1D77-399C5790C01E}"/>
              </a:ext>
            </a:extLst>
          </p:cNvPr>
          <p:cNvSpPr/>
          <p:nvPr/>
        </p:nvSpPr>
        <p:spPr>
          <a:xfrm>
            <a:off x="3651962" y="1653823"/>
            <a:ext cx="428978" cy="395111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9E41192-B847-230E-7323-A488EE5F3623}"/>
              </a:ext>
            </a:extLst>
          </p:cNvPr>
          <p:cNvSpPr/>
          <p:nvPr/>
        </p:nvSpPr>
        <p:spPr>
          <a:xfrm>
            <a:off x="3397962" y="1941691"/>
            <a:ext cx="428978" cy="395111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7DD24C0-70D9-1158-B0EE-8D2432E9B452}"/>
              </a:ext>
            </a:extLst>
          </p:cNvPr>
          <p:cNvSpPr/>
          <p:nvPr/>
        </p:nvSpPr>
        <p:spPr>
          <a:xfrm>
            <a:off x="5130808" y="1981202"/>
            <a:ext cx="428978" cy="395111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0B5F10-F521-F800-ECE1-5BE0BB2ABC82}"/>
              </a:ext>
            </a:extLst>
          </p:cNvPr>
          <p:cNvSpPr txBox="1"/>
          <p:nvPr/>
        </p:nvSpPr>
        <p:spPr>
          <a:xfrm>
            <a:off x="1140178" y="2479280"/>
            <a:ext cx="3990630" cy="19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Leur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      leur</a:t>
            </a:r>
          </a:p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Leurs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leur</a:t>
            </a:r>
          </a:p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                                                                </a:t>
            </a:r>
            <a:r>
              <a:rPr lang="fr-FR" b="1" dirty="0">
                <a:solidFill>
                  <a:srgbClr val="00B050"/>
                </a:solidFill>
              </a:rPr>
              <a:t>l</a:t>
            </a:r>
            <a:r>
              <a:rPr lang="fr-FR" b="1" noProof="0" dirty="0" err="1">
                <a:solidFill>
                  <a:srgbClr val="00B050"/>
                </a:solidFill>
              </a:rPr>
              <a:t>eur</a:t>
            </a:r>
            <a:endParaRPr lang="fr-FR" b="1" noProof="0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     leur</a:t>
            </a:r>
            <a:endParaRPr lang="fr-FR" b="1" noProof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52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A3654-8C59-7BB0-0C42-D5854A292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04F7AE-4802-B0BA-38CE-AFC8B739D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63" y="75851"/>
            <a:ext cx="7697274" cy="49917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91081E-16BE-15F1-9A64-7A832677357E}"/>
              </a:ext>
            </a:extLst>
          </p:cNvPr>
          <p:cNvSpPr txBox="1"/>
          <p:nvPr/>
        </p:nvSpPr>
        <p:spPr>
          <a:xfrm>
            <a:off x="1670755" y="706924"/>
            <a:ext cx="3990630" cy="1668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l</a:t>
            </a:r>
            <a:r>
              <a:rPr lang="fr-FR" b="1" noProof="0" dirty="0" err="1">
                <a:solidFill>
                  <a:srgbClr val="00B050"/>
                </a:solidFill>
              </a:rPr>
              <a:t>eur</a:t>
            </a:r>
            <a:endParaRPr lang="fr-FR" b="1" noProof="0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                                                 leurs</a:t>
            </a:r>
          </a:p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                                             Leurs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00B050"/>
                </a:solidFill>
              </a:rPr>
              <a:t>                                                         leur</a:t>
            </a:r>
          </a:p>
          <a:p>
            <a:pPr>
              <a:lnSpc>
                <a:spcPct val="150000"/>
              </a:lnSpc>
            </a:pPr>
            <a:r>
              <a:rPr lang="fr-FR" b="1" noProof="0" dirty="0">
                <a:solidFill>
                  <a:srgbClr val="00B050"/>
                </a:solidFill>
              </a:rPr>
              <a:t>      </a:t>
            </a:r>
            <a:r>
              <a:rPr lang="fr-FR" b="1" dirty="0">
                <a:solidFill>
                  <a:srgbClr val="00B050"/>
                </a:solidFill>
              </a:rPr>
              <a:t>l</a:t>
            </a:r>
            <a:r>
              <a:rPr lang="fr-FR" b="1" noProof="0" dirty="0" err="1">
                <a:solidFill>
                  <a:srgbClr val="00B050"/>
                </a:solidFill>
              </a:rPr>
              <a:t>eur</a:t>
            </a:r>
            <a:endParaRPr lang="fr-FR" b="1" noProof="0" dirty="0">
              <a:solidFill>
                <a:srgbClr val="00B05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60BC1-7B74-CCD9-F8A9-EF7CE0FD0ABA}"/>
              </a:ext>
            </a:extLst>
          </p:cNvPr>
          <p:cNvSpPr txBox="1"/>
          <p:nvPr/>
        </p:nvSpPr>
        <p:spPr>
          <a:xfrm>
            <a:off x="857955" y="3117864"/>
            <a:ext cx="6886222" cy="16858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/>
              <a:t>Les enfants ont retrouvé </a:t>
            </a:r>
            <a:r>
              <a:rPr lang="fr-FR" sz="2400" b="1" dirty="0"/>
              <a:t>leurs</a:t>
            </a:r>
            <a:r>
              <a:rPr lang="fr-FR" sz="2400" dirty="0"/>
              <a:t> jouets dans le salon. Chacun a rangé </a:t>
            </a:r>
            <a:r>
              <a:rPr lang="fr-FR" sz="2400" b="1" dirty="0"/>
              <a:t>leur</a:t>
            </a:r>
            <a:r>
              <a:rPr lang="fr-FR" sz="2400" dirty="0"/>
              <a:t> jeu préféré dans une boîte. </a:t>
            </a:r>
          </a:p>
        </p:txBody>
      </p:sp>
    </p:spTree>
    <p:extLst>
      <p:ext uri="{BB962C8B-B14F-4D97-AF65-F5344CB8AC3E}">
        <p14:creationId xmlns:p14="http://schemas.microsoft.com/office/powerpoint/2010/main" val="192115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German Applied Linguistics - Master of Arts in German by Slidesgo">
  <a:themeElements>
    <a:clrScheme name="Simple Light">
      <a:dk1>
        <a:srgbClr val="000000"/>
      </a:dk1>
      <a:lt1>
        <a:srgbClr val="FFFFFF"/>
      </a:lt1>
      <a:dk2>
        <a:srgbClr val="8E9496"/>
      </a:dk2>
      <a:lt2>
        <a:srgbClr val="FC5E54"/>
      </a:lt2>
      <a:accent1>
        <a:srgbClr val="FFE68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9591</TotalTime>
  <Words>55</Words>
  <Application>Microsoft Office PowerPoint</Application>
  <PresentationFormat>On-screen Show (16:9)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Arimo</vt:lpstr>
      <vt:lpstr>Calibri</vt:lpstr>
      <vt:lpstr>MV Boli</vt:lpstr>
      <vt:lpstr>Volkhov</vt:lpstr>
      <vt:lpstr>German Applied Linguistics - Master of Arts in German by Slidesgo</vt:lpstr>
      <vt:lpstr>Leur / leurs Pour communiquer Page 162-163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leur &amp; leurs Pour cummuniquer Page 162-1163 U4 S3&amp;S4 www.leadingeducation.ma</dc:title>
  <dc:creator>salizaki</dc:creator>
  <cp:lastModifiedBy>Aka</cp:lastModifiedBy>
  <cp:revision>35</cp:revision>
  <dcterms:modified xsi:type="dcterms:W3CDTF">2025-04-18T17:14:31Z</dcterms:modified>
</cp:coreProperties>
</file>